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  <p:sldMasterId id="2147484017" r:id="rId2"/>
  </p:sldMasterIdLst>
  <p:notesMasterIdLst>
    <p:notesMasterId r:id="rId32"/>
  </p:notesMasterIdLst>
  <p:handoutMasterIdLst>
    <p:handoutMasterId r:id="rId33"/>
  </p:handoutMasterIdLst>
  <p:sldIdLst>
    <p:sldId id="256" r:id="rId3"/>
    <p:sldId id="279" r:id="rId4"/>
    <p:sldId id="366" r:id="rId5"/>
    <p:sldId id="281" r:id="rId6"/>
    <p:sldId id="282" r:id="rId7"/>
    <p:sldId id="344" r:id="rId8"/>
    <p:sldId id="347" r:id="rId9"/>
    <p:sldId id="351" r:id="rId10"/>
    <p:sldId id="259" r:id="rId11"/>
    <p:sldId id="343" r:id="rId12"/>
    <p:sldId id="260" r:id="rId13"/>
    <p:sldId id="280" r:id="rId14"/>
    <p:sldId id="284" r:id="rId15"/>
    <p:sldId id="372" r:id="rId16"/>
    <p:sldId id="267" r:id="rId17"/>
    <p:sldId id="371" r:id="rId18"/>
    <p:sldId id="287" r:id="rId19"/>
    <p:sldId id="265" r:id="rId20"/>
    <p:sldId id="266" r:id="rId21"/>
    <p:sldId id="325" r:id="rId22"/>
    <p:sldId id="326" r:id="rId23"/>
    <p:sldId id="288" r:id="rId24"/>
    <p:sldId id="268" r:id="rId25"/>
    <p:sldId id="312" r:id="rId26"/>
    <p:sldId id="374" r:id="rId27"/>
    <p:sldId id="331" r:id="rId28"/>
    <p:sldId id="370" r:id="rId29"/>
    <p:sldId id="274" r:id="rId30"/>
    <p:sldId id="373" r:id="rId31"/>
  </p:sldIdLst>
  <p:sldSz cx="9144000" cy="5143500" type="screen16x9"/>
  <p:notesSz cx="7023100" cy="93091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pos="3144" userDrawn="1">
          <p15:clr>
            <a:srgbClr val="A4A3A4"/>
          </p15:clr>
        </p15:guide>
        <p15:guide id="2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tesh Gohil" initials="" lastIdx="31" clrIdx="0"/>
  <p:cmAuthor id="1" name="Kate Ryan" initials="KR" lastIdx="11" clrIdx="1">
    <p:extLst/>
  </p:cmAuthor>
  <p:cmAuthor id="2" name="Rinat Burdo (rburdo)" initials="RB(" lastIdx="70" clrIdx="2">
    <p:extLst/>
  </p:cmAuthor>
  <p:cmAuthor id="4" name="Microsoft Office User" initials="Office [2]" lastIdx="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AB18"/>
    <a:srgbClr val="B0E7FF"/>
    <a:srgbClr val="005073"/>
    <a:srgbClr val="00BCEB"/>
    <a:srgbClr val="E9E9E9"/>
    <a:srgbClr val="6EBE4A"/>
    <a:srgbClr val="00BBEB"/>
    <a:srgbClr val="12B7FF"/>
    <a:srgbClr val="E3241B"/>
    <a:srgbClr val="006A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083E6E3-FA7D-4D7B-A595-EF9225AFEA8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65" autoAdjust="0"/>
    <p:restoredTop sz="71130" autoAdjust="0"/>
  </p:normalViewPr>
  <p:slideViewPr>
    <p:cSldViewPr snapToGrid="0" snapToObjects="1" showGuides="1">
      <p:cViewPr varScale="1">
        <p:scale>
          <a:sx n="55" d="100"/>
          <a:sy n="55" d="100"/>
        </p:scale>
        <p:origin x="1626" y="66"/>
      </p:cViewPr>
      <p:guideLst>
        <p:guide pos="3144"/>
        <p:guide orient="horz" pos="16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0" d="100"/>
        <a:sy n="180" d="100"/>
      </p:scale>
      <p:origin x="0" y="12756"/>
    </p:cViewPr>
  </p:sorterViewPr>
  <p:notesViewPr>
    <p:cSldViewPr snapToGrid="0" snapToObjects="1" showGuides="1">
      <p:cViewPr varScale="1">
        <p:scale>
          <a:sx n="48" d="100"/>
          <a:sy n="48" d="100"/>
        </p:scale>
        <p:origin x="2730" y="39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burdo\Documents\New%20Opportunities\Anti-piracy%20business%20case\calc%20TAM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100" b="0" i="0" u="none" strike="noStrike" baseline="0">
                <a:solidFill>
                  <a:schemeClr val="tx1"/>
                </a:solidFill>
                <a:effectLst/>
              </a:rPr>
              <a:t>Pirate Film and TV Site Visits</a:t>
            </a:r>
            <a:endParaRPr lang="en-US" sz="110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2727608254335999"/>
          <c:y val="6.0928463427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96998695664381"/>
          <c:y val="0.20474962159586199"/>
          <c:w val="0.55098380005919201"/>
          <c:h val="0.67639949562106705"/>
        </c:manualLayout>
      </c:layout>
      <c:barChart>
        <c:barDir val="col"/>
        <c:grouping val="stacked"/>
        <c:varyColors val="0"/>
        <c:ser>
          <c:idx val="2"/>
          <c:order val="1"/>
          <c:tx>
            <c:strRef>
              <c:f>MUSO!$A$17:$B$17</c:f>
              <c:strCache>
                <c:ptCount val="2"/>
                <c:pt idx="0">
                  <c:v>Torrent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MUSO!$C$14:$D$14</c:f>
              <c:numCache>
                <c:formatCode>General</c:formatCode>
                <c:ptCount val="2"/>
                <c:pt idx="0">
                  <c:v>2015</c:v>
                </c:pt>
                <c:pt idx="1">
                  <c:v>2016</c:v>
                </c:pt>
              </c:numCache>
            </c:numRef>
          </c:cat>
          <c:val>
            <c:numRef>
              <c:f>MUSO!$C$17:$D$17</c:f>
              <c:numCache>
                <c:formatCode>_(* #,##0.00_);_(* \(#,##0.00\);_(* "-"??_);_(@_)</c:formatCode>
                <c:ptCount val="2"/>
                <c:pt idx="0">
                  <c:v>13.531675999999999</c:v>
                </c:pt>
                <c:pt idx="1">
                  <c:v>31.959899945353989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6C-4D68-AB8C-0176D637032E}"/>
            </c:ext>
          </c:extLst>
        </c:ser>
        <c:ser>
          <c:idx val="1"/>
          <c:order val="2"/>
          <c:tx>
            <c:strRef>
              <c:f>MUSO!$A$16:$B$16</c:f>
              <c:strCache>
                <c:ptCount val="2"/>
                <c:pt idx="0">
                  <c:v>Streaming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MUSO!$C$14:$D$14</c:f>
              <c:numCache>
                <c:formatCode>General</c:formatCode>
                <c:ptCount val="2"/>
                <c:pt idx="0">
                  <c:v>2015</c:v>
                </c:pt>
                <c:pt idx="1">
                  <c:v>2016</c:v>
                </c:pt>
              </c:numCache>
            </c:numRef>
          </c:cat>
          <c:val>
            <c:numRef>
              <c:f>MUSO!$C$16:$D$16</c:f>
              <c:numCache>
                <c:formatCode>_(* #,##0.00_);_(* \(#,##0.00\);_(* "-"??_);_(@_)</c:formatCode>
                <c:ptCount val="2"/>
                <c:pt idx="0">
                  <c:v>57.839281</c:v>
                </c:pt>
                <c:pt idx="1">
                  <c:v>107.90832297199999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16C-4D68-AB8C-0176D63703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0"/>
        <c:overlap val="100"/>
        <c:axId val="1246579312"/>
        <c:axId val="1389418000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MUSO!$A$15:$B$15</c15:sqref>
                        </c15:formulaRef>
                      </c:ext>
                    </c:extLst>
                    <c:strCache>
                      <c:ptCount val="2"/>
                      <c:pt idx="0">
                        <c:v>Site visits- film and TV piracy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MUSO!$C$14:$D$14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2015</c:v>
                      </c:pt>
                      <c:pt idx="1">
                        <c:v>2016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MUSO!$C$15:$D$15</c15:sqref>
                        </c15:formulaRef>
                      </c:ext>
                    </c:extLst>
                    <c:numCache>
                      <c:formatCode>General</c:formatCode>
                      <c:ptCount val="2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E16C-4D68-AB8C-0176D637032E}"/>
                  </c:ext>
                </c:extLst>
              </c15:ser>
            </c15:filteredBarSeries>
          </c:ext>
        </c:extLst>
      </c:barChart>
      <c:catAx>
        <c:axId val="1246579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89418000"/>
        <c:crosses val="autoZero"/>
        <c:auto val="1"/>
        <c:lblAlgn val="ctr"/>
        <c:lblOffset val="100"/>
        <c:noMultiLvlLbl val="0"/>
      </c:catAx>
      <c:valAx>
        <c:axId val="1389418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tx1"/>
                    </a:solidFill>
                  </a:rPr>
                  <a:t>Site visits [Bn]</a:t>
                </a:r>
              </a:p>
            </c:rich>
          </c:tx>
          <c:layout>
            <c:manualLayout>
              <c:xMode val="edge"/>
              <c:yMode val="edge"/>
              <c:x val="5.7994873071156E-2"/>
              <c:y val="0.3286836565838949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* #,##0_);_(* \(#,##0\);_(* &quot;-&quot;_);_(@_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46579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3887849269210504"/>
          <c:y val="0.45315384756849802"/>
          <c:w val="0.25044061583522198"/>
          <c:h val="0.17291182073208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081C34-3821-4ABD-BB32-250D1DA0727C}" type="doc">
      <dgm:prSet loTypeId="urn:microsoft.com/office/officeart/2005/8/layout/pyramid3" loCatId="pyramid" qsTypeId="urn:microsoft.com/office/officeart/2005/8/quickstyle/simple1" qsCatId="simple" csTypeId="urn:microsoft.com/office/officeart/2005/8/colors/accent1_2" csCatId="accent1" phldr="1"/>
      <dgm:spPr/>
    </dgm:pt>
    <dgm:pt modelId="{40651F6E-0BB6-4867-B42B-91FFED61FCCA}">
      <dgm:prSet phldrT="[Text]" custT="1"/>
      <dgm:spPr>
        <a:ln>
          <a:solidFill>
            <a:schemeClr val="bg2"/>
          </a:solidFill>
        </a:ln>
      </dgm:spPr>
      <dgm:t>
        <a:bodyPr/>
        <a:lstStyle/>
        <a:p>
          <a:pPr algn="r"/>
          <a:r>
            <a:rPr lang="en-US" sz="1050" b="1" dirty="0" smtClean="0"/>
            <a:t> </a:t>
          </a:r>
          <a:endParaRPr lang="en-US" sz="1050" b="1" dirty="0"/>
        </a:p>
      </dgm:t>
    </dgm:pt>
    <dgm:pt modelId="{F35A6797-F3B4-4595-ACC1-8C916343F9CD}" type="sibTrans" cxnId="{34699177-260A-4076-91F2-1122E6BCF841}">
      <dgm:prSet/>
      <dgm:spPr/>
      <dgm:t>
        <a:bodyPr/>
        <a:lstStyle/>
        <a:p>
          <a:pPr algn="r"/>
          <a:endParaRPr lang="en-US" sz="2000" b="1">
            <a:solidFill>
              <a:schemeClr val="tx1"/>
            </a:solidFill>
          </a:endParaRPr>
        </a:p>
      </dgm:t>
    </dgm:pt>
    <dgm:pt modelId="{2EC0517D-6EF7-465D-8AD4-D7920873B49C}" type="parTrans" cxnId="{34699177-260A-4076-91F2-1122E6BCF841}">
      <dgm:prSet/>
      <dgm:spPr/>
      <dgm:t>
        <a:bodyPr/>
        <a:lstStyle/>
        <a:p>
          <a:pPr algn="r"/>
          <a:endParaRPr lang="en-US" sz="2000" b="1">
            <a:solidFill>
              <a:schemeClr val="tx1"/>
            </a:solidFill>
          </a:endParaRPr>
        </a:p>
      </dgm:t>
    </dgm:pt>
    <dgm:pt modelId="{92D6080B-4E09-4D62-B9AC-FFC7312658CD}">
      <dgm:prSet phldrT="[Text]" custT="1"/>
      <dgm:spPr>
        <a:ln>
          <a:solidFill>
            <a:schemeClr val="bg2"/>
          </a:solidFill>
        </a:ln>
      </dgm:spPr>
      <dgm:t>
        <a:bodyPr/>
        <a:lstStyle/>
        <a:p>
          <a:pPr algn="r"/>
          <a:r>
            <a:rPr lang="en-US" sz="1050" b="1" dirty="0" smtClean="0"/>
            <a:t> </a:t>
          </a:r>
          <a:endParaRPr lang="en-US" sz="1050" b="1" dirty="0"/>
        </a:p>
      </dgm:t>
    </dgm:pt>
    <dgm:pt modelId="{F82110DF-7230-4CC4-A158-663C4C76D9C7}" type="sibTrans" cxnId="{68E87F32-6BE0-413E-90F5-A9DAF8FC0869}">
      <dgm:prSet/>
      <dgm:spPr/>
      <dgm:t>
        <a:bodyPr/>
        <a:lstStyle/>
        <a:p>
          <a:pPr algn="r"/>
          <a:endParaRPr lang="en-US" sz="2000" b="1">
            <a:solidFill>
              <a:schemeClr val="tx1"/>
            </a:solidFill>
          </a:endParaRPr>
        </a:p>
      </dgm:t>
    </dgm:pt>
    <dgm:pt modelId="{18B73759-A2E3-4999-965C-E4C2B0F64180}" type="parTrans" cxnId="{68E87F32-6BE0-413E-90F5-A9DAF8FC0869}">
      <dgm:prSet/>
      <dgm:spPr/>
      <dgm:t>
        <a:bodyPr/>
        <a:lstStyle/>
        <a:p>
          <a:pPr algn="r"/>
          <a:endParaRPr lang="en-US" sz="2000" b="1">
            <a:solidFill>
              <a:schemeClr val="tx1"/>
            </a:solidFill>
          </a:endParaRPr>
        </a:p>
      </dgm:t>
    </dgm:pt>
    <dgm:pt modelId="{6496B200-9BFB-4258-ABEA-4EC5096C3481}">
      <dgm:prSet phldrT="[Text]" custT="1"/>
      <dgm:spPr>
        <a:ln>
          <a:solidFill>
            <a:schemeClr val="bg2"/>
          </a:solidFill>
        </a:ln>
      </dgm:spPr>
      <dgm:t>
        <a:bodyPr/>
        <a:lstStyle/>
        <a:p>
          <a:pPr algn="r"/>
          <a:r>
            <a:rPr lang="en-US" sz="1050" b="1" dirty="0" smtClean="0"/>
            <a:t> </a:t>
          </a:r>
          <a:endParaRPr lang="en-US" sz="1050" b="1" dirty="0"/>
        </a:p>
      </dgm:t>
    </dgm:pt>
    <dgm:pt modelId="{7FED6FAF-E2B6-4CB3-86E1-F4C40E7E9D61}" type="sibTrans" cxnId="{3B272F62-A00E-4493-AC74-D6D6E6079BB5}">
      <dgm:prSet/>
      <dgm:spPr/>
      <dgm:t>
        <a:bodyPr/>
        <a:lstStyle/>
        <a:p>
          <a:pPr algn="r"/>
          <a:endParaRPr lang="en-US" sz="2000" b="1">
            <a:solidFill>
              <a:schemeClr val="tx1"/>
            </a:solidFill>
          </a:endParaRPr>
        </a:p>
      </dgm:t>
    </dgm:pt>
    <dgm:pt modelId="{00CA7F60-C9FE-46C5-BC5F-E839F0581196}" type="parTrans" cxnId="{3B272F62-A00E-4493-AC74-D6D6E6079BB5}">
      <dgm:prSet/>
      <dgm:spPr/>
      <dgm:t>
        <a:bodyPr/>
        <a:lstStyle/>
        <a:p>
          <a:pPr algn="r"/>
          <a:endParaRPr lang="en-US" sz="2000" b="1">
            <a:solidFill>
              <a:schemeClr val="tx1"/>
            </a:solidFill>
          </a:endParaRPr>
        </a:p>
      </dgm:t>
    </dgm:pt>
    <dgm:pt modelId="{FC0D70C1-F60D-4212-B2AD-D921E506736D}">
      <dgm:prSet phldrT="[Text]" custT="1"/>
      <dgm:spPr>
        <a:ln>
          <a:solidFill>
            <a:schemeClr val="bg2"/>
          </a:solidFill>
        </a:ln>
      </dgm:spPr>
      <dgm:t>
        <a:bodyPr/>
        <a:lstStyle/>
        <a:p>
          <a:pPr algn="r"/>
          <a:r>
            <a:rPr lang="en-US" sz="1050" b="1" dirty="0" smtClean="0"/>
            <a:t> </a:t>
          </a:r>
          <a:endParaRPr lang="en-US" sz="1050" b="1" dirty="0"/>
        </a:p>
      </dgm:t>
    </dgm:pt>
    <dgm:pt modelId="{D79F3E3A-8F91-4295-BA30-E7948200848E}" type="sibTrans" cxnId="{E54A6B07-710D-4E54-8057-5575874A22FF}">
      <dgm:prSet/>
      <dgm:spPr/>
      <dgm:t>
        <a:bodyPr/>
        <a:lstStyle/>
        <a:p>
          <a:pPr algn="r"/>
          <a:endParaRPr lang="en-US" sz="2000" b="1">
            <a:solidFill>
              <a:schemeClr val="tx1"/>
            </a:solidFill>
          </a:endParaRPr>
        </a:p>
      </dgm:t>
    </dgm:pt>
    <dgm:pt modelId="{748E8B00-04D9-4888-ADFF-15F37AD7189C}" type="parTrans" cxnId="{E54A6B07-710D-4E54-8057-5575874A22FF}">
      <dgm:prSet/>
      <dgm:spPr/>
      <dgm:t>
        <a:bodyPr/>
        <a:lstStyle/>
        <a:p>
          <a:pPr algn="r"/>
          <a:endParaRPr lang="en-US" sz="2000" b="1">
            <a:solidFill>
              <a:schemeClr val="tx1"/>
            </a:solidFill>
          </a:endParaRPr>
        </a:p>
      </dgm:t>
    </dgm:pt>
    <dgm:pt modelId="{37E49DD9-4DE0-4EE0-ABA5-F4271E7D6EA2}">
      <dgm:prSet phldrT="[Text]" custT="1"/>
      <dgm:spPr>
        <a:ln>
          <a:solidFill>
            <a:schemeClr val="bg2"/>
          </a:solidFill>
        </a:ln>
      </dgm:spPr>
      <dgm:t>
        <a:bodyPr/>
        <a:lstStyle/>
        <a:p>
          <a:pPr algn="r"/>
          <a:r>
            <a:rPr lang="en-US" sz="1050" b="1" dirty="0" smtClean="0"/>
            <a:t> </a:t>
          </a:r>
          <a:endParaRPr lang="en-US" sz="1050" b="1" dirty="0"/>
        </a:p>
      </dgm:t>
    </dgm:pt>
    <dgm:pt modelId="{F16C529C-100E-4C1D-BA3F-DD98851C6933}" type="sibTrans" cxnId="{7C89B30B-E5F8-490B-8372-C260AF418FF8}">
      <dgm:prSet/>
      <dgm:spPr/>
      <dgm:t>
        <a:bodyPr/>
        <a:lstStyle/>
        <a:p>
          <a:pPr algn="r"/>
          <a:endParaRPr lang="en-US" sz="2000" b="1">
            <a:solidFill>
              <a:schemeClr val="tx1"/>
            </a:solidFill>
          </a:endParaRPr>
        </a:p>
      </dgm:t>
    </dgm:pt>
    <dgm:pt modelId="{FA831B4F-191F-4733-9609-FDDB0BD6F6EF}" type="parTrans" cxnId="{7C89B30B-E5F8-490B-8372-C260AF418FF8}">
      <dgm:prSet/>
      <dgm:spPr/>
      <dgm:t>
        <a:bodyPr/>
        <a:lstStyle/>
        <a:p>
          <a:pPr algn="r"/>
          <a:endParaRPr lang="en-US" sz="2000" b="1">
            <a:solidFill>
              <a:schemeClr val="tx1"/>
            </a:solidFill>
          </a:endParaRPr>
        </a:p>
      </dgm:t>
    </dgm:pt>
    <dgm:pt modelId="{E0021A5B-360D-4AE4-8E94-2769F6CAEA10}" type="pres">
      <dgm:prSet presAssocID="{2D081C34-3821-4ABD-BB32-250D1DA0727C}" presName="Name0" presStyleCnt="0">
        <dgm:presLayoutVars>
          <dgm:dir/>
          <dgm:animLvl val="lvl"/>
          <dgm:resizeHandles val="exact"/>
        </dgm:presLayoutVars>
      </dgm:prSet>
      <dgm:spPr/>
    </dgm:pt>
    <dgm:pt modelId="{7BD016C4-B0D7-418C-AAE5-4DDA457B8048}" type="pres">
      <dgm:prSet presAssocID="{40651F6E-0BB6-4867-B42B-91FFED61FCCA}" presName="Name8" presStyleCnt="0"/>
      <dgm:spPr/>
    </dgm:pt>
    <dgm:pt modelId="{2A42021A-69FE-486D-AAAA-F8AD6554CC80}" type="pres">
      <dgm:prSet presAssocID="{40651F6E-0BB6-4867-B42B-91FFED61FCCA}" presName="level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E5636A-BC97-4411-BF1E-3C48F3C81E1E}" type="pres">
      <dgm:prSet presAssocID="{40651F6E-0BB6-4867-B42B-91FFED61FCC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36F728-0E34-4F12-A8CB-66007169F7BD}" type="pres">
      <dgm:prSet presAssocID="{92D6080B-4E09-4D62-B9AC-FFC7312658CD}" presName="Name8" presStyleCnt="0"/>
      <dgm:spPr/>
    </dgm:pt>
    <dgm:pt modelId="{37CD8106-C94E-4380-BE94-1114B9762A7F}" type="pres">
      <dgm:prSet presAssocID="{92D6080B-4E09-4D62-B9AC-FFC7312658CD}" presName="level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41E94B-BEF5-4F16-A9A5-5D0290F2C9C6}" type="pres">
      <dgm:prSet presAssocID="{92D6080B-4E09-4D62-B9AC-FFC7312658C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3198BF-829D-4C47-B59F-0EC04B0E7613}" type="pres">
      <dgm:prSet presAssocID="{6496B200-9BFB-4258-ABEA-4EC5096C3481}" presName="Name8" presStyleCnt="0"/>
      <dgm:spPr/>
    </dgm:pt>
    <dgm:pt modelId="{18CCB874-FDB8-4252-B449-B936332795A8}" type="pres">
      <dgm:prSet presAssocID="{6496B200-9BFB-4258-ABEA-4EC5096C3481}" presName="level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FD0FD4-F74F-484D-A409-604D26A9CAEB}" type="pres">
      <dgm:prSet presAssocID="{6496B200-9BFB-4258-ABEA-4EC5096C348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63CC1A-5D59-4A3D-8930-09849B32A84B}" type="pres">
      <dgm:prSet presAssocID="{FC0D70C1-F60D-4212-B2AD-D921E506736D}" presName="Name8" presStyleCnt="0"/>
      <dgm:spPr/>
    </dgm:pt>
    <dgm:pt modelId="{E01B9AB9-F0B1-4E6E-BF90-015E2D73208E}" type="pres">
      <dgm:prSet presAssocID="{FC0D70C1-F60D-4212-B2AD-D921E506736D}" presName="level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B60F9F-B089-4157-8AC4-5DDF545D71CB}" type="pres">
      <dgm:prSet presAssocID="{FC0D70C1-F60D-4212-B2AD-D921E506736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452924-F698-438E-B2BF-F55D229926B6}" type="pres">
      <dgm:prSet presAssocID="{37E49DD9-4DE0-4EE0-ABA5-F4271E7D6EA2}" presName="Name8" presStyleCnt="0"/>
      <dgm:spPr/>
    </dgm:pt>
    <dgm:pt modelId="{617C305F-E2D5-4E7F-A93B-62C4C8C18347}" type="pres">
      <dgm:prSet presAssocID="{37E49DD9-4DE0-4EE0-ABA5-F4271E7D6EA2}" presName="level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74A558-7EF9-4F62-8486-525389BE0745}" type="pres">
      <dgm:prSet presAssocID="{37E49DD9-4DE0-4EE0-ABA5-F4271E7D6EA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F88DD13-40F7-434C-9EC8-C8A86A5FE2B3}" type="presOf" srcId="{FC0D70C1-F60D-4212-B2AD-D921E506736D}" destId="{D0B60F9F-B089-4157-8AC4-5DDF545D71CB}" srcOrd="1" destOrd="0" presId="urn:microsoft.com/office/officeart/2005/8/layout/pyramid3"/>
    <dgm:cxn modelId="{49F9C32F-1D54-4D83-8017-EEF55F81EF2F}" type="presOf" srcId="{6496B200-9BFB-4258-ABEA-4EC5096C3481}" destId="{18CCB874-FDB8-4252-B449-B936332795A8}" srcOrd="0" destOrd="0" presId="urn:microsoft.com/office/officeart/2005/8/layout/pyramid3"/>
    <dgm:cxn modelId="{E54A6B07-710D-4E54-8057-5575874A22FF}" srcId="{2D081C34-3821-4ABD-BB32-250D1DA0727C}" destId="{FC0D70C1-F60D-4212-B2AD-D921E506736D}" srcOrd="3" destOrd="0" parTransId="{748E8B00-04D9-4888-ADFF-15F37AD7189C}" sibTransId="{D79F3E3A-8F91-4295-BA30-E7948200848E}"/>
    <dgm:cxn modelId="{37EB9530-388A-40C3-8D54-D4FC925FDC3C}" type="presOf" srcId="{37E49DD9-4DE0-4EE0-ABA5-F4271E7D6EA2}" destId="{A874A558-7EF9-4F62-8486-525389BE0745}" srcOrd="1" destOrd="0" presId="urn:microsoft.com/office/officeart/2005/8/layout/pyramid3"/>
    <dgm:cxn modelId="{68E87F32-6BE0-413E-90F5-A9DAF8FC0869}" srcId="{2D081C34-3821-4ABD-BB32-250D1DA0727C}" destId="{92D6080B-4E09-4D62-B9AC-FFC7312658CD}" srcOrd="1" destOrd="0" parTransId="{18B73759-A2E3-4999-965C-E4C2B0F64180}" sibTransId="{F82110DF-7230-4CC4-A158-663C4C76D9C7}"/>
    <dgm:cxn modelId="{9B3DEB07-70C1-4F26-BBA3-EE09CA77A2E7}" type="presOf" srcId="{40651F6E-0BB6-4867-B42B-91FFED61FCCA}" destId="{3EE5636A-BC97-4411-BF1E-3C48F3C81E1E}" srcOrd="1" destOrd="0" presId="urn:microsoft.com/office/officeart/2005/8/layout/pyramid3"/>
    <dgm:cxn modelId="{B8778255-1783-404C-B36D-A308EB94B936}" type="presOf" srcId="{40651F6E-0BB6-4867-B42B-91FFED61FCCA}" destId="{2A42021A-69FE-486D-AAAA-F8AD6554CC80}" srcOrd="0" destOrd="0" presId="urn:microsoft.com/office/officeart/2005/8/layout/pyramid3"/>
    <dgm:cxn modelId="{8F2318A1-8316-4AF2-8D81-FDA86C3002B2}" type="presOf" srcId="{37E49DD9-4DE0-4EE0-ABA5-F4271E7D6EA2}" destId="{617C305F-E2D5-4E7F-A93B-62C4C8C18347}" srcOrd="0" destOrd="0" presId="urn:microsoft.com/office/officeart/2005/8/layout/pyramid3"/>
    <dgm:cxn modelId="{7C89B30B-E5F8-490B-8372-C260AF418FF8}" srcId="{2D081C34-3821-4ABD-BB32-250D1DA0727C}" destId="{37E49DD9-4DE0-4EE0-ABA5-F4271E7D6EA2}" srcOrd="4" destOrd="0" parTransId="{FA831B4F-191F-4733-9609-FDDB0BD6F6EF}" sibTransId="{F16C529C-100E-4C1D-BA3F-DD98851C6933}"/>
    <dgm:cxn modelId="{2B4095F2-24AD-47DE-A767-78642E996717}" type="presOf" srcId="{92D6080B-4E09-4D62-B9AC-FFC7312658CD}" destId="{5441E94B-BEF5-4F16-A9A5-5D0290F2C9C6}" srcOrd="1" destOrd="0" presId="urn:microsoft.com/office/officeart/2005/8/layout/pyramid3"/>
    <dgm:cxn modelId="{21FE7049-C126-4F69-9475-E7F3C6A70E6E}" type="presOf" srcId="{FC0D70C1-F60D-4212-B2AD-D921E506736D}" destId="{E01B9AB9-F0B1-4E6E-BF90-015E2D73208E}" srcOrd="0" destOrd="0" presId="urn:microsoft.com/office/officeart/2005/8/layout/pyramid3"/>
    <dgm:cxn modelId="{2F2CF588-D4B0-421E-B4DD-EB4BE3861102}" type="presOf" srcId="{6496B200-9BFB-4258-ABEA-4EC5096C3481}" destId="{95FD0FD4-F74F-484D-A409-604D26A9CAEB}" srcOrd="1" destOrd="0" presId="urn:microsoft.com/office/officeart/2005/8/layout/pyramid3"/>
    <dgm:cxn modelId="{4D11FE03-1E57-4570-9970-97844E7453D1}" type="presOf" srcId="{2D081C34-3821-4ABD-BB32-250D1DA0727C}" destId="{E0021A5B-360D-4AE4-8E94-2769F6CAEA10}" srcOrd="0" destOrd="0" presId="urn:microsoft.com/office/officeart/2005/8/layout/pyramid3"/>
    <dgm:cxn modelId="{34699177-260A-4076-91F2-1122E6BCF841}" srcId="{2D081C34-3821-4ABD-BB32-250D1DA0727C}" destId="{40651F6E-0BB6-4867-B42B-91FFED61FCCA}" srcOrd="0" destOrd="0" parTransId="{2EC0517D-6EF7-465D-8AD4-D7920873B49C}" sibTransId="{F35A6797-F3B4-4595-ACC1-8C916343F9CD}"/>
    <dgm:cxn modelId="{3B272F62-A00E-4493-AC74-D6D6E6079BB5}" srcId="{2D081C34-3821-4ABD-BB32-250D1DA0727C}" destId="{6496B200-9BFB-4258-ABEA-4EC5096C3481}" srcOrd="2" destOrd="0" parTransId="{00CA7F60-C9FE-46C5-BC5F-E839F0581196}" sibTransId="{7FED6FAF-E2B6-4CB3-86E1-F4C40E7E9D61}"/>
    <dgm:cxn modelId="{76CF1827-5F61-486C-91CF-77853D239766}" type="presOf" srcId="{92D6080B-4E09-4D62-B9AC-FFC7312658CD}" destId="{37CD8106-C94E-4380-BE94-1114B9762A7F}" srcOrd="0" destOrd="0" presId="urn:microsoft.com/office/officeart/2005/8/layout/pyramid3"/>
    <dgm:cxn modelId="{0C66776C-FB51-4563-9050-25575C250091}" type="presParOf" srcId="{E0021A5B-360D-4AE4-8E94-2769F6CAEA10}" destId="{7BD016C4-B0D7-418C-AAE5-4DDA457B8048}" srcOrd="0" destOrd="0" presId="urn:microsoft.com/office/officeart/2005/8/layout/pyramid3"/>
    <dgm:cxn modelId="{9A2F821A-74B7-4E89-BBD7-75473F49E37D}" type="presParOf" srcId="{7BD016C4-B0D7-418C-AAE5-4DDA457B8048}" destId="{2A42021A-69FE-486D-AAAA-F8AD6554CC80}" srcOrd="0" destOrd="0" presId="urn:microsoft.com/office/officeart/2005/8/layout/pyramid3"/>
    <dgm:cxn modelId="{67BB919C-3FDF-4D50-AA51-814240787476}" type="presParOf" srcId="{7BD016C4-B0D7-418C-AAE5-4DDA457B8048}" destId="{3EE5636A-BC97-4411-BF1E-3C48F3C81E1E}" srcOrd="1" destOrd="0" presId="urn:microsoft.com/office/officeart/2005/8/layout/pyramid3"/>
    <dgm:cxn modelId="{491B0ED7-987A-4B91-8A62-B49119C4E8E7}" type="presParOf" srcId="{E0021A5B-360D-4AE4-8E94-2769F6CAEA10}" destId="{F836F728-0E34-4F12-A8CB-66007169F7BD}" srcOrd="1" destOrd="0" presId="urn:microsoft.com/office/officeart/2005/8/layout/pyramid3"/>
    <dgm:cxn modelId="{06ED1E17-820A-440D-8D1F-0BE8562AAB3D}" type="presParOf" srcId="{F836F728-0E34-4F12-A8CB-66007169F7BD}" destId="{37CD8106-C94E-4380-BE94-1114B9762A7F}" srcOrd="0" destOrd="0" presId="urn:microsoft.com/office/officeart/2005/8/layout/pyramid3"/>
    <dgm:cxn modelId="{5F7CD112-3364-4764-8048-B45A1373662A}" type="presParOf" srcId="{F836F728-0E34-4F12-A8CB-66007169F7BD}" destId="{5441E94B-BEF5-4F16-A9A5-5D0290F2C9C6}" srcOrd="1" destOrd="0" presId="urn:microsoft.com/office/officeart/2005/8/layout/pyramid3"/>
    <dgm:cxn modelId="{D3F211F3-C4FA-4676-ADF6-610ECDB00FD5}" type="presParOf" srcId="{E0021A5B-360D-4AE4-8E94-2769F6CAEA10}" destId="{AB3198BF-829D-4C47-B59F-0EC04B0E7613}" srcOrd="2" destOrd="0" presId="urn:microsoft.com/office/officeart/2005/8/layout/pyramid3"/>
    <dgm:cxn modelId="{438B5F8E-C42E-481F-A318-79107B660880}" type="presParOf" srcId="{AB3198BF-829D-4C47-B59F-0EC04B0E7613}" destId="{18CCB874-FDB8-4252-B449-B936332795A8}" srcOrd="0" destOrd="0" presId="urn:microsoft.com/office/officeart/2005/8/layout/pyramid3"/>
    <dgm:cxn modelId="{48EDAFBB-596E-4995-9BB2-373A0E9693FF}" type="presParOf" srcId="{AB3198BF-829D-4C47-B59F-0EC04B0E7613}" destId="{95FD0FD4-F74F-484D-A409-604D26A9CAEB}" srcOrd="1" destOrd="0" presId="urn:microsoft.com/office/officeart/2005/8/layout/pyramid3"/>
    <dgm:cxn modelId="{61B77889-E386-4B2D-87C9-54BC2DABDBBA}" type="presParOf" srcId="{E0021A5B-360D-4AE4-8E94-2769F6CAEA10}" destId="{2363CC1A-5D59-4A3D-8930-09849B32A84B}" srcOrd="3" destOrd="0" presId="urn:microsoft.com/office/officeart/2005/8/layout/pyramid3"/>
    <dgm:cxn modelId="{0909A838-165B-4B14-9207-096351970656}" type="presParOf" srcId="{2363CC1A-5D59-4A3D-8930-09849B32A84B}" destId="{E01B9AB9-F0B1-4E6E-BF90-015E2D73208E}" srcOrd="0" destOrd="0" presId="urn:microsoft.com/office/officeart/2005/8/layout/pyramid3"/>
    <dgm:cxn modelId="{DF14CE1B-5826-4BB2-984C-E4370D9B1A32}" type="presParOf" srcId="{2363CC1A-5D59-4A3D-8930-09849B32A84B}" destId="{D0B60F9F-B089-4157-8AC4-5DDF545D71CB}" srcOrd="1" destOrd="0" presId="urn:microsoft.com/office/officeart/2005/8/layout/pyramid3"/>
    <dgm:cxn modelId="{D77E75AA-9653-4AB1-9079-703FDEB0ADFD}" type="presParOf" srcId="{E0021A5B-360D-4AE4-8E94-2769F6CAEA10}" destId="{EE452924-F698-438E-B2BF-F55D229926B6}" srcOrd="4" destOrd="0" presId="urn:microsoft.com/office/officeart/2005/8/layout/pyramid3"/>
    <dgm:cxn modelId="{EC043F57-ADDE-4D16-A520-F41C7CBCB54E}" type="presParOf" srcId="{EE452924-F698-438E-B2BF-F55D229926B6}" destId="{617C305F-E2D5-4E7F-A93B-62C4C8C18347}" srcOrd="0" destOrd="0" presId="urn:microsoft.com/office/officeart/2005/8/layout/pyramid3"/>
    <dgm:cxn modelId="{3EE6A990-ECAA-4D64-B9EE-462B41015851}" type="presParOf" srcId="{EE452924-F698-438E-B2BF-F55D229926B6}" destId="{A874A558-7EF9-4F62-8486-525389BE0745}" srcOrd="1" destOrd="0" presId="urn:microsoft.com/office/officeart/2005/8/layout/pyramid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42021A-69FE-486D-AAAA-F8AD6554CC80}">
      <dsp:nvSpPr>
        <dsp:cNvPr id="0" name=""/>
        <dsp:cNvSpPr/>
      </dsp:nvSpPr>
      <dsp:spPr>
        <a:xfrm rot="10800000">
          <a:off x="0" y="0"/>
          <a:ext cx="3043908" cy="649992"/>
        </a:xfrm>
        <a:prstGeom prst="trapezoid">
          <a:avLst>
            <a:gd name="adj" fmla="val 4683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 dirty="0" smtClean="0"/>
            <a:t> </a:t>
          </a:r>
          <a:endParaRPr lang="en-US" sz="1050" b="1" kern="1200" dirty="0"/>
        </a:p>
      </dsp:txBody>
      <dsp:txXfrm rot="-10800000">
        <a:off x="532684" y="0"/>
        <a:ext cx="1978540" cy="649992"/>
      </dsp:txXfrm>
    </dsp:sp>
    <dsp:sp modelId="{37CD8106-C94E-4380-BE94-1114B9762A7F}">
      <dsp:nvSpPr>
        <dsp:cNvPr id="0" name=""/>
        <dsp:cNvSpPr/>
      </dsp:nvSpPr>
      <dsp:spPr>
        <a:xfrm rot="10800000">
          <a:off x="304390" y="649992"/>
          <a:ext cx="2435127" cy="649992"/>
        </a:xfrm>
        <a:prstGeom prst="trapezoid">
          <a:avLst>
            <a:gd name="adj" fmla="val 4683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 dirty="0" smtClean="0"/>
            <a:t> </a:t>
          </a:r>
          <a:endParaRPr lang="en-US" sz="1050" b="1" kern="1200" dirty="0"/>
        </a:p>
      </dsp:txBody>
      <dsp:txXfrm rot="-10800000">
        <a:off x="730538" y="649992"/>
        <a:ext cx="1582832" cy="649992"/>
      </dsp:txXfrm>
    </dsp:sp>
    <dsp:sp modelId="{18CCB874-FDB8-4252-B449-B936332795A8}">
      <dsp:nvSpPr>
        <dsp:cNvPr id="0" name=""/>
        <dsp:cNvSpPr/>
      </dsp:nvSpPr>
      <dsp:spPr>
        <a:xfrm rot="10800000">
          <a:off x="608781" y="1299984"/>
          <a:ext cx="1826345" cy="649992"/>
        </a:xfrm>
        <a:prstGeom prst="trapezoid">
          <a:avLst>
            <a:gd name="adj" fmla="val 4683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 dirty="0" smtClean="0"/>
            <a:t> </a:t>
          </a:r>
          <a:endParaRPr lang="en-US" sz="1050" b="1" kern="1200" dirty="0"/>
        </a:p>
      </dsp:txBody>
      <dsp:txXfrm rot="-10800000">
        <a:off x="928392" y="1299984"/>
        <a:ext cx="1187124" cy="649992"/>
      </dsp:txXfrm>
    </dsp:sp>
    <dsp:sp modelId="{E01B9AB9-F0B1-4E6E-BF90-015E2D73208E}">
      <dsp:nvSpPr>
        <dsp:cNvPr id="0" name=""/>
        <dsp:cNvSpPr/>
      </dsp:nvSpPr>
      <dsp:spPr>
        <a:xfrm rot="10800000">
          <a:off x="913172" y="1949976"/>
          <a:ext cx="1217563" cy="649992"/>
        </a:xfrm>
        <a:prstGeom prst="trapezoid">
          <a:avLst>
            <a:gd name="adj" fmla="val 4683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 dirty="0" smtClean="0"/>
            <a:t> </a:t>
          </a:r>
          <a:endParaRPr lang="en-US" sz="1050" b="1" kern="1200" dirty="0"/>
        </a:p>
      </dsp:txBody>
      <dsp:txXfrm rot="-10800000">
        <a:off x="1126246" y="1949976"/>
        <a:ext cx="791416" cy="649992"/>
      </dsp:txXfrm>
    </dsp:sp>
    <dsp:sp modelId="{617C305F-E2D5-4E7F-A93B-62C4C8C18347}">
      <dsp:nvSpPr>
        <dsp:cNvPr id="0" name=""/>
        <dsp:cNvSpPr/>
      </dsp:nvSpPr>
      <dsp:spPr>
        <a:xfrm rot="10800000">
          <a:off x="1217563" y="2599968"/>
          <a:ext cx="608781" cy="649992"/>
        </a:xfrm>
        <a:prstGeom prst="trapezoid">
          <a:avLst>
            <a:gd name="adj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 dirty="0" smtClean="0"/>
            <a:t> </a:t>
          </a:r>
          <a:endParaRPr lang="en-US" sz="1050" b="1" kern="1200" dirty="0"/>
        </a:p>
      </dsp:txBody>
      <dsp:txXfrm rot="-10800000">
        <a:off x="1217563" y="2599968"/>
        <a:ext cx="608781" cy="6499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FE48B1C-1E6B-744F-8E6C-3836D33BC0D9}" type="datetimeFigureOut">
              <a:rPr lang="en-US"/>
              <a:pPr>
                <a:defRPr/>
              </a:pPr>
              <a:t>1/17/2018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5A8EAB7-F1BA-274C-91A9-46214A29E5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4806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A637A29-4E7E-A24B-BAB1-D48C888F91E4}" type="datetimeFigureOut">
              <a:rPr lang="en-US"/>
              <a:pPr>
                <a:defRPr/>
              </a:pPr>
              <a:t>1/17/2018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97A1FA6-25DE-9E4E-A34D-CF67DE7DBD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4925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6174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Aft>
                <a:spcPts val="0"/>
              </a:spcAft>
            </a:pPr>
            <a:r>
              <a:rPr lang="en-US" dirty="0">
                <a:cs typeface="Arial" panose="020B0604020202020204" pitchFamily="34" charset="0"/>
              </a:rPr>
              <a:t>Analysts conclude a great need for anti-piracy </a:t>
            </a:r>
            <a:r>
              <a:rPr lang="en-US" dirty="0" smtClean="0">
                <a:cs typeface="Arial" panose="020B0604020202020204" pitchFamily="34" charset="0"/>
              </a:rPr>
              <a:t>solutions</a:t>
            </a:r>
            <a:r>
              <a:rPr lang="en-US" baseline="0" dirty="0" smtClean="0">
                <a:cs typeface="Arial" panose="020B0604020202020204" pitchFamily="34" charset="0"/>
              </a:rPr>
              <a:t> is ahead of us:</a:t>
            </a:r>
            <a:endParaRPr lang="en-US" dirty="0">
              <a:cs typeface="Arial" panose="020B0604020202020204" pitchFamily="34" charset="0"/>
            </a:endParaRPr>
          </a:p>
          <a:p>
            <a:pPr marL="174982" indent="-174982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ABI research estimates that the premium content Revenue to be Secured by Anti-Piracy to Reach $215 Billion in 2022</a:t>
            </a:r>
          </a:p>
          <a:p>
            <a:pPr marL="174982" indent="-174982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PwC thinks it is possible to convert pirate users to legitimate ones.</a:t>
            </a:r>
          </a:p>
          <a:p>
            <a:pPr marL="174982" indent="-174982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And anti-piracy will be needed to do that.</a:t>
            </a:r>
          </a:p>
          <a:p>
            <a:pPr fontAlgn="auto">
              <a:spcAft>
                <a:spcPts val="0"/>
              </a:spcAft>
            </a:pPr>
            <a:endParaRPr lang="en-US" dirty="0"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4986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098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82" indent="-174982" defTabSz="466618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5073"/>
                </a:solidFill>
                <a:latin typeface="CiscoSansTT ExtraLight"/>
              </a:rPr>
              <a:t>Cisco approach to fighting piracy is that with video distribution more open to consumer platforms, it is critical to focus on ways to detect and respond to any re-distribution piracy in real-time, instead of just guarding the content access.</a:t>
            </a:r>
          </a:p>
          <a:p>
            <a:pPr marL="174982" indent="-174982" defTabSz="466618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5073"/>
                </a:solidFill>
                <a:latin typeface="CiscoSansTT ExtraLight"/>
              </a:rPr>
              <a:t>The tools we currently offer for that are:</a:t>
            </a:r>
          </a:p>
          <a:p>
            <a:pPr marL="641600" lvl="1" indent="-174982" defTabSz="466618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5073"/>
                </a:solidFill>
                <a:latin typeface="CiscoSansTT ExtraLight"/>
                <a:cs typeface="ＭＳ Ｐゴシック" charset="0"/>
              </a:rPr>
              <a:t>Forensic watermark</a:t>
            </a:r>
          </a:p>
          <a:p>
            <a:pPr marL="641600" lvl="1" indent="-174982" defTabSz="466618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5073"/>
                </a:solidFill>
                <a:latin typeface="CiscoSansTT ExtraLight"/>
                <a:cs typeface="ＭＳ Ｐゴシック" charset="0"/>
              </a:rPr>
              <a:t>Streaming piracy prevention</a:t>
            </a:r>
          </a:p>
          <a:p>
            <a:pPr marL="641600" lvl="1" indent="-174982" defTabSz="466618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5073"/>
                </a:solidFill>
                <a:latin typeface="CiscoSansTT ExtraLight"/>
                <a:cs typeface="ＭＳ Ｐゴシック" charset="0"/>
              </a:rPr>
              <a:t>Credentials sharing prevention</a:t>
            </a:r>
          </a:p>
          <a:p>
            <a:pPr marL="174982" indent="-174982" defTabSz="466618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5073"/>
                </a:solidFill>
                <a:latin typeface="CiscoSansTT ExtraLight"/>
              </a:rPr>
              <a:t>In addition we are working on more tools based on big data analytics</a:t>
            </a:r>
          </a:p>
          <a:p>
            <a:pPr defTabSz="466618">
              <a:defRPr/>
            </a:pPr>
            <a:endParaRPr lang="en-US" dirty="0">
              <a:solidFill>
                <a:srgbClr val="005073"/>
              </a:solidFill>
              <a:latin typeface="CiscoSansTT ExtraLight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2373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Let’s start with forensic watermark. I will cover both: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our existing rapid watermark product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and our new head-end based watermark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4435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For those</a:t>
            </a:r>
            <a:r>
              <a:rPr lang="en-US" baseline="0" dirty="0" smtClean="0"/>
              <a:t> who are new to this topic, I would like to explain the principals of Forensic Watermarking for Video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The idea is to embed digital information in a video signal to identify its source of origin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That can happen on different places along the distribution path – headend of the network or on the client side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When the pirate accesses the video via the legitimate network, and re-distributes it, the watermark embedded in the legitimate video is also re-distributed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Then when a video from the pirate service is captured, the watermark embedded in it indicates the source of the piracy from which the video was re-distributed.  For example, the client device ID, the subscription ID, the session 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0449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spcBef>
                <a:spcPts val="612"/>
              </a:spcBef>
              <a:buFont typeface="Arial" panose="020B0604020202020204" pitchFamily="34" charset="0"/>
              <a:buChar char="•"/>
            </a:pPr>
            <a:r>
              <a:rPr lang="en-US" b="0" dirty="0" smtClean="0"/>
              <a:t>Cisco offers rapid watermark designed for Piracy Prevention for Live Streaming Content</a:t>
            </a:r>
          </a:p>
          <a:p>
            <a:pPr marL="628650" marR="0" lvl="1" indent="-171450" algn="l" defTabSz="457200" rtl="0" eaLnBrk="0" fontAlgn="base" latinLnBrk="0" hangingPunct="0">
              <a:lnSpc>
                <a:spcPct val="100000"/>
              </a:lnSpc>
              <a:spcBef>
                <a:spcPts val="612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dirty="0" smtClean="0"/>
              <a:t>For </a:t>
            </a:r>
            <a:r>
              <a:rPr lang="en-US" sz="1200" b="0" dirty="0" smtClean="0"/>
              <a:t>proactive anti-Piracy of</a:t>
            </a:r>
            <a:r>
              <a:rPr lang="en-US" sz="1200" b="0" baseline="0" dirty="0" smtClean="0"/>
              <a:t> </a:t>
            </a:r>
            <a:r>
              <a:rPr lang="en-US" sz="1200" b="0" dirty="0" smtClean="0"/>
              <a:t>live video, </a:t>
            </a:r>
            <a:r>
              <a:rPr lang="en-US" sz="1200" baseline="0" dirty="0" smtClean="0">
                <a:latin typeface="+mn-lt"/>
              </a:rPr>
              <a:t>the more crucial factors are:</a:t>
            </a:r>
          </a:p>
          <a:p>
            <a:pPr marL="1085850" marR="0" lvl="2" indent="-171450" algn="l" defTabSz="457200" rtl="0" eaLnBrk="0" fontAlgn="base" latinLnBrk="0" hangingPunct="0">
              <a:lnSpc>
                <a:spcPct val="100000"/>
              </a:lnSpc>
              <a:spcBef>
                <a:spcPts val="612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 smtClean="0">
                <a:latin typeface="+mn-lt"/>
              </a:rPr>
              <a:t>quick</a:t>
            </a:r>
            <a:r>
              <a:rPr lang="en-US" sz="1200" baseline="0" dirty="0" smtClean="0">
                <a:latin typeface="+mn-lt"/>
              </a:rPr>
              <a:t> detection and response</a:t>
            </a:r>
          </a:p>
          <a:p>
            <a:pPr marL="1085850" marR="0" lvl="2" indent="-171450" algn="l" defTabSz="457200" rtl="0" eaLnBrk="0" fontAlgn="base" latinLnBrk="0" hangingPunct="0">
              <a:lnSpc>
                <a:spcPct val="100000"/>
              </a:lnSpc>
              <a:spcBef>
                <a:spcPts val="612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aseline="0" dirty="0" smtClean="0">
                <a:latin typeface="+mn-lt"/>
              </a:rPr>
              <a:t>as well as </a:t>
            </a:r>
            <a:r>
              <a:rPr lang="en-US" sz="1200" dirty="0" smtClean="0">
                <a:latin typeface="+mn-lt"/>
              </a:rPr>
              <a:t>high robustness to prevent pirates from hacking the watermark</a:t>
            </a:r>
            <a:endParaRPr lang="en-US" dirty="0" smtClean="0"/>
          </a:p>
          <a:p>
            <a:pPr marL="171450" indent="-171450">
              <a:spcBef>
                <a:spcPts val="612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Cisco Rapid watermark is Fast – very short injection and detection times</a:t>
            </a:r>
            <a:endParaRPr lang="en-US" dirty="0"/>
          </a:p>
          <a:p>
            <a:pPr marL="643847" lvl="1" indent="-186647">
              <a:spcBef>
                <a:spcPts val="612"/>
              </a:spcBef>
              <a:buFont typeface="Arial" panose="020B0604020202020204" pitchFamily="34" charset="0"/>
              <a:buChar char="•"/>
            </a:pPr>
            <a:r>
              <a:rPr lang="en-US" dirty="0"/>
              <a:t>Only a single watermark occurrence is </a:t>
            </a:r>
            <a:r>
              <a:rPr lang="en-US" dirty="0" smtClean="0"/>
              <a:t>required for identification</a:t>
            </a:r>
            <a:endParaRPr lang="en-US" dirty="0"/>
          </a:p>
          <a:p>
            <a:pPr marL="643847" lvl="1" indent="-186647">
              <a:spcBef>
                <a:spcPts val="612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Overall </a:t>
            </a:r>
            <a:r>
              <a:rPr lang="en-US" dirty="0"/>
              <a:t>process requires 1-4 minutes of video (depends on watermark trigger method</a:t>
            </a:r>
            <a:r>
              <a:rPr lang="en-US" dirty="0" smtClean="0"/>
              <a:t>)</a:t>
            </a:r>
          </a:p>
          <a:p>
            <a:pPr marL="186647" lvl="0" indent="-186647">
              <a:spcBef>
                <a:spcPts val="612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It does not disrupt</a:t>
            </a:r>
            <a:r>
              <a:rPr lang="en-US" baseline="0" dirty="0" smtClean="0"/>
              <a:t> the viewer experience</a:t>
            </a:r>
          </a:p>
          <a:p>
            <a:pPr marL="186647" lvl="0" indent="-186647">
              <a:spcBef>
                <a:spcPts val="612"/>
              </a:spcBef>
              <a:buFont typeface="Arial" panose="020B0604020202020204" pitchFamily="34" charset="0"/>
              <a:buChar char="•"/>
            </a:pPr>
            <a:r>
              <a:rPr lang="en-US" baseline="0" dirty="0" smtClean="0"/>
              <a:t>Multiple techniques and configurations are available so that the pirates won’t be able to overcome the watermark</a:t>
            </a:r>
          </a:p>
          <a:p>
            <a:pPr marL="186647" lvl="0" indent="-186647">
              <a:spcBef>
                <a:spcPts val="612"/>
              </a:spcBef>
              <a:buFont typeface="Arial" panose="020B0604020202020204" pitchFamily="34" charset="0"/>
              <a:buChar char="•"/>
            </a:pPr>
            <a:r>
              <a:rPr lang="en-US" baseline="0" dirty="0" smtClean="0"/>
              <a:t>It can be deployed across client devices, including legacy HD set-top-boxes, because pirates will always try to find the weakest link</a:t>
            </a:r>
          </a:p>
          <a:p>
            <a:pPr marL="186647" lvl="0" indent="-186647">
              <a:spcBef>
                <a:spcPts val="612"/>
              </a:spcBef>
              <a:buFont typeface="Arial" panose="020B0604020202020204" pitchFamily="34" charset="0"/>
              <a:buChar char="•"/>
            </a:pPr>
            <a:r>
              <a:rPr lang="en-US" baseline="0" dirty="0" smtClean="0"/>
              <a:t>It enables real-time piracy termination as part of our streaming piracy prevention service, which I will talk about in a minute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4551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07988" y="4273826"/>
            <a:ext cx="6400315" cy="470120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Cisco Headend-based Watermark, which will be released later this year is designed</a:t>
            </a:r>
            <a:r>
              <a:rPr lang="en-US" sz="1200" baseline="0" dirty="0" smtClean="0"/>
              <a:t> for </a:t>
            </a:r>
            <a:r>
              <a:rPr lang="fr-FR" sz="1200" baseline="0" dirty="0" smtClean="0"/>
              <a:t>OTT content on consumer </a:t>
            </a:r>
            <a:r>
              <a:rPr lang="en-US" sz="1200" baseline="0" noProof="0" dirty="0" smtClean="0"/>
              <a:t>devices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baseline="0" dirty="0" smtClean="0"/>
              <a:t>For the </a:t>
            </a:r>
            <a:r>
              <a:rPr lang="en-US" sz="1200" baseline="0" noProof="0" dirty="0" smtClean="0"/>
              <a:t>growing</a:t>
            </a:r>
            <a:r>
              <a:rPr lang="fr-FR" sz="1200" baseline="0" dirty="0" smtClean="0"/>
              <a:t> </a:t>
            </a:r>
            <a:r>
              <a:rPr lang="en-US" sz="1200" baseline="0" noProof="0" dirty="0" smtClean="0"/>
              <a:t>number</a:t>
            </a:r>
            <a:r>
              <a:rPr lang="fr-FR" sz="1200" baseline="0" dirty="0" smtClean="0"/>
              <a:t> of consumer </a:t>
            </a:r>
            <a:r>
              <a:rPr lang="en-US" sz="1200" baseline="0" noProof="0" dirty="0" smtClean="0"/>
              <a:t>device</a:t>
            </a:r>
            <a:r>
              <a:rPr lang="fr-FR" sz="1200" baseline="0" dirty="0" smtClean="0"/>
              <a:t> </a:t>
            </a:r>
            <a:r>
              <a:rPr lang="en-US" sz="1200" baseline="0" noProof="0" dirty="0" smtClean="0"/>
              <a:t>platforms</a:t>
            </a:r>
            <a:r>
              <a:rPr lang="fr-FR" sz="1200" baseline="0" dirty="0" smtClean="0"/>
              <a:t> for </a:t>
            </a:r>
            <a:r>
              <a:rPr lang="en-US" sz="1200" baseline="0" noProof="0" dirty="0" smtClean="0"/>
              <a:t>video</a:t>
            </a:r>
            <a:r>
              <a:rPr lang="fr-FR" sz="1200" baseline="0" dirty="0" smtClean="0"/>
              <a:t> streaming, </a:t>
            </a:r>
            <a:r>
              <a:rPr lang="en-US" sz="1200" baseline="0" noProof="0" dirty="0" smtClean="0"/>
              <a:t>which</a:t>
            </a:r>
            <a:r>
              <a:rPr lang="fr-FR" sz="1200" baseline="0" dirty="0" smtClean="0"/>
              <a:t> </a:t>
            </a:r>
            <a:r>
              <a:rPr lang="en-US" sz="1200" baseline="0" noProof="0" dirty="0" smtClean="0"/>
              <a:t>video</a:t>
            </a:r>
            <a:r>
              <a:rPr lang="fr-FR" sz="1200" baseline="0" dirty="0" smtClean="0"/>
              <a:t> service providers have to support, </a:t>
            </a:r>
            <a:r>
              <a:rPr lang="en-US" sz="1200" baseline="0" noProof="0" dirty="0" smtClean="0"/>
              <a:t>it</a:t>
            </a:r>
            <a:r>
              <a:rPr lang="fr-FR" sz="1200" baseline="0" dirty="0" smtClean="0"/>
              <a:t> </a:t>
            </a:r>
            <a:r>
              <a:rPr lang="en-US" sz="1200" baseline="0" noProof="0" dirty="0" smtClean="0"/>
              <a:t>offers</a:t>
            </a:r>
            <a:r>
              <a:rPr lang="fr-FR" sz="1200" baseline="0" dirty="0" smtClean="0"/>
              <a:t> the </a:t>
            </a:r>
            <a:r>
              <a:rPr lang="en-US" sz="1200" baseline="0" noProof="0" dirty="0" smtClean="0"/>
              <a:t>advantage</a:t>
            </a:r>
            <a:r>
              <a:rPr lang="fr-FR" sz="1200" baseline="0" dirty="0" smtClean="0"/>
              <a:t> of </a:t>
            </a:r>
            <a:r>
              <a:rPr lang="en-US" sz="1200" dirty="0" smtClean="0"/>
              <a:t>simple deployment</a:t>
            </a: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No impact on </a:t>
            </a:r>
            <a:r>
              <a:rPr lang="en-US" sz="1200" dirty="0" smtClean="0"/>
              <a:t>client, no SDK integration</a:t>
            </a: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Technology agnostic: any DRM, any ABR format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Works seamlessly with any commercial CDN leveraging its advantages</a:t>
            </a:r>
            <a:r>
              <a:rPr lang="en-US" sz="1200" dirty="0" smtClean="0"/>
              <a:t>, such as </a:t>
            </a:r>
            <a:r>
              <a:rPr lang="en-US" sz="1200" dirty="0"/>
              <a:t>reduced traffic cost, user low latency, </a:t>
            </a:r>
            <a:r>
              <a:rPr lang="en-US" sz="1200" dirty="0" smtClean="0"/>
              <a:t>that are important</a:t>
            </a:r>
            <a:r>
              <a:rPr lang="en-US" sz="1200" baseline="0" dirty="0" smtClean="0"/>
              <a:t> for OTT services</a:t>
            </a: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It is designed </a:t>
            </a:r>
            <a:r>
              <a:rPr lang="en-US" sz="1200" dirty="0"/>
              <a:t>to meet studio requirements and 4K compliance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It is</a:t>
            </a:r>
            <a:r>
              <a:rPr lang="en-US" sz="1200" baseline="0" dirty="0" smtClean="0"/>
              <a:t> </a:t>
            </a:r>
            <a:r>
              <a:rPr lang="en-US" sz="1200" dirty="0" smtClean="0"/>
              <a:t>Robust by design against </a:t>
            </a:r>
            <a:r>
              <a:rPr lang="en-US" sz="1200" dirty="0"/>
              <a:t>piracy hacking </a:t>
            </a:r>
            <a:r>
              <a:rPr lang="en-US" sz="1200" dirty="0" smtClean="0"/>
              <a:t>- Uses </a:t>
            </a:r>
            <a:r>
              <a:rPr lang="en-US" sz="1200" dirty="0"/>
              <a:t>A/B variants </a:t>
            </a:r>
            <a:r>
              <a:rPr lang="en-US" sz="1200" dirty="0" smtClean="0"/>
              <a:t>technology, which allows </a:t>
            </a:r>
            <a:r>
              <a:rPr lang="en-US" sz="1200" dirty="0"/>
              <a:t>signaling the ID as a sequence of A and </a:t>
            </a:r>
            <a:r>
              <a:rPr lang="en-US" sz="1200" dirty="0" smtClean="0"/>
              <a:t>B.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+mn-cs"/>
              </a:rPr>
              <a:t>Security of this solution is patent pending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+mn-cs"/>
              </a:rPr>
              <a:t>Similar to the rapid watermark, it will also support real-time piracy termination with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+mn-cs"/>
              </a:rPr>
              <a:t> streaming piracy prevention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0230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Streaming</a:t>
            </a:r>
            <a:r>
              <a:rPr lang="en-US" baseline="0" dirty="0" smtClean="0"/>
              <a:t> piracy prevention extends the anti-piracy capabilities from detection to response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It is used to gather evidence for legal action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And on top of it, it provides automated response to piracy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3261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18051" y="4421823"/>
            <a:ext cx="6297061" cy="4189095"/>
          </a:xfrm>
        </p:spPr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Streaming piracy prevention enables to respond to piracy in real time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It uses illegal streams located automatically and/or with our operational security team.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It Identifies piracy source with the advanced watermarking techniques I just told you about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It then verifies the ID</a:t>
            </a:r>
            <a:r>
              <a:rPr lang="en-US" sz="1200" baseline="0" dirty="0" smtClean="0"/>
              <a:t> of the identified source of the piracy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baseline="0" dirty="0" smtClean="0"/>
              <a:t>Finally the response can be 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200" baseline="0" dirty="0" smtClean="0"/>
              <a:t>either immediate termination of the verified source of piracy, so it cannot be viewed any longer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200" baseline="0" dirty="0" smtClean="0"/>
              <a:t>or be a marketing message to the viewers of the pirate service that educate them that the service they are watching is illegal, or offer then a promotion for registration to the legal service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In both cases the response is aiming at conversion of piracy viewers to legal subscribers</a:t>
            </a:r>
          </a:p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Streaming piracy</a:t>
            </a:r>
            <a:r>
              <a:rPr lang="en-US" baseline="0" dirty="0" smtClean="0"/>
              <a:t> prevention addresses the business challenges I reviewed before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It increase subscriber acquisition and retention by eliminating the competition of illegal content redistribution, that distorts the marketing funnel.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It protects the content investment of the video provider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It extends legacy devices lifetime, because it can detect and respond to piracy that originates from these devices, even if they are only capable of fingerprint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3672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147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82" indent="-174982">
              <a:buFont typeface="Arial" panose="020B0604020202020204" pitchFamily="34" charset="0"/>
              <a:buChar char="•"/>
            </a:pPr>
            <a:r>
              <a:rPr lang="en-US" dirty="0" smtClean="0"/>
              <a:t>I would like to start</a:t>
            </a:r>
            <a:r>
              <a:rPr lang="en-US" baseline="0" dirty="0" smtClean="0"/>
              <a:t> this session by an overview of the piracy the video service ecosystem is facing</a:t>
            </a:r>
          </a:p>
          <a:p>
            <a:pPr marL="174982" indent="-174982">
              <a:buFont typeface="Arial" panose="020B0604020202020204" pitchFamily="34" charset="0"/>
              <a:buChar char="•"/>
            </a:pPr>
            <a:r>
              <a:rPr lang="en-US" baseline="0" dirty="0" smtClean="0"/>
              <a:t>Then I will explain how at Cisco we approach this piracy problem with our offering for: forensic watermark, streaming piracy prevention, and credentials sharing prevention</a:t>
            </a:r>
          </a:p>
          <a:p>
            <a:pPr marL="174982" indent="-174982">
              <a:buFont typeface="Arial" panose="020B0604020202020204" pitchFamily="34" charset="0"/>
              <a:buChar char="•"/>
            </a:pPr>
            <a:r>
              <a:rPr lang="en-US" baseline="0" dirty="0" smtClean="0"/>
              <a:t>Then I will share with you some details about analytics enhancements related to anti-piracy that we are working on</a:t>
            </a:r>
          </a:p>
          <a:p>
            <a:pPr marL="174982" indent="-174982">
              <a:buFont typeface="Arial" panose="020B0604020202020204" pitchFamily="34" charset="0"/>
              <a:buChar char="•"/>
            </a:pPr>
            <a:r>
              <a:rPr lang="en-US" baseline="0" dirty="0" smtClean="0"/>
              <a:t>And then we will wrap 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2426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SPP is currently offered as a managed service, which enables the customer to k</a:t>
            </a:r>
            <a:r>
              <a:rPr lang="en-US" sz="1200" dirty="0" smtClean="0"/>
              <a:t>eep-up with new</a:t>
            </a:r>
            <a:r>
              <a:rPr lang="en-US" sz="1200" baseline="0" dirty="0" smtClean="0"/>
              <a:t> piracy threats as they arise</a:t>
            </a: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The reality is that Anti-piracy technology implementations must be backed up by operational capabilities</a:t>
            </a:r>
            <a:r>
              <a:rPr lang="en-US" baseline="0" dirty="0" smtClean="0"/>
              <a:t> because: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It involves obtaining subscription and devices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It involves investigations of pirates business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It involves additional investigative activities that are not real-time if you are going after the full piracy supply chain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Cisco’s </a:t>
            </a:r>
            <a:r>
              <a:rPr lang="en-US" dirty="0" err="1" smtClean="0"/>
              <a:t>OpSec</a:t>
            </a:r>
            <a:r>
              <a:rPr lang="en-US" baseline="0" dirty="0" smtClean="0"/>
              <a:t> (short for operational security) provides this service. It has the required </a:t>
            </a:r>
            <a:r>
              <a:rPr lang="en-US" dirty="0" smtClean="0"/>
              <a:t>experience</a:t>
            </a:r>
            <a:r>
              <a:rPr lang="en-US" baseline="0" dirty="0" smtClean="0"/>
              <a:t> and the well established </a:t>
            </a:r>
            <a:r>
              <a:rPr lang="en-US" dirty="0" smtClean="0"/>
              <a:t>worldwide operations to support the</a:t>
            </a:r>
            <a:r>
              <a:rPr lang="en-US" baseline="0" dirty="0" smtClean="0"/>
              <a:t> service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4823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I</a:t>
            </a:r>
            <a:r>
              <a:rPr lang="en-US" baseline="0" dirty="0" smtClean="0"/>
              <a:t> would like to make a special note about piracy consumption via </a:t>
            </a:r>
            <a:r>
              <a:rPr lang="en-US" baseline="0" dirty="0" err="1" smtClean="0"/>
              <a:t>Kodi</a:t>
            </a:r>
            <a:r>
              <a:rPr lang="en-US" baseline="0" dirty="0" smtClean="0"/>
              <a:t> because I know it is of great concern to many video service providers.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This figure explains at high level how users access pirate content via </a:t>
            </a:r>
            <a:r>
              <a:rPr lang="en-US" baseline="0" dirty="0" err="1" smtClean="0"/>
              <a:t>Kodi</a:t>
            </a:r>
            <a:r>
              <a:rPr lang="en-US" baseline="0" dirty="0" smtClean="0"/>
              <a:t> piracy add-ons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 smtClean="0"/>
              <a:t>User selects the video to watch in the UI of the add-on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dirty="0" smtClean="0">
                <a:latin typeface="+mn-lt"/>
              </a:rPr>
              <a:t>Add-on calls aggregator sites and receives URLs for video streams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dirty="0" smtClean="0">
                <a:latin typeface="+mn-lt"/>
              </a:rPr>
              <a:t>User selects link to stream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dirty="0" err="1" smtClean="0">
                <a:latin typeface="+mn-lt"/>
              </a:rPr>
              <a:t>Kodi</a:t>
            </a:r>
            <a:r>
              <a:rPr lang="en-US" sz="1200" dirty="0" smtClean="0">
                <a:latin typeface="+mn-lt"/>
              </a:rPr>
              <a:t> App launches video</a:t>
            </a:r>
          </a:p>
          <a:p>
            <a:pPr marL="685800" marR="0" lvl="1" indent="-22860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>
                <a:latin typeface="+mn-lt"/>
              </a:rPr>
              <a:t>Many </a:t>
            </a:r>
            <a:r>
              <a:rPr lang="en-US" sz="1200" dirty="0" err="1" smtClean="0">
                <a:latin typeface="+mn-lt"/>
              </a:rPr>
              <a:t>Kodi</a:t>
            </a:r>
            <a:r>
              <a:rPr lang="en-US" sz="1200" dirty="0" smtClean="0">
                <a:latin typeface="+mn-lt"/>
              </a:rPr>
              <a:t> stream are shared with  other closed/open pirate networks</a:t>
            </a:r>
          </a:p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 smtClean="0">
                <a:latin typeface="+mn-lt"/>
              </a:rPr>
              <a:t>Cisco Streaming Piracy Prevention has</a:t>
            </a:r>
            <a:r>
              <a:rPr lang="en-US" sz="1200" baseline="0" dirty="0" smtClean="0">
                <a:latin typeface="+mn-lt"/>
              </a:rPr>
              <a:t> impacts </a:t>
            </a:r>
            <a:r>
              <a:rPr lang="en-US" sz="1200" baseline="0" dirty="0" err="1" smtClean="0">
                <a:latin typeface="+mn-lt"/>
              </a:rPr>
              <a:t>Kodi</a:t>
            </a:r>
            <a:r>
              <a:rPr lang="en-US" sz="1200" baseline="0" dirty="0" smtClean="0">
                <a:latin typeface="+mn-lt"/>
              </a:rPr>
              <a:t>-based piracy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Terminating source of piracy that was detected separately form </a:t>
            </a:r>
            <a:r>
              <a:rPr lang="en-US" sz="1200" dirty="0" err="1" smtClean="0"/>
              <a:t>Kodi</a:t>
            </a:r>
            <a:r>
              <a:rPr lang="en-US" sz="1200" dirty="0" smtClean="0"/>
              <a:t> often terminates the stream also for </a:t>
            </a:r>
            <a:r>
              <a:rPr lang="en-US" sz="1200" dirty="0" err="1" smtClean="0"/>
              <a:t>Kodi</a:t>
            </a:r>
            <a:r>
              <a:rPr lang="en-US" sz="1200" dirty="0" smtClean="0"/>
              <a:t>-based piracy because most of the </a:t>
            </a:r>
            <a:r>
              <a:rPr lang="en-US" sz="1200" dirty="0" err="1" smtClean="0"/>
              <a:t>Kodi</a:t>
            </a:r>
            <a:r>
              <a:rPr lang="en-US" sz="1200" dirty="0" smtClean="0"/>
              <a:t>-based</a:t>
            </a:r>
            <a:r>
              <a:rPr lang="en-US" sz="1200" baseline="0" dirty="0" smtClean="0"/>
              <a:t> pirate </a:t>
            </a:r>
            <a:r>
              <a:rPr lang="en-US" sz="1200" dirty="0" smtClean="0"/>
              <a:t>content is sourced from other open and closed pirate networks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In addition, </a:t>
            </a:r>
            <a:r>
              <a:rPr lang="en-US" sz="1200" dirty="0" err="1" smtClean="0"/>
              <a:t>OpSec</a:t>
            </a:r>
            <a:r>
              <a:rPr lang="en-US" sz="1200" dirty="0" smtClean="0"/>
              <a:t> researches </a:t>
            </a:r>
            <a:r>
              <a:rPr lang="en-US" sz="1200" dirty="0" err="1" smtClean="0"/>
              <a:t>Kodi</a:t>
            </a:r>
            <a:r>
              <a:rPr lang="en-US" sz="1200" dirty="0" smtClean="0"/>
              <a:t> add-ons to locate pirate sources, and address them with Streaming Piracy Prevention tools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1391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7941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33495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91881" y="3825863"/>
            <a:ext cx="6639338" cy="5016165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smtClean="0"/>
              <a:t>As I mentioned before for,</a:t>
            </a:r>
            <a:r>
              <a:rPr lang="en-US" sz="1100" baseline="0" dirty="0" smtClean="0"/>
              <a:t> video providers are now recognizing the problem of credentials sharing.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aseline="0" dirty="0" smtClean="0"/>
              <a:t>OTT services are exposed to the problem and at the same time have the characteristics that enable the solution – they have a lot of data on the service usage as part of their normal operation.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aseline="0" dirty="0" smtClean="0"/>
              <a:t>We use </a:t>
            </a:r>
            <a:r>
              <a:rPr lang="en-US" sz="1100" dirty="0" smtClean="0"/>
              <a:t>Data Analytics to Differentiate Credential Sharing Types and to distinguish them from</a:t>
            </a:r>
            <a:r>
              <a:rPr lang="en-US" sz="1100" baseline="0" dirty="0" smtClean="0"/>
              <a:t> the legal use of the subscription account.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aseline="0" dirty="0" smtClean="0"/>
              <a:t>First step is to extract from mountains of data in logs the features that will enable us to conduct this classification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100" baseline="0" dirty="0" smtClean="0"/>
              <a:t>These features capture </a:t>
            </a:r>
            <a:r>
              <a:rPr lang="en-US" sz="1100" kern="1200" dirty="0" smtClean="0">
                <a:effectLst/>
                <a:cs typeface="ＭＳ Ｐゴシック" charset="0"/>
              </a:rPr>
              <a:t>behavior of an account in terms of time of usage, and taste, spatial aspect of the viewing, etc.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100" kern="1200" dirty="0" smtClean="0">
                <a:effectLst/>
                <a:cs typeface="ＭＳ Ｐゴシック" charset="0"/>
              </a:rPr>
              <a:t>They represent statistical measurements on various log fields.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100" kern="1200" baseline="0" dirty="0" smtClean="0">
                <a:effectLst/>
              </a:rPr>
              <a:t>There are features that </a:t>
            </a:r>
            <a:r>
              <a:rPr lang="en-US" sz="1100" kern="1200" dirty="0" smtClean="0">
                <a:effectLst/>
                <a:cs typeface="ＭＳ Ｐゴシック" charset="0"/>
              </a:rPr>
              <a:t>reflect the changes of other features over time</a:t>
            </a:r>
          </a:p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baseline="0" dirty="0" smtClean="0"/>
              <a:t>The second step is classification</a:t>
            </a:r>
          </a:p>
          <a:p>
            <a:pPr marL="628650" marR="0" lvl="1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baseline="0" dirty="0" smtClean="0"/>
              <a:t>defines the normal behavior</a:t>
            </a:r>
          </a:p>
          <a:p>
            <a:pPr marL="628650" marR="0" lvl="1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baseline="0" dirty="0" smtClean="0"/>
              <a:t>measures distance of each account to normal behavior</a:t>
            </a:r>
          </a:p>
          <a:p>
            <a:pPr marL="628650" marR="0" lvl="1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b="0" dirty="0" smtClean="0">
                <a:cs typeface="Arial" panose="020B0604020202020204" pitchFamily="34" charset="0"/>
              </a:rPr>
              <a:t>Sets a sharing-score threshold from which to take action</a:t>
            </a:r>
          </a:p>
          <a:p>
            <a:pPr marL="628650" marR="0" lvl="1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b="0" dirty="0" smtClean="0">
                <a:cs typeface="Arial" panose="020B0604020202020204" pitchFamily="34" charset="0"/>
              </a:rPr>
              <a:t>Classifies suspicious accounts into sharing types</a:t>
            </a:r>
          </a:p>
          <a:p>
            <a:pPr marL="1085850" marR="0" lvl="2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b="0" dirty="0" smtClean="0">
                <a:cs typeface="Arial" panose="020B0604020202020204" pitchFamily="34" charset="0"/>
              </a:rPr>
              <a:t>Casual sharing with family members and close</a:t>
            </a:r>
            <a:r>
              <a:rPr lang="en-US" sz="1100" b="0" baseline="0" dirty="0" smtClean="0">
                <a:cs typeface="Arial" panose="020B0604020202020204" pitchFamily="34" charset="0"/>
              </a:rPr>
              <a:t> friends</a:t>
            </a:r>
          </a:p>
          <a:p>
            <a:pPr marL="1085850" marR="0" lvl="2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b="0" baseline="0" dirty="0" smtClean="0">
                <a:cs typeface="Arial" panose="020B0604020202020204" pitchFamily="34" charset="0"/>
              </a:rPr>
              <a:t>Business sharing – where subscribers re-sell their subscription to multiple users, or users pool together to purchase a subscription</a:t>
            </a:r>
          </a:p>
          <a:p>
            <a:pPr marL="1085850" marR="0" lvl="2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b="0" baseline="0" dirty="0" smtClean="0">
                <a:cs typeface="Arial" panose="020B0604020202020204" pitchFamily="34" charset="0"/>
              </a:rPr>
              <a:t>Stolen – more similar to fraud where the subscribers are not aware their password is used elsewhere</a:t>
            </a:r>
          </a:p>
          <a:p>
            <a:pPr marL="628650" marR="0" lvl="1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b="0" baseline="0" dirty="0" smtClean="0">
                <a:cs typeface="Arial" panose="020B0604020202020204" pitchFamily="34" charset="0"/>
              </a:rPr>
              <a:t>The system then triggers the response chosen by the service provider for each sharing type and its sharing-score</a:t>
            </a:r>
          </a:p>
          <a:p>
            <a:pPr marL="1085850" marR="0" lvl="2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b="0" baseline="0" dirty="0" smtClean="0">
                <a:cs typeface="Arial" panose="020B0604020202020204" pitchFamily="34" charset="0"/>
              </a:rPr>
              <a:t>Can involve engagement through the customer via Customer Relationship Management system, such as sending challenge questions to the subscriber to validate personal or billing information.</a:t>
            </a:r>
            <a:endParaRPr lang="en-US" sz="1100" b="0" dirty="0" smtClean="0">
              <a:cs typeface="Arial" panose="020B0604020202020204" pitchFamily="34" charset="0"/>
            </a:endParaRPr>
          </a:p>
          <a:p>
            <a:pPr marL="628650" marR="0" lvl="1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100" b="1" dirty="0" smtClean="0">
              <a:cs typeface="Arial" panose="020B0604020202020204" pitchFamily="34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100" baseline="0" dirty="0" smtClean="0"/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100" baseline="0" dirty="0" smtClean="0"/>
          </a:p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1958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1619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82" indent="-174982" defTabSz="466618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In a world</a:t>
            </a:r>
            <a:r>
              <a:rPr lang="en-US" baseline="0" dirty="0" smtClean="0"/>
              <a:t> where more and more video is consumed over IP distribution networks there is more data to be analyzed to detect piracy and use the data to trigger the appropriate response.</a:t>
            </a:r>
          </a:p>
          <a:p>
            <a:pPr marL="174982" indent="-174982" defTabSz="466618">
              <a:buFont typeface="Arial" panose="020B0604020202020204" pitchFamily="34" charset="0"/>
              <a:buChar char="•"/>
              <a:defRPr/>
            </a:pPr>
            <a:r>
              <a:rPr lang="en-US" baseline="0" dirty="0" smtClean="0"/>
              <a:t>Now that we have the building blocks for anti-piracy, analytics increases the value of the solution by scaling it</a:t>
            </a:r>
          </a:p>
          <a:p>
            <a:pPr marL="174982" indent="-174982" defTabSz="466618">
              <a:buFont typeface="Arial" panose="020B0604020202020204" pitchFamily="34" charset="0"/>
              <a:buChar char="•"/>
              <a:defRPr/>
            </a:pPr>
            <a:r>
              <a:rPr lang="en-US" baseline="0" dirty="0" smtClean="0"/>
              <a:t>This year Cisco anti-piracy offering will be enhanced with more analytics based capabilities</a:t>
            </a:r>
            <a:endParaRPr lang="en-US" dirty="0" smtClean="0"/>
          </a:p>
          <a:p>
            <a:pPr marL="174982" indent="-174982" defTabSz="466618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Similar to credentials sharing</a:t>
            </a:r>
            <a:r>
              <a:rPr lang="en-US" baseline="0" dirty="0" smtClean="0"/>
              <a:t> prevention, a</a:t>
            </a:r>
            <a:r>
              <a:rPr lang="en-US" dirty="0" smtClean="0"/>
              <a:t>nalytic</a:t>
            </a:r>
            <a:r>
              <a:rPr lang="en-US" baseline="0" dirty="0" smtClean="0"/>
              <a:t>s can also be used to detect other cases where subscribers find ways to circumvent video service rules related to concurrency and geographic limitations.</a:t>
            </a:r>
            <a:endParaRPr lang="en-US" dirty="0" smtClean="0"/>
          </a:p>
          <a:p>
            <a:pPr marL="174982" indent="-174982" defTabSz="466618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As for streaming piracy</a:t>
            </a:r>
            <a:r>
              <a:rPr lang="en-US" baseline="0" dirty="0" smtClean="0"/>
              <a:t> analytics is a powerful tool – it enables to i</a:t>
            </a:r>
            <a:r>
              <a:rPr lang="en-US" dirty="0" smtClean="0"/>
              <a:t>dentify potential</a:t>
            </a:r>
            <a:r>
              <a:rPr lang="en-US" baseline="0" dirty="0" smtClean="0"/>
              <a:t> </a:t>
            </a:r>
            <a:r>
              <a:rPr lang="en-US" dirty="0" smtClean="0"/>
              <a:t>sources of piracy by analyzing their video service and network usage patterns</a:t>
            </a:r>
          </a:p>
          <a:p>
            <a:pPr marL="174982" indent="-174982" defTabSz="466618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Measuring p</a:t>
            </a:r>
            <a:r>
              <a:rPr lang="en-US" baseline="0" dirty="0" smtClean="0"/>
              <a:t>iracy viewership among broadband-only subscribers can also be used to </a:t>
            </a:r>
            <a:r>
              <a:rPr lang="en-US" dirty="0" smtClean="0"/>
              <a:t>upsell video services to them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4490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6135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1422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5017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3939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232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82" indent="-174982" defTabSz="466618">
              <a:buFont typeface="Arial" panose="020B0604020202020204" pitchFamily="34" charset="0"/>
              <a:buChar char="•"/>
              <a:defRPr/>
            </a:pPr>
            <a:r>
              <a:rPr lang="en-US" dirty="0">
                <a:sym typeface="Wingdings" panose="05000000000000000000" pitchFamily="2" charset="2"/>
              </a:rPr>
              <a:t>Online video piracy is growing the same way legitimate online video distribution is growing.</a:t>
            </a:r>
          </a:p>
          <a:p>
            <a:pPr marL="174982" indent="-174982" defTabSz="466618">
              <a:buFont typeface="Arial" panose="020B0604020202020204" pitchFamily="34" charset="0"/>
              <a:buChar char="•"/>
              <a:defRPr/>
            </a:pPr>
            <a:r>
              <a:rPr lang="en-US" dirty="0">
                <a:sym typeface="Wingdings" panose="05000000000000000000" pitchFamily="2" charset="2"/>
              </a:rPr>
              <a:t>The pirates use the same client </a:t>
            </a:r>
            <a:r>
              <a:rPr lang="en-US" dirty="0" smtClean="0">
                <a:sym typeface="Wingdings" panose="05000000000000000000" pitchFamily="2" charset="2"/>
              </a:rPr>
              <a:t>capabilities </a:t>
            </a:r>
            <a:r>
              <a:rPr lang="en-US" dirty="0">
                <a:sym typeface="Wingdings" panose="05000000000000000000" pitchFamily="2" charset="2"/>
              </a:rPr>
              <a:t>to simplify access to illegal content and the same network infrastructure to reach greater audiences.</a:t>
            </a:r>
          </a:p>
          <a:p>
            <a:pPr marL="174982" indent="-174982" defTabSz="466618">
              <a:buFont typeface="Arial" panose="020B0604020202020204" pitchFamily="34" charset="0"/>
              <a:buChar char="•"/>
              <a:defRPr/>
            </a:pPr>
            <a:r>
              <a:rPr lang="en-US" dirty="0">
                <a:sym typeface="Wingdings" panose="05000000000000000000" pitchFamily="2" charset="2"/>
              </a:rPr>
              <a:t>We have here examples that show:</a:t>
            </a:r>
          </a:p>
          <a:p>
            <a:pPr marL="641600" lvl="1" indent="-174982" defTabSz="466618">
              <a:buFont typeface="Arial" panose="020B0604020202020204" pitchFamily="34" charset="0"/>
              <a:buChar char="•"/>
              <a:defRPr/>
            </a:pPr>
            <a:r>
              <a:rPr lang="en-US" dirty="0">
                <a:sym typeface="Wingdings" panose="05000000000000000000" pitchFamily="2" charset="2"/>
              </a:rPr>
              <a:t>how streaming piracy is taking over </a:t>
            </a:r>
            <a:r>
              <a:rPr lang="en-US" dirty="0" smtClean="0">
                <a:sym typeface="Wingdings" panose="05000000000000000000" pitchFamily="2" charset="2"/>
              </a:rPr>
              <a:t>torrent based on MUSO data</a:t>
            </a:r>
            <a:endParaRPr lang="en-US" dirty="0">
              <a:sym typeface="Wingdings" panose="05000000000000000000" pitchFamily="2" charset="2"/>
            </a:endParaRPr>
          </a:p>
          <a:p>
            <a:pPr marL="641600" lvl="1" indent="-174982" defTabSz="466618"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ym typeface="Wingdings" panose="05000000000000000000" pitchFamily="2" charset="2"/>
              </a:rPr>
              <a:t>popularity </a:t>
            </a:r>
            <a:r>
              <a:rPr lang="en-US" dirty="0">
                <a:sym typeface="Wingdings" panose="05000000000000000000" pitchFamily="2" charset="2"/>
              </a:rPr>
              <a:t>of </a:t>
            </a:r>
            <a:r>
              <a:rPr lang="en-US" dirty="0" smtClean="0">
                <a:sym typeface="Wingdings" panose="05000000000000000000" pitchFamily="2" charset="2"/>
              </a:rPr>
              <a:t>accessing illegal content </a:t>
            </a:r>
            <a:r>
              <a:rPr lang="en-US" dirty="0">
                <a:sym typeface="Wingdings" panose="05000000000000000000" pitchFamily="2" charset="2"/>
              </a:rPr>
              <a:t>among </a:t>
            </a:r>
            <a:r>
              <a:rPr lang="en-US" dirty="0" err="1">
                <a:sym typeface="Wingdings" panose="05000000000000000000" pitchFamily="2" charset="2"/>
              </a:rPr>
              <a:t>Kodi</a:t>
            </a:r>
            <a:r>
              <a:rPr lang="en-US" dirty="0">
                <a:sym typeface="Wingdings" panose="05000000000000000000" pitchFamily="2" charset="2"/>
              </a:rPr>
              <a:t> users, due to </a:t>
            </a:r>
            <a:r>
              <a:rPr lang="en-US" dirty="0" err="1" smtClean="0">
                <a:sym typeface="Wingdings" panose="05000000000000000000" pitchFamily="2" charset="2"/>
              </a:rPr>
              <a:t>Kodi</a:t>
            </a:r>
            <a:r>
              <a:rPr lang="en-US" dirty="0" smtClean="0">
                <a:sym typeface="Wingdings" panose="05000000000000000000" pitchFamily="2" charset="2"/>
              </a:rPr>
              <a:t> simple </a:t>
            </a:r>
            <a:r>
              <a:rPr lang="en-US" dirty="0">
                <a:sym typeface="Wingdings" panose="05000000000000000000" pitchFamily="2" charset="2"/>
              </a:rPr>
              <a:t>user interface</a:t>
            </a:r>
          </a:p>
          <a:p>
            <a:pPr defTabSz="466618">
              <a:defRPr/>
            </a:pPr>
            <a:endParaRPr lang="en-US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01AB32-2732-4C38-8642-EB5B419CB13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190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82" indent="-174982">
              <a:buFont typeface="Arial" panose="020B0604020202020204" pitchFamily="34" charset="0"/>
              <a:buChar char="•"/>
            </a:pPr>
            <a:r>
              <a:rPr lang="en-US" dirty="0" smtClean="0"/>
              <a:t>And this trend is</a:t>
            </a:r>
            <a:r>
              <a:rPr lang="en-US" baseline="0" dirty="0" smtClean="0"/>
              <a:t> likely to persist because it relies on social attitude towards video piracy.</a:t>
            </a:r>
          </a:p>
          <a:p>
            <a:pPr marL="174982" indent="-174982" defTabSz="466618">
              <a:buFont typeface="Arial" panose="020B0604020202020204" pitchFamily="34" charset="0"/>
              <a:buChar char="•"/>
              <a:defRPr/>
            </a:pPr>
            <a:r>
              <a:rPr lang="en-US" baseline="0" dirty="0" smtClean="0"/>
              <a:t>It is a fact streaming piracy is prevalent among the younger generation – more than 50% watch video illegally!</a:t>
            </a:r>
          </a:p>
          <a:p>
            <a:pPr marL="174982" indent="-174982" defTabSz="466618">
              <a:buFont typeface="Arial" panose="020B0604020202020204" pitchFamily="34" charset="0"/>
              <a:buChar char="•"/>
              <a:defRPr/>
            </a:pPr>
            <a:r>
              <a:rPr lang="en-US" baseline="0" dirty="0" smtClean="0"/>
              <a:t>Problem is that p</a:t>
            </a:r>
            <a:r>
              <a:rPr lang="en-US" dirty="0"/>
              <a:t>iracy habits are likely to continue as this young generation matures because they don’t perceive this is a crime they should be punished for. They expect everything on the Internet to be free or low cost</a:t>
            </a:r>
            <a:r>
              <a:rPr lang="en-US" dirty="0" smtClean="0"/>
              <a:t>.</a:t>
            </a:r>
          </a:p>
          <a:p>
            <a:pPr marL="174982" indent="-174982" defTabSz="466618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Sometimes piracy</a:t>
            </a:r>
            <a:r>
              <a:rPr lang="en-US" baseline="0" dirty="0" smtClean="0"/>
              <a:t> viewers who pay subscription to a pirate service are not fully aware that the service they are using is illegal.</a:t>
            </a:r>
            <a:endParaRPr lang="en-US" dirty="0"/>
          </a:p>
          <a:p>
            <a:pPr marL="174982" indent="-174982" defTabSz="466618">
              <a:buFont typeface="Arial" panose="020B0604020202020204" pitchFamily="34" charset="0"/>
              <a:buChar char="•"/>
              <a:defRPr/>
            </a:pPr>
            <a:r>
              <a:rPr lang="en-US" baseline="0" dirty="0" smtClean="0"/>
              <a:t>This generation is also Technology and Internet savvy, which helps them find pirate content</a:t>
            </a:r>
          </a:p>
          <a:p>
            <a:pPr defTabSz="466618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01AB32-2732-4C38-8642-EB5B419CB13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808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82" indent="-174982">
              <a:buFont typeface="Arial" panose="020B0604020202020204" pitchFamily="34" charset="0"/>
              <a:buChar char="•"/>
            </a:pPr>
            <a:r>
              <a:rPr lang="en-US" dirty="0" smtClean="0"/>
              <a:t>As a result of these</a:t>
            </a:r>
            <a:r>
              <a:rPr lang="en-US" baseline="0" dirty="0" smtClean="0"/>
              <a:t> technology and social trends, the main form of piracy to be concerned about today is Online Redistribution</a:t>
            </a:r>
          </a:p>
          <a:p>
            <a:pPr marL="174982" indent="-174982">
              <a:buFont typeface="Arial" panose="020B0604020202020204" pitchFamily="34" charset="0"/>
              <a:buChar char="•"/>
            </a:pPr>
            <a:r>
              <a:rPr lang="en-US" baseline="0" dirty="0" smtClean="0"/>
              <a:t>In the past the pirates monetized fake clients of the video distribution network. Today they enjoy greater monetization opportunity by having their own distribution network.</a:t>
            </a:r>
          </a:p>
          <a:p>
            <a:pPr marL="174982" indent="-174982">
              <a:buFont typeface="Arial" panose="020B0604020202020204" pitchFamily="34" charset="0"/>
              <a:buChar char="•"/>
            </a:pPr>
            <a:r>
              <a:rPr lang="en-US" baseline="0" dirty="0" smtClean="0"/>
              <a:t>From the pirate perspective: why bother hacking the security of CA and DRM when you can simply use the HDMI output to grab the video and re-distribute it to millions of users over the world through web sites opened to everyone on the internet, or through closed networks that require subscription for small fee</a:t>
            </a:r>
          </a:p>
          <a:p>
            <a:pPr marL="174982" indent="-174982">
              <a:buFont typeface="Arial" panose="020B0604020202020204" pitchFamily="34" charset="0"/>
              <a:buChar char="•"/>
            </a:pPr>
            <a:r>
              <a:rPr lang="en-US" baseline="0" dirty="0" smtClean="0"/>
              <a:t>For pirates it is low </a:t>
            </a:r>
            <a:r>
              <a:rPr lang="en-US" baseline="0" dirty="0" err="1" smtClean="0"/>
              <a:t>Opex</a:t>
            </a:r>
            <a:r>
              <a:rPr lang="en-US" baseline="0" dirty="0" smtClean="0"/>
              <a:t> business, and most importantly no content costs. </a:t>
            </a:r>
            <a:r>
              <a:rPr lang="en-US" dirty="0" smtClean="0"/>
              <a:t>Cisco operational</a:t>
            </a:r>
            <a:r>
              <a:rPr lang="en-US" baseline="0" dirty="0" smtClean="0"/>
              <a:t> security analysis estimated </a:t>
            </a:r>
            <a:r>
              <a:rPr lang="en-US" dirty="0" smtClean="0"/>
              <a:t>80% profit margins for such pirate operations.</a:t>
            </a:r>
          </a:p>
          <a:p>
            <a:pPr marL="174982" indent="-174982">
              <a:buFont typeface="Arial" panose="020B0604020202020204" pitchFamily="34" charset="0"/>
              <a:buChar char="•"/>
            </a:pPr>
            <a:r>
              <a:rPr lang="en-US" dirty="0" smtClean="0"/>
              <a:t>Re-distribution</a:t>
            </a:r>
            <a:r>
              <a:rPr lang="en-US" baseline="0" dirty="0" smtClean="0"/>
              <a:t> can be even easier (though at lower scale) by sharing passwords, which we consider as another form of piracy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9024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82" indent="-174982">
              <a:buFont typeface="Arial" panose="020B0604020202020204" pitchFamily="34" charset="0"/>
              <a:buChar char="•"/>
            </a:pPr>
            <a:r>
              <a:rPr lang="en-US" dirty="0" smtClean="0"/>
              <a:t>The bottom line is that video Streaming Piracy Poses a Tough Competition to legal video services.</a:t>
            </a:r>
          </a:p>
          <a:p>
            <a:pPr marL="174982" indent="-174982">
              <a:buFont typeface="Arial" panose="020B0604020202020204" pitchFamily="34" charset="0"/>
              <a:buChar char="•"/>
            </a:pPr>
            <a:r>
              <a:rPr lang="en-US" dirty="0" smtClean="0"/>
              <a:t>In some places pirate content is as </a:t>
            </a:r>
            <a:r>
              <a:rPr lang="en-US" baseline="0" dirty="0" smtClean="0"/>
              <a:t>popular as</a:t>
            </a:r>
            <a:r>
              <a:rPr lang="en-US" dirty="0" smtClean="0"/>
              <a:t> the legal video services or</a:t>
            </a:r>
            <a:r>
              <a:rPr lang="en-US" baseline="0" dirty="0" smtClean="0"/>
              <a:t> more </a:t>
            </a:r>
            <a:r>
              <a:rPr lang="en-US" dirty="0" smtClean="0"/>
              <a:t>(see examples of </a:t>
            </a:r>
            <a:r>
              <a:rPr lang="en-US" baseline="0" dirty="0" smtClean="0"/>
              <a:t>Taiwan and LATAM)</a:t>
            </a:r>
            <a:r>
              <a:rPr lang="en-US" dirty="0" smtClean="0"/>
              <a:t>.</a:t>
            </a:r>
          </a:p>
          <a:p>
            <a:pPr marL="174982" indent="-174982">
              <a:buFont typeface="Arial" panose="020B0604020202020204" pitchFamily="34" charset="0"/>
              <a:buChar char="•"/>
            </a:pPr>
            <a:r>
              <a:rPr lang="en-US" dirty="0" smtClean="0"/>
              <a:t>For premium content assets, the</a:t>
            </a:r>
            <a:r>
              <a:rPr lang="en-US" baseline="0" dirty="0" smtClean="0"/>
              <a:t> popularity of piracy supersedes that of the legal services (see examples special live sports events and Game of Thrones)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6850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82" indent="-174982">
              <a:buFont typeface="Arial" panose="020B0604020202020204" pitchFamily="34" charset="0"/>
              <a:buChar char="•"/>
            </a:pPr>
            <a:r>
              <a:rPr lang="en-US" dirty="0"/>
              <a:t>There are other forms of video access redistribution that evolve as video services evolve</a:t>
            </a:r>
            <a:r>
              <a:rPr lang="en-US" b="1" dirty="0"/>
              <a:t>.</a:t>
            </a:r>
          </a:p>
          <a:p>
            <a:pPr marL="174982" indent="-174982">
              <a:buFont typeface="Arial" panose="020B0604020202020204" pitchFamily="34" charset="0"/>
              <a:buChar char="•"/>
            </a:pPr>
            <a:r>
              <a:rPr lang="en-US" dirty="0"/>
              <a:t>In the past media executives insisted that password sharing wasn’t a big problem, and viewed it as a way to market their content to the next generation.</a:t>
            </a:r>
          </a:p>
          <a:p>
            <a:pPr marL="174982" indent="-174982">
              <a:buFont typeface="Arial" panose="020B0604020202020204" pitchFamily="34" charset="0"/>
              <a:buChar char="•"/>
            </a:pPr>
            <a:r>
              <a:rPr lang="en-US" dirty="0"/>
              <a:t>Now as streaming is more widely adopted, it’s become more of an issue - $10B problem by 2021 according to Parks Associates.</a:t>
            </a:r>
          </a:p>
          <a:p>
            <a:pPr marL="174982" indent="-174982">
              <a:buFont typeface="Arial" panose="020B0604020202020204" pitchFamily="34" charset="0"/>
              <a:buChar char="•"/>
            </a:pPr>
            <a:r>
              <a:rPr lang="en-US" dirty="0"/>
              <a:t>And media executives are now becoming concerned about password sharing as evident by these 2 examples.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5434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82" indent="-174982">
              <a:buFont typeface="Arial" panose="020B0604020202020204" pitchFamily="34" charset="0"/>
              <a:buChar char="•"/>
            </a:pPr>
            <a:r>
              <a:rPr lang="en-US" dirty="0" smtClean="0"/>
              <a:t>The fierce</a:t>
            </a:r>
            <a:r>
              <a:rPr lang="en-US" baseline="0" dirty="0" smtClean="0"/>
              <a:t> competition that piracy poses means that marketing dollars invested to acquire new subscribers and retain them are wasted.</a:t>
            </a:r>
          </a:p>
          <a:p>
            <a:pPr marL="174982" indent="-174982">
              <a:buFont typeface="Arial" panose="020B0604020202020204" pitchFamily="34" charset="0"/>
              <a:buChar char="•"/>
            </a:pPr>
            <a:r>
              <a:rPr lang="en-US" baseline="0" dirty="0" smtClean="0"/>
              <a:t>When the consumer reference point is zero/low price, then a legal service cannot be on par, and the message to consumer along the marketing funnel is simply not effective. Leading to loss of marketing dollars.</a:t>
            </a:r>
          </a:p>
          <a:p>
            <a:pPr marL="641600" lvl="1" indent="-174982">
              <a:buFont typeface="Arial" panose="020B0604020202020204" pitchFamily="34" charset="0"/>
              <a:buChar char="•"/>
            </a:pPr>
            <a:r>
              <a:rPr lang="en-US" baseline="0" dirty="0" smtClean="0"/>
              <a:t>Why would consumers care about content exclusivity promoted by service provider when they can get it for free – there go the marketing dollars of the expensive campaign with the Hollywood star.</a:t>
            </a:r>
          </a:p>
          <a:p>
            <a:pPr marL="641600" lvl="1" indent="-174982">
              <a:buFont typeface="Arial" panose="020B0604020202020204" pitchFamily="34" charset="0"/>
              <a:buChar char="•"/>
            </a:pPr>
            <a:r>
              <a:rPr lang="en-US" baseline="0" dirty="0" smtClean="0"/>
              <a:t> would a consumer care about the video provider giving away gift points in loyalty program when they can just drop the subscription for a free service? Probably not</a:t>
            </a:r>
          </a:p>
          <a:p>
            <a:pPr marL="174982" indent="-174982">
              <a:buFont typeface="Arial" panose="020B0604020202020204" pitchFamily="34" charset="0"/>
              <a:buChar char="•"/>
            </a:pPr>
            <a:r>
              <a:rPr lang="en-US" baseline="0" dirty="0" smtClean="0"/>
              <a:t>Piracy distorts the marketing funnel so it is worth to consider how anti-piracy can become part of the marketing toolbox to amend this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133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86876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+mn-lt"/>
                <a:cs typeface="CiscoSansTT ExtraLight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10876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34876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="0" i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0" i="0" spc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469496" y="391308"/>
            <a:ext cx="795528" cy="422625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942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201738"/>
            <a:ext cx="8277344" cy="3389312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600" indent="-17145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457200" indent="-1651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685800" indent="-109538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16443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3399" y="1205898"/>
            <a:ext cx="3886200" cy="3083094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6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6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03225" indent="-114300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517525" indent="-114300">
              <a:buClr>
                <a:schemeClr val="tx1"/>
              </a:buClr>
              <a:buSzPct val="6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631825" indent="-114300">
              <a:buClr>
                <a:schemeClr val="tx1"/>
              </a:buClr>
              <a:buSzPct val="6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755866" y="1205898"/>
            <a:ext cx="3886200" cy="3083094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6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6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03225" indent="-114300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517525" indent="-114300">
              <a:buClr>
                <a:schemeClr val="tx1"/>
              </a:buClr>
              <a:buSzPct val="6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631825" indent="-114300">
              <a:buClr>
                <a:schemeClr val="tx1"/>
              </a:buClr>
              <a:buSzPct val="6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80305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967244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44892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533400" y="1347788"/>
            <a:ext cx="8115300" cy="265872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45634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533400" y="1201738"/>
            <a:ext cx="8115300" cy="280828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99458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182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_Pag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665182"/>
            <a:ext cx="3662024" cy="292586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60000"/>
              <a:buFont typeface="Arial"/>
              <a:buChar char="•"/>
              <a:defRPr sz="20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60000"/>
              <a:buFont typeface="Arial"/>
              <a:buChar char="•"/>
              <a:defRPr sz="18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403225" indent="-114300">
              <a:buClr>
                <a:schemeClr val="tx2"/>
              </a:buClr>
              <a:buSzPct val="60000"/>
              <a:buFont typeface="Arial"/>
              <a:buChar char="•"/>
              <a:defRPr sz="16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517525" indent="-114300">
              <a:buClr>
                <a:schemeClr val="tx2"/>
              </a:buClr>
              <a:buSzPct val="60000"/>
              <a:buFont typeface="Arial"/>
              <a:buChar char="•"/>
              <a:defRPr sz="14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631825" indent="-114300">
              <a:buClr>
                <a:schemeClr val="tx2"/>
              </a:buClr>
              <a:buSzPct val="60000"/>
              <a:buFont typeface="Arial"/>
              <a:buChar char="•"/>
              <a:defRPr sz="12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3686559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5683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10051997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288" userDrawn="1">
          <p15:clr>
            <a:srgbClr val="FBAE40"/>
          </p15:clr>
        </p15:guide>
        <p15:guide id="3" pos="2598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alf_Pa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+mj-lt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19100" y="1657350"/>
            <a:ext cx="3827463" cy="1828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97463" y="531812"/>
            <a:ext cx="3551237" cy="4059237"/>
          </a:xfrm>
          <a:prstGeom prst="rect">
            <a:avLst/>
          </a:prstGeom>
        </p:spPr>
        <p:txBody>
          <a:bodyPr lIns="0" rIns="0" anchor="ctr" anchorCtr="0"/>
          <a:lstStyle>
            <a:lvl1pPr marL="169863" indent="-169863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>
                <a:tab pos="228600" algn="l"/>
              </a:tabLst>
              <a:defRPr sz="2400"/>
            </a:lvl1pPr>
            <a:lvl2pPr marL="346075" indent="-171450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400"/>
            </a:lvl2pPr>
            <a:lvl3pPr marL="457200" indent="-117475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000"/>
            </a:lvl3pPr>
            <a:lvl4pPr marL="574675" indent="-117475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/>
              <a:defRPr sz="1800"/>
            </a:lvl4pPr>
            <a:lvl5pPr marL="744538" indent="-112713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667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425568354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6" userDrawn="1">
          <p15:clr>
            <a:srgbClr val="FBAE40"/>
          </p15:clr>
        </p15:guide>
        <p15:guide id="4" pos="267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alf_Page_Text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510540"/>
            <a:ext cx="3808797" cy="65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97463" y="510540"/>
            <a:ext cx="3551237" cy="4080510"/>
          </a:xfrm>
          <a:prstGeom prst="rect">
            <a:avLst/>
          </a:prstGeom>
        </p:spPr>
        <p:txBody>
          <a:bodyPr lIns="0" rIns="0"/>
          <a:lstStyle>
            <a:lvl1pPr marL="114300" indent="-114300">
              <a:lnSpc>
                <a:spcPct val="100000"/>
              </a:lnSpc>
              <a:buClr>
                <a:schemeClr val="tx1"/>
              </a:buClr>
              <a:buSzPct val="60000"/>
              <a:defRPr sz="2000"/>
            </a:lvl1pPr>
            <a:lvl2pPr marL="228600" indent="-114300">
              <a:lnSpc>
                <a:spcPct val="100000"/>
              </a:lnSpc>
              <a:buClr>
                <a:schemeClr val="tx1"/>
              </a:buClr>
              <a:buSzPct val="60000"/>
              <a:defRPr sz="2000"/>
            </a:lvl2pPr>
            <a:lvl3pPr marL="342900" indent="-114300">
              <a:lnSpc>
                <a:spcPct val="100000"/>
              </a:lnSpc>
              <a:buClr>
                <a:schemeClr val="tx1"/>
              </a:buClr>
              <a:buSzPct val="60000"/>
              <a:defRPr sz="1800"/>
            </a:lvl3pPr>
            <a:lvl4pPr marL="457200" indent="-123825">
              <a:lnSpc>
                <a:spcPct val="100000"/>
              </a:lnSpc>
              <a:buClr>
                <a:schemeClr val="tx1"/>
              </a:buClr>
              <a:buSzPct val="60000"/>
              <a:defRPr sz="1600"/>
            </a:lvl4pPr>
            <a:lvl5pPr marL="574675" indent="-117475">
              <a:lnSpc>
                <a:spcPct val="100000"/>
              </a:lnSpc>
              <a:buClr>
                <a:schemeClr val="tx1"/>
              </a:buClr>
              <a:buSzPct val="60000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37766" y="1659842"/>
            <a:ext cx="3808797" cy="2931208"/>
          </a:xfrm>
          <a:prstGeom prst="rect">
            <a:avLst/>
          </a:prstGeom>
        </p:spPr>
        <p:txBody>
          <a:bodyPr/>
          <a:lstStyle>
            <a:lvl1pPr marL="114300" indent="-114300">
              <a:buClr>
                <a:schemeClr val="tx2"/>
              </a:buClr>
              <a:buSzPct val="60000"/>
              <a:defRPr lang="en-US" sz="2000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1pPr>
            <a:lvl2pPr marL="228600" indent="-114300">
              <a:buClr>
                <a:schemeClr val="tx2"/>
              </a:buClr>
              <a:buSzPct val="60000"/>
              <a:defRPr sz="2000">
                <a:solidFill>
                  <a:schemeClr val="bg1"/>
                </a:solidFill>
              </a:defRPr>
            </a:lvl2pPr>
            <a:lvl3pPr marL="342900" indent="-114300">
              <a:buClr>
                <a:schemeClr val="tx2"/>
              </a:buClr>
              <a:buSzPct val="60000"/>
              <a:defRPr sz="1800">
                <a:solidFill>
                  <a:schemeClr val="bg1"/>
                </a:solidFill>
              </a:defRPr>
            </a:lvl3pPr>
            <a:lvl4pPr marL="457200" indent="-123825">
              <a:buClr>
                <a:schemeClr val="tx2"/>
              </a:buClr>
              <a:buSzPct val="60000"/>
              <a:defRPr sz="1600">
                <a:solidFill>
                  <a:schemeClr val="bg1"/>
                </a:solidFill>
              </a:defRPr>
            </a:lvl4pPr>
            <a:lvl5pPr marL="574675" indent="-117475">
              <a:buClr>
                <a:schemeClr val="tx2"/>
              </a:buClr>
              <a:buSzPct val="60000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359215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7705512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" pos="267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1915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alf_Page_Picture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89525" y="531813"/>
            <a:ext cx="3559175" cy="336484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5089525" y="4062350"/>
            <a:ext cx="3559175" cy="5251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286316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33948264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 userDrawn="1">
          <p15:clr>
            <a:srgbClr val="FBAE40"/>
          </p15:clr>
        </p15:guide>
        <p15:guide id="2" pos="264" userDrawn="1">
          <p15:clr>
            <a:srgbClr val="FBAE40"/>
          </p15:clr>
        </p15:guide>
        <p15:guide id="3" orient="horz" pos="2193" userDrawn="1">
          <p15:clr>
            <a:srgbClr val="FBAE40"/>
          </p15:clr>
        </p15:guide>
        <p15:guide id="4" pos="2675" userDrawn="1">
          <p15:clr>
            <a:srgbClr val="FBAE40"/>
          </p15:clr>
        </p15:guide>
        <p15:guide id="7" pos="3206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Half_Page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89525" y="531813"/>
            <a:ext cx="3559175" cy="405923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2635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6427646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Half_Page_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2946839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8844655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Half_Page_Picture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580092" y="0"/>
            <a:ext cx="4563907" cy="5143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2994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53818087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Half_Page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5089525" y="503238"/>
            <a:ext cx="3559175" cy="408781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179921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30183675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orient="horz" pos="2196" userDrawn="1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Half_Page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0"/>
          </p:nvPr>
        </p:nvSpPr>
        <p:spPr>
          <a:xfrm>
            <a:off x="5089525" y="503238"/>
            <a:ext cx="3559175" cy="408781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407027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9913787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reeform 6"/>
          <p:cNvSpPr>
            <a:spLocks noChangeAspect="1" noEditPoints="1"/>
          </p:cNvSpPr>
          <p:nvPr userDrawn="1"/>
        </p:nvSpPr>
        <p:spPr bwMode="auto">
          <a:xfrm>
            <a:off x="3762994" y="2129076"/>
            <a:ext cx="1618012" cy="859571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7595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57762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4024739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-animated gradient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12" y="324000"/>
            <a:ext cx="941172" cy="585216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2800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gu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777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cks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72" y="-5999"/>
            <a:ext cx="9153144" cy="5155499"/>
          </a:xfrm>
          <a:prstGeom prst="rect">
            <a:avLst/>
          </a:prstGeom>
        </p:spPr>
      </p:pic>
      <p:pic>
        <p:nvPicPr>
          <p:cNvPr id="15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6047" y="320675"/>
            <a:ext cx="948131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196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4D4D4D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2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78551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4D4D4D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3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363904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4D4D4D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4D4D4D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4D4D4D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509923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4" tIns="34288" rIns="68574" bIns="34288" anchor="ctr"/>
          <a:lstStyle/>
          <a:p>
            <a:endParaRPr lang="en-US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4" tIns="34288" rIns="68574" bIns="34288" anchor="ctr"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9915" y="3209550"/>
            <a:ext cx="4684867" cy="288131"/>
          </a:xfrm>
          <a:prstGeom prst="rect">
            <a:avLst/>
          </a:prstGeom>
        </p:spPr>
        <p:txBody>
          <a:bodyPr vert="horz" lIns="68574" tIns="34288" rIns="68574" bIns="34288" rtlCol="0">
            <a:noAutofit/>
          </a:bodyPr>
          <a:lstStyle>
            <a:lvl1pPr marL="0" indent="0" algn="l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baseline="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342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smtClean="0"/>
              <a:t>Presenter Name and Title Go Here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9525" y="2462027"/>
            <a:ext cx="4712557" cy="766763"/>
          </a:xfrm>
        </p:spPr>
        <p:txBody>
          <a:bodyPr lIns="61715" tIns="34288" rIns="61715" bIns="34288" rtlCol="0" anchor="b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5200" b="0" kern="1200" spc="0" baseline="0" dirty="0">
                <a:solidFill>
                  <a:srgbClr val="3E6B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Demo Title</a:t>
            </a:r>
            <a:endParaRPr lang="en-US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5540381" y="1438276"/>
            <a:ext cx="2676525" cy="2166938"/>
          </a:xfrm>
          <a:prstGeom prst="rect">
            <a:avLst/>
          </a:prstGeom>
        </p:spPr>
        <p:txBody>
          <a:bodyPr lIns="91420" tIns="45710" rIns="91420" bIns="45710" anchor="ctr" anchorCtr="1"/>
          <a:lstStyle>
            <a:lvl1pPr marL="0" indent="0" algn="ctr">
              <a:buNone/>
              <a:defRPr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62031648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gue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chemeClr val="bg1">
                  <a:alpha val="6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en-US" sz="600" dirty="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2015  </a:t>
            </a: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Cisco and/or its affiliates. All rights reserved.   Cisco Confidential</a:t>
            </a:r>
          </a:p>
        </p:txBody>
      </p:sp>
      <p:pic>
        <p:nvPicPr>
          <p:cNvPr id="10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2" cstate="print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5466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1" tIns="34286" rIns="68571" bIns="34286" anchor="ctr"/>
          <a:lstStyle/>
          <a:p>
            <a:endParaRPr lang="en-US" dirty="0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1" tIns="34286" rIns="68571" bIns="34286" anchor="ctr"/>
          <a:lstStyle/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5855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6393555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6649969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9553904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89660" y="895601"/>
            <a:ext cx="8398739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008109520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28639" y="876359"/>
            <a:ext cx="8259762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12400" indent="-392400">
              <a:lnSpc>
                <a:spcPts val="4440"/>
              </a:lnSpc>
              <a:spcBef>
                <a:spcPts val="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824533802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347788"/>
            <a:ext cx="8277344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043253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600" indent="-399968" algn="l">
              <a:lnSpc>
                <a:spcPct val="90000"/>
              </a:lnSpc>
              <a:defRPr sz="4000" b="0" i="1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998972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564794" y="1347788"/>
            <a:ext cx="4218460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1113311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565970" y="609600"/>
            <a:ext cx="0" cy="3984625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928" y="302505"/>
            <a:ext cx="3715995" cy="826447"/>
          </a:xfrm>
          <a:prstGeom prst="rect">
            <a:avLst/>
          </a:prstGeom>
        </p:spPr>
        <p:txBody>
          <a:bodyPr lIns="61712" tIns="34286" rIns="61712" bIns="34286" rtlCol="0">
            <a:noAutofit/>
          </a:bodyPr>
          <a:lstStyle>
            <a:lvl1pPr algn="l" defTabSz="68572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b="0" i="0" kern="1200" spc="-75" baseline="0" dirty="0" smtClean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905964" y="302506"/>
            <a:ext cx="3715995" cy="826446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0" i="0" kern="1200" spc="-75" baseline="0" dirty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7928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905964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997796"/>
      </p:ext>
    </p:extLst>
  </p:cSld>
  <p:clrMapOvr>
    <a:masterClrMapping/>
  </p:clrMapOvr>
  <p:transition spd="med">
    <p:fade/>
  </p:transition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070225" y="609600"/>
            <a:ext cx="0" cy="3984625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37263" y="609600"/>
            <a:ext cx="0" cy="3984625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461963" y="22831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3377728" y="22783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6354813" y="22047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61963" y="1201094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3377728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6354812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86611070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070475" y="1330326"/>
            <a:ext cx="3712779" cy="3101974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bg2">
                  <a:lumMod val="92000"/>
                </a:schemeClr>
              </a:gs>
              <a:gs pos="47000">
                <a:schemeClr val="bg1"/>
              </a:gs>
              <a:gs pos="100000">
                <a:schemeClr val="bg2">
                  <a:lumMod val="92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j-lt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148706" y="1481751"/>
            <a:ext cx="3375912" cy="165901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85718" indent="-85718" algn="l" defTabSz="68572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1500" kern="1200" baseline="0" dirty="0" smtClean="0">
                <a:solidFill>
                  <a:schemeClr val="tx2"/>
                </a:solidFill>
                <a:latin typeface="+mn-lt"/>
                <a:ea typeface="+mn-ea"/>
                <a:cs typeface="CiscoSans ExtraLight"/>
              </a:defRPr>
            </a:lvl1pPr>
            <a:lvl2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5148706" y="3552444"/>
            <a:ext cx="3506245" cy="2537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2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 smtClean="0"/>
              <a:t>Click to edit text 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8019421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0703200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 smtClean="0"/>
              <a:t>Click to edit text 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 anchor="ctr">
            <a:noAutofit/>
          </a:bodyPr>
          <a:lstStyle>
            <a:lvl1pPr marL="183600" indent="-399968" algn="l">
              <a:lnSpc>
                <a:spcPct val="90000"/>
              </a:lnSpc>
              <a:defRPr sz="4600" b="0" i="1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“Quote Goes Here”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279732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610196" y="609600"/>
            <a:ext cx="0" cy="3984625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63763" y="1439060"/>
            <a:ext cx="3820348" cy="2265389"/>
          </a:xfrm>
        </p:spPr>
        <p:txBody>
          <a:bodyPr lIns="61715" tIns="34288" rIns="61715" bIns="34288" rtlCol="0" anchor="ctr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4500" b="0" kern="1200" spc="0" baseline="0" dirty="0">
                <a:solidFill>
                  <a:srgbClr val="2968A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22520" y="654518"/>
            <a:ext cx="3865880" cy="3840480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tx1"/>
                </a:solidFill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213683159"/>
      </p:ext>
    </p:extLst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437766" y="1347788"/>
            <a:ext cx="8345488" cy="265872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 dirty="0" smtClean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 smtClean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 hasCustomPrompt="1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4402810"/>
      </p:ext>
    </p:extLst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437766" y="1349375"/>
            <a:ext cx="8345488" cy="2660650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dirty="0" smtClean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 smtClean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9348858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6" y="1349456"/>
            <a:ext cx="4007001" cy="3040773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4709908" y="1349374"/>
            <a:ext cx="4073346" cy="303939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dirty="0" smtClean="0"/>
              <a:t>Click icon to add chart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4329470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600" indent="-399968" algn="l">
              <a:lnSpc>
                <a:spcPct val="90000"/>
              </a:lnSpc>
              <a:defRPr sz="4000" b="0" i="1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194845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6" y="1349354"/>
            <a:ext cx="4003995" cy="3040875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708110" y="1349375"/>
            <a:ext cx="4075144" cy="3041208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8198839"/>
      </p:ext>
    </p:extLst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Oval 2"/>
          <p:cNvSpPr/>
          <p:nvPr userDrawn="1"/>
        </p:nvSpPr>
        <p:spPr>
          <a:xfrm>
            <a:off x="6085116" y="1622395"/>
            <a:ext cx="2318564" cy="2318564"/>
          </a:xfrm>
          <a:prstGeom prst="ellipse">
            <a:avLst/>
          </a:prstGeom>
          <a:solidFill>
            <a:srgbClr val="32B2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4" name="Oval 3"/>
          <p:cNvSpPr/>
          <p:nvPr userDrawn="1"/>
        </p:nvSpPr>
        <p:spPr>
          <a:xfrm>
            <a:off x="3423230" y="1622395"/>
            <a:ext cx="2318564" cy="2318564"/>
          </a:xfrm>
          <a:prstGeom prst="ellipse">
            <a:avLst/>
          </a:prstGeom>
          <a:solidFill>
            <a:srgbClr val="2147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764271" y="1622395"/>
            <a:ext cx="2318564" cy="2318564"/>
          </a:xfrm>
          <a:prstGeom prst="ellipse">
            <a:avLst/>
          </a:prstGeom>
          <a:solidFill>
            <a:srgbClr val="57B74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777485" y="2800142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436444" y="2798195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6098330" y="2798195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1520825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4202870" y="215280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6841860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484216"/>
      </p:ext>
    </p:extLst>
  </p:cSld>
  <p:clrMapOvr>
    <a:masterClrMapping/>
  </p:clrMapOvr>
  <p:transition spd="slow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/>
          <p:cNvSpPr/>
          <p:nvPr userDrawn="1"/>
        </p:nvSpPr>
        <p:spPr>
          <a:xfrm>
            <a:off x="774821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3422842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Oval 44"/>
          <p:cNvSpPr/>
          <p:nvPr userDrawn="1"/>
        </p:nvSpPr>
        <p:spPr>
          <a:xfrm>
            <a:off x="6087359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5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774965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</a:t>
            </a:r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37" name="Picture Placeholder 25"/>
          <p:cNvSpPr>
            <a:spLocks noGrp="1"/>
          </p:cNvSpPr>
          <p:nvPr>
            <p:ph type="pic" sz="quarter" idx="11" hasCustomPrompt="1"/>
          </p:nvPr>
        </p:nvSpPr>
        <p:spPr>
          <a:xfrm>
            <a:off x="3422986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39" name="Picture Placeholder 25"/>
          <p:cNvSpPr>
            <a:spLocks noGrp="1"/>
          </p:cNvSpPr>
          <p:nvPr>
            <p:ph type="pic" sz="quarter" idx="12" hasCustomPrompt="1"/>
          </p:nvPr>
        </p:nvSpPr>
        <p:spPr>
          <a:xfrm>
            <a:off x="6087503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788797" y="3873138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436818" y="3871191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6101335" y="3871191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393929373"/>
      </p:ext>
    </p:extLst>
  </p:cSld>
  <p:clrMapOvr>
    <a:masterClrMapping/>
  </p:clrMapOvr>
  <p:transition spd="slow"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3" y="46291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00063" y="3486478"/>
            <a:ext cx="8139112" cy="500992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108000" tIns="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172800" indent="0">
              <a:lnSpc>
                <a:spcPts val="3680"/>
              </a:lnSpc>
              <a:spcBef>
                <a:spcPts val="0"/>
              </a:spcBef>
              <a:buNone/>
              <a:defRPr sz="2400" i="1"/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33870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3" y="301037"/>
            <a:ext cx="8563172" cy="2542175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48785" y="3054518"/>
            <a:ext cx="8364236" cy="564257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aseline="0">
                <a:solidFill>
                  <a:srgbClr val="676767"/>
                </a:solidFill>
              </a:defRPr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91487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3" y="46291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5139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1"/>
            <a:ext cx="8480388" cy="4266646"/>
          </a:xfrm>
          <a:prstGeom prst="rect">
            <a:avLst/>
          </a:prstGeom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1354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300" y="596900"/>
            <a:ext cx="5348288" cy="300355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92300" y="3595688"/>
            <a:ext cx="5346700" cy="747712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1900238" y="596646"/>
            <a:ext cx="5329238" cy="300380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2065871" y="3655079"/>
            <a:ext cx="5074070" cy="628650"/>
          </a:xfrm>
        </p:spPr>
        <p:txBody>
          <a:bodyPr anchor="ctr"/>
          <a:lstStyle>
            <a:lvl1pPr>
              <a:defRPr sz="20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4977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photo_top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9800" y="233363"/>
            <a:ext cx="3273425" cy="18446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549991" y="233172"/>
            <a:ext cx="3273552" cy="184480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vert="horz" lIns="68577" tIns="34289" rIns="68577" bIns="34289" rtlCol="0" anchor="ctr" anchorCtr="0">
            <a:normAutofit/>
          </a:bodyPr>
          <a:lstStyle>
            <a:lvl1pPr marL="0" indent="0" algn="ctr" defTabSz="685777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30935" y="2480693"/>
            <a:ext cx="6729865" cy="1614419"/>
          </a:xfrm>
        </p:spPr>
        <p:txBody>
          <a:bodyPr>
            <a:noAutofit/>
          </a:bodyPr>
          <a:lstStyle>
            <a:lvl1pPr marL="0" marR="0" indent="0" algn="l" defTabSz="685777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396305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photo_right s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92688" y="546607"/>
            <a:ext cx="3630612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992624" y="546734"/>
            <a:ext cx="3630168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2968AF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37669" y="546734"/>
            <a:ext cx="4349918" cy="813985"/>
          </a:xfrm>
        </p:spPr>
        <p:txBody>
          <a:bodyPr wrap="none" anchor="t" anchorCtr="0">
            <a:noAutofit/>
          </a:bodyPr>
          <a:lstStyle>
            <a:lvl1pPr>
              <a:lnSpc>
                <a:spcPct val="90000"/>
              </a:lnSpc>
              <a:defRPr sz="25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8924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500063" y="3895662"/>
            <a:ext cx="8139112" cy="556563"/>
          </a:xfrm>
          <a:prstGeom prst="rect">
            <a:avLst/>
          </a:prstGeom>
          <a:noFill/>
          <a:extLst/>
        </p:spPr>
        <p:txBody>
          <a:bodyPr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>
            <a:lvl1pPr marL="0" indent="0" algn="ctr">
              <a:lnSpc>
                <a:spcPts val="2900"/>
              </a:lnSpc>
              <a:spcBef>
                <a:spcPts val="0"/>
              </a:spcBef>
              <a:buNone/>
              <a:defRPr sz="24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056477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le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668713" y="233363"/>
            <a:ext cx="326866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iscoSans"/>
              <a:cs typeface="Cisco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4963" y="233363"/>
            <a:ext cx="328771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iscoSans"/>
              <a:cs typeface="Cisco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80238" y="233363"/>
            <a:ext cx="1838325" cy="9810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iscoSans"/>
              <a:cs typeface="CiscoSa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4963" y="2271713"/>
            <a:ext cx="2522537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iscoSans"/>
              <a:cs typeface="Cisco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11475" y="2271713"/>
            <a:ext cx="4025900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iscoSans"/>
              <a:cs typeface="CiscoSan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80238" y="1262063"/>
            <a:ext cx="1838325" cy="258286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iscoSans"/>
              <a:cs typeface="Cisco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80238" y="3887788"/>
            <a:ext cx="1838325" cy="9779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iscoSans"/>
              <a:cs typeface="CiscoSans"/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668995" y="233363"/>
            <a:ext cx="326786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baseline="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320828" y="233363"/>
            <a:ext cx="330200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979833" y="233363"/>
            <a:ext cx="1838730" cy="98107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320824" y="2271718"/>
            <a:ext cx="2537420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2908334" y="2271718"/>
            <a:ext cx="4028516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6979833" y="1257301"/>
            <a:ext cx="1838730" cy="258705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6979833" y="3887223"/>
            <a:ext cx="1838730" cy="97869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150690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35010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528638" y="582930"/>
            <a:ext cx="8164931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dirty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839926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2179339" y="584002"/>
            <a:ext cx="4424562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dirty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794793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gradFill rotWithShape="1">
          <a:gsLst>
            <a:gs pos="0">
              <a:srgbClr val="35A2D6"/>
            </a:gs>
            <a:gs pos="999">
              <a:srgbClr val="35A2D6"/>
            </a:gs>
            <a:gs pos="100000">
              <a:srgbClr val="2968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76545" y="1646238"/>
            <a:ext cx="1990911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58013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losing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16" y="-2571"/>
            <a:ext cx="9150431" cy="51486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660" y="1643634"/>
            <a:ext cx="2080678" cy="185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875738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Photo With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301163" cy="2843212"/>
          </a:xfrm>
          <a:prstGeom prst="rect">
            <a:avLst/>
          </a:prstGeom>
          <a:solidFill>
            <a:schemeClr val="bg2"/>
          </a:solidFill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8785" y="3054518"/>
            <a:ext cx="8364236" cy="564257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557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30052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bleed pho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0932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+mj-lt"/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667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Confidential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1"/>
            <a:ext cx="8480388" cy="4266646"/>
          </a:xfrm>
          <a:prstGeom prst="rect">
            <a:avLst/>
          </a:prstGeom>
          <a:solidFill>
            <a:schemeClr val="bg2"/>
          </a:solidFill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14079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9" Type="http://schemas.openxmlformats.org/officeDocument/2006/relationships/image" Target="../media/image1.png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34" Type="http://schemas.openxmlformats.org/officeDocument/2006/relationships/slideLayout" Target="../slideLayouts/slideLayout62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33" Type="http://schemas.openxmlformats.org/officeDocument/2006/relationships/slideLayout" Target="../slideLayouts/slideLayout61.xml"/><Relationship Id="rId38" Type="http://schemas.openxmlformats.org/officeDocument/2006/relationships/theme" Target="../theme/theme2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29" Type="http://schemas.openxmlformats.org/officeDocument/2006/relationships/slideLayout" Target="../slideLayouts/slideLayout57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32" Type="http://schemas.openxmlformats.org/officeDocument/2006/relationships/slideLayout" Target="../slideLayouts/slideLayout60.xml"/><Relationship Id="rId37" Type="http://schemas.openxmlformats.org/officeDocument/2006/relationships/slideLayout" Target="../slideLayouts/slideLayout65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36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31" Type="http://schemas.openxmlformats.org/officeDocument/2006/relationships/slideLayout" Target="../slideLayouts/slideLayout59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Relationship Id="rId30" Type="http://schemas.openxmlformats.org/officeDocument/2006/relationships/slideLayout" Target="../slideLayouts/slideLayout58.xml"/><Relationship Id="rId35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Title Goes Here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010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baseline="0" dirty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Confidential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6" r:id="rId2"/>
    <p:sldLayoutId id="2147484013" r:id="rId3"/>
    <p:sldLayoutId id="2147483982" r:id="rId4"/>
    <p:sldLayoutId id="2147484014" r:id="rId5"/>
    <p:sldLayoutId id="2147483978" r:id="rId6"/>
    <p:sldLayoutId id="2147483979" r:id="rId7"/>
    <p:sldLayoutId id="2147483980" r:id="rId8"/>
    <p:sldLayoutId id="2147483981" r:id="rId9"/>
    <p:sldLayoutId id="2147483879" r:id="rId10"/>
    <p:sldLayoutId id="2147483976" r:id="rId11"/>
    <p:sldLayoutId id="2147483885" r:id="rId12"/>
    <p:sldLayoutId id="2147484011" r:id="rId13"/>
    <p:sldLayoutId id="2147483985" r:id="rId14"/>
    <p:sldLayoutId id="2147483986" r:id="rId15"/>
    <p:sldLayoutId id="2147484012" r:id="rId16"/>
    <p:sldLayoutId id="2147483969" r:id="rId17"/>
    <p:sldLayoutId id="2147483968" r:id="rId18"/>
    <p:sldLayoutId id="2147483973" r:id="rId19"/>
    <p:sldLayoutId id="2147483967" r:id="rId20"/>
    <p:sldLayoutId id="2147483970" r:id="rId21"/>
    <p:sldLayoutId id="2147483987" r:id="rId22"/>
    <p:sldLayoutId id="2147483983" r:id="rId23"/>
    <p:sldLayoutId id="2147483971" r:id="rId24"/>
    <p:sldLayoutId id="2147483972" r:id="rId25"/>
    <p:sldLayoutId id="2147483897" r:id="rId26"/>
    <p:sldLayoutId id="2147484015" r:id="rId27"/>
    <p:sldLayoutId id="2147484055" r:id="rId28"/>
  </p:sldLayoutIdLst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2800" b="0" i="0" kern="1200" dirty="0">
          <a:solidFill>
            <a:schemeClr val="tx2"/>
          </a:solidFill>
          <a:latin typeface="+mj-lt"/>
          <a:ea typeface="CiscoSansTT Thin" charset="0"/>
          <a:cs typeface="CiscoSansTT Thin" charset="0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892" userDrawn="1">
          <p15:clr>
            <a:srgbClr val="F26B43"/>
          </p15:clr>
        </p15:guide>
        <p15:guide id="2" pos="336" userDrawn="1">
          <p15:clr>
            <a:srgbClr val="F26B43"/>
          </p15:clr>
        </p15:guide>
        <p15:guide id="3" pos="5448" userDrawn="1">
          <p15:clr>
            <a:srgbClr val="F26B43"/>
          </p15:clr>
        </p15:guide>
        <p15:guide id="4" orient="horz" pos="757" userDrawn="1">
          <p15:clr>
            <a:srgbClr val="F26B43"/>
          </p15:clr>
        </p15:guide>
        <p15:guide id="5" orient="horz" pos="335" userDrawn="1">
          <p15:clr>
            <a:srgbClr val="F26B43"/>
          </p15:clr>
        </p15:guide>
        <p15:guide id="6" pos="2876" userDrawn="1">
          <p15:clr>
            <a:srgbClr val="F26B43"/>
          </p15:clr>
        </p15:guide>
        <p15:guide id="7" orient="horz" pos="104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000000">
                  <a:alpha val="25000"/>
                </a:srgb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en-US" sz="600" dirty="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2015  </a:t>
            </a:r>
            <a:r>
              <a:rPr lang="en-US" sz="600" dirty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Cisco and/or its affiliates. All rights reserved.   Cisco Confidential</a:t>
            </a:r>
          </a:p>
        </p:txBody>
      </p:sp>
      <p:pic>
        <p:nvPicPr>
          <p:cNvPr id="7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394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8" r:id="rId1"/>
    <p:sldLayoutId id="2147484019" r:id="rId2"/>
    <p:sldLayoutId id="2147484020" r:id="rId3"/>
    <p:sldLayoutId id="2147484021" r:id="rId4"/>
    <p:sldLayoutId id="2147484022" r:id="rId5"/>
    <p:sldLayoutId id="2147484023" r:id="rId6"/>
    <p:sldLayoutId id="2147484024" r:id="rId7"/>
    <p:sldLayoutId id="2147484025" r:id="rId8"/>
    <p:sldLayoutId id="2147484026" r:id="rId9"/>
    <p:sldLayoutId id="2147484027" r:id="rId10"/>
    <p:sldLayoutId id="2147484028" r:id="rId11"/>
    <p:sldLayoutId id="2147484029" r:id="rId12"/>
    <p:sldLayoutId id="2147484030" r:id="rId13"/>
    <p:sldLayoutId id="2147484031" r:id="rId14"/>
    <p:sldLayoutId id="2147484032" r:id="rId15"/>
    <p:sldLayoutId id="2147484033" r:id="rId16"/>
    <p:sldLayoutId id="2147484034" r:id="rId17"/>
    <p:sldLayoutId id="2147484035" r:id="rId18"/>
    <p:sldLayoutId id="2147484036" r:id="rId19"/>
    <p:sldLayoutId id="2147484037" r:id="rId20"/>
    <p:sldLayoutId id="2147484038" r:id="rId21"/>
    <p:sldLayoutId id="2147484039" r:id="rId22"/>
    <p:sldLayoutId id="2147484040" r:id="rId23"/>
    <p:sldLayoutId id="2147484041" r:id="rId24"/>
    <p:sldLayoutId id="2147484042" r:id="rId25"/>
    <p:sldLayoutId id="2147484043" r:id="rId26"/>
    <p:sldLayoutId id="2147484044" r:id="rId27"/>
    <p:sldLayoutId id="2147484045" r:id="rId28"/>
    <p:sldLayoutId id="2147484046" r:id="rId29"/>
    <p:sldLayoutId id="2147484047" r:id="rId30"/>
    <p:sldLayoutId id="2147484048" r:id="rId31"/>
    <p:sldLayoutId id="2147484049" r:id="rId32"/>
    <p:sldLayoutId id="2147484050" r:id="rId33"/>
    <p:sldLayoutId id="2147484051" r:id="rId34"/>
    <p:sldLayoutId id="2147484052" r:id="rId35"/>
    <p:sldLayoutId id="2147484053" r:id="rId36"/>
    <p:sldLayoutId id="2147484054" r:id="rId37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kern="1200" dirty="0">
          <a:solidFill>
            <a:srgbClr val="676767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2.png"/><Relationship Id="rId4" Type="http://schemas.openxmlformats.org/officeDocument/2006/relationships/image" Target="../media/image23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7" Type="http://schemas.microsoft.com/office/2007/relationships/hdphoto" Target="../media/hdphoto2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5.png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laticon.com/authors/eucalyp" TargetMode="External"/><Relationship Id="rId13" Type="http://schemas.openxmlformats.org/officeDocument/2006/relationships/hyperlink" Target="https://www.forbes.com/sites/nelsongranados/2017/09/25/mayweather-mcgregor-fight-100-million-pirate-views-dwarfed-pay-per-view-estimate/#75197e8f73d2" TargetMode="External"/><Relationship Id="rId3" Type="http://schemas.openxmlformats.org/officeDocument/2006/relationships/hyperlink" Target="http://www.freepik.com/" TargetMode="External"/><Relationship Id="rId7" Type="http://schemas.openxmlformats.org/officeDocument/2006/relationships/hyperlink" Target="https://www.flaticon.com/authors/becris" TargetMode="External"/><Relationship Id="rId12" Type="http://schemas.openxmlformats.org/officeDocument/2006/relationships/hyperlink" Target="http://advanced-television.com/2017/07/19/research-pay-tv-piracy-in-11-8m-latam-homes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8.xml"/><Relationship Id="rId6" Type="http://schemas.openxmlformats.org/officeDocument/2006/relationships/hyperlink" Target="https://www.flaticon.com/authors/alessio-atzeni" TargetMode="External"/><Relationship Id="rId11" Type="http://schemas.openxmlformats.org/officeDocument/2006/relationships/hyperlink" Target="https://www.snl.com/web/client?auth=inherit#news/article?id=41156194&amp;KeyProductLinkType=4" TargetMode="External"/><Relationship Id="rId5" Type="http://schemas.openxmlformats.org/officeDocument/2006/relationships/hyperlink" Target="https://www.flaticon.com/authors/smashicons" TargetMode="External"/><Relationship Id="rId15" Type="http://schemas.openxmlformats.org/officeDocument/2006/relationships/hyperlink" Target="http://www.hollywoodreporter.com/live-feed/tv-ratings-game-thrones-premiere-crushes-previous-audience-record-1021845" TargetMode="External"/><Relationship Id="rId10" Type="http://schemas.openxmlformats.org/officeDocument/2006/relationships/hyperlink" Target="https://www.flaticon.com/authors/gregor-cresnar" TargetMode="External"/><Relationship Id="rId4" Type="http://schemas.openxmlformats.org/officeDocument/2006/relationships/hyperlink" Target="http://www.flaticon.com/" TargetMode="External"/><Relationship Id="rId9" Type="http://schemas.openxmlformats.org/officeDocument/2006/relationships/hyperlink" Target="https://www.flaticon.com/authors/vectors-market" TargetMode="External"/><Relationship Id="rId14" Type="http://schemas.openxmlformats.org/officeDocument/2006/relationships/hyperlink" Target="https://www.muso.com/magazine/television/game-of-thrones-season-7-opener-pirated-91-74-million-times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nl.com/web/client?auth=inherit#news/article?id=41156194&amp;KeyProductLinkType=4" TargetMode="External"/><Relationship Id="rId7" Type="http://schemas.openxmlformats.org/officeDocument/2006/relationships/hyperlink" Target="http://www.hollywoodreporter.com/live-feed/tv-ratings-game-thrones-premiere-crushes-previous-audience-record-1021845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muso.com/magazine/television/game-of-thrones-season-7-opener-pirated-91-74-million-times/" TargetMode="External"/><Relationship Id="rId5" Type="http://schemas.openxmlformats.org/officeDocument/2006/relationships/hyperlink" Target="https://www.forbes.com/sites/nelsongranados/2017/09/25/mayweather-mcgregor-fight-100-million-pirate-views-dwarfed-pay-per-view-estimate/#75197e8f73d2" TargetMode="External"/><Relationship Id="rId4" Type="http://schemas.openxmlformats.org/officeDocument/2006/relationships/hyperlink" Target="http://advanced-television.com/2017/07/19/research-pay-tv-piracy-in-11-8m-latam-homes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Video Service Provider Security Product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January 2018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VideoGuard</a:t>
            </a:r>
            <a:r>
              <a:rPr lang="en-US" dirty="0" smtClean="0"/>
              <a:t> Everywhere Anti-Piracy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63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3700135"/>
            <a:ext cx="9144000" cy="1040678"/>
          </a:xfrm>
          <a:prstGeom prst="rect">
            <a:avLst/>
          </a:prstGeom>
          <a:solidFill>
            <a:schemeClr val="accent3">
              <a:alpha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2400" dirty="0">
              <a:solidFill>
                <a:schemeClr val="bg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Anti-Piracy Investment to Protect Video Revenues</a:t>
            </a:r>
            <a:endParaRPr lang="en-US" dirty="0">
              <a:latin typeface="+mn-lt"/>
            </a:endParaRPr>
          </a:p>
        </p:txBody>
      </p:sp>
      <p:sp>
        <p:nvSpPr>
          <p:cNvPr id="9" name="Content Placeholder 8"/>
          <p:cNvSpPr txBox="1">
            <a:spLocks/>
          </p:cNvSpPr>
          <p:nvPr/>
        </p:nvSpPr>
        <p:spPr>
          <a:xfrm>
            <a:off x="4659477" y="1487044"/>
            <a:ext cx="1371600" cy="1371600"/>
          </a:xfrm>
          <a:prstGeom prst="ellipse">
            <a:avLst/>
          </a:prstGeom>
          <a:solidFill>
            <a:srgbClr val="1A294C"/>
          </a:solidFill>
        </p:spPr>
        <p:txBody>
          <a:bodyPr wrap="none" lIns="0" tIns="0" rIns="0" bIns="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800"/>
              </a:lnSpc>
              <a:spcBef>
                <a:spcPts val="0"/>
              </a:spcBef>
            </a:pPr>
            <a:r>
              <a:rPr lang="en-US" sz="1400" dirty="0" err="1" smtClean="0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UltraHD</a:t>
            </a:r>
            <a:r>
              <a:rPr lang="en-US" sz="1400" dirty="0" smtClean="0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*</a:t>
            </a:r>
            <a:br>
              <a:rPr lang="en-US" sz="1400" dirty="0" smtClean="0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1400" dirty="0" smtClean="0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Content:</a:t>
            </a:r>
          </a:p>
          <a:p>
            <a:pPr>
              <a:lnSpc>
                <a:spcPts val="1800"/>
              </a:lnSpc>
              <a:spcBef>
                <a:spcPts val="0"/>
              </a:spcBef>
            </a:pPr>
            <a:r>
              <a:rPr lang="en-US" sz="1400" dirty="0" smtClean="0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US$95 </a:t>
            </a:r>
            <a:r>
              <a:rPr lang="en-US" sz="1400" dirty="0" err="1" smtClean="0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Bn</a:t>
            </a:r>
            <a:r>
              <a:rPr lang="en-US" sz="1400" dirty="0" smtClean="0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 </a:t>
            </a:r>
            <a:br>
              <a:rPr lang="en-US" sz="1400" dirty="0" smtClean="0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</a:br>
            <a:r>
              <a:rPr lang="en-US" sz="1400" dirty="0" smtClean="0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in ‘22</a:t>
            </a:r>
            <a:endParaRPr lang="en-US" sz="1400" dirty="0">
              <a:solidFill>
                <a:schemeClr val="bg2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Content Placeholder 9"/>
          <p:cNvSpPr txBox="1">
            <a:spLocks/>
          </p:cNvSpPr>
          <p:nvPr/>
        </p:nvSpPr>
        <p:spPr>
          <a:xfrm>
            <a:off x="6673632" y="1487044"/>
            <a:ext cx="1371600" cy="1371600"/>
          </a:xfrm>
          <a:prstGeom prst="ellipse">
            <a:avLst/>
          </a:prstGeom>
          <a:solidFill>
            <a:srgbClr val="F2BB1A"/>
          </a:solidFill>
        </p:spPr>
        <p:txBody>
          <a:bodyPr wrap="none" lIns="0" tIns="0" rIns="0" bIns="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800"/>
              </a:lnSpc>
              <a:spcBef>
                <a:spcPts val="0"/>
              </a:spcBef>
            </a:pPr>
            <a:r>
              <a:rPr lang="en-US" sz="1400" dirty="0" smtClean="0">
                <a:latin typeface="+mn-lt"/>
                <a:cs typeface="Arial" panose="020B0604020202020204" pitchFamily="34" charset="0"/>
              </a:rPr>
              <a:t>Exclusive</a:t>
            </a:r>
            <a:br>
              <a:rPr lang="en-US" sz="1400" dirty="0" smtClean="0">
                <a:latin typeface="+mn-lt"/>
                <a:cs typeface="Arial" panose="020B0604020202020204" pitchFamily="34" charset="0"/>
              </a:rPr>
            </a:br>
            <a:r>
              <a:rPr lang="en-US" sz="1400" dirty="0" smtClean="0">
                <a:latin typeface="+mn-lt"/>
                <a:cs typeface="Arial" panose="020B0604020202020204" pitchFamily="34" charset="0"/>
              </a:rPr>
              <a:t>Series:</a:t>
            </a:r>
          </a:p>
          <a:p>
            <a:pPr>
              <a:lnSpc>
                <a:spcPts val="1800"/>
              </a:lnSpc>
              <a:spcBef>
                <a:spcPts val="0"/>
              </a:spcBef>
            </a:pPr>
            <a:r>
              <a:rPr lang="en-US" sz="1400" dirty="0" smtClean="0">
                <a:latin typeface="+mn-lt"/>
                <a:cs typeface="Arial" panose="020B0604020202020204" pitchFamily="34" charset="0"/>
              </a:rPr>
              <a:t>US$117 </a:t>
            </a:r>
            <a:r>
              <a:rPr lang="en-US" sz="1400" dirty="0" err="1" smtClean="0">
                <a:latin typeface="+mn-lt"/>
                <a:cs typeface="Arial" panose="020B0604020202020204" pitchFamily="34" charset="0"/>
              </a:rPr>
              <a:t>Bn</a:t>
            </a:r>
            <a:r>
              <a:rPr lang="en-US" sz="1400" dirty="0" smtClean="0">
                <a:latin typeface="+mn-lt"/>
                <a:cs typeface="Arial" panose="020B0604020202020204" pitchFamily="34" charset="0"/>
              </a:rPr>
              <a:t> </a:t>
            </a:r>
            <a:br>
              <a:rPr lang="en-US" sz="1400" dirty="0" smtClean="0">
                <a:latin typeface="+mn-lt"/>
                <a:cs typeface="Arial" panose="020B0604020202020204" pitchFamily="34" charset="0"/>
              </a:rPr>
            </a:br>
            <a:r>
              <a:rPr lang="en-US" sz="1400" dirty="0" smtClean="0">
                <a:latin typeface="+mn-lt"/>
                <a:cs typeface="Arial" panose="020B0604020202020204" pitchFamily="34" charset="0"/>
              </a:rPr>
              <a:t>in ‘22</a:t>
            </a:r>
            <a:endParaRPr lang="en-US" sz="14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1" name="Content Placeholder 11"/>
          <p:cNvSpPr txBox="1">
            <a:spLocks/>
          </p:cNvSpPr>
          <p:nvPr/>
        </p:nvSpPr>
        <p:spPr>
          <a:xfrm>
            <a:off x="834198" y="1487044"/>
            <a:ext cx="1371600" cy="1371600"/>
          </a:xfrm>
          <a:prstGeom prst="ellipse">
            <a:avLst/>
          </a:prstGeom>
          <a:solidFill>
            <a:srgbClr val="B32F19"/>
          </a:solidFill>
        </p:spPr>
        <p:txBody>
          <a:bodyPr wrap="none" lIns="0" tIns="0" rIns="0" bIns="0" anchor="ctr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Tx/>
              <a:buNone/>
              <a:defRPr sz="1600" b="1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Live Sports</a:t>
            </a:r>
            <a:b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b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Rights:</a:t>
            </a:r>
          </a:p>
          <a:p>
            <a:pPr marL="0" marR="0" lvl="0" indent="0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US$55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Bn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b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b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in ‘22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Content Placeholder 10"/>
          <p:cNvSpPr txBox="1">
            <a:spLocks/>
          </p:cNvSpPr>
          <p:nvPr/>
        </p:nvSpPr>
        <p:spPr>
          <a:xfrm>
            <a:off x="2739023" y="1487044"/>
            <a:ext cx="1371600" cy="1371600"/>
          </a:xfrm>
          <a:prstGeom prst="ellipse">
            <a:avLst/>
          </a:prstGeom>
          <a:solidFill>
            <a:srgbClr val="014F4A"/>
          </a:solidFill>
        </p:spPr>
        <p:txBody>
          <a:bodyPr wrap="none" lIns="0" tIns="0" rIns="0" bIns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Early</a:t>
            </a:r>
            <a:b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</a:b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Release VOD:</a:t>
            </a:r>
          </a:p>
          <a:p>
            <a:pPr marL="0" marR="0" lvl="0" indent="0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US$12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Bn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 </a:t>
            </a:r>
            <a:b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</a:b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in </a:t>
            </a:r>
            <a:r>
              <a:rPr lang="en-US" sz="1400" dirty="0" smtClean="0">
                <a:solidFill>
                  <a:sysClr val="window" lastClr="FFFFFF"/>
                </a:solidFill>
                <a:latin typeface="+mn-lt"/>
                <a:cs typeface="Arial" panose="020B0604020202020204" pitchFamily="34" charset="0"/>
              </a:rPr>
              <a:t>‘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22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179E01E-3A69-4A3E-9724-89DF3090EA78}"/>
              </a:ext>
            </a:extLst>
          </p:cNvPr>
          <p:cNvSpPr txBox="1">
            <a:spLocks/>
          </p:cNvSpPr>
          <p:nvPr/>
        </p:nvSpPr>
        <p:spPr>
          <a:xfrm>
            <a:off x="1026941" y="3938059"/>
            <a:ext cx="7603587" cy="66911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14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84014" y="2967337"/>
            <a:ext cx="53078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r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dirty="0" err="1" smtClean="0">
                <a:solidFill>
                  <a:srgbClr val="014F4A"/>
                </a:solidFill>
                <a:latin typeface="+mn-lt"/>
                <a:ea typeface="+mn-ea"/>
                <a:cs typeface="Arial" panose="020B0604020202020204" pitchFamily="34" charset="0"/>
              </a:rPr>
              <a:t>UltraHD</a:t>
            </a:r>
            <a:r>
              <a:rPr lang="en-US" sz="1100" dirty="0" smtClean="0">
                <a:solidFill>
                  <a:srgbClr val="014F4A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1100" dirty="0">
                <a:solidFill>
                  <a:srgbClr val="014F4A"/>
                </a:solidFill>
                <a:latin typeface="+mn-lt"/>
                <a:ea typeface="+mn-ea"/>
                <a:cs typeface="Arial" panose="020B0604020202020204" pitchFamily="34" charset="0"/>
              </a:rPr>
              <a:t>overlaps with the other three categories. Total value is ~US$215 </a:t>
            </a:r>
            <a:r>
              <a:rPr lang="en-US" sz="1100" dirty="0" smtClean="0">
                <a:solidFill>
                  <a:srgbClr val="014F4A"/>
                </a:solidFill>
                <a:latin typeface="+mn-lt"/>
                <a:ea typeface="+mn-ea"/>
                <a:cs typeface="Arial" panose="020B0604020202020204" pitchFamily="34" charset="0"/>
              </a:rPr>
              <a:t>billion</a:t>
            </a:r>
            <a:endParaRPr lang="en-US" sz="1100" i="1" dirty="0">
              <a:solidFill>
                <a:schemeClr val="accent6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621729" y="3218702"/>
            <a:ext cx="25222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Source: ABI Research ‘17</a:t>
            </a:r>
          </a:p>
        </p:txBody>
      </p:sp>
      <p:sp>
        <p:nvSpPr>
          <p:cNvPr id="4" name="Rectangle 3"/>
          <p:cNvSpPr/>
          <p:nvPr/>
        </p:nvSpPr>
        <p:spPr>
          <a:xfrm>
            <a:off x="1264204" y="3780171"/>
            <a:ext cx="68242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smtClean="0">
                <a:latin typeface="+mn-lt"/>
              </a:rPr>
              <a:t>“Converting </a:t>
            </a:r>
            <a:r>
              <a:rPr lang="en-US" sz="2000" b="1" i="1" dirty="0">
                <a:latin typeface="+mn-lt"/>
              </a:rPr>
              <a:t>10% of pirate users into legitimate users is realistic and </a:t>
            </a:r>
            <a:r>
              <a:rPr lang="en-US" sz="2000" b="1" i="1" dirty="0" smtClean="0">
                <a:latin typeface="+mn-lt"/>
              </a:rPr>
              <a:t>feasible”</a:t>
            </a:r>
          </a:p>
          <a:p>
            <a:pPr algn="r"/>
            <a:r>
              <a:rPr lang="en-US" sz="1400" dirty="0" err="1">
                <a:latin typeface="+mn-lt"/>
              </a:rPr>
              <a:t>Namir</a:t>
            </a:r>
            <a:r>
              <a:rPr lang="en-US" sz="1400" dirty="0">
                <a:latin typeface="+mn-lt"/>
              </a:rPr>
              <a:t> </a:t>
            </a:r>
            <a:r>
              <a:rPr lang="en-US" sz="1400" dirty="0" smtClean="0">
                <a:latin typeface="+mn-lt"/>
              </a:rPr>
              <a:t>Kahn, PwC </a:t>
            </a:r>
            <a:r>
              <a:rPr lang="en-US" sz="1400" dirty="0">
                <a:latin typeface="+mn-lt"/>
              </a:rPr>
              <a:t>at CSDA Summit </a:t>
            </a:r>
            <a:r>
              <a:rPr lang="en-US" sz="1400" dirty="0" smtClean="0">
                <a:latin typeface="+mn-lt"/>
              </a:rPr>
              <a:t>2017</a:t>
            </a:r>
            <a:endParaRPr lang="en-US" sz="14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7766" y="1082339"/>
            <a:ext cx="8511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5373"/>
                </a:solidFill>
                <a:latin typeface="+mn-lt"/>
              </a:rPr>
              <a:t>Content Revenue to be Secured by Anti-Piracy</a:t>
            </a:r>
            <a:r>
              <a:rPr lang="en-US" b="1" dirty="0" smtClean="0">
                <a:solidFill>
                  <a:srgbClr val="005373"/>
                </a:solidFill>
                <a:latin typeface="+mn-lt"/>
              </a:rPr>
              <a:t> </a:t>
            </a:r>
            <a:r>
              <a:rPr lang="en-US" b="1" dirty="0">
                <a:solidFill>
                  <a:srgbClr val="005373"/>
                </a:solidFill>
                <a:latin typeface="+mn-lt"/>
              </a:rPr>
              <a:t>to Reach $215 Billion in 2022</a:t>
            </a:r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6893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Cisco Anti-Piracy Approach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55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Top Corners Rounded 205"/>
          <p:cNvSpPr/>
          <p:nvPr/>
        </p:nvSpPr>
        <p:spPr>
          <a:xfrm rot="5400000">
            <a:off x="3329612" y="-823014"/>
            <a:ext cx="2238153" cy="8897383"/>
          </a:xfrm>
          <a:prstGeom prst="round2SameRect">
            <a:avLst>
              <a:gd name="adj1" fmla="val 7182"/>
              <a:gd name="adj2" fmla="val 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Cisco’s </a:t>
            </a:r>
            <a:r>
              <a:rPr lang="en-US" dirty="0" err="1" smtClean="0"/>
              <a:t>VideoGuard</a:t>
            </a:r>
            <a:r>
              <a:rPr lang="en-US" dirty="0" smtClean="0"/>
              <a:t> Everywhere Extends Security from ‘Protect’ to ‘Detect &amp; Respond’</a:t>
            </a:r>
            <a:endParaRPr lang="en-US" dirty="0"/>
          </a:p>
        </p:txBody>
      </p:sp>
      <p:sp>
        <p:nvSpPr>
          <p:cNvPr id="3" name="Rectangle: Top Corners Rounded 205"/>
          <p:cNvSpPr/>
          <p:nvPr/>
        </p:nvSpPr>
        <p:spPr>
          <a:xfrm rot="5400000">
            <a:off x="6120314" y="1731475"/>
            <a:ext cx="2238152" cy="3809219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57B74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64858" y="2517007"/>
            <a:ext cx="3505597" cy="986462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8580" rIns="0" rtlCol="0" anchor="t"/>
          <a:lstStyle/>
          <a:p>
            <a:pPr marL="285750" lvl="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chemeClr val="bg2"/>
                </a:solidFill>
              </a:rPr>
              <a:t>Detect unauthorized </a:t>
            </a:r>
            <a:r>
              <a:rPr lang="en-US" sz="1600" b="1" dirty="0" smtClean="0">
                <a:solidFill>
                  <a:schemeClr val="bg2"/>
                </a:solidFill>
              </a:rPr>
              <a:t>distribution </a:t>
            </a:r>
            <a:r>
              <a:rPr lang="en-US" sz="1600" b="1" dirty="0">
                <a:solidFill>
                  <a:schemeClr val="bg2"/>
                </a:solidFill>
              </a:rPr>
              <a:t>with real-time monitoring and big data </a:t>
            </a:r>
            <a:r>
              <a:rPr lang="en-US" sz="1600" b="1" dirty="0" smtClean="0">
                <a:solidFill>
                  <a:schemeClr val="bg2"/>
                </a:solidFill>
              </a:rPr>
              <a:t>analytics.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chemeClr val="bg2"/>
                </a:solidFill>
              </a:rPr>
              <a:t>Respond to detected piracy in real </a:t>
            </a:r>
            <a:r>
              <a:rPr lang="en-US" sz="1600" b="1" dirty="0" smtClean="0">
                <a:solidFill>
                  <a:schemeClr val="bg2"/>
                </a:solidFill>
              </a:rPr>
              <a:t>time.</a:t>
            </a:r>
            <a:endParaRPr lang="en-US" sz="1600" b="1" dirty="0">
              <a:solidFill>
                <a:schemeClr val="bg2"/>
              </a:solidFill>
            </a:endParaRPr>
          </a:p>
          <a:p>
            <a:pPr lvl="0" algn="ctr">
              <a:lnSpc>
                <a:spcPct val="90000"/>
              </a:lnSpc>
              <a:defRPr/>
            </a:pPr>
            <a:endParaRPr lang="en-US" b="1" dirty="0">
              <a:solidFill>
                <a:schemeClr val="bg2"/>
              </a:solidFill>
            </a:endParaRPr>
          </a:p>
        </p:txBody>
      </p:sp>
      <p:grpSp>
        <p:nvGrpSpPr>
          <p:cNvPr id="5" name="Group 41"/>
          <p:cNvGrpSpPr>
            <a:grpSpLocks/>
          </p:cNvGrpSpPr>
          <p:nvPr/>
        </p:nvGrpSpPr>
        <p:grpSpPr bwMode="auto">
          <a:xfrm rot="21156662">
            <a:off x="965715" y="1145473"/>
            <a:ext cx="2599821" cy="2764532"/>
            <a:chOff x="3794" y="579"/>
            <a:chExt cx="1827" cy="1940"/>
          </a:xfrm>
        </p:grpSpPr>
        <p:sp>
          <p:nvSpPr>
            <p:cNvPr id="6" name="Freeform 43"/>
            <p:cNvSpPr>
              <a:spLocks/>
            </p:cNvSpPr>
            <p:nvPr/>
          </p:nvSpPr>
          <p:spPr bwMode="auto">
            <a:xfrm rot="443338">
              <a:off x="4459" y="1578"/>
              <a:ext cx="1162" cy="941"/>
            </a:xfrm>
            <a:custGeom>
              <a:avLst/>
              <a:gdLst>
                <a:gd name="T0" fmla="*/ 3359 w 310"/>
                <a:gd name="T1" fmla="*/ 0 h 251"/>
                <a:gd name="T2" fmla="*/ 1083 w 310"/>
                <a:gd name="T3" fmla="*/ 2193 h 251"/>
                <a:gd name="T4" fmla="*/ 1083 w 310"/>
                <a:gd name="T5" fmla="*/ 1912 h 251"/>
                <a:gd name="T6" fmla="*/ 0 w 310"/>
                <a:gd name="T7" fmla="*/ 2726 h 251"/>
                <a:gd name="T8" fmla="*/ 1083 w 310"/>
                <a:gd name="T9" fmla="*/ 3528 h 251"/>
                <a:gd name="T10" fmla="*/ 1083 w 310"/>
                <a:gd name="T11" fmla="*/ 3205 h 251"/>
                <a:gd name="T12" fmla="*/ 1083 w 310"/>
                <a:gd name="T13" fmla="*/ 3205 h 251"/>
                <a:gd name="T14" fmla="*/ 4356 w 310"/>
                <a:gd name="T15" fmla="*/ 195 h 251"/>
                <a:gd name="T16" fmla="*/ 3936 w 310"/>
                <a:gd name="T17" fmla="*/ 757 h 251"/>
                <a:gd name="T18" fmla="*/ 3359 w 310"/>
                <a:gd name="T19" fmla="*/ 0 h 2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connsiteX0" fmla="*/ 7710 w 10000"/>
                <a:gd name="connsiteY0" fmla="*/ 0 h 10000"/>
                <a:gd name="connsiteX1" fmla="*/ 2484 w 10000"/>
                <a:gd name="connsiteY1" fmla="*/ 6215 h 10000"/>
                <a:gd name="connsiteX2" fmla="*/ 2484 w 10000"/>
                <a:gd name="connsiteY2" fmla="*/ 5418 h 10000"/>
                <a:gd name="connsiteX3" fmla="*/ 0 w 10000"/>
                <a:gd name="connsiteY3" fmla="*/ 7729 h 10000"/>
                <a:gd name="connsiteX4" fmla="*/ 2484 w 10000"/>
                <a:gd name="connsiteY4" fmla="*/ 10000 h 10000"/>
                <a:gd name="connsiteX5" fmla="*/ 2484 w 10000"/>
                <a:gd name="connsiteY5" fmla="*/ 9084 h 10000"/>
                <a:gd name="connsiteX6" fmla="*/ 10000 w 10000"/>
                <a:gd name="connsiteY6" fmla="*/ 558 h 10000"/>
                <a:gd name="connsiteX7" fmla="*/ 8609 w 10000"/>
                <a:gd name="connsiteY7" fmla="*/ 2049 h 10000"/>
                <a:gd name="connsiteX8" fmla="*/ 7710 w 10000"/>
                <a:gd name="connsiteY8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7710" y="0"/>
                  </a:moveTo>
                  <a:cubicBezTo>
                    <a:pt x="7548" y="3386"/>
                    <a:pt x="5258" y="6135"/>
                    <a:pt x="2484" y="6215"/>
                  </a:cubicBezTo>
                  <a:lnTo>
                    <a:pt x="2484" y="5418"/>
                  </a:lnTo>
                  <a:lnTo>
                    <a:pt x="0" y="7729"/>
                  </a:lnTo>
                  <a:lnTo>
                    <a:pt x="2484" y="10000"/>
                  </a:lnTo>
                  <a:lnTo>
                    <a:pt x="2484" y="9084"/>
                  </a:lnTo>
                  <a:cubicBezTo>
                    <a:pt x="6387" y="8964"/>
                    <a:pt x="9613" y="5299"/>
                    <a:pt x="10000" y="558"/>
                  </a:cubicBezTo>
                  <a:lnTo>
                    <a:pt x="8609" y="2049"/>
                  </a:lnTo>
                  <a:cubicBezTo>
                    <a:pt x="8168" y="1332"/>
                    <a:pt x="8151" y="717"/>
                    <a:pt x="7710" y="0"/>
                  </a:cubicBez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</a:endParaRPr>
            </a:p>
          </p:txBody>
        </p:sp>
        <p:sp>
          <p:nvSpPr>
            <p:cNvPr id="7" name="Freeform 44"/>
            <p:cNvSpPr>
              <a:spLocks/>
            </p:cNvSpPr>
            <p:nvPr/>
          </p:nvSpPr>
          <p:spPr bwMode="auto">
            <a:xfrm rot="20010729">
              <a:off x="4642" y="579"/>
              <a:ext cx="941" cy="1162"/>
            </a:xfrm>
            <a:custGeom>
              <a:avLst/>
              <a:gdLst>
                <a:gd name="T0" fmla="*/ 0 w 251"/>
                <a:gd name="T1" fmla="*/ 982 h 310"/>
                <a:gd name="T2" fmla="*/ 2193 w 251"/>
                <a:gd name="T3" fmla="*/ 3272 h 310"/>
                <a:gd name="T4" fmla="*/ 1912 w 251"/>
                <a:gd name="T5" fmla="*/ 3272 h 310"/>
                <a:gd name="T6" fmla="*/ 2726 w 251"/>
                <a:gd name="T7" fmla="*/ 4356 h 310"/>
                <a:gd name="T8" fmla="*/ 3528 w 251"/>
                <a:gd name="T9" fmla="*/ 3272 h 310"/>
                <a:gd name="T10" fmla="*/ 3205 w 251"/>
                <a:gd name="T11" fmla="*/ 3272 h 310"/>
                <a:gd name="T12" fmla="*/ 3205 w 251"/>
                <a:gd name="T13" fmla="*/ 3272 h 310"/>
                <a:gd name="T14" fmla="*/ 195 w 251"/>
                <a:gd name="T15" fmla="*/ 0 h 310"/>
                <a:gd name="T16" fmla="*/ 772 w 251"/>
                <a:gd name="T17" fmla="*/ 420 h 310"/>
                <a:gd name="T18" fmla="*/ 0 w 251"/>
                <a:gd name="T19" fmla="*/ 982 h 31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connsiteX0" fmla="*/ 0 w 10000"/>
                <a:gd name="connsiteY0" fmla="*/ 2258 h 10000"/>
                <a:gd name="connsiteX1" fmla="*/ 6215 w 10000"/>
                <a:gd name="connsiteY1" fmla="*/ 7516 h 10000"/>
                <a:gd name="connsiteX2" fmla="*/ 5418 w 10000"/>
                <a:gd name="connsiteY2" fmla="*/ 7516 h 10000"/>
                <a:gd name="connsiteX3" fmla="*/ 7729 w 10000"/>
                <a:gd name="connsiteY3" fmla="*/ 10000 h 10000"/>
                <a:gd name="connsiteX4" fmla="*/ 10000 w 10000"/>
                <a:gd name="connsiteY4" fmla="*/ 7516 h 10000"/>
                <a:gd name="connsiteX5" fmla="*/ 9084 w 10000"/>
                <a:gd name="connsiteY5" fmla="*/ 7516 h 10000"/>
                <a:gd name="connsiteX6" fmla="*/ 558 w 10000"/>
                <a:gd name="connsiteY6" fmla="*/ 0 h 10000"/>
                <a:gd name="connsiteX7" fmla="*/ 1987 w 10000"/>
                <a:gd name="connsiteY7" fmla="*/ 1358 h 10000"/>
                <a:gd name="connsiteX8" fmla="*/ 0 w 10000"/>
                <a:gd name="connsiteY8" fmla="*/ 2258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2258"/>
                  </a:moveTo>
                  <a:cubicBezTo>
                    <a:pt x="3426" y="2452"/>
                    <a:pt x="6135" y="4710"/>
                    <a:pt x="6215" y="7516"/>
                  </a:cubicBezTo>
                  <a:lnTo>
                    <a:pt x="5418" y="7516"/>
                  </a:lnTo>
                  <a:lnTo>
                    <a:pt x="7729" y="10000"/>
                  </a:lnTo>
                  <a:lnTo>
                    <a:pt x="10000" y="7516"/>
                  </a:lnTo>
                  <a:lnTo>
                    <a:pt x="9084" y="7516"/>
                  </a:lnTo>
                  <a:cubicBezTo>
                    <a:pt x="9004" y="3613"/>
                    <a:pt x="5299" y="387"/>
                    <a:pt x="558" y="0"/>
                  </a:cubicBezTo>
                  <a:lnTo>
                    <a:pt x="1987" y="1358"/>
                  </a:lnTo>
                  <a:cubicBezTo>
                    <a:pt x="1257" y="1788"/>
                    <a:pt x="730" y="1828"/>
                    <a:pt x="0" y="225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  <a:sp3d prstMaterial="flat">
              <a:extrusionClr>
                <a:schemeClr val="tx2">
                  <a:lumMod val="50000"/>
                </a:schemeClr>
              </a:extrusionClr>
              <a:contourClr>
                <a:schemeClr val="accent1"/>
              </a:contourClr>
            </a:sp3d>
            <a:extLst/>
          </p:spPr>
          <p:txBody>
            <a:bodyPr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</a:endParaRPr>
            </a:p>
          </p:txBody>
        </p:sp>
        <p:sp>
          <p:nvSpPr>
            <p:cNvPr id="8" name="Freeform 45"/>
            <p:cNvSpPr>
              <a:spLocks/>
            </p:cNvSpPr>
            <p:nvPr/>
          </p:nvSpPr>
          <p:spPr bwMode="auto">
            <a:xfrm rot="2379608">
              <a:off x="3794" y="926"/>
              <a:ext cx="941" cy="1162"/>
            </a:xfrm>
            <a:custGeom>
              <a:avLst/>
              <a:gdLst>
                <a:gd name="T0" fmla="*/ 3528 w 251"/>
                <a:gd name="T1" fmla="*/ 3359 h 310"/>
                <a:gd name="T2" fmla="*/ 1320 w 251"/>
                <a:gd name="T3" fmla="*/ 1083 h 310"/>
                <a:gd name="T4" fmla="*/ 1601 w 251"/>
                <a:gd name="T5" fmla="*/ 1083 h 310"/>
                <a:gd name="T6" fmla="*/ 802 w 251"/>
                <a:gd name="T7" fmla="*/ 0 h 310"/>
                <a:gd name="T8" fmla="*/ 0 w 251"/>
                <a:gd name="T9" fmla="*/ 1083 h 310"/>
                <a:gd name="T10" fmla="*/ 307 w 251"/>
                <a:gd name="T11" fmla="*/ 1083 h 310"/>
                <a:gd name="T12" fmla="*/ 307 w 251"/>
                <a:gd name="T13" fmla="*/ 1083 h 310"/>
                <a:gd name="T14" fmla="*/ 3318 w 251"/>
                <a:gd name="T15" fmla="*/ 4356 h 310"/>
                <a:gd name="T16" fmla="*/ 2756 w 251"/>
                <a:gd name="T17" fmla="*/ 3936 h 310"/>
                <a:gd name="T18" fmla="*/ 3528 w 251"/>
                <a:gd name="T19" fmla="*/ 3359 h 31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connsiteX0" fmla="*/ 10000 w 10000"/>
                <a:gd name="connsiteY0" fmla="*/ 7710 h 10000"/>
                <a:gd name="connsiteX1" fmla="*/ 3745 w 10000"/>
                <a:gd name="connsiteY1" fmla="*/ 2484 h 10000"/>
                <a:gd name="connsiteX2" fmla="*/ 4542 w 10000"/>
                <a:gd name="connsiteY2" fmla="*/ 2484 h 10000"/>
                <a:gd name="connsiteX3" fmla="*/ 2271 w 10000"/>
                <a:gd name="connsiteY3" fmla="*/ 0 h 10000"/>
                <a:gd name="connsiteX4" fmla="*/ 0 w 10000"/>
                <a:gd name="connsiteY4" fmla="*/ 2484 h 10000"/>
                <a:gd name="connsiteX5" fmla="*/ 876 w 10000"/>
                <a:gd name="connsiteY5" fmla="*/ 2484 h 10000"/>
                <a:gd name="connsiteX6" fmla="*/ 9402 w 10000"/>
                <a:gd name="connsiteY6" fmla="*/ 10000 h 10000"/>
                <a:gd name="connsiteX7" fmla="*/ 7972 w 10000"/>
                <a:gd name="connsiteY7" fmla="*/ 8731 h 10000"/>
                <a:gd name="connsiteX8" fmla="*/ 10000 w 10000"/>
                <a:gd name="connsiteY8" fmla="*/ 771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10000" y="7710"/>
                  </a:moveTo>
                  <a:cubicBezTo>
                    <a:pt x="6574" y="7548"/>
                    <a:pt x="3825" y="5258"/>
                    <a:pt x="3745" y="2484"/>
                  </a:cubicBezTo>
                  <a:lnTo>
                    <a:pt x="4542" y="2484"/>
                  </a:lnTo>
                  <a:lnTo>
                    <a:pt x="2271" y="0"/>
                  </a:lnTo>
                  <a:lnTo>
                    <a:pt x="0" y="2484"/>
                  </a:lnTo>
                  <a:lnTo>
                    <a:pt x="876" y="2484"/>
                  </a:lnTo>
                  <a:cubicBezTo>
                    <a:pt x="996" y="6387"/>
                    <a:pt x="4661" y="9613"/>
                    <a:pt x="9402" y="10000"/>
                  </a:cubicBezTo>
                  <a:lnTo>
                    <a:pt x="7972" y="8731"/>
                  </a:lnTo>
                  <a:cubicBezTo>
                    <a:pt x="8702" y="8290"/>
                    <a:pt x="9270" y="8151"/>
                    <a:pt x="10000" y="7710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  <a:sp3d prstMaterial="flat">
              <a:extrusionClr>
                <a:schemeClr val="tx2">
                  <a:lumMod val="50000"/>
                </a:schemeClr>
              </a:extrusionClr>
              <a:contourClr>
                <a:schemeClr val="accent1"/>
              </a:contourClr>
            </a:sp3d>
            <a:extLst/>
          </p:spPr>
          <p:txBody>
            <a:bodyPr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593850" y="1394779"/>
            <a:ext cx="1714229" cy="854076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CEB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Protect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CEB"/>
              </a:solidFill>
              <a:effectLst/>
              <a:uLnTx/>
              <a:uFillTx/>
              <a:latin typeface="CiscoSansTT ExtraLight"/>
              <a:ea typeface="ＭＳ Ｐゴシック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Conditional access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Multi-DRM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Device and app integrity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CiscoSansTT ExtraLight"/>
              <a:ea typeface="ＭＳ Ｐゴシック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185450" y="1582683"/>
            <a:ext cx="425051" cy="225925"/>
            <a:chOff x="5348232" y="2167331"/>
            <a:chExt cx="1678489" cy="139414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5348232" y="2167332"/>
              <a:ext cx="0" cy="139413"/>
            </a:xfrm>
            <a:prstGeom prst="line">
              <a:avLst/>
            </a:prstGeom>
            <a:ln>
              <a:solidFill>
                <a:srgbClr val="4D4D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5348233" y="2167331"/>
              <a:ext cx="1678488" cy="0"/>
            </a:xfrm>
            <a:prstGeom prst="line">
              <a:avLst/>
            </a:prstGeom>
            <a:ln>
              <a:solidFill>
                <a:srgbClr val="4D4D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 flipV="1">
            <a:off x="3230163" y="3106635"/>
            <a:ext cx="341983" cy="180026"/>
            <a:chOff x="5348232" y="2167331"/>
            <a:chExt cx="1678489" cy="139414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5348232" y="2167332"/>
              <a:ext cx="0" cy="139413"/>
            </a:xfrm>
            <a:prstGeom prst="line">
              <a:avLst/>
            </a:prstGeom>
            <a:ln>
              <a:solidFill>
                <a:srgbClr val="4D4D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5348233" y="2167331"/>
              <a:ext cx="1678488" cy="0"/>
            </a:xfrm>
            <a:prstGeom prst="line">
              <a:avLst/>
            </a:prstGeom>
            <a:ln>
              <a:solidFill>
                <a:srgbClr val="4D4D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3530776" y="3115177"/>
            <a:ext cx="2019236" cy="117724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Detect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iscoSansTT ExtraLight"/>
              <a:ea typeface="ＭＳ Ｐゴシック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Web monitoring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Analytics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Tracking pirate networks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Forensic watermarking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CiscoSansTT ExtraLight"/>
              <a:ea typeface="ＭＳ Ｐゴシック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Operational security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774098" y="2605678"/>
            <a:ext cx="480660" cy="879741"/>
            <a:chOff x="5348232" y="2167331"/>
            <a:chExt cx="1678489" cy="139414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5348232" y="2167332"/>
              <a:ext cx="0" cy="139413"/>
            </a:xfrm>
            <a:prstGeom prst="line">
              <a:avLst/>
            </a:prstGeom>
            <a:ln>
              <a:solidFill>
                <a:srgbClr val="4D4D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5348233" y="2167331"/>
              <a:ext cx="1678488" cy="0"/>
            </a:xfrm>
            <a:prstGeom prst="line">
              <a:avLst/>
            </a:prstGeom>
            <a:ln>
              <a:solidFill>
                <a:srgbClr val="4D4D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209346" y="3454565"/>
            <a:ext cx="3106393" cy="87715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Respond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Piracy source device termination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Credential sharing analysis and response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Pirate viewer conversion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440226" y="3842596"/>
            <a:ext cx="1138592" cy="38037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34290" rIns="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rPr>
              <a:t>Forensic Watermark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81989" y="3837245"/>
            <a:ext cx="1138592" cy="38037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34290" rIns="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900" dirty="0"/>
              <a:t>Streaming Piracy </a:t>
            </a:r>
            <a:r>
              <a:rPr lang="en-US" sz="900" dirty="0" smtClean="0"/>
              <a:t>Prevention</a:t>
            </a:r>
            <a:endParaRPr lang="en-US" sz="900" dirty="0"/>
          </a:p>
        </p:txBody>
      </p:sp>
      <p:sp>
        <p:nvSpPr>
          <p:cNvPr id="28" name="Oval 27"/>
          <p:cNvSpPr/>
          <p:nvPr/>
        </p:nvSpPr>
        <p:spPr>
          <a:xfrm>
            <a:off x="1926546" y="2206730"/>
            <a:ext cx="934449" cy="664795"/>
          </a:xfrm>
          <a:prstGeom prst="ellipse">
            <a:avLst/>
          </a:prstGeom>
          <a:noFill/>
          <a:ln w="158750">
            <a:solidFill>
              <a:schemeClr val="accent1">
                <a:lumMod val="20000"/>
                <a:lumOff val="80000"/>
                <a:alpha val="50196"/>
              </a:schemeClr>
            </a:solidFill>
          </a:ln>
          <a:effectLst>
            <a:glow>
              <a:schemeClr val="accent1">
                <a:lumMod val="20000"/>
                <a:lumOff val="8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230" y="2099110"/>
            <a:ext cx="548640" cy="54864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066" y="2621488"/>
            <a:ext cx="548640" cy="54864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300" y="2095101"/>
            <a:ext cx="548640" cy="54864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6681989" y="4340394"/>
            <a:ext cx="1138592" cy="38037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34290" rIns="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rPr>
              <a:t>Pirate User/Entity</a:t>
            </a:r>
            <a:r>
              <a:rPr kumimoji="0" lang="en-US" sz="900" b="0" i="0" u="none" strike="noStrike" kern="1200" cap="none" spc="0" normalizeH="0" noProof="0" dirty="0" smtClean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rPr>
              <a:t> Behavior Analytics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913930" y="3841203"/>
            <a:ext cx="1138592" cy="38037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34290" rIns="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900" dirty="0">
                <a:solidFill>
                  <a:srgbClr val="005073"/>
                </a:solidFill>
              </a:rPr>
              <a:t>Credentials Sharing </a:t>
            </a:r>
            <a:r>
              <a:rPr lang="en-US" sz="900" dirty="0" smtClean="0">
                <a:solidFill>
                  <a:srgbClr val="005073"/>
                </a:solidFill>
              </a:rPr>
              <a:t>Prevention</a:t>
            </a:r>
            <a:endParaRPr lang="en-US" sz="900" dirty="0">
              <a:solidFill>
                <a:srgbClr val="0050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98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Forensic Watermark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70018" y="3485355"/>
            <a:ext cx="33564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+mn-lt"/>
              </a:rPr>
              <a:t>Rapid Watermark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+mn-lt"/>
              </a:rPr>
              <a:t>Headend-based Watermark</a:t>
            </a:r>
          </a:p>
        </p:txBody>
      </p:sp>
    </p:spTree>
    <p:extLst>
      <p:ext uri="{BB962C8B-B14F-4D97-AF65-F5344CB8AC3E}">
        <p14:creationId xmlns:p14="http://schemas.microsoft.com/office/powerpoint/2010/main" val="234305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Freeform 93"/>
          <p:cNvSpPr>
            <a:spLocks noEditPoints="1"/>
          </p:cNvSpPr>
          <p:nvPr/>
        </p:nvSpPr>
        <p:spPr bwMode="auto">
          <a:xfrm>
            <a:off x="6269365" y="3590746"/>
            <a:ext cx="1120462" cy="838987"/>
          </a:xfrm>
          <a:custGeom>
            <a:avLst/>
            <a:gdLst>
              <a:gd name="T0" fmla="*/ 1509 w 1691"/>
              <a:gd name="T1" fmla="*/ 641 h 1281"/>
              <a:gd name="T2" fmla="*/ 1508 w 1691"/>
              <a:gd name="T3" fmla="*/ 124 h 1281"/>
              <a:gd name="T4" fmla="*/ 1498 w 1691"/>
              <a:gd name="T5" fmla="*/ 84 h 1281"/>
              <a:gd name="T6" fmla="*/ 1478 w 1691"/>
              <a:gd name="T7" fmla="*/ 50 h 1281"/>
              <a:gd name="T8" fmla="*/ 1448 w 1691"/>
              <a:gd name="T9" fmla="*/ 23 h 1281"/>
              <a:gd name="T10" fmla="*/ 1412 w 1691"/>
              <a:gd name="T11" fmla="*/ 6 h 1281"/>
              <a:gd name="T12" fmla="*/ 1372 w 1691"/>
              <a:gd name="T13" fmla="*/ 0 h 1281"/>
              <a:gd name="T14" fmla="*/ 306 w 1691"/>
              <a:gd name="T15" fmla="*/ 1 h 1281"/>
              <a:gd name="T16" fmla="*/ 266 w 1691"/>
              <a:gd name="T17" fmla="*/ 11 h 1281"/>
              <a:gd name="T18" fmla="*/ 233 w 1691"/>
              <a:gd name="T19" fmla="*/ 31 h 1281"/>
              <a:gd name="T20" fmla="*/ 206 w 1691"/>
              <a:gd name="T21" fmla="*/ 60 h 1281"/>
              <a:gd name="T22" fmla="*/ 189 w 1691"/>
              <a:gd name="T23" fmla="*/ 97 h 1281"/>
              <a:gd name="T24" fmla="*/ 183 w 1691"/>
              <a:gd name="T25" fmla="*/ 138 h 1281"/>
              <a:gd name="T26" fmla="*/ 183 w 1691"/>
              <a:gd name="T27" fmla="*/ 914 h 1281"/>
              <a:gd name="T28" fmla="*/ 0 w 1691"/>
              <a:gd name="T29" fmla="*/ 1144 h 1281"/>
              <a:gd name="T30" fmla="*/ 6 w 1691"/>
              <a:gd name="T31" fmla="*/ 1184 h 1281"/>
              <a:gd name="T32" fmla="*/ 24 w 1691"/>
              <a:gd name="T33" fmla="*/ 1220 h 1281"/>
              <a:gd name="T34" fmla="*/ 50 w 1691"/>
              <a:gd name="T35" fmla="*/ 1249 h 1281"/>
              <a:gd name="T36" fmla="*/ 84 w 1691"/>
              <a:gd name="T37" fmla="*/ 1269 h 1281"/>
              <a:gd name="T38" fmla="*/ 123 w 1691"/>
              <a:gd name="T39" fmla="*/ 1280 h 1281"/>
              <a:gd name="T40" fmla="*/ 1554 w 1691"/>
              <a:gd name="T41" fmla="*/ 1281 h 1281"/>
              <a:gd name="T42" fmla="*/ 1595 w 1691"/>
              <a:gd name="T43" fmla="*/ 1274 h 1281"/>
              <a:gd name="T44" fmla="*/ 1631 w 1691"/>
              <a:gd name="T45" fmla="*/ 1257 h 1281"/>
              <a:gd name="T46" fmla="*/ 1660 w 1691"/>
              <a:gd name="T47" fmla="*/ 1230 h 1281"/>
              <a:gd name="T48" fmla="*/ 1681 w 1691"/>
              <a:gd name="T49" fmla="*/ 1197 h 1281"/>
              <a:gd name="T50" fmla="*/ 1691 w 1691"/>
              <a:gd name="T51" fmla="*/ 1158 h 1281"/>
              <a:gd name="T52" fmla="*/ 1509 w 1691"/>
              <a:gd name="T53" fmla="*/ 914 h 1281"/>
              <a:gd name="T54" fmla="*/ 320 w 1691"/>
              <a:gd name="T55" fmla="*/ 174 h 1281"/>
              <a:gd name="T56" fmla="*/ 333 w 1691"/>
              <a:gd name="T57" fmla="*/ 150 h 1281"/>
              <a:gd name="T58" fmla="*/ 356 w 1691"/>
              <a:gd name="T59" fmla="*/ 139 h 1281"/>
              <a:gd name="T60" fmla="*/ 1325 w 1691"/>
              <a:gd name="T61" fmla="*/ 138 h 1281"/>
              <a:gd name="T62" fmla="*/ 1352 w 1691"/>
              <a:gd name="T63" fmla="*/ 146 h 1281"/>
              <a:gd name="T64" fmla="*/ 1368 w 1691"/>
              <a:gd name="T65" fmla="*/ 165 h 1281"/>
              <a:gd name="T66" fmla="*/ 1372 w 1691"/>
              <a:gd name="T67" fmla="*/ 823 h 1281"/>
              <a:gd name="T68" fmla="*/ 1368 w 1691"/>
              <a:gd name="T69" fmla="*/ 841 h 1281"/>
              <a:gd name="T70" fmla="*/ 1352 w 1691"/>
              <a:gd name="T71" fmla="*/ 861 h 1281"/>
              <a:gd name="T72" fmla="*/ 1325 w 1691"/>
              <a:gd name="T73" fmla="*/ 869 h 1281"/>
              <a:gd name="T74" fmla="*/ 356 w 1691"/>
              <a:gd name="T75" fmla="*/ 868 h 1281"/>
              <a:gd name="T76" fmla="*/ 333 w 1691"/>
              <a:gd name="T77" fmla="*/ 855 h 1281"/>
              <a:gd name="T78" fmla="*/ 320 w 1691"/>
              <a:gd name="T79" fmla="*/ 832 h 1281"/>
              <a:gd name="T80" fmla="*/ 1006 w 1691"/>
              <a:gd name="T81" fmla="*/ 1189 h 1281"/>
              <a:gd name="T82" fmla="*/ 722 w 1691"/>
              <a:gd name="T83" fmla="*/ 1188 h 1281"/>
              <a:gd name="T84" fmla="*/ 699 w 1691"/>
              <a:gd name="T85" fmla="*/ 1176 h 1281"/>
              <a:gd name="T86" fmla="*/ 686 w 1691"/>
              <a:gd name="T87" fmla="*/ 1153 h 1281"/>
              <a:gd name="T88" fmla="*/ 686 w 1691"/>
              <a:gd name="T89" fmla="*/ 1134 h 1281"/>
              <a:gd name="T90" fmla="*/ 699 w 1691"/>
              <a:gd name="T91" fmla="*/ 1111 h 1281"/>
              <a:gd name="T92" fmla="*/ 722 w 1691"/>
              <a:gd name="T93" fmla="*/ 1099 h 1281"/>
              <a:gd name="T94" fmla="*/ 1006 w 1691"/>
              <a:gd name="T95" fmla="*/ 1098 h 1281"/>
              <a:gd name="T96" fmla="*/ 1031 w 1691"/>
              <a:gd name="T97" fmla="*/ 1106 h 1281"/>
              <a:gd name="T98" fmla="*/ 1048 w 1691"/>
              <a:gd name="T99" fmla="*/ 1125 h 1281"/>
              <a:gd name="T100" fmla="*/ 1052 w 1691"/>
              <a:gd name="T101" fmla="*/ 1144 h 1281"/>
              <a:gd name="T102" fmla="*/ 1044 w 1691"/>
              <a:gd name="T103" fmla="*/ 1169 h 1281"/>
              <a:gd name="T104" fmla="*/ 1023 w 1691"/>
              <a:gd name="T105" fmla="*/ 1185 h 1281"/>
              <a:gd name="T106" fmla="*/ 1006 w 1691"/>
              <a:gd name="T107" fmla="*/ 1189 h 1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691" h="1281">
                <a:moveTo>
                  <a:pt x="1509" y="914"/>
                </a:moveTo>
                <a:lnTo>
                  <a:pt x="1509" y="778"/>
                </a:lnTo>
                <a:lnTo>
                  <a:pt x="1509" y="641"/>
                </a:lnTo>
                <a:lnTo>
                  <a:pt x="1509" y="138"/>
                </a:lnTo>
                <a:lnTo>
                  <a:pt x="1509" y="138"/>
                </a:lnTo>
                <a:lnTo>
                  <a:pt x="1508" y="124"/>
                </a:lnTo>
                <a:lnTo>
                  <a:pt x="1507" y="110"/>
                </a:lnTo>
                <a:lnTo>
                  <a:pt x="1503" y="97"/>
                </a:lnTo>
                <a:lnTo>
                  <a:pt x="1498" y="84"/>
                </a:lnTo>
                <a:lnTo>
                  <a:pt x="1493" y="72"/>
                </a:lnTo>
                <a:lnTo>
                  <a:pt x="1486" y="60"/>
                </a:lnTo>
                <a:lnTo>
                  <a:pt x="1478" y="50"/>
                </a:lnTo>
                <a:lnTo>
                  <a:pt x="1468" y="41"/>
                </a:lnTo>
                <a:lnTo>
                  <a:pt x="1459" y="31"/>
                </a:lnTo>
                <a:lnTo>
                  <a:pt x="1448" y="23"/>
                </a:lnTo>
                <a:lnTo>
                  <a:pt x="1437" y="16"/>
                </a:lnTo>
                <a:lnTo>
                  <a:pt x="1425" y="11"/>
                </a:lnTo>
                <a:lnTo>
                  <a:pt x="1412" y="6"/>
                </a:lnTo>
                <a:lnTo>
                  <a:pt x="1399" y="3"/>
                </a:lnTo>
                <a:lnTo>
                  <a:pt x="1385" y="1"/>
                </a:lnTo>
                <a:lnTo>
                  <a:pt x="1372" y="0"/>
                </a:lnTo>
                <a:lnTo>
                  <a:pt x="320" y="0"/>
                </a:lnTo>
                <a:lnTo>
                  <a:pt x="320" y="0"/>
                </a:lnTo>
                <a:lnTo>
                  <a:pt x="306" y="1"/>
                </a:lnTo>
                <a:lnTo>
                  <a:pt x="293" y="3"/>
                </a:lnTo>
                <a:lnTo>
                  <a:pt x="279" y="6"/>
                </a:lnTo>
                <a:lnTo>
                  <a:pt x="266" y="11"/>
                </a:lnTo>
                <a:lnTo>
                  <a:pt x="255" y="16"/>
                </a:lnTo>
                <a:lnTo>
                  <a:pt x="243" y="23"/>
                </a:lnTo>
                <a:lnTo>
                  <a:pt x="233" y="31"/>
                </a:lnTo>
                <a:lnTo>
                  <a:pt x="223" y="41"/>
                </a:lnTo>
                <a:lnTo>
                  <a:pt x="214" y="50"/>
                </a:lnTo>
                <a:lnTo>
                  <a:pt x="206" y="60"/>
                </a:lnTo>
                <a:lnTo>
                  <a:pt x="199" y="72"/>
                </a:lnTo>
                <a:lnTo>
                  <a:pt x="193" y="84"/>
                </a:lnTo>
                <a:lnTo>
                  <a:pt x="189" y="97"/>
                </a:lnTo>
                <a:lnTo>
                  <a:pt x="185" y="110"/>
                </a:lnTo>
                <a:lnTo>
                  <a:pt x="183" y="124"/>
                </a:lnTo>
                <a:lnTo>
                  <a:pt x="183" y="138"/>
                </a:lnTo>
                <a:lnTo>
                  <a:pt x="183" y="641"/>
                </a:lnTo>
                <a:lnTo>
                  <a:pt x="183" y="778"/>
                </a:lnTo>
                <a:lnTo>
                  <a:pt x="183" y="914"/>
                </a:lnTo>
                <a:lnTo>
                  <a:pt x="0" y="1098"/>
                </a:lnTo>
                <a:lnTo>
                  <a:pt x="0" y="1144"/>
                </a:lnTo>
                <a:lnTo>
                  <a:pt x="0" y="1144"/>
                </a:lnTo>
                <a:lnTo>
                  <a:pt x="1" y="1158"/>
                </a:lnTo>
                <a:lnTo>
                  <a:pt x="3" y="1170"/>
                </a:lnTo>
                <a:lnTo>
                  <a:pt x="6" y="1184"/>
                </a:lnTo>
                <a:lnTo>
                  <a:pt x="11" y="1197"/>
                </a:lnTo>
                <a:lnTo>
                  <a:pt x="17" y="1208"/>
                </a:lnTo>
                <a:lnTo>
                  <a:pt x="24" y="1220"/>
                </a:lnTo>
                <a:lnTo>
                  <a:pt x="31" y="1230"/>
                </a:lnTo>
                <a:lnTo>
                  <a:pt x="40" y="1241"/>
                </a:lnTo>
                <a:lnTo>
                  <a:pt x="50" y="1249"/>
                </a:lnTo>
                <a:lnTo>
                  <a:pt x="61" y="1257"/>
                </a:lnTo>
                <a:lnTo>
                  <a:pt x="72" y="1264"/>
                </a:lnTo>
                <a:lnTo>
                  <a:pt x="84" y="1269"/>
                </a:lnTo>
                <a:lnTo>
                  <a:pt x="96" y="1274"/>
                </a:lnTo>
                <a:lnTo>
                  <a:pt x="109" y="1278"/>
                </a:lnTo>
                <a:lnTo>
                  <a:pt x="123" y="1280"/>
                </a:lnTo>
                <a:lnTo>
                  <a:pt x="137" y="1281"/>
                </a:lnTo>
                <a:lnTo>
                  <a:pt x="1554" y="1281"/>
                </a:lnTo>
                <a:lnTo>
                  <a:pt x="1554" y="1281"/>
                </a:lnTo>
                <a:lnTo>
                  <a:pt x="1569" y="1280"/>
                </a:lnTo>
                <a:lnTo>
                  <a:pt x="1582" y="1278"/>
                </a:lnTo>
                <a:lnTo>
                  <a:pt x="1595" y="1274"/>
                </a:lnTo>
                <a:lnTo>
                  <a:pt x="1608" y="1269"/>
                </a:lnTo>
                <a:lnTo>
                  <a:pt x="1620" y="1264"/>
                </a:lnTo>
                <a:lnTo>
                  <a:pt x="1631" y="1257"/>
                </a:lnTo>
                <a:lnTo>
                  <a:pt x="1642" y="1249"/>
                </a:lnTo>
                <a:lnTo>
                  <a:pt x="1652" y="1241"/>
                </a:lnTo>
                <a:lnTo>
                  <a:pt x="1660" y="1230"/>
                </a:lnTo>
                <a:lnTo>
                  <a:pt x="1668" y="1220"/>
                </a:lnTo>
                <a:lnTo>
                  <a:pt x="1675" y="1208"/>
                </a:lnTo>
                <a:lnTo>
                  <a:pt x="1681" y="1197"/>
                </a:lnTo>
                <a:lnTo>
                  <a:pt x="1685" y="1184"/>
                </a:lnTo>
                <a:lnTo>
                  <a:pt x="1689" y="1170"/>
                </a:lnTo>
                <a:lnTo>
                  <a:pt x="1691" y="1158"/>
                </a:lnTo>
                <a:lnTo>
                  <a:pt x="1691" y="1144"/>
                </a:lnTo>
                <a:lnTo>
                  <a:pt x="1691" y="1098"/>
                </a:lnTo>
                <a:lnTo>
                  <a:pt x="1509" y="914"/>
                </a:lnTo>
                <a:close/>
                <a:moveTo>
                  <a:pt x="320" y="183"/>
                </a:moveTo>
                <a:lnTo>
                  <a:pt x="320" y="183"/>
                </a:lnTo>
                <a:lnTo>
                  <a:pt x="320" y="174"/>
                </a:lnTo>
                <a:lnTo>
                  <a:pt x="324" y="165"/>
                </a:lnTo>
                <a:lnTo>
                  <a:pt x="327" y="157"/>
                </a:lnTo>
                <a:lnTo>
                  <a:pt x="333" y="150"/>
                </a:lnTo>
                <a:lnTo>
                  <a:pt x="340" y="146"/>
                </a:lnTo>
                <a:lnTo>
                  <a:pt x="348" y="141"/>
                </a:lnTo>
                <a:lnTo>
                  <a:pt x="356" y="139"/>
                </a:lnTo>
                <a:lnTo>
                  <a:pt x="365" y="138"/>
                </a:lnTo>
                <a:lnTo>
                  <a:pt x="1325" y="138"/>
                </a:lnTo>
                <a:lnTo>
                  <a:pt x="1325" y="138"/>
                </a:lnTo>
                <a:lnTo>
                  <a:pt x="1335" y="139"/>
                </a:lnTo>
                <a:lnTo>
                  <a:pt x="1344" y="141"/>
                </a:lnTo>
                <a:lnTo>
                  <a:pt x="1352" y="146"/>
                </a:lnTo>
                <a:lnTo>
                  <a:pt x="1358" y="150"/>
                </a:lnTo>
                <a:lnTo>
                  <a:pt x="1363" y="157"/>
                </a:lnTo>
                <a:lnTo>
                  <a:pt x="1368" y="165"/>
                </a:lnTo>
                <a:lnTo>
                  <a:pt x="1370" y="174"/>
                </a:lnTo>
                <a:lnTo>
                  <a:pt x="1372" y="183"/>
                </a:lnTo>
                <a:lnTo>
                  <a:pt x="1372" y="823"/>
                </a:lnTo>
                <a:lnTo>
                  <a:pt x="1372" y="823"/>
                </a:lnTo>
                <a:lnTo>
                  <a:pt x="1370" y="832"/>
                </a:lnTo>
                <a:lnTo>
                  <a:pt x="1368" y="841"/>
                </a:lnTo>
                <a:lnTo>
                  <a:pt x="1363" y="848"/>
                </a:lnTo>
                <a:lnTo>
                  <a:pt x="1358" y="855"/>
                </a:lnTo>
                <a:lnTo>
                  <a:pt x="1352" y="861"/>
                </a:lnTo>
                <a:lnTo>
                  <a:pt x="1344" y="866"/>
                </a:lnTo>
                <a:lnTo>
                  <a:pt x="1335" y="868"/>
                </a:lnTo>
                <a:lnTo>
                  <a:pt x="1325" y="869"/>
                </a:lnTo>
                <a:lnTo>
                  <a:pt x="365" y="869"/>
                </a:lnTo>
                <a:lnTo>
                  <a:pt x="365" y="869"/>
                </a:lnTo>
                <a:lnTo>
                  <a:pt x="356" y="868"/>
                </a:lnTo>
                <a:lnTo>
                  <a:pt x="348" y="866"/>
                </a:lnTo>
                <a:lnTo>
                  <a:pt x="340" y="861"/>
                </a:lnTo>
                <a:lnTo>
                  <a:pt x="333" y="855"/>
                </a:lnTo>
                <a:lnTo>
                  <a:pt x="327" y="848"/>
                </a:lnTo>
                <a:lnTo>
                  <a:pt x="324" y="841"/>
                </a:lnTo>
                <a:lnTo>
                  <a:pt x="320" y="832"/>
                </a:lnTo>
                <a:lnTo>
                  <a:pt x="320" y="823"/>
                </a:lnTo>
                <a:lnTo>
                  <a:pt x="320" y="183"/>
                </a:lnTo>
                <a:close/>
                <a:moveTo>
                  <a:pt x="1006" y="1189"/>
                </a:moveTo>
                <a:lnTo>
                  <a:pt x="731" y="1189"/>
                </a:lnTo>
                <a:lnTo>
                  <a:pt x="731" y="1189"/>
                </a:lnTo>
                <a:lnTo>
                  <a:pt x="722" y="1188"/>
                </a:lnTo>
                <a:lnTo>
                  <a:pt x="714" y="1185"/>
                </a:lnTo>
                <a:lnTo>
                  <a:pt x="706" y="1181"/>
                </a:lnTo>
                <a:lnTo>
                  <a:pt x="699" y="1176"/>
                </a:lnTo>
                <a:lnTo>
                  <a:pt x="693" y="1169"/>
                </a:lnTo>
                <a:lnTo>
                  <a:pt x="690" y="1161"/>
                </a:lnTo>
                <a:lnTo>
                  <a:pt x="686" y="1153"/>
                </a:lnTo>
                <a:lnTo>
                  <a:pt x="686" y="1144"/>
                </a:lnTo>
                <a:lnTo>
                  <a:pt x="686" y="1144"/>
                </a:lnTo>
                <a:lnTo>
                  <a:pt x="686" y="1134"/>
                </a:lnTo>
                <a:lnTo>
                  <a:pt x="690" y="1125"/>
                </a:lnTo>
                <a:lnTo>
                  <a:pt x="693" y="1118"/>
                </a:lnTo>
                <a:lnTo>
                  <a:pt x="699" y="1111"/>
                </a:lnTo>
                <a:lnTo>
                  <a:pt x="706" y="1106"/>
                </a:lnTo>
                <a:lnTo>
                  <a:pt x="714" y="1101"/>
                </a:lnTo>
                <a:lnTo>
                  <a:pt x="722" y="1099"/>
                </a:lnTo>
                <a:lnTo>
                  <a:pt x="731" y="1098"/>
                </a:lnTo>
                <a:lnTo>
                  <a:pt x="1006" y="1098"/>
                </a:lnTo>
                <a:lnTo>
                  <a:pt x="1006" y="1098"/>
                </a:lnTo>
                <a:lnTo>
                  <a:pt x="1015" y="1099"/>
                </a:lnTo>
                <a:lnTo>
                  <a:pt x="1023" y="1101"/>
                </a:lnTo>
                <a:lnTo>
                  <a:pt x="1031" y="1106"/>
                </a:lnTo>
                <a:lnTo>
                  <a:pt x="1038" y="1111"/>
                </a:lnTo>
                <a:lnTo>
                  <a:pt x="1044" y="1118"/>
                </a:lnTo>
                <a:lnTo>
                  <a:pt x="1048" y="1125"/>
                </a:lnTo>
                <a:lnTo>
                  <a:pt x="1051" y="1134"/>
                </a:lnTo>
                <a:lnTo>
                  <a:pt x="1052" y="1144"/>
                </a:lnTo>
                <a:lnTo>
                  <a:pt x="1052" y="1144"/>
                </a:lnTo>
                <a:lnTo>
                  <a:pt x="1051" y="1153"/>
                </a:lnTo>
                <a:lnTo>
                  <a:pt x="1048" y="1161"/>
                </a:lnTo>
                <a:lnTo>
                  <a:pt x="1044" y="1169"/>
                </a:lnTo>
                <a:lnTo>
                  <a:pt x="1038" y="1176"/>
                </a:lnTo>
                <a:lnTo>
                  <a:pt x="1031" y="1181"/>
                </a:lnTo>
                <a:lnTo>
                  <a:pt x="1023" y="1185"/>
                </a:lnTo>
                <a:lnTo>
                  <a:pt x="1015" y="1188"/>
                </a:lnTo>
                <a:lnTo>
                  <a:pt x="1006" y="1189"/>
                </a:lnTo>
                <a:lnTo>
                  <a:pt x="1006" y="118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178"/>
            <a:endParaRPr lang="en-US">
              <a:solidFill>
                <a:srgbClr val="676767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53987" y="1145239"/>
            <a:ext cx="8422823" cy="740479"/>
          </a:xfrm>
        </p:spPr>
        <p:txBody>
          <a:bodyPr/>
          <a:lstStyle/>
          <a:p>
            <a:pPr marL="5715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dirty="0" smtClean="0">
                <a:solidFill>
                  <a:schemeClr val="tx2"/>
                </a:solidFill>
              </a:rPr>
              <a:t>Forensic watermarking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smtClean="0"/>
              <a:t>= embedding digital information in a video signal to identify its source of origin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Forensic Watermarking for Video</a:t>
            </a:r>
            <a:endParaRPr lang="en-US" dirty="0"/>
          </a:p>
        </p:txBody>
      </p:sp>
      <p:sp>
        <p:nvSpPr>
          <p:cNvPr id="72" name="Oval 143"/>
          <p:cNvSpPr/>
          <p:nvPr/>
        </p:nvSpPr>
        <p:spPr>
          <a:xfrm>
            <a:off x="2462770" y="2231336"/>
            <a:ext cx="1653112" cy="1042496"/>
          </a:xfrm>
          <a:custGeom>
            <a:avLst/>
            <a:gdLst/>
            <a:ahLst/>
            <a:cxnLst/>
            <a:rect l="l" t="t" r="r" b="b"/>
            <a:pathLst>
              <a:path w="5382339" h="2377925">
                <a:moveTo>
                  <a:pt x="2351284" y="0"/>
                </a:moveTo>
                <a:cubicBezTo>
                  <a:pt x="2669163" y="0"/>
                  <a:pt x="2953186" y="144952"/>
                  <a:pt x="3140863" y="372363"/>
                </a:cubicBezTo>
                <a:lnTo>
                  <a:pt x="3178701" y="422964"/>
                </a:lnTo>
                <a:lnTo>
                  <a:pt x="3214369" y="403604"/>
                </a:lnTo>
                <a:cubicBezTo>
                  <a:pt x="3294823" y="369575"/>
                  <a:pt x="3383279" y="350757"/>
                  <a:pt x="3476130" y="350757"/>
                </a:cubicBezTo>
                <a:cubicBezTo>
                  <a:pt x="3754682" y="350757"/>
                  <a:pt x="3993679" y="520115"/>
                  <a:pt x="4095767" y="761480"/>
                </a:cubicBezTo>
                <a:lnTo>
                  <a:pt x="4123717" y="851519"/>
                </a:lnTo>
                <a:lnTo>
                  <a:pt x="4254973" y="785349"/>
                </a:lnTo>
                <a:cubicBezTo>
                  <a:pt x="4348628" y="748418"/>
                  <a:pt x="4450666" y="728131"/>
                  <a:pt x="4557442" y="728131"/>
                </a:cubicBezTo>
                <a:cubicBezTo>
                  <a:pt x="5013020" y="728131"/>
                  <a:pt x="5382339" y="1097450"/>
                  <a:pt x="5382339" y="1553028"/>
                </a:cubicBezTo>
                <a:cubicBezTo>
                  <a:pt x="5382339" y="1894712"/>
                  <a:pt x="5174597" y="2187874"/>
                  <a:pt x="4878529" y="2313101"/>
                </a:cubicBezTo>
                <a:lnTo>
                  <a:pt x="4863629" y="2318554"/>
                </a:lnTo>
                <a:lnTo>
                  <a:pt x="4829783" y="2336925"/>
                </a:lnTo>
                <a:cubicBezTo>
                  <a:pt x="4778412" y="2358653"/>
                  <a:pt x="4721933" y="2370668"/>
                  <a:pt x="4662648" y="2370668"/>
                </a:cubicBezTo>
                <a:lnTo>
                  <a:pt x="4661428" y="2370668"/>
                </a:lnTo>
                <a:lnTo>
                  <a:pt x="4641783" y="2373666"/>
                </a:lnTo>
                <a:cubicBezTo>
                  <a:pt x="4614053" y="2376482"/>
                  <a:pt x="4585916" y="2377925"/>
                  <a:pt x="4557442" y="2377925"/>
                </a:cubicBezTo>
                <a:cubicBezTo>
                  <a:pt x="4528969" y="2377925"/>
                  <a:pt x="4500832" y="2376482"/>
                  <a:pt x="4473101" y="2373666"/>
                </a:cubicBezTo>
                <a:lnTo>
                  <a:pt x="4453456" y="2370668"/>
                </a:lnTo>
                <a:lnTo>
                  <a:pt x="949467" y="2370667"/>
                </a:lnTo>
                <a:lnTo>
                  <a:pt x="888183" y="2365260"/>
                </a:lnTo>
                <a:lnTo>
                  <a:pt x="879895" y="2366525"/>
                </a:lnTo>
                <a:cubicBezTo>
                  <a:pt x="853059" y="2369250"/>
                  <a:pt x="825831" y="2370646"/>
                  <a:pt x="798276" y="2370646"/>
                </a:cubicBezTo>
                <a:cubicBezTo>
                  <a:pt x="357400" y="2370646"/>
                  <a:pt x="0" y="2013246"/>
                  <a:pt x="0" y="1572370"/>
                </a:cubicBezTo>
                <a:cubicBezTo>
                  <a:pt x="0" y="1186604"/>
                  <a:pt x="273634" y="864748"/>
                  <a:pt x="637395" y="790312"/>
                </a:cubicBezTo>
                <a:lnTo>
                  <a:pt x="697594" y="781125"/>
                </a:lnTo>
                <a:lnTo>
                  <a:pt x="702629" y="731177"/>
                </a:lnTo>
                <a:cubicBezTo>
                  <a:pt x="752140" y="489221"/>
                  <a:pt x="966222" y="307214"/>
                  <a:pt x="1222814" y="307214"/>
                </a:cubicBezTo>
                <a:cubicBezTo>
                  <a:pt x="1332782" y="307214"/>
                  <a:pt x="1434942" y="340644"/>
                  <a:pt x="1519685" y="397896"/>
                </a:cubicBezTo>
                <a:lnTo>
                  <a:pt x="1533864" y="409594"/>
                </a:lnTo>
                <a:lnTo>
                  <a:pt x="1561704" y="372363"/>
                </a:lnTo>
                <a:cubicBezTo>
                  <a:pt x="1749381" y="144952"/>
                  <a:pt x="2033405" y="0"/>
                  <a:pt x="2351284" y="0"/>
                </a:cubicBez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684780"/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77" name="Freeform 114"/>
          <p:cNvSpPr>
            <a:spLocks noEditPoints="1"/>
          </p:cNvSpPr>
          <p:nvPr/>
        </p:nvSpPr>
        <p:spPr bwMode="auto">
          <a:xfrm>
            <a:off x="3135153" y="2516273"/>
            <a:ext cx="285733" cy="330617"/>
          </a:xfrm>
          <a:custGeom>
            <a:avLst/>
            <a:gdLst/>
            <a:ahLst/>
            <a:cxnLst>
              <a:cxn ang="0">
                <a:pos x="74" y="9"/>
              </a:cxn>
              <a:cxn ang="0">
                <a:pos x="151" y="342"/>
              </a:cxn>
              <a:cxn ang="0">
                <a:pos x="297" y="411"/>
              </a:cxn>
              <a:cxn ang="0">
                <a:pos x="143" y="317"/>
              </a:cxn>
              <a:cxn ang="0">
                <a:pos x="143" y="283"/>
              </a:cxn>
              <a:cxn ang="0">
                <a:pos x="91" y="223"/>
              </a:cxn>
              <a:cxn ang="0">
                <a:pos x="91" y="257"/>
              </a:cxn>
              <a:cxn ang="0">
                <a:pos x="91" y="163"/>
              </a:cxn>
              <a:cxn ang="0">
                <a:pos x="143" y="137"/>
              </a:cxn>
              <a:cxn ang="0">
                <a:pos x="143" y="103"/>
              </a:cxn>
              <a:cxn ang="0">
                <a:pos x="91" y="77"/>
              </a:cxn>
              <a:cxn ang="0">
                <a:pos x="143" y="77"/>
              </a:cxn>
              <a:cxn ang="0">
                <a:pos x="160" y="283"/>
              </a:cxn>
              <a:cxn ang="0">
                <a:pos x="160" y="257"/>
              </a:cxn>
              <a:cxn ang="0">
                <a:pos x="211" y="257"/>
              </a:cxn>
              <a:cxn ang="0">
                <a:pos x="160" y="197"/>
              </a:cxn>
              <a:cxn ang="0">
                <a:pos x="211" y="197"/>
              </a:cxn>
              <a:cxn ang="0">
                <a:pos x="160" y="103"/>
              </a:cxn>
              <a:cxn ang="0">
                <a:pos x="211" y="77"/>
              </a:cxn>
              <a:cxn ang="0">
                <a:pos x="211" y="43"/>
              </a:cxn>
              <a:cxn ang="0">
                <a:pos x="228" y="317"/>
              </a:cxn>
              <a:cxn ang="0">
                <a:pos x="279" y="317"/>
              </a:cxn>
              <a:cxn ang="0">
                <a:pos x="279" y="223"/>
              </a:cxn>
              <a:cxn ang="0">
                <a:pos x="279" y="197"/>
              </a:cxn>
              <a:cxn ang="0">
                <a:pos x="279" y="163"/>
              </a:cxn>
              <a:cxn ang="0">
                <a:pos x="228" y="137"/>
              </a:cxn>
              <a:cxn ang="0">
                <a:pos x="279" y="137"/>
              </a:cxn>
              <a:cxn ang="0">
                <a:pos x="228" y="43"/>
              </a:cxn>
              <a:cxn ang="0">
                <a:pos x="0" y="95"/>
              </a:cxn>
              <a:cxn ang="0">
                <a:pos x="68" y="77"/>
              </a:cxn>
              <a:cxn ang="0">
                <a:pos x="54" y="355"/>
              </a:cxn>
              <a:cxn ang="0">
                <a:pos x="54" y="339"/>
              </a:cxn>
              <a:cxn ang="0">
                <a:pos x="54" y="99"/>
              </a:cxn>
              <a:cxn ang="0">
                <a:pos x="20" y="99"/>
              </a:cxn>
              <a:cxn ang="0">
                <a:pos x="54" y="176"/>
              </a:cxn>
              <a:cxn ang="0">
                <a:pos x="20" y="219"/>
              </a:cxn>
              <a:cxn ang="0">
                <a:pos x="20" y="236"/>
              </a:cxn>
              <a:cxn ang="0">
                <a:pos x="54" y="278"/>
              </a:cxn>
              <a:cxn ang="0">
                <a:pos x="20" y="278"/>
              </a:cxn>
              <a:cxn ang="0">
                <a:pos x="303" y="411"/>
              </a:cxn>
              <a:cxn ang="0">
                <a:pos x="348" y="137"/>
              </a:cxn>
              <a:cxn ang="0">
                <a:pos x="347" y="176"/>
              </a:cxn>
              <a:cxn ang="0">
                <a:pos x="313" y="219"/>
              </a:cxn>
              <a:cxn ang="0">
                <a:pos x="313" y="236"/>
              </a:cxn>
              <a:cxn ang="0">
                <a:pos x="313" y="355"/>
              </a:cxn>
              <a:cxn ang="0">
                <a:pos x="347" y="355"/>
              </a:cxn>
              <a:cxn ang="0">
                <a:pos x="313" y="278"/>
              </a:cxn>
            </a:cxnLst>
            <a:rect l="0" t="0" r="r" b="b"/>
            <a:pathLst>
              <a:path w="365" h="411">
                <a:moveTo>
                  <a:pt x="288" y="0"/>
                </a:moveTo>
                <a:cubicBezTo>
                  <a:pt x="83" y="0"/>
                  <a:pt x="83" y="0"/>
                  <a:pt x="83" y="0"/>
                </a:cubicBezTo>
                <a:cubicBezTo>
                  <a:pt x="78" y="0"/>
                  <a:pt x="74" y="4"/>
                  <a:pt x="74" y="9"/>
                </a:cubicBezTo>
                <a:cubicBezTo>
                  <a:pt x="74" y="411"/>
                  <a:pt x="74" y="411"/>
                  <a:pt x="74" y="411"/>
                </a:cubicBezTo>
                <a:cubicBezTo>
                  <a:pt x="151" y="411"/>
                  <a:pt x="151" y="411"/>
                  <a:pt x="151" y="411"/>
                </a:cubicBezTo>
                <a:cubicBezTo>
                  <a:pt x="151" y="342"/>
                  <a:pt x="151" y="342"/>
                  <a:pt x="151" y="342"/>
                </a:cubicBezTo>
                <a:cubicBezTo>
                  <a:pt x="220" y="342"/>
                  <a:pt x="220" y="342"/>
                  <a:pt x="220" y="342"/>
                </a:cubicBezTo>
                <a:cubicBezTo>
                  <a:pt x="220" y="411"/>
                  <a:pt x="220" y="411"/>
                  <a:pt x="220" y="411"/>
                </a:cubicBezTo>
                <a:cubicBezTo>
                  <a:pt x="297" y="411"/>
                  <a:pt x="297" y="411"/>
                  <a:pt x="297" y="411"/>
                </a:cubicBezTo>
                <a:cubicBezTo>
                  <a:pt x="297" y="9"/>
                  <a:pt x="297" y="9"/>
                  <a:pt x="297" y="9"/>
                </a:cubicBezTo>
                <a:cubicBezTo>
                  <a:pt x="297" y="4"/>
                  <a:pt x="293" y="0"/>
                  <a:pt x="288" y="0"/>
                </a:cubicBezTo>
                <a:close/>
                <a:moveTo>
                  <a:pt x="143" y="317"/>
                </a:moveTo>
                <a:cubicBezTo>
                  <a:pt x="91" y="317"/>
                  <a:pt x="91" y="317"/>
                  <a:pt x="91" y="317"/>
                </a:cubicBezTo>
                <a:cubicBezTo>
                  <a:pt x="91" y="283"/>
                  <a:pt x="91" y="283"/>
                  <a:pt x="91" y="283"/>
                </a:cubicBezTo>
                <a:cubicBezTo>
                  <a:pt x="143" y="283"/>
                  <a:pt x="143" y="283"/>
                  <a:pt x="143" y="283"/>
                </a:cubicBezTo>
                <a:lnTo>
                  <a:pt x="143" y="317"/>
                </a:lnTo>
                <a:close/>
                <a:moveTo>
                  <a:pt x="91" y="257"/>
                </a:moveTo>
                <a:cubicBezTo>
                  <a:pt x="91" y="223"/>
                  <a:pt x="91" y="223"/>
                  <a:pt x="91" y="223"/>
                </a:cubicBezTo>
                <a:cubicBezTo>
                  <a:pt x="143" y="223"/>
                  <a:pt x="143" y="223"/>
                  <a:pt x="143" y="223"/>
                </a:cubicBezTo>
                <a:cubicBezTo>
                  <a:pt x="143" y="257"/>
                  <a:pt x="143" y="257"/>
                  <a:pt x="143" y="257"/>
                </a:cubicBezTo>
                <a:lnTo>
                  <a:pt x="91" y="257"/>
                </a:lnTo>
                <a:close/>
                <a:moveTo>
                  <a:pt x="143" y="197"/>
                </a:moveTo>
                <a:cubicBezTo>
                  <a:pt x="91" y="197"/>
                  <a:pt x="91" y="197"/>
                  <a:pt x="91" y="197"/>
                </a:cubicBezTo>
                <a:cubicBezTo>
                  <a:pt x="91" y="163"/>
                  <a:pt x="91" y="163"/>
                  <a:pt x="91" y="163"/>
                </a:cubicBezTo>
                <a:cubicBezTo>
                  <a:pt x="143" y="163"/>
                  <a:pt x="143" y="163"/>
                  <a:pt x="143" y="163"/>
                </a:cubicBezTo>
                <a:lnTo>
                  <a:pt x="143" y="197"/>
                </a:lnTo>
                <a:close/>
                <a:moveTo>
                  <a:pt x="143" y="137"/>
                </a:moveTo>
                <a:cubicBezTo>
                  <a:pt x="91" y="137"/>
                  <a:pt x="91" y="137"/>
                  <a:pt x="91" y="137"/>
                </a:cubicBezTo>
                <a:cubicBezTo>
                  <a:pt x="91" y="103"/>
                  <a:pt x="91" y="103"/>
                  <a:pt x="91" y="103"/>
                </a:cubicBezTo>
                <a:cubicBezTo>
                  <a:pt x="143" y="103"/>
                  <a:pt x="143" y="103"/>
                  <a:pt x="143" y="103"/>
                </a:cubicBezTo>
                <a:lnTo>
                  <a:pt x="143" y="137"/>
                </a:lnTo>
                <a:close/>
                <a:moveTo>
                  <a:pt x="143" y="77"/>
                </a:moveTo>
                <a:cubicBezTo>
                  <a:pt x="91" y="77"/>
                  <a:pt x="91" y="77"/>
                  <a:pt x="91" y="77"/>
                </a:cubicBezTo>
                <a:cubicBezTo>
                  <a:pt x="91" y="43"/>
                  <a:pt x="91" y="43"/>
                  <a:pt x="91" y="43"/>
                </a:cubicBezTo>
                <a:cubicBezTo>
                  <a:pt x="143" y="43"/>
                  <a:pt x="143" y="43"/>
                  <a:pt x="143" y="43"/>
                </a:cubicBezTo>
                <a:lnTo>
                  <a:pt x="143" y="77"/>
                </a:lnTo>
                <a:close/>
                <a:moveTo>
                  <a:pt x="211" y="317"/>
                </a:moveTo>
                <a:cubicBezTo>
                  <a:pt x="160" y="317"/>
                  <a:pt x="160" y="317"/>
                  <a:pt x="160" y="317"/>
                </a:cubicBezTo>
                <a:cubicBezTo>
                  <a:pt x="160" y="283"/>
                  <a:pt x="160" y="283"/>
                  <a:pt x="160" y="283"/>
                </a:cubicBezTo>
                <a:cubicBezTo>
                  <a:pt x="211" y="283"/>
                  <a:pt x="211" y="283"/>
                  <a:pt x="211" y="283"/>
                </a:cubicBezTo>
                <a:lnTo>
                  <a:pt x="211" y="317"/>
                </a:lnTo>
                <a:close/>
                <a:moveTo>
                  <a:pt x="160" y="257"/>
                </a:moveTo>
                <a:cubicBezTo>
                  <a:pt x="160" y="223"/>
                  <a:pt x="160" y="223"/>
                  <a:pt x="160" y="223"/>
                </a:cubicBezTo>
                <a:cubicBezTo>
                  <a:pt x="211" y="223"/>
                  <a:pt x="211" y="223"/>
                  <a:pt x="211" y="223"/>
                </a:cubicBezTo>
                <a:cubicBezTo>
                  <a:pt x="211" y="257"/>
                  <a:pt x="211" y="257"/>
                  <a:pt x="211" y="257"/>
                </a:cubicBezTo>
                <a:lnTo>
                  <a:pt x="160" y="257"/>
                </a:lnTo>
                <a:close/>
                <a:moveTo>
                  <a:pt x="211" y="197"/>
                </a:moveTo>
                <a:cubicBezTo>
                  <a:pt x="160" y="197"/>
                  <a:pt x="160" y="197"/>
                  <a:pt x="160" y="197"/>
                </a:cubicBezTo>
                <a:cubicBezTo>
                  <a:pt x="160" y="163"/>
                  <a:pt x="160" y="163"/>
                  <a:pt x="160" y="163"/>
                </a:cubicBezTo>
                <a:cubicBezTo>
                  <a:pt x="211" y="163"/>
                  <a:pt x="211" y="163"/>
                  <a:pt x="211" y="163"/>
                </a:cubicBezTo>
                <a:lnTo>
                  <a:pt x="211" y="197"/>
                </a:lnTo>
                <a:close/>
                <a:moveTo>
                  <a:pt x="211" y="137"/>
                </a:moveTo>
                <a:cubicBezTo>
                  <a:pt x="160" y="137"/>
                  <a:pt x="160" y="137"/>
                  <a:pt x="160" y="137"/>
                </a:cubicBezTo>
                <a:cubicBezTo>
                  <a:pt x="160" y="103"/>
                  <a:pt x="160" y="103"/>
                  <a:pt x="160" y="103"/>
                </a:cubicBezTo>
                <a:cubicBezTo>
                  <a:pt x="211" y="103"/>
                  <a:pt x="211" y="103"/>
                  <a:pt x="211" y="103"/>
                </a:cubicBezTo>
                <a:lnTo>
                  <a:pt x="211" y="137"/>
                </a:lnTo>
                <a:close/>
                <a:moveTo>
                  <a:pt x="211" y="77"/>
                </a:moveTo>
                <a:cubicBezTo>
                  <a:pt x="160" y="77"/>
                  <a:pt x="160" y="77"/>
                  <a:pt x="160" y="77"/>
                </a:cubicBezTo>
                <a:cubicBezTo>
                  <a:pt x="160" y="43"/>
                  <a:pt x="160" y="43"/>
                  <a:pt x="160" y="43"/>
                </a:cubicBezTo>
                <a:cubicBezTo>
                  <a:pt x="211" y="43"/>
                  <a:pt x="211" y="43"/>
                  <a:pt x="211" y="43"/>
                </a:cubicBezTo>
                <a:lnTo>
                  <a:pt x="211" y="77"/>
                </a:lnTo>
                <a:close/>
                <a:moveTo>
                  <a:pt x="279" y="317"/>
                </a:moveTo>
                <a:cubicBezTo>
                  <a:pt x="228" y="317"/>
                  <a:pt x="228" y="317"/>
                  <a:pt x="228" y="317"/>
                </a:cubicBezTo>
                <a:cubicBezTo>
                  <a:pt x="228" y="283"/>
                  <a:pt x="228" y="283"/>
                  <a:pt x="228" y="283"/>
                </a:cubicBezTo>
                <a:cubicBezTo>
                  <a:pt x="279" y="283"/>
                  <a:pt x="279" y="283"/>
                  <a:pt x="279" y="283"/>
                </a:cubicBezTo>
                <a:lnTo>
                  <a:pt x="279" y="317"/>
                </a:lnTo>
                <a:close/>
                <a:moveTo>
                  <a:pt x="228" y="257"/>
                </a:moveTo>
                <a:cubicBezTo>
                  <a:pt x="228" y="223"/>
                  <a:pt x="228" y="223"/>
                  <a:pt x="228" y="223"/>
                </a:cubicBezTo>
                <a:cubicBezTo>
                  <a:pt x="279" y="223"/>
                  <a:pt x="279" y="223"/>
                  <a:pt x="279" y="223"/>
                </a:cubicBezTo>
                <a:cubicBezTo>
                  <a:pt x="279" y="257"/>
                  <a:pt x="279" y="257"/>
                  <a:pt x="279" y="257"/>
                </a:cubicBezTo>
                <a:lnTo>
                  <a:pt x="228" y="257"/>
                </a:lnTo>
                <a:close/>
                <a:moveTo>
                  <a:pt x="279" y="197"/>
                </a:moveTo>
                <a:cubicBezTo>
                  <a:pt x="228" y="197"/>
                  <a:pt x="228" y="197"/>
                  <a:pt x="228" y="197"/>
                </a:cubicBezTo>
                <a:cubicBezTo>
                  <a:pt x="228" y="163"/>
                  <a:pt x="228" y="163"/>
                  <a:pt x="228" y="163"/>
                </a:cubicBezTo>
                <a:cubicBezTo>
                  <a:pt x="279" y="163"/>
                  <a:pt x="279" y="163"/>
                  <a:pt x="279" y="163"/>
                </a:cubicBezTo>
                <a:lnTo>
                  <a:pt x="279" y="197"/>
                </a:lnTo>
                <a:close/>
                <a:moveTo>
                  <a:pt x="279" y="137"/>
                </a:moveTo>
                <a:cubicBezTo>
                  <a:pt x="228" y="137"/>
                  <a:pt x="228" y="137"/>
                  <a:pt x="228" y="137"/>
                </a:cubicBezTo>
                <a:cubicBezTo>
                  <a:pt x="228" y="103"/>
                  <a:pt x="228" y="103"/>
                  <a:pt x="228" y="103"/>
                </a:cubicBezTo>
                <a:cubicBezTo>
                  <a:pt x="279" y="103"/>
                  <a:pt x="279" y="103"/>
                  <a:pt x="279" y="103"/>
                </a:cubicBezTo>
                <a:lnTo>
                  <a:pt x="279" y="137"/>
                </a:lnTo>
                <a:close/>
                <a:moveTo>
                  <a:pt x="279" y="77"/>
                </a:moveTo>
                <a:cubicBezTo>
                  <a:pt x="228" y="77"/>
                  <a:pt x="228" y="77"/>
                  <a:pt x="228" y="77"/>
                </a:cubicBezTo>
                <a:cubicBezTo>
                  <a:pt x="228" y="43"/>
                  <a:pt x="228" y="43"/>
                  <a:pt x="228" y="43"/>
                </a:cubicBezTo>
                <a:cubicBezTo>
                  <a:pt x="279" y="43"/>
                  <a:pt x="279" y="43"/>
                  <a:pt x="279" y="43"/>
                </a:cubicBezTo>
                <a:lnTo>
                  <a:pt x="279" y="77"/>
                </a:lnTo>
                <a:close/>
                <a:moveTo>
                  <a:pt x="0" y="95"/>
                </a:moveTo>
                <a:cubicBezTo>
                  <a:pt x="0" y="411"/>
                  <a:pt x="0" y="411"/>
                  <a:pt x="0" y="411"/>
                </a:cubicBezTo>
                <a:cubicBezTo>
                  <a:pt x="68" y="411"/>
                  <a:pt x="68" y="411"/>
                  <a:pt x="68" y="411"/>
                </a:cubicBezTo>
                <a:cubicBezTo>
                  <a:pt x="68" y="77"/>
                  <a:pt x="68" y="77"/>
                  <a:pt x="68" y="77"/>
                </a:cubicBezTo>
                <a:cubicBezTo>
                  <a:pt x="17" y="77"/>
                  <a:pt x="17" y="77"/>
                  <a:pt x="17" y="77"/>
                </a:cubicBezTo>
                <a:cubicBezTo>
                  <a:pt x="8" y="77"/>
                  <a:pt x="0" y="85"/>
                  <a:pt x="0" y="95"/>
                </a:cubicBezTo>
                <a:close/>
                <a:moveTo>
                  <a:pt x="54" y="355"/>
                </a:moveTo>
                <a:cubicBezTo>
                  <a:pt x="20" y="355"/>
                  <a:pt x="20" y="355"/>
                  <a:pt x="20" y="355"/>
                </a:cubicBezTo>
                <a:cubicBezTo>
                  <a:pt x="20" y="339"/>
                  <a:pt x="20" y="339"/>
                  <a:pt x="20" y="339"/>
                </a:cubicBezTo>
                <a:cubicBezTo>
                  <a:pt x="54" y="339"/>
                  <a:pt x="54" y="339"/>
                  <a:pt x="54" y="339"/>
                </a:cubicBezTo>
                <a:lnTo>
                  <a:pt x="54" y="355"/>
                </a:lnTo>
                <a:close/>
                <a:moveTo>
                  <a:pt x="20" y="99"/>
                </a:moveTo>
                <a:cubicBezTo>
                  <a:pt x="54" y="99"/>
                  <a:pt x="54" y="99"/>
                  <a:pt x="54" y="99"/>
                </a:cubicBezTo>
                <a:cubicBezTo>
                  <a:pt x="54" y="116"/>
                  <a:pt x="54" y="116"/>
                  <a:pt x="54" y="116"/>
                </a:cubicBezTo>
                <a:cubicBezTo>
                  <a:pt x="20" y="116"/>
                  <a:pt x="20" y="116"/>
                  <a:pt x="20" y="116"/>
                </a:cubicBezTo>
                <a:lnTo>
                  <a:pt x="20" y="99"/>
                </a:lnTo>
                <a:close/>
                <a:moveTo>
                  <a:pt x="20" y="159"/>
                </a:moveTo>
                <a:cubicBezTo>
                  <a:pt x="54" y="159"/>
                  <a:pt x="54" y="159"/>
                  <a:pt x="54" y="159"/>
                </a:cubicBezTo>
                <a:cubicBezTo>
                  <a:pt x="54" y="176"/>
                  <a:pt x="54" y="176"/>
                  <a:pt x="54" y="176"/>
                </a:cubicBezTo>
                <a:cubicBezTo>
                  <a:pt x="20" y="176"/>
                  <a:pt x="20" y="176"/>
                  <a:pt x="20" y="176"/>
                </a:cubicBezTo>
                <a:lnTo>
                  <a:pt x="20" y="159"/>
                </a:lnTo>
                <a:close/>
                <a:moveTo>
                  <a:pt x="20" y="219"/>
                </a:moveTo>
                <a:cubicBezTo>
                  <a:pt x="54" y="219"/>
                  <a:pt x="54" y="219"/>
                  <a:pt x="54" y="219"/>
                </a:cubicBezTo>
                <a:cubicBezTo>
                  <a:pt x="54" y="236"/>
                  <a:pt x="54" y="236"/>
                  <a:pt x="54" y="236"/>
                </a:cubicBezTo>
                <a:cubicBezTo>
                  <a:pt x="20" y="236"/>
                  <a:pt x="20" y="236"/>
                  <a:pt x="20" y="236"/>
                </a:cubicBezTo>
                <a:lnTo>
                  <a:pt x="20" y="219"/>
                </a:lnTo>
                <a:close/>
                <a:moveTo>
                  <a:pt x="20" y="278"/>
                </a:moveTo>
                <a:cubicBezTo>
                  <a:pt x="54" y="278"/>
                  <a:pt x="54" y="278"/>
                  <a:pt x="54" y="278"/>
                </a:cubicBezTo>
                <a:cubicBezTo>
                  <a:pt x="54" y="296"/>
                  <a:pt x="54" y="296"/>
                  <a:pt x="54" y="296"/>
                </a:cubicBezTo>
                <a:cubicBezTo>
                  <a:pt x="20" y="296"/>
                  <a:pt x="20" y="296"/>
                  <a:pt x="20" y="296"/>
                </a:cubicBezTo>
                <a:lnTo>
                  <a:pt x="20" y="278"/>
                </a:lnTo>
                <a:close/>
                <a:moveTo>
                  <a:pt x="348" y="137"/>
                </a:moveTo>
                <a:cubicBezTo>
                  <a:pt x="303" y="137"/>
                  <a:pt x="303" y="137"/>
                  <a:pt x="303" y="137"/>
                </a:cubicBezTo>
                <a:cubicBezTo>
                  <a:pt x="303" y="411"/>
                  <a:pt x="303" y="411"/>
                  <a:pt x="303" y="411"/>
                </a:cubicBezTo>
                <a:cubicBezTo>
                  <a:pt x="365" y="411"/>
                  <a:pt x="365" y="411"/>
                  <a:pt x="365" y="411"/>
                </a:cubicBezTo>
                <a:cubicBezTo>
                  <a:pt x="365" y="154"/>
                  <a:pt x="365" y="154"/>
                  <a:pt x="365" y="154"/>
                </a:cubicBezTo>
                <a:cubicBezTo>
                  <a:pt x="365" y="145"/>
                  <a:pt x="357" y="137"/>
                  <a:pt x="348" y="137"/>
                </a:cubicBezTo>
                <a:close/>
                <a:moveTo>
                  <a:pt x="313" y="159"/>
                </a:moveTo>
                <a:cubicBezTo>
                  <a:pt x="347" y="159"/>
                  <a:pt x="347" y="159"/>
                  <a:pt x="347" y="159"/>
                </a:cubicBezTo>
                <a:cubicBezTo>
                  <a:pt x="347" y="176"/>
                  <a:pt x="347" y="176"/>
                  <a:pt x="347" y="176"/>
                </a:cubicBezTo>
                <a:cubicBezTo>
                  <a:pt x="313" y="176"/>
                  <a:pt x="313" y="176"/>
                  <a:pt x="313" y="176"/>
                </a:cubicBezTo>
                <a:lnTo>
                  <a:pt x="313" y="159"/>
                </a:lnTo>
                <a:close/>
                <a:moveTo>
                  <a:pt x="313" y="219"/>
                </a:moveTo>
                <a:cubicBezTo>
                  <a:pt x="347" y="219"/>
                  <a:pt x="347" y="219"/>
                  <a:pt x="347" y="219"/>
                </a:cubicBezTo>
                <a:cubicBezTo>
                  <a:pt x="347" y="236"/>
                  <a:pt x="347" y="236"/>
                  <a:pt x="347" y="236"/>
                </a:cubicBezTo>
                <a:cubicBezTo>
                  <a:pt x="313" y="236"/>
                  <a:pt x="313" y="236"/>
                  <a:pt x="313" y="236"/>
                </a:cubicBezTo>
                <a:lnTo>
                  <a:pt x="313" y="219"/>
                </a:lnTo>
                <a:close/>
                <a:moveTo>
                  <a:pt x="347" y="355"/>
                </a:moveTo>
                <a:cubicBezTo>
                  <a:pt x="313" y="355"/>
                  <a:pt x="313" y="355"/>
                  <a:pt x="313" y="355"/>
                </a:cubicBezTo>
                <a:cubicBezTo>
                  <a:pt x="313" y="339"/>
                  <a:pt x="313" y="339"/>
                  <a:pt x="313" y="339"/>
                </a:cubicBezTo>
                <a:cubicBezTo>
                  <a:pt x="347" y="339"/>
                  <a:pt x="347" y="339"/>
                  <a:pt x="347" y="339"/>
                </a:cubicBezTo>
                <a:lnTo>
                  <a:pt x="347" y="355"/>
                </a:lnTo>
                <a:close/>
                <a:moveTo>
                  <a:pt x="347" y="296"/>
                </a:moveTo>
                <a:cubicBezTo>
                  <a:pt x="313" y="296"/>
                  <a:pt x="313" y="296"/>
                  <a:pt x="313" y="296"/>
                </a:cubicBezTo>
                <a:cubicBezTo>
                  <a:pt x="313" y="278"/>
                  <a:pt x="313" y="278"/>
                  <a:pt x="313" y="278"/>
                </a:cubicBezTo>
                <a:cubicBezTo>
                  <a:pt x="347" y="278"/>
                  <a:pt x="347" y="278"/>
                  <a:pt x="347" y="278"/>
                </a:cubicBezTo>
                <a:lnTo>
                  <a:pt x="347" y="29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178"/>
            <a:endParaRPr lang="en-US" dirty="0">
              <a:solidFill>
                <a:srgbClr val="676767"/>
              </a:solidFill>
            </a:endParaRPr>
          </a:p>
        </p:txBody>
      </p:sp>
      <p:grpSp>
        <p:nvGrpSpPr>
          <p:cNvPr id="78" name="Group 77"/>
          <p:cNvGrpSpPr/>
          <p:nvPr/>
        </p:nvGrpSpPr>
        <p:grpSpPr>
          <a:xfrm>
            <a:off x="2748997" y="2744681"/>
            <a:ext cx="304695" cy="308558"/>
            <a:chOff x="2512166" y="3797570"/>
            <a:chExt cx="323235" cy="337644"/>
          </a:xfrm>
        </p:grpSpPr>
        <p:grpSp>
          <p:nvGrpSpPr>
            <p:cNvPr id="79" name="Group 78"/>
            <p:cNvGrpSpPr/>
            <p:nvPr/>
          </p:nvGrpSpPr>
          <p:grpSpPr>
            <a:xfrm>
              <a:off x="2512166" y="3828290"/>
              <a:ext cx="245361" cy="306924"/>
              <a:chOff x="5097463" y="-157163"/>
              <a:chExt cx="436563" cy="546100"/>
            </a:xfrm>
            <a:solidFill>
              <a:schemeClr val="tx1"/>
            </a:solidFill>
          </p:grpSpPr>
          <p:sp>
            <p:nvSpPr>
              <p:cNvPr id="85" name="Freeform 135"/>
              <p:cNvSpPr>
                <a:spLocks noEditPoints="1"/>
              </p:cNvSpPr>
              <p:nvPr/>
            </p:nvSpPr>
            <p:spPr bwMode="auto">
              <a:xfrm>
                <a:off x="5137150" y="-115888"/>
                <a:ext cx="357188" cy="73025"/>
              </a:xfrm>
              <a:custGeom>
                <a:avLst/>
                <a:gdLst>
                  <a:gd name="T0" fmla="*/ 428 w 451"/>
                  <a:gd name="T1" fmla="*/ 0 h 93"/>
                  <a:gd name="T2" fmla="*/ 437 w 451"/>
                  <a:gd name="T3" fmla="*/ 3 h 93"/>
                  <a:gd name="T4" fmla="*/ 447 w 451"/>
                  <a:gd name="T5" fmla="*/ 11 h 93"/>
                  <a:gd name="T6" fmla="*/ 449 w 451"/>
                  <a:gd name="T7" fmla="*/ 18 h 93"/>
                  <a:gd name="T8" fmla="*/ 451 w 451"/>
                  <a:gd name="T9" fmla="*/ 72 h 93"/>
                  <a:gd name="T10" fmla="*/ 449 w 451"/>
                  <a:gd name="T11" fmla="*/ 76 h 93"/>
                  <a:gd name="T12" fmla="*/ 444 w 451"/>
                  <a:gd name="T13" fmla="*/ 88 h 93"/>
                  <a:gd name="T14" fmla="*/ 433 w 451"/>
                  <a:gd name="T15" fmla="*/ 93 h 93"/>
                  <a:gd name="T16" fmla="*/ 22 w 451"/>
                  <a:gd name="T17" fmla="*/ 93 h 93"/>
                  <a:gd name="T18" fmla="*/ 18 w 451"/>
                  <a:gd name="T19" fmla="*/ 93 h 93"/>
                  <a:gd name="T20" fmla="*/ 7 w 451"/>
                  <a:gd name="T21" fmla="*/ 88 h 93"/>
                  <a:gd name="T22" fmla="*/ 0 w 451"/>
                  <a:gd name="T23" fmla="*/ 76 h 93"/>
                  <a:gd name="T24" fmla="*/ 0 w 451"/>
                  <a:gd name="T25" fmla="*/ 23 h 93"/>
                  <a:gd name="T26" fmla="*/ 0 w 451"/>
                  <a:gd name="T27" fmla="*/ 18 h 93"/>
                  <a:gd name="T28" fmla="*/ 7 w 451"/>
                  <a:gd name="T29" fmla="*/ 7 h 93"/>
                  <a:gd name="T30" fmla="*/ 18 w 451"/>
                  <a:gd name="T31" fmla="*/ 2 h 93"/>
                  <a:gd name="T32" fmla="*/ 428 w 451"/>
                  <a:gd name="T33" fmla="*/ 0 h 93"/>
                  <a:gd name="T34" fmla="*/ 219 w 451"/>
                  <a:gd name="T35" fmla="*/ 39 h 93"/>
                  <a:gd name="T36" fmla="*/ 211 w 451"/>
                  <a:gd name="T37" fmla="*/ 42 h 93"/>
                  <a:gd name="T38" fmla="*/ 208 w 451"/>
                  <a:gd name="T39" fmla="*/ 50 h 93"/>
                  <a:gd name="T40" fmla="*/ 208 w 451"/>
                  <a:gd name="T41" fmla="*/ 54 h 93"/>
                  <a:gd name="T42" fmla="*/ 215 w 451"/>
                  <a:gd name="T43" fmla="*/ 60 h 93"/>
                  <a:gd name="T44" fmla="*/ 391 w 451"/>
                  <a:gd name="T45" fmla="*/ 61 h 93"/>
                  <a:gd name="T46" fmla="*/ 395 w 451"/>
                  <a:gd name="T47" fmla="*/ 60 h 93"/>
                  <a:gd name="T48" fmla="*/ 401 w 451"/>
                  <a:gd name="T49" fmla="*/ 54 h 93"/>
                  <a:gd name="T50" fmla="*/ 402 w 451"/>
                  <a:gd name="T51" fmla="*/ 50 h 93"/>
                  <a:gd name="T52" fmla="*/ 400 w 451"/>
                  <a:gd name="T53" fmla="*/ 42 h 93"/>
                  <a:gd name="T54" fmla="*/ 391 w 451"/>
                  <a:gd name="T55" fmla="*/ 39 h 93"/>
                  <a:gd name="T56" fmla="*/ 57 w 451"/>
                  <a:gd name="T57" fmla="*/ 39 h 93"/>
                  <a:gd name="T58" fmla="*/ 53 w 451"/>
                  <a:gd name="T59" fmla="*/ 39 h 93"/>
                  <a:gd name="T60" fmla="*/ 48 w 451"/>
                  <a:gd name="T61" fmla="*/ 46 h 93"/>
                  <a:gd name="T62" fmla="*/ 46 w 451"/>
                  <a:gd name="T63" fmla="*/ 50 h 93"/>
                  <a:gd name="T64" fmla="*/ 50 w 451"/>
                  <a:gd name="T65" fmla="*/ 57 h 93"/>
                  <a:gd name="T66" fmla="*/ 57 w 451"/>
                  <a:gd name="T67" fmla="*/ 61 h 93"/>
                  <a:gd name="T68" fmla="*/ 62 w 451"/>
                  <a:gd name="T69" fmla="*/ 60 h 93"/>
                  <a:gd name="T70" fmla="*/ 68 w 451"/>
                  <a:gd name="T71" fmla="*/ 54 h 93"/>
                  <a:gd name="T72" fmla="*/ 68 w 451"/>
                  <a:gd name="T73" fmla="*/ 50 h 93"/>
                  <a:gd name="T74" fmla="*/ 65 w 451"/>
                  <a:gd name="T75" fmla="*/ 42 h 93"/>
                  <a:gd name="T76" fmla="*/ 57 w 451"/>
                  <a:gd name="T77" fmla="*/ 3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51" h="93">
                    <a:moveTo>
                      <a:pt x="428" y="0"/>
                    </a:moveTo>
                    <a:lnTo>
                      <a:pt x="428" y="0"/>
                    </a:lnTo>
                    <a:lnTo>
                      <a:pt x="433" y="2"/>
                    </a:lnTo>
                    <a:lnTo>
                      <a:pt x="437" y="3"/>
                    </a:lnTo>
                    <a:lnTo>
                      <a:pt x="444" y="7"/>
                    </a:lnTo>
                    <a:lnTo>
                      <a:pt x="447" y="11"/>
                    </a:lnTo>
                    <a:lnTo>
                      <a:pt x="448" y="14"/>
                    </a:lnTo>
                    <a:lnTo>
                      <a:pt x="449" y="18"/>
                    </a:lnTo>
                    <a:lnTo>
                      <a:pt x="451" y="23"/>
                    </a:lnTo>
                    <a:lnTo>
                      <a:pt x="451" y="72"/>
                    </a:lnTo>
                    <a:lnTo>
                      <a:pt x="451" y="72"/>
                    </a:lnTo>
                    <a:lnTo>
                      <a:pt x="449" y="76"/>
                    </a:lnTo>
                    <a:lnTo>
                      <a:pt x="448" y="80"/>
                    </a:lnTo>
                    <a:lnTo>
                      <a:pt x="444" y="88"/>
                    </a:lnTo>
                    <a:lnTo>
                      <a:pt x="437" y="92"/>
                    </a:lnTo>
                    <a:lnTo>
                      <a:pt x="433" y="93"/>
                    </a:lnTo>
                    <a:lnTo>
                      <a:pt x="428" y="93"/>
                    </a:lnTo>
                    <a:lnTo>
                      <a:pt x="22" y="93"/>
                    </a:lnTo>
                    <a:lnTo>
                      <a:pt x="22" y="93"/>
                    </a:lnTo>
                    <a:lnTo>
                      <a:pt x="18" y="93"/>
                    </a:lnTo>
                    <a:lnTo>
                      <a:pt x="14" y="92"/>
                    </a:lnTo>
                    <a:lnTo>
                      <a:pt x="7" y="88"/>
                    </a:lnTo>
                    <a:lnTo>
                      <a:pt x="2" y="80"/>
                    </a:lnTo>
                    <a:lnTo>
                      <a:pt x="0" y="76"/>
                    </a:lnTo>
                    <a:lnTo>
                      <a:pt x="0" y="72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2" y="14"/>
                    </a:lnTo>
                    <a:lnTo>
                      <a:pt x="7" y="7"/>
                    </a:lnTo>
                    <a:lnTo>
                      <a:pt x="14" y="3"/>
                    </a:lnTo>
                    <a:lnTo>
                      <a:pt x="18" y="2"/>
                    </a:lnTo>
                    <a:lnTo>
                      <a:pt x="22" y="0"/>
                    </a:lnTo>
                    <a:lnTo>
                      <a:pt x="428" y="0"/>
                    </a:lnTo>
                    <a:close/>
                    <a:moveTo>
                      <a:pt x="219" y="39"/>
                    </a:moveTo>
                    <a:lnTo>
                      <a:pt x="219" y="39"/>
                    </a:lnTo>
                    <a:lnTo>
                      <a:pt x="215" y="39"/>
                    </a:lnTo>
                    <a:lnTo>
                      <a:pt x="211" y="42"/>
                    </a:lnTo>
                    <a:lnTo>
                      <a:pt x="208" y="46"/>
                    </a:lnTo>
                    <a:lnTo>
                      <a:pt x="208" y="50"/>
                    </a:lnTo>
                    <a:lnTo>
                      <a:pt x="208" y="50"/>
                    </a:lnTo>
                    <a:lnTo>
                      <a:pt x="208" y="54"/>
                    </a:lnTo>
                    <a:lnTo>
                      <a:pt x="211" y="57"/>
                    </a:lnTo>
                    <a:lnTo>
                      <a:pt x="215" y="60"/>
                    </a:lnTo>
                    <a:lnTo>
                      <a:pt x="219" y="61"/>
                    </a:lnTo>
                    <a:lnTo>
                      <a:pt x="391" y="61"/>
                    </a:lnTo>
                    <a:lnTo>
                      <a:pt x="391" y="61"/>
                    </a:lnTo>
                    <a:lnTo>
                      <a:pt x="395" y="60"/>
                    </a:lnTo>
                    <a:lnTo>
                      <a:pt x="400" y="57"/>
                    </a:lnTo>
                    <a:lnTo>
                      <a:pt x="401" y="54"/>
                    </a:lnTo>
                    <a:lnTo>
                      <a:pt x="402" y="50"/>
                    </a:lnTo>
                    <a:lnTo>
                      <a:pt x="402" y="50"/>
                    </a:lnTo>
                    <a:lnTo>
                      <a:pt x="401" y="46"/>
                    </a:lnTo>
                    <a:lnTo>
                      <a:pt x="400" y="42"/>
                    </a:lnTo>
                    <a:lnTo>
                      <a:pt x="395" y="39"/>
                    </a:lnTo>
                    <a:lnTo>
                      <a:pt x="391" y="39"/>
                    </a:lnTo>
                    <a:lnTo>
                      <a:pt x="219" y="39"/>
                    </a:lnTo>
                    <a:close/>
                    <a:moveTo>
                      <a:pt x="57" y="39"/>
                    </a:moveTo>
                    <a:lnTo>
                      <a:pt x="57" y="39"/>
                    </a:lnTo>
                    <a:lnTo>
                      <a:pt x="53" y="39"/>
                    </a:lnTo>
                    <a:lnTo>
                      <a:pt x="50" y="42"/>
                    </a:lnTo>
                    <a:lnTo>
                      <a:pt x="48" y="46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48" y="54"/>
                    </a:lnTo>
                    <a:lnTo>
                      <a:pt x="50" y="57"/>
                    </a:lnTo>
                    <a:lnTo>
                      <a:pt x="53" y="60"/>
                    </a:lnTo>
                    <a:lnTo>
                      <a:pt x="57" y="61"/>
                    </a:lnTo>
                    <a:lnTo>
                      <a:pt x="57" y="61"/>
                    </a:lnTo>
                    <a:lnTo>
                      <a:pt x="62" y="60"/>
                    </a:lnTo>
                    <a:lnTo>
                      <a:pt x="65" y="57"/>
                    </a:lnTo>
                    <a:lnTo>
                      <a:pt x="68" y="54"/>
                    </a:lnTo>
                    <a:lnTo>
                      <a:pt x="68" y="50"/>
                    </a:lnTo>
                    <a:lnTo>
                      <a:pt x="68" y="50"/>
                    </a:lnTo>
                    <a:lnTo>
                      <a:pt x="68" y="46"/>
                    </a:lnTo>
                    <a:lnTo>
                      <a:pt x="65" y="42"/>
                    </a:lnTo>
                    <a:lnTo>
                      <a:pt x="62" y="39"/>
                    </a:lnTo>
                    <a:lnTo>
                      <a:pt x="57" y="39"/>
                    </a:lnTo>
                    <a:lnTo>
                      <a:pt x="57" y="3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/>
                <a:endParaRPr lang="en-US">
                  <a:solidFill>
                    <a:srgbClr val="676767"/>
                  </a:solidFill>
                </a:endParaRPr>
              </a:p>
            </p:txBody>
          </p:sp>
          <p:sp>
            <p:nvSpPr>
              <p:cNvPr id="86" name="Freeform 136"/>
              <p:cNvSpPr>
                <a:spLocks noEditPoints="1"/>
              </p:cNvSpPr>
              <p:nvPr/>
            </p:nvSpPr>
            <p:spPr bwMode="auto">
              <a:xfrm>
                <a:off x="5137150" y="-22225"/>
                <a:ext cx="357188" cy="73025"/>
              </a:xfrm>
              <a:custGeom>
                <a:avLst/>
                <a:gdLst>
                  <a:gd name="T0" fmla="*/ 428 w 451"/>
                  <a:gd name="T1" fmla="*/ 0 h 93"/>
                  <a:gd name="T2" fmla="*/ 437 w 451"/>
                  <a:gd name="T3" fmla="*/ 3 h 93"/>
                  <a:gd name="T4" fmla="*/ 444 w 451"/>
                  <a:gd name="T5" fmla="*/ 7 h 93"/>
                  <a:gd name="T6" fmla="*/ 448 w 451"/>
                  <a:gd name="T7" fmla="*/ 13 h 93"/>
                  <a:gd name="T8" fmla="*/ 451 w 451"/>
                  <a:gd name="T9" fmla="*/ 23 h 93"/>
                  <a:gd name="T10" fmla="*/ 451 w 451"/>
                  <a:gd name="T11" fmla="*/ 71 h 93"/>
                  <a:gd name="T12" fmla="*/ 448 w 451"/>
                  <a:gd name="T13" fmla="*/ 79 h 93"/>
                  <a:gd name="T14" fmla="*/ 444 w 451"/>
                  <a:gd name="T15" fmla="*/ 88 h 93"/>
                  <a:gd name="T16" fmla="*/ 437 w 451"/>
                  <a:gd name="T17" fmla="*/ 92 h 93"/>
                  <a:gd name="T18" fmla="*/ 428 w 451"/>
                  <a:gd name="T19" fmla="*/ 93 h 93"/>
                  <a:gd name="T20" fmla="*/ 22 w 451"/>
                  <a:gd name="T21" fmla="*/ 93 h 93"/>
                  <a:gd name="T22" fmla="*/ 14 w 451"/>
                  <a:gd name="T23" fmla="*/ 92 h 93"/>
                  <a:gd name="T24" fmla="*/ 2 w 451"/>
                  <a:gd name="T25" fmla="*/ 79 h 93"/>
                  <a:gd name="T26" fmla="*/ 0 w 451"/>
                  <a:gd name="T27" fmla="*/ 71 h 93"/>
                  <a:gd name="T28" fmla="*/ 0 w 451"/>
                  <a:gd name="T29" fmla="*/ 23 h 93"/>
                  <a:gd name="T30" fmla="*/ 2 w 451"/>
                  <a:gd name="T31" fmla="*/ 13 h 93"/>
                  <a:gd name="T32" fmla="*/ 14 w 451"/>
                  <a:gd name="T33" fmla="*/ 3 h 93"/>
                  <a:gd name="T34" fmla="*/ 22 w 451"/>
                  <a:gd name="T35" fmla="*/ 0 h 93"/>
                  <a:gd name="T36" fmla="*/ 219 w 451"/>
                  <a:gd name="T37" fmla="*/ 39 h 93"/>
                  <a:gd name="T38" fmla="*/ 215 w 451"/>
                  <a:gd name="T39" fmla="*/ 39 h 93"/>
                  <a:gd name="T40" fmla="*/ 208 w 451"/>
                  <a:gd name="T41" fmla="*/ 46 h 93"/>
                  <a:gd name="T42" fmla="*/ 208 w 451"/>
                  <a:gd name="T43" fmla="*/ 50 h 93"/>
                  <a:gd name="T44" fmla="*/ 211 w 451"/>
                  <a:gd name="T45" fmla="*/ 58 h 93"/>
                  <a:gd name="T46" fmla="*/ 219 w 451"/>
                  <a:gd name="T47" fmla="*/ 61 h 93"/>
                  <a:gd name="T48" fmla="*/ 391 w 451"/>
                  <a:gd name="T49" fmla="*/ 61 h 93"/>
                  <a:gd name="T50" fmla="*/ 400 w 451"/>
                  <a:gd name="T51" fmla="*/ 58 h 93"/>
                  <a:gd name="T52" fmla="*/ 402 w 451"/>
                  <a:gd name="T53" fmla="*/ 50 h 93"/>
                  <a:gd name="T54" fmla="*/ 401 w 451"/>
                  <a:gd name="T55" fmla="*/ 46 h 93"/>
                  <a:gd name="T56" fmla="*/ 395 w 451"/>
                  <a:gd name="T57" fmla="*/ 39 h 93"/>
                  <a:gd name="T58" fmla="*/ 219 w 451"/>
                  <a:gd name="T59" fmla="*/ 39 h 93"/>
                  <a:gd name="T60" fmla="*/ 57 w 451"/>
                  <a:gd name="T61" fmla="*/ 39 h 93"/>
                  <a:gd name="T62" fmla="*/ 50 w 451"/>
                  <a:gd name="T63" fmla="*/ 42 h 93"/>
                  <a:gd name="T64" fmla="*/ 46 w 451"/>
                  <a:gd name="T65" fmla="*/ 50 h 93"/>
                  <a:gd name="T66" fmla="*/ 48 w 451"/>
                  <a:gd name="T67" fmla="*/ 54 h 93"/>
                  <a:gd name="T68" fmla="*/ 53 w 451"/>
                  <a:gd name="T69" fmla="*/ 59 h 93"/>
                  <a:gd name="T70" fmla="*/ 57 w 451"/>
                  <a:gd name="T71" fmla="*/ 61 h 93"/>
                  <a:gd name="T72" fmla="*/ 65 w 451"/>
                  <a:gd name="T73" fmla="*/ 57 h 93"/>
                  <a:gd name="T74" fmla="*/ 68 w 451"/>
                  <a:gd name="T75" fmla="*/ 50 h 93"/>
                  <a:gd name="T76" fmla="*/ 68 w 451"/>
                  <a:gd name="T77" fmla="*/ 46 h 93"/>
                  <a:gd name="T78" fmla="*/ 62 w 451"/>
                  <a:gd name="T79" fmla="*/ 39 h 93"/>
                  <a:gd name="T80" fmla="*/ 57 w 451"/>
                  <a:gd name="T81" fmla="*/ 3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51" h="93">
                    <a:moveTo>
                      <a:pt x="428" y="0"/>
                    </a:moveTo>
                    <a:lnTo>
                      <a:pt x="428" y="0"/>
                    </a:lnTo>
                    <a:lnTo>
                      <a:pt x="433" y="1"/>
                    </a:lnTo>
                    <a:lnTo>
                      <a:pt x="437" y="3"/>
                    </a:lnTo>
                    <a:lnTo>
                      <a:pt x="441" y="4"/>
                    </a:lnTo>
                    <a:lnTo>
                      <a:pt x="444" y="7"/>
                    </a:lnTo>
                    <a:lnTo>
                      <a:pt x="447" y="11"/>
                    </a:lnTo>
                    <a:lnTo>
                      <a:pt x="448" y="13"/>
                    </a:lnTo>
                    <a:lnTo>
                      <a:pt x="449" y="19"/>
                    </a:lnTo>
                    <a:lnTo>
                      <a:pt x="451" y="23"/>
                    </a:lnTo>
                    <a:lnTo>
                      <a:pt x="451" y="71"/>
                    </a:lnTo>
                    <a:lnTo>
                      <a:pt x="451" y="71"/>
                    </a:lnTo>
                    <a:lnTo>
                      <a:pt x="449" y="75"/>
                    </a:lnTo>
                    <a:lnTo>
                      <a:pt x="448" y="79"/>
                    </a:lnTo>
                    <a:lnTo>
                      <a:pt x="447" y="83"/>
                    </a:lnTo>
                    <a:lnTo>
                      <a:pt x="444" y="88"/>
                    </a:lnTo>
                    <a:lnTo>
                      <a:pt x="441" y="90"/>
                    </a:lnTo>
                    <a:lnTo>
                      <a:pt x="437" y="92"/>
                    </a:lnTo>
                    <a:lnTo>
                      <a:pt x="433" y="93"/>
                    </a:lnTo>
                    <a:lnTo>
                      <a:pt x="428" y="93"/>
                    </a:lnTo>
                    <a:lnTo>
                      <a:pt x="22" y="93"/>
                    </a:lnTo>
                    <a:lnTo>
                      <a:pt x="22" y="93"/>
                    </a:lnTo>
                    <a:lnTo>
                      <a:pt x="18" y="93"/>
                    </a:lnTo>
                    <a:lnTo>
                      <a:pt x="14" y="92"/>
                    </a:lnTo>
                    <a:lnTo>
                      <a:pt x="7" y="88"/>
                    </a:lnTo>
                    <a:lnTo>
                      <a:pt x="2" y="79"/>
                    </a:lnTo>
                    <a:lnTo>
                      <a:pt x="0" y="75"/>
                    </a:lnTo>
                    <a:lnTo>
                      <a:pt x="0" y="71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2" y="13"/>
                    </a:lnTo>
                    <a:lnTo>
                      <a:pt x="7" y="7"/>
                    </a:lnTo>
                    <a:lnTo>
                      <a:pt x="14" y="3"/>
                    </a:lnTo>
                    <a:lnTo>
                      <a:pt x="18" y="1"/>
                    </a:lnTo>
                    <a:lnTo>
                      <a:pt x="22" y="0"/>
                    </a:lnTo>
                    <a:lnTo>
                      <a:pt x="428" y="0"/>
                    </a:lnTo>
                    <a:close/>
                    <a:moveTo>
                      <a:pt x="219" y="39"/>
                    </a:moveTo>
                    <a:lnTo>
                      <a:pt x="219" y="39"/>
                    </a:lnTo>
                    <a:lnTo>
                      <a:pt x="215" y="39"/>
                    </a:lnTo>
                    <a:lnTo>
                      <a:pt x="211" y="42"/>
                    </a:lnTo>
                    <a:lnTo>
                      <a:pt x="208" y="46"/>
                    </a:lnTo>
                    <a:lnTo>
                      <a:pt x="208" y="50"/>
                    </a:lnTo>
                    <a:lnTo>
                      <a:pt x="208" y="50"/>
                    </a:lnTo>
                    <a:lnTo>
                      <a:pt x="208" y="54"/>
                    </a:lnTo>
                    <a:lnTo>
                      <a:pt x="211" y="58"/>
                    </a:lnTo>
                    <a:lnTo>
                      <a:pt x="215" y="59"/>
                    </a:lnTo>
                    <a:lnTo>
                      <a:pt x="219" y="61"/>
                    </a:lnTo>
                    <a:lnTo>
                      <a:pt x="391" y="61"/>
                    </a:lnTo>
                    <a:lnTo>
                      <a:pt x="391" y="61"/>
                    </a:lnTo>
                    <a:lnTo>
                      <a:pt x="395" y="59"/>
                    </a:lnTo>
                    <a:lnTo>
                      <a:pt x="400" y="58"/>
                    </a:lnTo>
                    <a:lnTo>
                      <a:pt x="401" y="54"/>
                    </a:lnTo>
                    <a:lnTo>
                      <a:pt x="402" y="50"/>
                    </a:lnTo>
                    <a:lnTo>
                      <a:pt x="402" y="50"/>
                    </a:lnTo>
                    <a:lnTo>
                      <a:pt x="401" y="46"/>
                    </a:lnTo>
                    <a:lnTo>
                      <a:pt x="400" y="42"/>
                    </a:lnTo>
                    <a:lnTo>
                      <a:pt x="395" y="39"/>
                    </a:lnTo>
                    <a:lnTo>
                      <a:pt x="391" y="39"/>
                    </a:lnTo>
                    <a:lnTo>
                      <a:pt x="219" y="39"/>
                    </a:lnTo>
                    <a:close/>
                    <a:moveTo>
                      <a:pt x="57" y="39"/>
                    </a:moveTo>
                    <a:lnTo>
                      <a:pt x="57" y="39"/>
                    </a:lnTo>
                    <a:lnTo>
                      <a:pt x="53" y="39"/>
                    </a:lnTo>
                    <a:lnTo>
                      <a:pt x="50" y="42"/>
                    </a:lnTo>
                    <a:lnTo>
                      <a:pt x="48" y="46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48" y="54"/>
                    </a:lnTo>
                    <a:lnTo>
                      <a:pt x="50" y="57"/>
                    </a:lnTo>
                    <a:lnTo>
                      <a:pt x="53" y="59"/>
                    </a:lnTo>
                    <a:lnTo>
                      <a:pt x="57" y="61"/>
                    </a:lnTo>
                    <a:lnTo>
                      <a:pt x="57" y="61"/>
                    </a:lnTo>
                    <a:lnTo>
                      <a:pt x="62" y="59"/>
                    </a:lnTo>
                    <a:lnTo>
                      <a:pt x="65" y="57"/>
                    </a:lnTo>
                    <a:lnTo>
                      <a:pt x="68" y="54"/>
                    </a:lnTo>
                    <a:lnTo>
                      <a:pt x="68" y="50"/>
                    </a:lnTo>
                    <a:lnTo>
                      <a:pt x="68" y="50"/>
                    </a:lnTo>
                    <a:lnTo>
                      <a:pt x="68" y="46"/>
                    </a:lnTo>
                    <a:lnTo>
                      <a:pt x="65" y="42"/>
                    </a:lnTo>
                    <a:lnTo>
                      <a:pt x="62" y="39"/>
                    </a:lnTo>
                    <a:lnTo>
                      <a:pt x="57" y="39"/>
                    </a:lnTo>
                    <a:lnTo>
                      <a:pt x="57" y="3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/>
                <a:endParaRPr lang="en-US">
                  <a:solidFill>
                    <a:srgbClr val="676767"/>
                  </a:solidFill>
                </a:endParaRPr>
              </a:p>
            </p:txBody>
          </p:sp>
          <p:sp>
            <p:nvSpPr>
              <p:cNvPr id="87" name="Freeform 137"/>
              <p:cNvSpPr>
                <a:spLocks noEditPoints="1"/>
              </p:cNvSpPr>
              <p:nvPr/>
            </p:nvSpPr>
            <p:spPr bwMode="auto">
              <a:xfrm>
                <a:off x="5137150" y="73025"/>
                <a:ext cx="357188" cy="73025"/>
              </a:xfrm>
              <a:custGeom>
                <a:avLst/>
                <a:gdLst>
                  <a:gd name="T0" fmla="*/ 428 w 451"/>
                  <a:gd name="T1" fmla="*/ 0 h 93"/>
                  <a:gd name="T2" fmla="*/ 437 w 451"/>
                  <a:gd name="T3" fmla="*/ 1 h 93"/>
                  <a:gd name="T4" fmla="*/ 447 w 451"/>
                  <a:gd name="T5" fmla="*/ 9 h 93"/>
                  <a:gd name="T6" fmla="*/ 449 w 451"/>
                  <a:gd name="T7" fmla="*/ 17 h 93"/>
                  <a:gd name="T8" fmla="*/ 451 w 451"/>
                  <a:gd name="T9" fmla="*/ 70 h 93"/>
                  <a:gd name="T10" fmla="*/ 449 w 451"/>
                  <a:gd name="T11" fmla="*/ 74 h 93"/>
                  <a:gd name="T12" fmla="*/ 444 w 451"/>
                  <a:gd name="T13" fmla="*/ 86 h 93"/>
                  <a:gd name="T14" fmla="*/ 433 w 451"/>
                  <a:gd name="T15" fmla="*/ 92 h 93"/>
                  <a:gd name="T16" fmla="*/ 22 w 451"/>
                  <a:gd name="T17" fmla="*/ 93 h 93"/>
                  <a:gd name="T18" fmla="*/ 18 w 451"/>
                  <a:gd name="T19" fmla="*/ 92 h 93"/>
                  <a:gd name="T20" fmla="*/ 7 w 451"/>
                  <a:gd name="T21" fmla="*/ 86 h 93"/>
                  <a:gd name="T22" fmla="*/ 0 w 451"/>
                  <a:gd name="T23" fmla="*/ 74 h 93"/>
                  <a:gd name="T24" fmla="*/ 0 w 451"/>
                  <a:gd name="T25" fmla="*/ 21 h 93"/>
                  <a:gd name="T26" fmla="*/ 0 w 451"/>
                  <a:gd name="T27" fmla="*/ 17 h 93"/>
                  <a:gd name="T28" fmla="*/ 7 w 451"/>
                  <a:gd name="T29" fmla="*/ 5 h 93"/>
                  <a:gd name="T30" fmla="*/ 18 w 451"/>
                  <a:gd name="T31" fmla="*/ 0 h 93"/>
                  <a:gd name="T32" fmla="*/ 428 w 451"/>
                  <a:gd name="T33" fmla="*/ 0 h 93"/>
                  <a:gd name="T34" fmla="*/ 219 w 451"/>
                  <a:gd name="T35" fmla="*/ 38 h 93"/>
                  <a:gd name="T36" fmla="*/ 211 w 451"/>
                  <a:gd name="T37" fmla="*/ 40 h 93"/>
                  <a:gd name="T38" fmla="*/ 208 w 451"/>
                  <a:gd name="T39" fmla="*/ 48 h 93"/>
                  <a:gd name="T40" fmla="*/ 208 w 451"/>
                  <a:gd name="T41" fmla="*/ 52 h 93"/>
                  <a:gd name="T42" fmla="*/ 215 w 451"/>
                  <a:gd name="T43" fmla="*/ 58 h 93"/>
                  <a:gd name="T44" fmla="*/ 391 w 451"/>
                  <a:gd name="T45" fmla="*/ 59 h 93"/>
                  <a:gd name="T46" fmla="*/ 395 w 451"/>
                  <a:gd name="T47" fmla="*/ 58 h 93"/>
                  <a:gd name="T48" fmla="*/ 401 w 451"/>
                  <a:gd name="T49" fmla="*/ 52 h 93"/>
                  <a:gd name="T50" fmla="*/ 402 w 451"/>
                  <a:gd name="T51" fmla="*/ 48 h 93"/>
                  <a:gd name="T52" fmla="*/ 400 w 451"/>
                  <a:gd name="T53" fmla="*/ 40 h 93"/>
                  <a:gd name="T54" fmla="*/ 391 w 451"/>
                  <a:gd name="T55" fmla="*/ 38 h 93"/>
                  <a:gd name="T56" fmla="*/ 57 w 451"/>
                  <a:gd name="T57" fmla="*/ 38 h 93"/>
                  <a:gd name="T58" fmla="*/ 53 w 451"/>
                  <a:gd name="T59" fmla="*/ 38 h 93"/>
                  <a:gd name="T60" fmla="*/ 48 w 451"/>
                  <a:gd name="T61" fmla="*/ 44 h 93"/>
                  <a:gd name="T62" fmla="*/ 46 w 451"/>
                  <a:gd name="T63" fmla="*/ 48 h 93"/>
                  <a:gd name="T64" fmla="*/ 50 w 451"/>
                  <a:gd name="T65" fmla="*/ 57 h 93"/>
                  <a:gd name="T66" fmla="*/ 57 w 451"/>
                  <a:gd name="T67" fmla="*/ 59 h 93"/>
                  <a:gd name="T68" fmla="*/ 62 w 451"/>
                  <a:gd name="T69" fmla="*/ 58 h 93"/>
                  <a:gd name="T70" fmla="*/ 68 w 451"/>
                  <a:gd name="T71" fmla="*/ 52 h 93"/>
                  <a:gd name="T72" fmla="*/ 68 w 451"/>
                  <a:gd name="T73" fmla="*/ 48 h 93"/>
                  <a:gd name="T74" fmla="*/ 65 w 451"/>
                  <a:gd name="T75" fmla="*/ 40 h 93"/>
                  <a:gd name="T76" fmla="*/ 57 w 451"/>
                  <a:gd name="T77" fmla="*/ 38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51" h="93">
                    <a:moveTo>
                      <a:pt x="428" y="0"/>
                    </a:moveTo>
                    <a:lnTo>
                      <a:pt x="428" y="0"/>
                    </a:lnTo>
                    <a:lnTo>
                      <a:pt x="433" y="0"/>
                    </a:lnTo>
                    <a:lnTo>
                      <a:pt x="437" y="1"/>
                    </a:lnTo>
                    <a:lnTo>
                      <a:pt x="444" y="5"/>
                    </a:lnTo>
                    <a:lnTo>
                      <a:pt x="447" y="9"/>
                    </a:lnTo>
                    <a:lnTo>
                      <a:pt x="448" y="13"/>
                    </a:lnTo>
                    <a:lnTo>
                      <a:pt x="449" y="17"/>
                    </a:lnTo>
                    <a:lnTo>
                      <a:pt x="451" y="21"/>
                    </a:lnTo>
                    <a:lnTo>
                      <a:pt x="451" y="70"/>
                    </a:lnTo>
                    <a:lnTo>
                      <a:pt x="451" y="70"/>
                    </a:lnTo>
                    <a:lnTo>
                      <a:pt x="449" y="74"/>
                    </a:lnTo>
                    <a:lnTo>
                      <a:pt x="448" y="78"/>
                    </a:lnTo>
                    <a:lnTo>
                      <a:pt x="444" y="86"/>
                    </a:lnTo>
                    <a:lnTo>
                      <a:pt x="437" y="90"/>
                    </a:lnTo>
                    <a:lnTo>
                      <a:pt x="433" y="92"/>
                    </a:lnTo>
                    <a:lnTo>
                      <a:pt x="428" y="93"/>
                    </a:lnTo>
                    <a:lnTo>
                      <a:pt x="22" y="93"/>
                    </a:lnTo>
                    <a:lnTo>
                      <a:pt x="22" y="93"/>
                    </a:lnTo>
                    <a:lnTo>
                      <a:pt x="18" y="92"/>
                    </a:lnTo>
                    <a:lnTo>
                      <a:pt x="14" y="90"/>
                    </a:lnTo>
                    <a:lnTo>
                      <a:pt x="7" y="86"/>
                    </a:lnTo>
                    <a:lnTo>
                      <a:pt x="2" y="78"/>
                    </a:lnTo>
                    <a:lnTo>
                      <a:pt x="0" y="74"/>
                    </a:lnTo>
                    <a:lnTo>
                      <a:pt x="0" y="70"/>
                    </a:lnTo>
                    <a:lnTo>
                      <a:pt x="0" y="21"/>
                    </a:lnTo>
                    <a:lnTo>
                      <a:pt x="0" y="21"/>
                    </a:lnTo>
                    <a:lnTo>
                      <a:pt x="0" y="17"/>
                    </a:lnTo>
                    <a:lnTo>
                      <a:pt x="2" y="13"/>
                    </a:lnTo>
                    <a:lnTo>
                      <a:pt x="7" y="5"/>
                    </a:lnTo>
                    <a:lnTo>
                      <a:pt x="14" y="1"/>
                    </a:lnTo>
                    <a:lnTo>
                      <a:pt x="18" y="0"/>
                    </a:lnTo>
                    <a:lnTo>
                      <a:pt x="22" y="0"/>
                    </a:lnTo>
                    <a:lnTo>
                      <a:pt x="428" y="0"/>
                    </a:lnTo>
                    <a:close/>
                    <a:moveTo>
                      <a:pt x="219" y="38"/>
                    </a:moveTo>
                    <a:lnTo>
                      <a:pt x="219" y="38"/>
                    </a:lnTo>
                    <a:lnTo>
                      <a:pt x="215" y="38"/>
                    </a:lnTo>
                    <a:lnTo>
                      <a:pt x="211" y="40"/>
                    </a:lnTo>
                    <a:lnTo>
                      <a:pt x="208" y="44"/>
                    </a:lnTo>
                    <a:lnTo>
                      <a:pt x="208" y="48"/>
                    </a:lnTo>
                    <a:lnTo>
                      <a:pt x="208" y="48"/>
                    </a:lnTo>
                    <a:lnTo>
                      <a:pt x="208" y="52"/>
                    </a:lnTo>
                    <a:lnTo>
                      <a:pt x="211" y="57"/>
                    </a:lnTo>
                    <a:lnTo>
                      <a:pt x="215" y="58"/>
                    </a:lnTo>
                    <a:lnTo>
                      <a:pt x="219" y="59"/>
                    </a:lnTo>
                    <a:lnTo>
                      <a:pt x="391" y="59"/>
                    </a:lnTo>
                    <a:lnTo>
                      <a:pt x="391" y="59"/>
                    </a:lnTo>
                    <a:lnTo>
                      <a:pt x="395" y="58"/>
                    </a:lnTo>
                    <a:lnTo>
                      <a:pt x="400" y="57"/>
                    </a:lnTo>
                    <a:lnTo>
                      <a:pt x="401" y="52"/>
                    </a:lnTo>
                    <a:lnTo>
                      <a:pt x="402" y="48"/>
                    </a:lnTo>
                    <a:lnTo>
                      <a:pt x="402" y="48"/>
                    </a:lnTo>
                    <a:lnTo>
                      <a:pt x="401" y="44"/>
                    </a:lnTo>
                    <a:lnTo>
                      <a:pt x="400" y="40"/>
                    </a:lnTo>
                    <a:lnTo>
                      <a:pt x="395" y="38"/>
                    </a:lnTo>
                    <a:lnTo>
                      <a:pt x="391" y="38"/>
                    </a:lnTo>
                    <a:lnTo>
                      <a:pt x="219" y="38"/>
                    </a:lnTo>
                    <a:close/>
                    <a:moveTo>
                      <a:pt x="57" y="38"/>
                    </a:moveTo>
                    <a:lnTo>
                      <a:pt x="57" y="38"/>
                    </a:lnTo>
                    <a:lnTo>
                      <a:pt x="53" y="38"/>
                    </a:lnTo>
                    <a:lnTo>
                      <a:pt x="50" y="40"/>
                    </a:lnTo>
                    <a:lnTo>
                      <a:pt x="48" y="44"/>
                    </a:lnTo>
                    <a:lnTo>
                      <a:pt x="46" y="48"/>
                    </a:lnTo>
                    <a:lnTo>
                      <a:pt x="46" y="48"/>
                    </a:lnTo>
                    <a:lnTo>
                      <a:pt x="48" y="52"/>
                    </a:lnTo>
                    <a:lnTo>
                      <a:pt x="50" y="57"/>
                    </a:lnTo>
                    <a:lnTo>
                      <a:pt x="53" y="58"/>
                    </a:lnTo>
                    <a:lnTo>
                      <a:pt x="57" y="59"/>
                    </a:lnTo>
                    <a:lnTo>
                      <a:pt x="57" y="59"/>
                    </a:lnTo>
                    <a:lnTo>
                      <a:pt x="62" y="58"/>
                    </a:lnTo>
                    <a:lnTo>
                      <a:pt x="65" y="57"/>
                    </a:lnTo>
                    <a:lnTo>
                      <a:pt x="68" y="52"/>
                    </a:lnTo>
                    <a:lnTo>
                      <a:pt x="68" y="48"/>
                    </a:lnTo>
                    <a:lnTo>
                      <a:pt x="68" y="48"/>
                    </a:lnTo>
                    <a:lnTo>
                      <a:pt x="68" y="44"/>
                    </a:lnTo>
                    <a:lnTo>
                      <a:pt x="65" y="40"/>
                    </a:lnTo>
                    <a:lnTo>
                      <a:pt x="62" y="38"/>
                    </a:lnTo>
                    <a:lnTo>
                      <a:pt x="57" y="38"/>
                    </a:lnTo>
                    <a:lnTo>
                      <a:pt x="57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/>
                <a:endParaRPr lang="en-US">
                  <a:solidFill>
                    <a:srgbClr val="676767"/>
                  </a:solidFill>
                </a:endParaRPr>
              </a:p>
            </p:txBody>
          </p:sp>
          <p:sp>
            <p:nvSpPr>
              <p:cNvPr id="88" name="Freeform 138"/>
              <p:cNvSpPr>
                <a:spLocks noEditPoints="1"/>
              </p:cNvSpPr>
              <p:nvPr/>
            </p:nvSpPr>
            <p:spPr bwMode="auto">
              <a:xfrm>
                <a:off x="5137153" y="166688"/>
                <a:ext cx="357188" cy="74614"/>
              </a:xfrm>
              <a:custGeom>
                <a:avLst/>
                <a:gdLst>
                  <a:gd name="T0" fmla="*/ 428 w 451"/>
                  <a:gd name="T1" fmla="*/ 0 h 93"/>
                  <a:gd name="T2" fmla="*/ 437 w 451"/>
                  <a:gd name="T3" fmla="*/ 1 h 93"/>
                  <a:gd name="T4" fmla="*/ 448 w 451"/>
                  <a:gd name="T5" fmla="*/ 13 h 93"/>
                  <a:gd name="T6" fmla="*/ 451 w 451"/>
                  <a:gd name="T7" fmla="*/ 21 h 93"/>
                  <a:gd name="T8" fmla="*/ 451 w 451"/>
                  <a:gd name="T9" fmla="*/ 70 h 93"/>
                  <a:gd name="T10" fmla="*/ 448 w 451"/>
                  <a:gd name="T11" fmla="*/ 79 h 93"/>
                  <a:gd name="T12" fmla="*/ 441 w 451"/>
                  <a:gd name="T13" fmla="*/ 89 h 93"/>
                  <a:gd name="T14" fmla="*/ 433 w 451"/>
                  <a:gd name="T15" fmla="*/ 91 h 93"/>
                  <a:gd name="T16" fmla="*/ 22 w 451"/>
                  <a:gd name="T17" fmla="*/ 93 h 93"/>
                  <a:gd name="T18" fmla="*/ 18 w 451"/>
                  <a:gd name="T19" fmla="*/ 91 h 93"/>
                  <a:gd name="T20" fmla="*/ 7 w 451"/>
                  <a:gd name="T21" fmla="*/ 86 h 93"/>
                  <a:gd name="T22" fmla="*/ 0 w 451"/>
                  <a:gd name="T23" fmla="*/ 74 h 93"/>
                  <a:gd name="T24" fmla="*/ 0 w 451"/>
                  <a:gd name="T25" fmla="*/ 21 h 93"/>
                  <a:gd name="T26" fmla="*/ 0 w 451"/>
                  <a:gd name="T27" fmla="*/ 17 h 93"/>
                  <a:gd name="T28" fmla="*/ 7 w 451"/>
                  <a:gd name="T29" fmla="*/ 5 h 93"/>
                  <a:gd name="T30" fmla="*/ 18 w 451"/>
                  <a:gd name="T31" fmla="*/ 0 h 93"/>
                  <a:gd name="T32" fmla="*/ 428 w 451"/>
                  <a:gd name="T33" fmla="*/ 0 h 93"/>
                  <a:gd name="T34" fmla="*/ 219 w 451"/>
                  <a:gd name="T35" fmla="*/ 37 h 93"/>
                  <a:gd name="T36" fmla="*/ 211 w 451"/>
                  <a:gd name="T37" fmla="*/ 40 h 93"/>
                  <a:gd name="T38" fmla="*/ 208 w 451"/>
                  <a:gd name="T39" fmla="*/ 48 h 93"/>
                  <a:gd name="T40" fmla="*/ 208 w 451"/>
                  <a:gd name="T41" fmla="*/ 52 h 93"/>
                  <a:gd name="T42" fmla="*/ 215 w 451"/>
                  <a:gd name="T43" fmla="*/ 58 h 93"/>
                  <a:gd name="T44" fmla="*/ 391 w 451"/>
                  <a:gd name="T45" fmla="*/ 59 h 93"/>
                  <a:gd name="T46" fmla="*/ 395 w 451"/>
                  <a:gd name="T47" fmla="*/ 58 h 93"/>
                  <a:gd name="T48" fmla="*/ 401 w 451"/>
                  <a:gd name="T49" fmla="*/ 52 h 93"/>
                  <a:gd name="T50" fmla="*/ 402 w 451"/>
                  <a:gd name="T51" fmla="*/ 48 h 93"/>
                  <a:gd name="T52" fmla="*/ 400 w 451"/>
                  <a:gd name="T53" fmla="*/ 40 h 93"/>
                  <a:gd name="T54" fmla="*/ 391 w 451"/>
                  <a:gd name="T55" fmla="*/ 37 h 93"/>
                  <a:gd name="T56" fmla="*/ 57 w 451"/>
                  <a:gd name="T57" fmla="*/ 37 h 93"/>
                  <a:gd name="T58" fmla="*/ 53 w 451"/>
                  <a:gd name="T59" fmla="*/ 37 h 93"/>
                  <a:gd name="T60" fmla="*/ 48 w 451"/>
                  <a:gd name="T61" fmla="*/ 44 h 93"/>
                  <a:gd name="T62" fmla="*/ 46 w 451"/>
                  <a:gd name="T63" fmla="*/ 48 h 93"/>
                  <a:gd name="T64" fmla="*/ 50 w 451"/>
                  <a:gd name="T65" fmla="*/ 56 h 93"/>
                  <a:gd name="T66" fmla="*/ 57 w 451"/>
                  <a:gd name="T67" fmla="*/ 59 h 93"/>
                  <a:gd name="T68" fmla="*/ 62 w 451"/>
                  <a:gd name="T69" fmla="*/ 58 h 93"/>
                  <a:gd name="T70" fmla="*/ 68 w 451"/>
                  <a:gd name="T71" fmla="*/ 52 h 93"/>
                  <a:gd name="T72" fmla="*/ 68 w 451"/>
                  <a:gd name="T73" fmla="*/ 48 h 93"/>
                  <a:gd name="T74" fmla="*/ 65 w 451"/>
                  <a:gd name="T75" fmla="*/ 40 h 93"/>
                  <a:gd name="T76" fmla="*/ 57 w 451"/>
                  <a:gd name="T77" fmla="*/ 37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51" h="93">
                    <a:moveTo>
                      <a:pt x="428" y="0"/>
                    </a:moveTo>
                    <a:lnTo>
                      <a:pt x="428" y="0"/>
                    </a:lnTo>
                    <a:lnTo>
                      <a:pt x="433" y="0"/>
                    </a:lnTo>
                    <a:lnTo>
                      <a:pt x="437" y="1"/>
                    </a:lnTo>
                    <a:lnTo>
                      <a:pt x="444" y="5"/>
                    </a:lnTo>
                    <a:lnTo>
                      <a:pt x="448" y="13"/>
                    </a:lnTo>
                    <a:lnTo>
                      <a:pt x="449" y="17"/>
                    </a:lnTo>
                    <a:lnTo>
                      <a:pt x="451" y="21"/>
                    </a:lnTo>
                    <a:lnTo>
                      <a:pt x="451" y="70"/>
                    </a:lnTo>
                    <a:lnTo>
                      <a:pt x="451" y="70"/>
                    </a:lnTo>
                    <a:lnTo>
                      <a:pt x="449" y="74"/>
                    </a:lnTo>
                    <a:lnTo>
                      <a:pt x="448" y="79"/>
                    </a:lnTo>
                    <a:lnTo>
                      <a:pt x="444" y="86"/>
                    </a:lnTo>
                    <a:lnTo>
                      <a:pt x="441" y="89"/>
                    </a:lnTo>
                    <a:lnTo>
                      <a:pt x="437" y="90"/>
                    </a:lnTo>
                    <a:lnTo>
                      <a:pt x="433" y="91"/>
                    </a:lnTo>
                    <a:lnTo>
                      <a:pt x="428" y="93"/>
                    </a:lnTo>
                    <a:lnTo>
                      <a:pt x="22" y="93"/>
                    </a:lnTo>
                    <a:lnTo>
                      <a:pt x="22" y="93"/>
                    </a:lnTo>
                    <a:lnTo>
                      <a:pt x="18" y="91"/>
                    </a:lnTo>
                    <a:lnTo>
                      <a:pt x="14" y="90"/>
                    </a:lnTo>
                    <a:lnTo>
                      <a:pt x="7" y="86"/>
                    </a:lnTo>
                    <a:lnTo>
                      <a:pt x="2" y="79"/>
                    </a:lnTo>
                    <a:lnTo>
                      <a:pt x="0" y="74"/>
                    </a:lnTo>
                    <a:lnTo>
                      <a:pt x="0" y="70"/>
                    </a:lnTo>
                    <a:lnTo>
                      <a:pt x="0" y="21"/>
                    </a:lnTo>
                    <a:lnTo>
                      <a:pt x="0" y="21"/>
                    </a:lnTo>
                    <a:lnTo>
                      <a:pt x="0" y="17"/>
                    </a:lnTo>
                    <a:lnTo>
                      <a:pt x="2" y="13"/>
                    </a:lnTo>
                    <a:lnTo>
                      <a:pt x="7" y="5"/>
                    </a:lnTo>
                    <a:lnTo>
                      <a:pt x="14" y="1"/>
                    </a:lnTo>
                    <a:lnTo>
                      <a:pt x="18" y="0"/>
                    </a:lnTo>
                    <a:lnTo>
                      <a:pt x="22" y="0"/>
                    </a:lnTo>
                    <a:lnTo>
                      <a:pt x="428" y="0"/>
                    </a:lnTo>
                    <a:close/>
                    <a:moveTo>
                      <a:pt x="219" y="37"/>
                    </a:moveTo>
                    <a:lnTo>
                      <a:pt x="219" y="37"/>
                    </a:lnTo>
                    <a:lnTo>
                      <a:pt x="215" y="37"/>
                    </a:lnTo>
                    <a:lnTo>
                      <a:pt x="211" y="40"/>
                    </a:lnTo>
                    <a:lnTo>
                      <a:pt x="208" y="44"/>
                    </a:lnTo>
                    <a:lnTo>
                      <a:pt x="208" y="48"/>
                    </a:lnTo>
                    <a:lnTo>
                      <a:pt x="208" y="48"/>
                    </a:lnTo>
                    <a:lnTo>
                      <a:pt x="208" y="52"/>
                    </a:lnTo>
                    <a:lnTo>
                      <a:pt x="211" y="56"/>
                    </a:lnTo>
                    <a:lnTo>
                      <a:pt x="215" y="58"/>
                    </a:lnTo>
                    <a:lnTo>
                      <a:pt x="219" y="59"/>
                    </a:lnTo>
                    <a:lnTo>
                      <a:pt x="391" y="59"/>
                    </a:lnTo>
                    <a:lnTo>
                      <a:pt x="391" y="59"/>
                    </a:lnTo>
                    <a:lnTo>
                      <a:pt x="395" y="58"/>
                    </a:lnTo>
                    <a:lnTo>
                      <a:pt x="400" y="56"/>
                    </a:lnTo>
                    <a:lnTo>
                      <a:pt x="401" y="52"/>
                    </a:lnTo>
                    <a:lnTo>
                      <a:pt x="402" y="48"/>
                    </a:lnTo>
                    <a:lnTo>
                      <a:pt x="402" y="48"/>
                    </a:lnTo>
                    <a:lnTo>
                      <a:pt x="401" y="44"/>
                    </a:lnTo>
                    <a:lnTo>
                      <a:pt x="400" y="40"/>
                    </a:lnTo>
                    <a:lnTo>
                      <a:pt x="395" y="37"/>
                    </a:lnTo>
                    <a:lnTo>
                      <a:pt x="391" y="37"/>
                    </a:lnTo>
                    <a:lnTo>
                      <a:pt x="219" y="37"/>
                    </a:lnTo>
                    <a:close/>
                    <a:moveTo>
                      <a:pt x="57" y="37"/>
                    </a:moveTo>
                    <a:lnTo>
                      <a:pt x="57" y="37"/>
                    </a:lnTo>
                    <a:lnTo>
                      <a:pt x="53" y="37"/>
                    </a:lnTo>
                    <a:lnTo>
                      <a:pt x="50" y="40"/>
                    </a:lnTo>
                    <a:lnTo>
                      <a:pt x="48" y="44"/>
                    </a:lnTo>
                    <a:lnTo>
                      <a:pt x="46" y="48"/>
                    </a:lnTo>
                    <a:lnTo>
                      <a:pt x="46" y="48"/>
                    </a:lnTo>
                    <a:lnTo>
                      <a:pt x="48" y="52"/>
                    </a:lnTo>
                    <a:lnTo>
                      <a:pt x="50" y="56"/>
                    </a:lnTo>
                    <a:lnTo>
                      <a:pt x="53" y="58"/>
                    </a:lnTo>
                    <a:lnTo>
                      <a:pt x="57" y="59"/>
                    </a:lnTo>
                    <a:lnTo>
                      <a:pt x="57" y="59"/>
                    </a:lnTo>
                    <a:lnTo>
                      <a:pt x="62" y="58"/>
                    </a:lnTo>
                    <a:lnTo>
                      <a:pt x="65" y="56"/>
                    </a:lnTo>
                    <a:lnTo>
                      <a:pt x="68" y="52"/>
                    </a:lnTo>
                    <a:lnTo>
                      <a:pt x="68" y="48"/>
                    </a:lnTo>
                    <a:lnTo>
                      <a:pt x="68" y="48"/>
                    </a:lnTo>
                    <a:lnTo>
                      <a:pt x="68" y="44"/>
                    </a:lnTo>
                    <a:lnTo>
                      <a:pt x="65" y="40"/>
                    </a:lnTo>
                    <a:lnTo>
                      <a:pt x="62" y="37"/>
                    </a:lnTo>
                    <a:lnTo>
                      <a:pt x="57" y="37"/>
                    </a:lnTo>
                    <a:lnTo>
                      <a:pt x="57" y="3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/>
                <a:endParaRPr lang="en-US">
                  <a:solidFill>
                    <a:srgbClr val="676767"/>
                  </a:solidFill>
                </a:endParaRPr>
              </a:p>
            </p:txBody>
          </p:sp>
          <p:sp>
            <p:nvSpPr>
              <p:cNvPr id="89" name="Freeform 139"/>
              <p:cNvSpPr>
                <a:spLocks noEditPoints="1"/>
              </p:cNvSpPr>
              <p:nvPr/>
            </p:nvSpPr>
            <p:spPr bwMode="auto">
              <a:xfrm>
                <a:off x="5137150" y="261937"/>
                <a:ext cx="357188" cy="73025"/>
              </a:xfrm>
              <a:custGeom>
                <a:avLst/>
                <a:gdLst>
                  <a:gd name="T0" fmla="*/ 428 w 451"/>
                  <a:gd name="T1" fmla="*/ 0 h 93"/>
                  <a:gd name="T2" fmla="*/ 437 w 451"/>
                  <a:gd name="T3" fmla="*/ 2 h 93"/>
                  <a:gd name="T4" fmla="*/ 448 w 451"/>
                  <a:gd name="T5" fmla="*/ 14 h 93"/>
                  <a:gd name="T6" fmla="*/ 451 w 451"/>
                  <a:gd name="T7" fmla="*/ 22 h 93"/>
                  <a:gd name="T8" fmla="*/ 451 w 451"/>
                  <a:gd name="T9" fmla="*/ 70 h 93"/>
                  <a:gd name="T10" fmla="*/ 448 w 451"/>
                  <a:gd name="T11" fmla="*/ 80 h 93"/>
                  <a:gd name="T12" fmla="*/ 444 w 451"/>
                  <a:gd name="T13" fmla="*/ 86 h 93"/>
                  <a:gd name="T14" fmla="*/ 437 w 451"/>
                  <a:gd name="T15" fmla="*/ 91 h 93"/>
                  <a:gd name="T16" fmla="*/ 428 w 451"/>
                  <a:gd name="T17" fmla="*/ 93 h 93"/>
                  <a:gd name="T18" fmla="*/ 22 w 451"/>
                  <a:gd name="T19" fmla="*/ 93 h 93"/>
                  <a:gd name="T20" fmla="*/ 14 w 451"/>
                  <a:gd name="T21" fmla="*/ 91 h 93"/>
                  <a:gd name="T22" fmla="*/ 4 w 451"/>
                  <a:gd name="T23" fmla="*/ 82 h 93"/>
                  <a:gd name="T24" fmla="*/ 0 w 451"/>
                  <a:gd name="T25" fmla="*/ 76 h 93"/>
                  <a:gd name="T26" fmla="*/ 0 w 451"/>
                  <a:gd name="T27" fmla="*/ 22 h 93"/>
                  <a:gd name="T28" fmla="*/ 0 w 451"/>
                  <a:gd name="T29" fmla="*/ 18 h 93"/>
                  <a:gd name="T30" fmla="*/ 7 w 451"/>
                  <a:gd name="T31" fmla="*/ 6 h 93"/>
                  <a:gd name="T32" fmla="*/ 18 w 451"/>
                  <a:gd name="T33" fmla="*/ 0 h 93"/>
                  <a:gd name="T34" fmla="*/ 428 w 451"/>
                  <a:gd name="T35" fmla="*/ 0 h 93"/>
                  <a:gd name="T36" fmla="*/ 219 w 451"/>
                  <a:gd name="T37" fmla="*/ 38 h 93"/>
                  <a:gd name="T38" fmla="*/ 211 w 451"/>
                  <a:gd name="T39" fmla="*/ 41 h 93"/>
                  <a:gd name="T40" fmla="*/ 208 w 451"/>
                  <a:gd name="T41" fmla="*/ 49 h 93"/>
                  <a:gd name="T42" fmla="*/ 208 w 451"/>
                  <a:gd name="T43" fmla="*/ 53 h 93"/>
                  <a:gd name="T44" fmla="*/ 215 w 451"/>
                  <a:gd name="T45" fmla="*/ 58 h 93"/>
                  <a:gd name="T46" fmla="*/ 391 w 451"/>
                  <a:gd name="T47" fmla="*/ 60 h 93"/>
                  <a:gd name="T48" fmla="*/ 395 w 451"/>
                  <a:gd name="T49" fmla="*/ 58 h 93"/>
                  <a:gd name="T50" fmla="*/ 401 w 451"/>
                  <a:gd name="T51" fmla="*/ 53 h 93"/>
                  <a:gd name="T52" fmla="*/ 402 w 451"/>
                  <a:gd name="T53" fmla="*/ 49 h 93"/>
                  <a:gd name="T54" fmla="*/ 400 w 451"/>
                  <a:gd name="T55" fmla="*/ 41 h 93"/>
                  <a:gd name="T56" fmla="*/ 391 w 451"/>
                  <a:gd name="T57" fmla="*/ 38 h 93"/>
                  <a:gd name="T58" fmla="*/ 57 w 451"/>
                  <a:gd name="T59" fmla="*/ 38 h 93"/>
                  <a:gd name="T60" fmla="*/ 53 w 451"/>
                  <a:gd name="T61" fmla="*/ 38 h 93"/>
                  <a:gd name="T62" fmla="*/ 48 w 451"/>
                  <a:gd name="T63" fmla="*/ 45 h 93"/>
                  <a:gd name="T64" fmla="*/ 46 w 451"/>
                  <a:gd name="T65" fmla="*/ 49 h 93"/>
                  <a:gd name="T66" fmla="*/ 50 w 451"/>
                  <a:gd name="T67" fmla="*/ 57 h 93"/>
                  <a:gd name="T68" fmla="*/ 57 w 451"/>
                  <a:gd name="T69" fmla="*/ 60 h 93"/>
                  <a:gd name="T70" fmla="*/ 62 w 451"/>
                  <a:gd name="T71" fmla="*/ 58 h 93"/>
                  <a:gd name="T72" fmla="*/ 68 w 451"/>
                  <a:gd name="T73" fmla="*/ 53 h 93"/>
                  <a:gd name="T74" fmla="*/ 68 w 451"/>
                  <a:gd name="T75" fmla="*/ 49 h 93"/>
                  <a:gd name="T76" fmla="*/ 65 w 451"/>
                  <a:gd name="T77" fmla="*/ 41 h 93"/>
                  <a:gd name="T78" fmla="*/ 57 w 451"/>
                  <a:gd name="T79" fmla="*/ 38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51" h="93">
                    <a:moveTo>
                      <a:pt x="428" y="0"/>
                    </a:moveTo>
                    <a:lnTo>
                      <a:pt x="428" y="0"/>
                    </a:lnTo>
                    <a:lnTo>
                      <a:pt x="433" y="0"/>
                    </a:lnTo>
                    <a:lnTo>
                      <a:pt x="437" y="2"/>
                    </a:lnTo>
                    <a:lnTo>
                      <a:pt x="444" y="6"/>
                    </a:lnTo>
                    <a:lnTo>
                      <a:pt x="448" y="14"/>
                    </a:lnTo>
                    <a:lnTo>
                      <a:pt x="449" y="18"/>
                    </a:lnTo>
                    <a:lnTo>
                      <a:pt x="451" y="22"/>
                    </a:lnTo>
                    <a:lnTo>
                      <a:pt x="451" y="70"/>
                    </a:lnTo>
                    <a:lnTo>
                      <a:pt x="451" y="70"/>
                    </a:lnTo>
                    <a:lnTo>
                      <a:pt x="449" y="76"/>
                    </a:lnTo>
                    <a:lnTo>
                      <a:pt x="448" y="80"/>
                    </a:lnTo>
                    <a:lnTo>
                      <a:pt x="447" y="82"/>
                    </a:lnTo>
                    <a:lnTo>
                      <a:pt x="444" y="86"/>
                    </a:lnTo>
                    <a:lnTo>
                      <a:pt x="441" y="89"/>
                    </a:lnTo>
                    <a:lnTo>
                      <a:pt x="437" y="91"/>
                    </a:lnTo>
                    <a:lnTo>
                      <a:pt x="433" y="92"/>
                    </a:lnTo>
                    <a:lnTo>
                      <a:pt x="428" y="93"/>
                    </a:lnTo>
                    <a:lnTo>
                      <a:pt x="22" y="93"/>
                    </a:lnTo>
                    <a:lnTo>
                      <a:pt x="22" y="93"/>
                    </a:lnTo>
                    <a:lnTo>
                      <a:pt x="18" y="92"/>
                    </a:lnTo>
                    <a:lnTo>
                      <a:pt x="14" y="91"/>
                    </a:lnTo>
                    <a:lnTo>
                      <a:pt x="7" y="86"/>
                    </a:lnTo>
                    <a:lnTo>
                      <a:pt x="4" y="82"/>
                    </a:lnTo>
                    <a:lnTo>
                      <a:pt x="2" y="80"/>
                    </a:lnTo>
                    <a:lnTo>
                      <a:pt x="0" y="76"/>
                    </a:lnTo>
                    <a:lnTo>
                      <a:pt x="0" y="70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18"/>
                    </a:lnTo>
                    <a:lnTo>
                      <a:pt x="2" y="14"/>
                    </a:lnTo>
                    <a:lnTo>
                      <a:pt x="7" y="6"/>
                    </a:lnTo>
                    <a:lnTo>
                      <a:pt x="14" y="2"/>
                    </a:lnTo>
                    <a:lnTo>
                      <a:pt x="18" y="0"/>
                    </a:lnTo>
                    <a:lnTo>
                      <a:pt x="22" y="0"/>
                    </a:lnTo>
                    <a:lnTo>
                      <a:pt x="428" y="0"/>
                    </a:lnTo>
                    <a:close/>
                    <a:moveTo>
                      <a:pt x="219" y="38"/>
                    </a:moveTo>
                    <a:lnTo>
                      <a:pt x="219" y="38"/>
                    </a:lnTo>
                    <a:lnTo>
                      <a:pt x="215" y="38"/>
                    </a:lnTo>
                    <a:lnTo>
                      <a:pt x="211" y="41"/>
                    </a:lnTo>
                    <a:lnTo>
                      <a:pt x="208" y="45"/>
                    </a:lnTo>
                    <a:lnTo>
                      <a:pt x="208" y="49"/>
                    </a:lnTo>
                    <a:lnTo>
                      <a:pt x="208" y="49"/>
                    </a:lnTo>
                    <a:lnTo>
                      <a:pt x="208" y="53"/>
                    </a:lnTo>
                    <a:lnTo>
                      <a:pt x="211" y="57"/>
                    </a:lnTo>
                    <a:lnTo>
                      <a:pt x="215" y="58"/>
                    </a:lnTo>
                    <a:lnTo>
                      <a:pt x="219" y="60"/>
                    </a:lnTo>
                    <a:lnTo>
                      <a:pt x="391" y="60"/>
                    </a:lnTo>
                    <a:lnTo>
                      <a:pt x="391" y="60"/>
                    </a:lnTo>
                    <a:lnTo>
                      <a:pt x="395" y="58"/>
                    </a:lnTo>
                    <a:lnTo>
                      <a:pt x="400" y="57"/>
                    </a:lnTo>
                    <a:lnTo>
                      <a:pt x="401" y="53"/>
                    </a:lnTo>
                    <a:lnTo>
                      <a:pt x="402" y="49"/>
                    </a:lnTo>
                    <a:lnTo>
                      <a:pt x="402" y="49"/>
                    </a:lnTo>
                    <a:lnTo>
                      <a:pt x="401" y="45"/>
                    </a:lnTo>
                    <a:lnTo>
                      <a:pt x="400" y="41"/>
                    </a:lnTo>
                    <a:lnTo>
                      <a:pt x="395" y="38"/>
                    </a:lnTo>
                    <a:lnTo>
                      <a:pt x="391" y="38"/>
                    </a:lnTo>
                    <a:lnTo>
                      <a:pt x="219" y="38"/>
                    </a:lnTo>
                    <a:close/>
                    <a:moveTo>
                      <a:pt x="57" y="38"/>
                    </a:moveTo>
                    <a:lnTo>
                      <a:pt x="57" y="38"/>
                    </a:lnTo>
                    <a:lnTo>
                      <a:pt x="53" y="38"/>
                    </a:lnTo>
                    <a:lnTo>
                      <a:pt x="50" y="41"/>
                    </a:lnTo>
                    <a:lnTo>
                      <a:pt x="48" y="45"/>
                    </a:lnTo>
                    <a:lnTo>
                      <a:pt x="46" y="49"/>
                    </a:lnTo>
                    <a:lnTo>
                      <a:pt x="46" y="49"/>
                    </a:lnTo>
                    <a:lnTo>
                      <a:pt x="48" y="53"/>
                    </a:lnTo>
                    <a:lnTo>
                      <a:pt x="50" y="57"/>
                    </a:lnTo>
                    <a:lnTo>
                      <a:pt x="53" y="58"/>
                    </a:lnTo>
                    <a:lnTo>
                      <a:pt x="57" y="60"/>
                    </a:lnTo>
                    <a:lnTo>
                      <a:pt x="57" y="60"/>
                    </a:lnTo>
                    <a:lnTo>
                      <a:pt x="62" y="58"/>
                    </a:lnTo>
                    <a:lnTo>
                      <a:pt x="65" y="57"/>
                    </a:lnTo>
                    <a:lnTo>
                      <a:pt x="68" y="53"/>
                    </a:lnTo>
                    <a:lnTo>
                      <a:pt x="68" y="49"/>
                    </a:lnTo>
                    <a:lnTo>
                      <a:pt x="68" y="49"/>
                    </a:lnTo>
                    <a:lnTo>
                      <a:pt x="68" y="45"/>
                    </a:lnTo>
                    <a:lnTo>
                      <a:pt x="65" y="41"/>
                    </a:lnTo>
                    <a:lnTo>
                      <a:pt x="62" y="38"/>
                    </a:lnTo>
                    <a:lnTo>
                      <a:pt x="57" y="38"/>
                    </a:lnTo>
                    <a:lnTo>
                      <a:pt x="57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/>
                <a:endParaRPr lang="en-US">
                  <a:solidFill>
                    <a:srgbClr val="676767"/>
                  </a:solidFill>
                </a:endParaRPr>
              </a:p>
            </p:txBody>
          </p:sp>
          <p:sp>
            <p:nvSpPr>
              <p:cNvPr id="90" name="Freeform 140"/>
              <p:cNvSpPr>
                <a:spLocks noEditPoints="1"/>
              </p:cNvSpPr>
              <p:nvPr/>
            </p:nvSpPr>
            <p:spPr bwMode="auto">
              <a:xfrm>
                <a:off x="5097463" y="-157163"/>
                <a:ext cx="436563" cy="546100"/>
              </a:xfrm>
              <a:custGeom>
                <a:avLst/>
                <a:gdLst>
                  <a:gd name="T0" fmla="*/ 531 w 550"/>
                  <a:gd name="T1" fmla="*/ 20 h 689"/>
                  <a:gd name="T2" fmla="*/ 508 w 550"/>
                  <a:gd name="T3" fmla="*/ 5 h 689"/>
                  <a:gd name="T4" fmla="*/ 482 w 550"/>
                  <a:gd name="T5" fmla="*/ 0 h 689"/>
                  <a:gd name="T6" fmla="*/ 67 w 550"/>
                  <a:gd name="T7" fmla="*/ 0 h 689"/>
                  <a:gd name="T8" fmla="*/ 40 w 550"/>
                  <a:gd name="T9" fmla="*/ 5 h 689"/>
                  <a:gd name="T10" fmla="*/ 18 w 550"/>
                  <a:gd name="T11" fmla="*/ 20 h 689"/>
                  <a:gd name="T12" fmla="*/ 10 w 550"/>
                  <a:gd name="T13" fmla="*/ 30 h 689"/>
                  <a:gd name="T14" fmla="*/ 1 w 550"/>
                  <a:gd name="T15" fmla="*/ 54 h 689"/>
                  <a:gd name="T16" fmla="*/ 0 w 550"/>
                  <a:gd name="T17" fmla="*/ 601 h 689"/>
                  <a:gd name="T18" fmla="*/ 0 w 550"/>
                  <a:gd name="T19" fmla="*/ 611 h 689"/>
                  <a:gd name="T20" fmla="*/ 4 w 550"/>
                  <a:gd name="T21" fmla="*/ 627 h 689"/>
                  <a:gd name="T22" fmla="*/ 12 w 550"/>
                  <a:gd name="T23" fmla="*/ 642 h 689"/>
                  <a:gd name="T24" fmla="*/ 24 w 550"/>
                  <a:gd name="T25" fmla="*/ 654 h 689"/>
                  <a:gd name="T26" fmla="*/ 31 w 550"/>
                  <a:gd name="T27" fmla="*/ 658 h 689"/>
                  <a:gd name="T28" fmla="*/ 31 w 550"/>
                  <a:gd name="T29" fmla="*/ 659 h 689"/>
                  <a:gd name="T30" fmla="*/ 32 w 550"/>
                  <a:gd name="T31" fmla="*/ 670 h 689"/>
                  <a:gd name="T32" fmla="*/ 39 w 550"/>
                  <a:gd name="T33" fmla="*/ 680 h 689"/>
                  <a:gd name="T34" fmla="*/ 48 w 550"/>
                  <a:gd name="T35" fmla="*/ 686 h 689"/>
                  <a:gd name="T36" fmla="*/ 60 w 550"/>
                  <a:gd name="T37" fmla="*/ 689 h 689"/>
                  <a:gd name="T38" fmla="*/ 98 w 550"/>
                  <a:gd name="T39" fmla="*/ 689 h 689"/>
                  <a:gd name="T40" fmla="*/ 115 w 550"/>
                  <a:gd name="T41" fmla="*/ 684 h 689"/>
                  <a:gd name="T42" fmla="*/ 125 w 550"/>
                  <a:gd name="T43" fmla="*/ 669 h 689"/>
                  <a:gd name="T44" fmla="*/ 423 w 550"/>
                  <a:gd name="T45" fmla="*/ 669 h 689"/>
                  <a:gd name="T46" fmla="*/ 434 w 550"/>
                  <a:gd name="T47" fmla="*/ 684 h 689"/>
                  <a:gd name="T48" fmla="*/ 451 w 550"/>
                  <a:gd name="T49" fmla="*/ 689 h 689"/>
                  <a:gd name="T50" fmla="*/ 489 w 550"/>
                  <a:gd name="T51" fmla="*/ 689 h 689"/>
                  <a:gd name="T52" fmla="*/ 501 w 550"/>
                  <a:gd name="T53" fmla="*/ 686 h 689"/>
                  <a:gd name="T54" fmla="*/ 511 w 550"/>
                  <a:gd name="T55" fmla="*/ 680 h 689"/>
                  <a:gd name="T56" fmla="*/ 517 w 550"/>
                  <a:gd name="T57" fmla="*/ 670 h 689"/>
                  <a:gd name="T58" fmla="*/ 519 w 550"/>
                  <a:gd name="T59" fmla="*/ 659 h 689"/>
                  <a:gd name="T60" fmla="*/ 519 w 550"/>
                  <a:gd name="T61" fmla="*/ 658 h 689"/>
                  <a:gd name="T62" fmla="*/ 525 w 550"/>
                  <a:gd name="T63" fmla="*/ 654 h 689"/>
                  <a:gd name="T64" fmla="*/ 538 w 550"/>
                  <a:gd name="T65" fmla="*/ 642 h 689"/>
                  <a:gd name="T66" fmla="*/ 546 w 550"/>
                  <a:gd name="T67" fmla="*/ 627 h 689"/>
                  <a:gd name="T68" fmla="*/ 550 w 550"/>
                  <a:gd name="T69" fmla="*/ 611 h 689"/>
                  <a:gd name="T70" fmla="*/ 550 w 550"/>
                  <a:gd name="T71" fmla="*/ 67 h 689"/>
                  <a:gd name="T72" fmla="*/ 548 w 550"/>
                  <a:gd name="T73" fmla="*/ 54 h 689"/>
                  <a:gd name="T74" fmla="*/ 539 w 550"/>
                  <a:gd name="T75" fmla="*/ 30 h 689"/>
                  <a:gd name="T76" fmla="*/ 531 w 550"/>
                  <a:gd name="T77" fmla="*/ 20 h 689"/>
                  <a:gd name="T78" fmla="*/ 528 w 550"/>
                  <a:gd name="T79" fmla="*/ 601 h 689"/>
                  <a:gd name="T80" fmla="*/ 524 w 550"/>
                  <a:gd name="T81" fmla="*/ 619 h 689"/>
                  <a:gd name="T82" fmla="*/ 515 w 550"/>
                  <a:gd name="T83" fmla="*/ 634 h 689"/>
                  <a:gd name="T84" fmla="*/ 500 w 550"/>
                  <a:gd name="T85" fmla="*/ 643 h 689"/>
                  <a:gd name="T86" fmla="*/ 482 w 550"/>
                  <a:gd name="T87" fmla="*/ 647 h 689"/>
                  <a:gd name="T88" fmla="*/ 67 w 550"/>
                  <a:gd name="T89" fmla="*/ 647 h 689"/>
                  <a:gd name="T90" fmla="*/ 48 w 550"/>
                  <a:gd name="T91" fmla="*/ 643 h 689"/>
                  <a:gd name="T92" fmla="*/ 35 w 550"/>
                  <a:gd name="T93" fmla="*/ 634 h 689"/>
                  <a:gd name="T94" fmla="*/ 24 w 550"/>
                  <a:gd name="T95" fmla="*/ 619 h 689"/>
                  <a:gd name="T96" fmla="*/ 21 w 550"/>
                  <a:gd name="T97" fmla="*/ 601 h 689"/>
                  <a:gd name="T98" fmla="*/ 21 w 550"/>
                  <a:gd name="T99" fmla="*/ 67 h 689"/>
                  <a:gd name="T100" fmla="*/ 24 w 550"/>
                  <a:gd name="T101" fmla="*/ 50 h 689"/>
                  <a:gd name="T102" fmla="*/ 35 w 550"/>
                  <a:gd name="T103" fmla="*/ 35 h 689"/>
                  <a:gd name="T104" fmla="*/ 41 w 550"/>
                  <a:gd name="T105" fmla="*/ 30 h 689"/>
                  <a:gd name="T106" fmla="*/ 58 w 550"/>
                  <a:gd name="T107" fmla="*/ 23 h 689"/>
                  <a:gd name="T108" fmla="*/ 482 w 550"/>
                  <a:gd name="T109" fmla="*/ 22 h 689"/>
                  <a:gd name="T110" fmla="*/ 492 w 550"/>
                  <a:gd name="T111" fmla="*/ 23 h 689"/>
                  <a:gd name="T112" fmla="*/ 508 w 550"/>
                  <a:gd name="T113" fmla="*/ 30 h 689"/>
                  <a:gd name="T114" fmla="*/ 515 w 550"/>
                  <a:gd name="T115" fmla="*/ 35 h 689"/>
                  <a:gd name="T116" fmla="*/ 524 w 550"/>
                  <a:gd name="T117" fmla="*/ 50 h 689"/>
                  <a:gd name="T118" fmla="*/ 528 w 550"/>
                  <a:gd name="T119" fmla="*/ 67 h 6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550" h="689">
                    <a:moveTo>
                      <a:pt x="531" y="20"/>
                    </a:moveTo>
                    <a:lnTo>
                      <a:pt x="531" y="20"/>
                    </a:lnTo>
                    <a:lnTo>
                      <a:pt x="520" y="11"/>
                    </a:lnTo>
                    <a:lnTo>
                      <a:pt x="508" y="5"/>
                    </a:lnTo>
                    <a:lnTo>
                      <a:pt x="496" y="1"/>
                    </a:lnTo>
                    <a:lnTo>
                      <a:pt x="482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53" y="1"/>
                    </a:lnTo>
                    <a:lnTo>
                      <a:pt x="40" y="5"/>
                    </a:lnTo>
                    <a:lnTo>
                      <a:pt x="29" y="11"/>
                    </a:lnTo>
                    <a:lnTo>
                      <a:pt x="18" y="20"/>
                    </a:lnTo>
                    <a:lnTo>
                      <a:pt x="18" y="20"/>
                    </a:lnTo>
                    <a:lnTo>
                      <a:pt x="10" y="30"/>
                    </a:lnTo>
                    <a:lnTo>
                      <a:pt x="4" y="42"/>
                    </a:lnTo>
                    <a:lnTo>
                      <a:pt x="1" y="54"/>
                    </a:lnTo>
                    <a:lnTo>
                      <a:pt x="0" y="67"/>
                    </a:lnTo>
                    <a:lnTo>
                      <a:pt x="0" y="601"/>
                    </a:lnTo>
                    <a:lnTo>
                      <a:pt x="0" y="601"/>
                    </a:lnTo>
                    <a:lnTo>
                      <a:pt x="0" y="611"/>
                    </a:lnTo>
                    <a:lnTo>
                      <a:pt x="1" y="619"/>
                    </a:lnTo>
                    <a:lnTo>
                      <a:pt x="4" y="627"/>
                    </a:lnTo>
                    <a:lnTo>
                      <a:pt x="8" y="634"/>
                    </a:lnTo>
                    <a:lnTo>
                      <a:pt x="12" y="642"/>
                    </a:lnTo>
                    <a:lnTo>
                      <a:pt x="17" y="647"/>
                    </a:lnTo>
                    <a:lnTo>
                      <a:pt x="24" y="654"/>
                    </a:lnTo>
                    <a:lnTo>
                      <a:pt x="31" y="658"/>
                    </a:lnTo>
                    <a:lnTo>
                      <a:pt x="31" y="658"/>
                    </a:lnTo>
                    <a:lnTo>
                      <a:pt x="31" y="659"/>
                    </a:lnTo>
                    <a:lnTo>
                      <a:pt x="31" y="659"/>
                    </a:lnTo>
                    <a:lnTo>
                      <a:pt x="31" y="665"/>
                    </a:lnTo>
                    <a:lnTo>
                      <a:pt x="32" y="670"/>
                    </a:lnTo>
                    <a:lnTo>
                      <a:pt x="35" y="676"/>
                    </a:lnTo>
                    <a:lnTo>
                      <a:pt x="39" y="680"/>
                    </a:lnTo>
                    <a:lnTo>
                      <a:pt x="43" y="684"/>
                    </a:lnTo>
                    <a:lnTo>
                      <a:pt x="48" y="686"/>
                    </a:lnTo>
                    <a:lnTo>
                      <a:pt x="53" y="688"/>
                    </a:lnTo>
                    <a:lnTo>
                      <a:pt x="60" y="689"/>
                    </a:lnTo>
                    <a:lnTo>
                      <a:pt x="98" y="689"/>
                    </a:lnTo>
                    <a:lnTo>
                      <a:pt x="98" y="689"/>
                    </a:lnTo>
                    <a:lnTo>
                      <a:pt x="107" y="688"/>
                    </a:lnTo>
                    <a:lnTo>
                      <a:pt x="115" y="684"/>
                    </a:lnTo>
                    <a:lnTo>
                      <a:pt x="121" y="677"/>
                    </a:lnTo>
                    <a:lnTo>
                      <a:pt x="125" y="669"/>
                    </a:lnTo>
                    <a:lnTo>
                      <a:pt x="423" y="669"/>
                    </a:lnTo>
                    <a:lnTo>
                      <a:pt x="423" y="669"/>
                    </a:lnTo>
                    <a:lnTo>
                      <a:pt x="428" y="677"/>
                    </a:lnTo>
                    <a:lnTo>
                      <a:pt x="434" y="684"/>
                    </a:lnTo>
                    <a:lnTo>
                      <a:pt x="442" y="688"/>
                    </a:lnTo>
                    <a:lnTo>
                      <a:pt x="451" y="689"/>
                    </a:lnTo>
                    <a:lnTo>
                      <a:pt x="489" y="689"/>
                    </a:lnTo>
                    <a:lnTo>
                      <a:pt x="489" y="689"/>
                    </a:lnTo>
                    <a:lnTo>
                      <a:pt x="496" y="688"/>
                    </a:lnTo>
                    <a:lnTo>
                      <a:pt x="501" y="686"/>
                    </a:lnTo>
                    <a:lnTo>
                      <a:pt x="507" y="684"/>
                    </a:lnTo>
                    <a:lnTo>
                      <a:pt x="511" y="680"/>
                    </a:lnTo>
                    <a:lnTo>
                      <a:pt x="515" y="676"/>
                    </a:lnTo>
                    <a:lnTo>
                      <a:pt x="517" y="670"/>
                    </a:lnTo>
                    <a:lnTo>
                      <a:pt x="519" y="665"/>
                    </a:lnTo>
                    <a:lnTo>
                      <a:pt x="519" y="659"/>
                    </a:lnTo>
                    <a:lnTo>
                      <a:pt x="519" y="659"/>
                    </a:lnTo>
                    <a:lnTo>
                      <a:pt x="519" y="658"/>
                    </a:lnTo>
                    <a:lnTo>
                      <a:pt x="519" y="658"/>
                    </a:lnTo>
                    <a:lnTo>
                      <a:pt x="525" y="654"/>
                    </a:lnTo>
                    <a:lnTo>
                      <a:pt x="532" y="647"/>
                    </a:lnTo>
                    <a:lnTo>
                      <a:pt x="538" y="642"/>
                    </a:lnTo>
                    <a:lnTo>
                      <a:pt x="542" y="634"/>
                    </a:lnTo>
                    <a:lnTo>
                      <a:pt x="546" y="627"/>
                    </a:lnTo>
                    <a:lnTo>
                      <a:pt x="548" y="619"/>
                    </a:lnTo>
                    <a:lnTo>
                      <a:pt x="550" y="611"/>
                    </a:lnTo>
                    <a:lnTo>
                      <a:pt x="550" y="601"/>
                    </a:lnTo>
                    <a:lnTo>
                      <a:pt x="550" y="67"/>
                    </a:lnTo>
                    <a:lnTo>
                      <a:pt x="550" y="67"/>
                    </a:lnTo>
                    <a:lnTo>
                      <a:pt x="548" y="54"/>
                    </a:lnTo>
                    <a:lnTo>
                      <a:pt x="544" y="42"/>
                    </a:lnTo>
                    <a:lnTo>
                      <a:pt x="539" y="30"/>
                    </a:lnTo>
                    <a:lnTo>
                      <a:pt x="531" y="20"/>
                    </a:lnTo>
                    <a:lnTo>
                      <a:pt x="531" y="20"/>
                    </a:lnTo>
                    <a:close/>
                    <a:moveTo>
                      <a:pt x="528" y="601"/>
                    </a:moveTo>
                    <a:lnTo>
                      <a:pt x="528" y="601"/>
                    </a:lnTo>
                    <a:lnTo>
                      <a:pt x="527" y="611"/>
                    </a:lnTo>
                    <a:lnTo>
                      <a:pt x="524" y="619"/>
                    </a:lnTo>
                    <a:lnTo>
                      <a:pt x="520" y="627"/>
                    </a:lnTo>
                    <a:lnTo>
                      <a:pt x="515" y="634"/>
                    </a:lnTo>
                    <a:lnTo>
                      <a:pt x="508" y="639"/>
                    </a:lnTo>
                    <a:lnTo>
                      <a:pt x="500" y="643"/>
                    </a:lnTo>
                    <a:lnTo>
                      <a:pt x="492" y="646"/>
                    </a:lnTo>
                    <a:lnTo>
                      <a:pt x="482" y="647"/>
                    </a:lnTo>
                    <a:lnTo>
                      <a:pt x="67" y="647"/>
                    </a:lnTo>
                    <a:lnTo>
                      <a:pt x="67" y="647"/>
                    </a:lnTo>
                    <a:lnTo>
                      <a:pt x="58" y="646"/>
                    </a:lnTo>
                    <a:lnTo>
                      <a:pt x="48" y="643"/>
                    </a:lnTo>
                    <a:lnTo>
                      <a:pt x="41" y="639"/>
                    </a:lnTo>
                    <a:lnTo>
                      <a:pt x="35" y="634"/>
                    </a:lnTo>
                    <a:lnTo>
                      <a:pt x="29" y="627"/>
                    </a:lnTo>
                    <a:lnTo>
                      <a:pt x="24" y="619"/>
                    </a:lnTo>
                    <a:lnTo>
                      <a:pt x="22" y="611"/>
                    </a:lnTo>
                    <a:lnTo>
                      <a:pt x="21" y="601"/>
                    </a:lnTo>
                    <a:lnTo>
                      <a:pt x="21" y="67"/>
                    </a:lnTo>
                    <a:lnTo>
                      <a:pt x="21" y="67"/>
                    </a:lnTo>
                    <a:lnTo>
                      <a:pt x="21" y="58"/>
                    </a:lnTo>
                    <a:lnTo>
                      <a:pt x="24" y="50"/>
                    </a:lnTo>
                    <a:lnTo>
                      <a:pt x="29" y="42"/>
                    </a:lnTo>
                    <a:lnTo>
                      <a:pt x="35" y="35"/>
                    </a:lnTo>
                    <a:lnTo>
                      <a:pt x="35" y="35"/>
                    </a:lnTo>
                    <a:lnTo>
                      <a:pt x="41" y="30"/>
                    </a:lnTo>
                    <a:lnTo>
                      <a:pt x="49" y="26"/>
                    </a:lnTo>
                    <a:lnTo>
                      <a:pt x="58" y="23"/>
                    </a:lnTo>
                    <a:lnTo>
                      <a:pt x="67" y="22"/>
                    </a:lnTo>
                    <a:lnTo>
                      <a:pt x="482" y="22"/>
                    </a:lnTo>
                    <a:lnTo>
                      <a:pt x="482" y="22"/>
                    </a:lnTo>
                    <a:lnTo>
                      <a:pt x="492" y="23"/>
                    </a:lnTo>
                    <a:lnTo>
                      <a:pt x="500" y="26"/>
                    </a:lnTo>
                    <a:lnTo>
                      <a:pt x="508" y="30"/>
                    </a:lnTo>
                    <a:lnTo>
                      <a:pt x="515" y="35"/>
                    </a:lnTo>
                    <a:lnTo>
                      <a:pt x="515" y="35"/>
                    </a:lnTo>
                    <a:lnTo>
                      <a:pt x="520" y="42"/>
                    </a:lnTo>
                    <a:lnTo>
                      <a:pt x="524" y="50"/>
                    </a:lnTo>
                    <a:lnTo>
                      <a:pt x="527" y="58"/>
                    </a:lnTo>
                    <a:lnTo>
                      <a:pt x="528" y="67"/>
                    </a:lnTo>
                    <a:lnTo>
                      <a:pt x="528" y="6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/>
                <a:endParaRPr lang="en-US">
                  <a:solidFill>
                    <a:srgbClr val="676767"/>
                  </a:solidFill>
                </a:endParaRPr>
              </a:p>
            </p:txBody>
          </p:sp>
        </p:grpSp>
        <p:grpSp>
          <p:nvGrpSpPr>
            <p:cNvPr id="80" name="Group 79"/>
            <p:cNvGrpSpPr/>
            <p:nvPr/>
          </p:nvGrpSpPr>
          <p:grpSpPr>
            <a:xfrm>
              <a:off x="2646270" y="3797570"/>
              <a:ext cx="189131" cy="151731"/>
              <a:chOff x="1287725" y="1201584"/>
              <a:chExt cx="907430" cy="727991"/>
            </a:xfrm>
          </p:grpSpPr>
          <p:sp>
            <p:nvSpPr>
              <p:cNvPr id="81" name="Oval 80"/>
              <p:cNvSpPr/>
              <p:nvPr/>
            </p:nvSpPr>
            <p:spPr>
              <a:xfrm>
                <a:off x="1287725" y="1201584"/>
                <a:ext cx="727991" cy="727991"/>
              </a:xfrm>
              <a:prstGeom prst="ellipse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78"/>
                <a:endParaRPr lang="en-US" dirty="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82" name="Group 81"/>
              <p:cNvGrpSpPr/>
              <p:nvPr/>
            </p:nvGrpSpPr>
            <p:grpSpPr>
              <a:xfrm>
                <a:off x="1319104" y="1233148"/>
                <a:ext cx="876051" cy="670151"/>
                <a:chOff x="344018" y="1139953"/>
                <a:chExt cx="876051" cy="670151"/>
              </a:xfrm>
            </p:grpSpPr>
            <p:sp>
              <p:nvSpPr>
                <p:cNvPr id="83" name="Freeform 82"/>
                <p:cNvSpPr/>
                <p:nvPr/>
              </p:nvSpPr>
              <p:spPr>
                <a:xfrm>
                  <a:off x="344018" y="1139953"/>
                  <a:ext cx="670151" cy="670151"/>
                </a:xfrm>
                <a:custGeom>
                  <a:avLst/>
                  <a:gdLst>
                    <a:gd name="connsiteX0" fmla="*/ 230350 w 670151"/>
                    <a:gd name="connsiteY0" fmla="*/ 416811 h 670151"/>
                    <a:gd name="connsiteX1" fmla="*/ 145435 w 670151"/>
                    <a:gd name="connsiteY1" fmla="*/ 500406 h 670151"/>
                    <a:gd name="connsiteX2" fmla="*/ 229030 w 670151"/>
                    <a:gd name="connsiteY2" fmla="*/ 585321 h 670151"/>
                    <a:gd name="connsiteX3" fmla="*/ 313946 w 670151"/>
                    <a:gd name="connsiteY3" fmla="*/ 501726 h 670151"/>
                    <a:gd name="connsiteX4" fmla="*/ 230350 w 670151"/>
                    <a:gd name="connsiteY4" fmla="*/ 416811 h 670151"/>
                    <a:gd name="connsiteX5" fmla="*/ 442350 w 670151"/>
                    <a:gd name="connsiteY5" fmla="*/ 416810 h 670151"/>
                    <a:gd name="connsiteX6" fmla="*/ 357434 w 670151"/>
                    <a:gd name="connsiteY6" fmla="*/ 500406 h 670151"/>
                    <a:gd name="connsiteX7" fmla="*/ 441031 w 670151"/>
                    <a:gd name="connsiteY7" fmla="*/ 585321 h 670151"/>
                    <a:gd name="connsiteX8" fmla="*/ 525946 w 670151"/>
                    <a:gd name="connsiteY8" fmla="*/ 501726 h 670151"/>
                    <a:gd name="connsiteX9" fmla="*/ 442350 w 670151"/>
                    <a:gd name="connsiteY9" fmla="*/ 416810 h 670151"/>
                    <a:gd name="connsiteX10" fmla="*/ 335076 w 670151"/>
                    <a:gd name="connsiteY10" fmla="*/ 295147 h 670151"/>
                    <a:gd name="connsiteX11" fmla="*/ 295146 w 670151"/>
                    <a:gd name="connsiteY11" fmla="*/ 335076 h 670151"/>
                    <a:gd name="connsiteX12" fmla="*/ 335076 w 670151"/>
                    <a:gd name="connsiteY12" fmla="*/ 375005 h 670151"/>
                    <a:gd name="connsiteX13" fmla="*/ 375005 w 670151"/>
                    <a:gd name="connsiteY13" fmla="*/ 335076 h 670151"/>
                    <a:gd name="connsiteX14" fmla="*/ 335076 w 670151"/>
                    <a:gd name="connsiteY14" fmla="*/ 295147 h 670151"/>
                    <a:gd name="connsiteX15" fmla="*/ 516045 w 670151"/>
                    <a:gd name="connsiteY15" fmla="*/ 217484 h 670151"/>
                    <a:gd name="connsiteX16" fmla="*/ 431130 w 670151"/>
                    <a:gd name="connsiteY16" fmla="*/ 301080 h 670151"/>
                    <a:gd name="connsiteX17" fmla="*/ 514726 w 670151"/>
                    <a:gd name="connsiteY17" fmla="*/ 385995 h 670151"/>
                    <a:gd name="connsiteX18" fmla="*/ 599641 w 670151"/>
                    <a:gd name="connsiteY18" fmla="*/ 302399 h 670151"/>
                    <a:gd name="connsiteX19" fmla="*/ 516045 w 670151"/>
                    <a:gd name="connsiteY19" fmla="*/ 217484 h 670151"/>
                    <a:gd name="connsiteX20" fmla="*/ 155968 w 670151"/>
                    <a:gd name="connsiteY20" fmla="*/ 214666 h 670151"/>
                    <a:gd name="connsiteX21" fmla="*/ 71053 w 670151"/>
                    <a:gd name="connsiteY21" fmla="*/ 298262 h 670151"/>
                    <a:gd name="connsiteX22" fmla="*/ 154649 w 670151"/>
                    <a:gd name="connsiteY22" fmla="*/ 383177 h 670151"/>
                    <a:gd name="connsiteX23" fmla="*/ 239564 w 670151"/>
                    <a:gd name="connsiteY23" fmla="*/ 299581 h 670151"/>
                    <a:gd name="connsiteX24" fmla="*/ 155968 w 670151"/>
                    <a:gd name="connsiteY24" fmla="*/ 214666 h 670151"/>
                    <a:gd name="connsiteX25" fmla="*/ 336390 w 670151"/>
                    <a:gd name="connsiteY25" fmla="*/ 84009 h 670151"/>
                    <a:gd name="connsiteX26" fmla="*/ 251475 w 670151"/>
                    <a:gd name="connsiteY26" fmla="*/ 167604 h 670151"/>
                    <a:gd name="connsiteX27" fmla="*/ 335070 w 670151"/>
                    <a:gd name="connsiteY27" fmla="*/ 252519 h 670151"/>
                    <a:gd name="connsiteX28" fmla="*/ 419986 w 670151"/>
                    <a:gd name="connsiteY28" fmla="*/ 168924 h 670151"/>
                    <a:gd name="connsiteX29" fmla="*/ 336390 w 670151"/>
                    <a:gd name="connsiteY29" fmla="*/ 84009 h 670151"/>
                    <a:gd name="connsiteX30" fmla="*/ 335076 w 670151"/>
                    <a:gd name="connsiteY30" fmla="*/ 0 h 670151"/>
                    <a:gd name="connsiteX31" fmla="*/ 670151 w 670151"/>
                    <a:gd name="connsiteY31" fmla="*/ 335076 h 670151"/>
                    <a:gd name="connsiteX32" fmla="*/ 335076 w 670151"/>
                    <a:gd name="connsiteY32" fmla="*/ 670151 h 670151"/>
                    <a:gd name="connsiteX33" fmla="*/ 0 w 670151"/>
                    <a:gd name="connsiteY33" fmla="*/ 335076 h 670151"/>
                    <a:gd name="connsiteX34" fmla="*/ 335076 w 670151"/>
                    <a:gd name="connsiteY34" fmla="*/ 0 h 670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670151" h="670151">
                      <a:moveTo>
                        <a:pt x="230350" y="416811"/>
                      </a:moveTo>
                      <a:cubicBezTo>
                        <a:pt x="183817" y="416446"/>
                        <a:pt x="145799" y="453874"/>
                        <a:pt x="145435" y="500406"/>
                      </a:cubicBezTo>
                      <a:cubicBezTo>
                        <a:pt x="145070" y="546939"/>
                        <a:pt x="182498" y="584957"/>
                        <a:pt x="229030" y="585321"/>
                      </a:cubicBezTo>
                      <a:cubicBezTo>
                        <a:pt x="275563" y="585686"/>
                        <a:pt x="313581" y="548258"/>
                        <a:pt x="313946" y="501726"/>
                      </a:cubicBezTo>
                      <a:cubicBezTo>
                        <a:pt x="314310" y="455193"/>
                        <a:pt x="276882" y="417175"/>
                        <a:pt x="230350" y="416811"/>
                      </a:cubicBezTo>
                      <a:close/>
                      <a:moveTo>
                        <a:pt x="442350" y="416810"/>
                      </a:moveTo>
                      <a:cubicBezTo>
                        <a:pt x="395818" y="416446"/>
                        <a:pt x="357800" y="453874"/>
                        <a:pt x="357434" y="500406"/>
                      </a:cubicBezTo>
                      <a:cubicBezTo>
                        <a:pt x="357071" y="546939"/>
                        <a:pt x="394498" y="584957"/>
                        <a:pt x="441031" y="585321"/>
                      </a:cubicBezTo>
                      <a:cubicBezTo>
                        <a:pt x="487564" y="585686"/>
                        <a:pt x="525581" y="548258"/>
                        <a:pt x="525946" y="501726"/>
                      </a:cubicBezTo>
                      <a:cubicBezTo>
                        <a:pt x="526310" y="455193"/>
                        <a:pt x="488882" y="417175"/>
                        <a:pt x="442350" y="416810"/>
                      </a:cubicBezTo>
                      <a:close/>
                      <a:moveTo>
                        <a:pt x="335076" y="295147"/>
                      </a:moveTo>
                      <a:cubicBezTo>
                        <a:pt x="313024" y="295147"/>
                        <a:pt x="295146" y="313024"/>
                        <a:pt x="295146" y="335076"/>
                      </a:cubicBezTo>
                      <a:cubicBezTo>
                        <a:pt x="295146" y="357127"/>
                        <a:pt x="313024" y="375005"/>
                        <a:pt x="335076" y="375005"/>
                      </a:cubicBezTo>
                      <a:cubicBezTo>
                        <a:pt x="357127" y="375005"/>
                        <a:pt x="375005" y="357127"/>
                        <a:pt x="375005" y="335076"/>
                      </a:cubicBezTo>
                      <a:cubicBezTo>
                        <a:pt x="375005" y="313024"/>
                        <a:pt x="357127" y="295147"/>
                        <a:pt x="335076" y="295147"/>
                      </a:cubicBezTo>
                      <a:close/>
                      <a:moveTo>
                        <a:pt x="516045" y="217484"/>
                      </a:moveTo>
                      <a:cubicBezTo>
                        <a:pt x="469513" y="217120"/>
                        <a:pt x="431494" y="254548"/>
                        <a:pt x="431130" y="301080"/>
                      </a:cubicBezTo>
                      <a:cubicBezTo>
                        <a:pt x="430766" y="347613"/>
                        <a:pt x="468193" y="385631"/>
                        <a:pt x="514726" y="385995"/>
                      </a:cubicBezTo>
                      <a:cubicBezTo>
                        <a:pt x="561258" y="386360"/>
                        <a:pt x="599277" y="348932"/>
                        <a:pt x="599641" y="302399"/>
                      </a:cubicBezTo>
                      <a:cubicBezTo>
                        <a:pt x="600005" y="255867"/>
                        <a:pt x="562578" y="217849"/>
                        <a:pt x="516045" y="217484"/>
                      </a:cubicBezTo>
                      <a:close/>
                      <a:moveTo>
                        <a:pt x="155968" y="214666"/>
                      </a:moveTo>
                      <a:cubicBezTo>
                        <a:pt x="109436" y="214302"/>
                        <a:pt x="71417" y="251729"/>
                        <a:pt x="71053" y="298262"/>
                      </a:cubicBezTo>
                      <a:cubicBezTo>
                        <a:pt x="70689" y="344794"/>
                        <a:pt x="108116" y="382813"/>
                        <a:pt x="154649" y="383177"/>
                      </a:cubicBezTo>
                      <a:cubicBezTo>
                        <a:pt x="201181" y="383541"/>
                        <a:pt x="239200" y="346114"/>
                        <a:pt x="239564" y="299581"/>
                      </a:cubicBezTo>
                      <a:cubicBezTo>
                        <a:pt x="239928" y="253049"/>
                        <a:pt x="202501" y="215030"/>
                        <a:pt x="155968" y="214666"/>
                      </a:cubicBezTo>
                      <a:close/>
                      <a:moveTo>
                        <a:pt x="336390" y="84009"/>
                      </a:moveTo>
                      <a:cubicBezTo>
                        <a:pt x="289857" y="83644"/>
                        <a:pt x="251839" y="121072"/>
                        <a:pt x="251475" y="167604"/>
                      </a:cubicBezTo>
                      <a:cubicBezTo>
                        <a:pt x="251110" y="214137"/>
                        <a:pt x="288538" y="252155"/>
                        <a:pt x="335070" y="252519"/>
                      </a:cubicBezTo>
                      <a:cubicBezTo>
                        <a:pt x="381603" y="252884"/>
                        <a:pt x="419621" y="215456"/>
                        <a:pt x="419986" y="168924"/>
                      </a:cubicBezTo>
                      <a:cubicBezTo>
                        <a:pt x="420350" y="122391"/>
                        <a:pt x="382922" y="84373"/>
                        <a:pt x="336390" y="84009"/>
                      </a:cubicBezTo>
                      <a:close/>
                      <a:moveTo>
                        <a:pt x="335076" y="0"/>
                      </a:moveTo>
                      <a:cubicBezTo>
                        <a:pt x="520133" y="0"/>
                        <a:pt x="670151" y="150018"/>
                        <a:pt x="670151" y="335076"/>
                      </a:cubicBezTo>
                      <a:cubicBezTo>
                        <a:pt x="670151" y="520133"/>
                        <a:pt x="520133" y="670151"/>
                        <a:pt x="335076" y="670151"/>
                      </a:cubicBezTo>
                      <a:cubicBezTo>
                        <a:pt x="150018" y="670151"/>
                        <a:pt x="0" y="520133"/>
                        <a:pt x="0" y="335076"/>
                      </a:cubicBezTo>
                      <a:cubicBezTo>
                        <a:pt x="0" y="150018"/>
                        <a:pt x="150018" y="0"/>
                        <a:pt x="335076" y="0"/>
                      </a:cubicBezTo>
                      <a:close/>
                    </a:path>
                  </a:pathLst>
                </a:custGeom>
                <a:solidFill>
                  <a:srgbClr val="676767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178"/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84" name="Rectangle 18"/>
                <p:cNvSpPr/>
                <p:nvPr/>
              </p:nvSpPr>
              <p:spPr>
                <a:xfrm>
                  <a:off x="601958" y="1140870"/>
                  <a:ext cx="618111" cy="449588"/>
                </a:xfrm>
                <a:custGeom>
                  <a:avLst/>
                  <a:gdLst>
                    <a:gd name="connsiteX0" fmla="*/ 0 w 559056"/>
                    <a:gd name="connsiteY0" fmla="*/ 0 h 45719"/>
                    <a:gd name="connsiteX1" fmla="*/ 559056 w 559056"/>
                    <a:gd name="connsiteY1" fmla="*/ 0 h 45719"/>
                    <a:gd name="connsiteX2" fmla="*/ 559056 w 559056"/>
                    <a:gd name="connsiteY2" fmla="*/ 45719 h 45719"/>
                    <a:gd name="connsiteX3" fmla="*/ 0 w 559056"/>
                    <a:gd name="connsiteY3" fmla="*/ 45719 h 45719"/>
                    <a:gd name="connsiteX4" fmla="*/ 0 w 559056"/>
                    <a:gd name="connsiteY4" fmla="*/ 0 h 45719"/>
                    <a:gd name="connsiteX0" fmla="*/ 0 w 560961"/>
                    <a:gd name="connsiteY0" fmla="*/ 0 h 167639"/>
                    <a:gd name="connsiteX1" fmla="*/ 559056 w 560961"/>
                    <a:gd name="connsiteY1" fmla="*/ 0 h 167639"/>
                    <a:gd name="connsiteX2" fmla="*/ 560961 w 560961"/>
                    <a:gd name="connsiteY2" fmla="*/ 167639 h 167639"/>
                    <a:gd name="connsiteX3" fmla="*/ 0 w 560961"/>
                    <a:gd name="connsiteY3" fmla="*/ 45719 h 167639"/>
                    <a:gd name="connsiteX4" fmla="*/ 0 w 560961"/>
                    <a:gd name="connsiteY4" fmla="*/ 0 h 167639"/>
                    <a:gd name="connsiteX0" fmla="*/ 0 w 566676"/>
                    <a:gd name="connsiteY0" fmla="*/ 0 h 167639"/>
                    <a:gd name="connsiteX1" fmla="*/ 566676 w 566676"/>
                    <a:gd name="connsiteY1" fmla="*/ 123825 h 167639"/>
                    <a:gd name="connsiteX2" fmla="*/ 560961 w 566676"/>
                    <a:gd name="connsiteY2" fmla="*/ 167639 h 167639"/>
                    <a:gd name="connsiteX3" fmla="*/ 0 w 566676"/>
                    <a:gd name="connsiteY3" fmla="*/ 45719 h 167639"/>
                    <a:gd name="connsiteX4" fmla="*/ 0 w 566676"/>
                    <a:gd name="connsiteY4" fmla="*/ 0 h 167639"/>
                    <a:gd name="connsiteX0" fmla="*/ 0 w 560961"/>
                    <a:gd name="connsiteY0" fmla="*/ 0 h 167639"/>
                    <a:gd name="connsiteX1" fmla="*/ 559056 w 560961"/>
                    <a:gd name="connsiteY1" fmla="*/ 121920 h 167639"/>
                    <a:gd name="connsiteX2" fmla="*/ 560961 w 560961"/>
                    <a:gd name="connsiteY2" fmla="*/ 167639 h 167639"/>
                    <a:gd name="connsiteX3" fmla="*/ 0 w 560961"/>
                    <a:gd name="connsiteY3" fmla="*/ 45719 h 167639"/>
                    <a:gd name="connsiteX4" fmla="*/ 0 w 560961"/>
                    <a:gd name="connsiteY4" fmla="*/ 0 h 167639"/>
                    <a:gd name="connsiteX0" fmla="*/ 0 w 560961"/>
                    <a:gd name="connsiteY0" fmla="*/ 0 h 167639"/>
                    <a:gd name="connsiteX1" fmla="*/ 559056 w 560961"/>
                    <a:gd name="connsiteY1" fmla="*/ 121920 h 167639"/>
                    <a:gd name="connsiteX2" fmla="*/ 560961 w 560961"/>
                    <a:gd name="connsiteY2" fmla="*/ 167639 h 167639"/>
                    <a:gd name="connsiteX3" fmla="*/ 0 w 560961"/>
                    <a:gd name="connsiteY3" fmla="*/ 45719 h 167639"/>
                    <a:gd name="connsiteX4" fmla="*/ 0 w 560961"/>
                    <a:gd name="connsiteY4" fmla="*/ 0 h 167639"/>
                    <a:gd name="connsiteX0" fmla="*/ 0 w 560961"/>
                    <a:gd name="connsiteY0" fmla="*/ 0 h 167639"/>
                    <a:gd name="connsiteX1" fmla="*/ 559056 w 560961"/>
                    <a:gd name="connsiteY1" fmla="*/ 121920 h 167639"/>
                    <a:gd name="connsiteX2" fmla="*/ 560961 w 560961"/>
                    <a:gd name="connsiteY2" fmla="*/ 167639 h 167639"/>
                    <a:gd name="connsiteX3" fmla="*/ 0 w 560961"/>
                    <a:gd name="connsiteY3" fmla="*/ 45719 h 167639"/>
                    <a:gd name="connsiteX4" fmla="*/ 0 w 560961"/>
                    <a:gd name="connsiteY4" fmla="*/ 0 h 167639"/>
                    <a:gd name="connsiteX0" fmla="*/ 0 w 559056"/>
                    <a:gd name="connsiteY0" fmla="*/ 0 h 121920"/>
                    <a:gd name="connsiteX1" fmla="*/ 559056 w 559056"/>
                    <a:gd name="connsiteY1" fmla="*/ 121920 h 121920"/>
                    <a:gd name="connsiteX2" fmla="*/ 513336 w 559056"/>
                    <a:gd name="connsiteY2" fmla="*/ 121919 h 121920"/>
                    <a:gd name="connsiteX3" fmla="*/ 0 w 559056"/>
                    <a:gd name="connsiteY3" fmla="*/ 45719 h 121920"/>
                    <a:gd name="connsiteX4" fmla="*/ 0 w 559056"/>
                    <a:gd name="connsiteY4" fmla="*/ 0 h 121920"/>
                    <a:gd name="connsiteX0" fmla="*/ 0 w 559056"/>
                    <a:gd name="connsiteY0" fmla="*/ 0 h 121920"/>
                    <a:gd name="connsiteX1" fmla="*/ 559056 w 559056"/>
                    <a:gd name="connsiteY1" fmla="*/ 121920 h 121920"/>
                    <a:gd name="connsiteX2" fmla="*/ 513336 w 559056"/>
                    <a:gd name="connsiteY2" fmla="*/ 121919 h 121920"/>
                    <a:gd name="connsiteX3" fmla="*/ 0 w 559056"/>
                    <a:gd name="connsiteY3" fmla="*/ 45719 h 121920"/>
                    <a:gd name="connsiteX4" fmla="*/ 0 w 559056"/>
                    <a:gd name="connsiteY4" fmla="*/ 0 h 121920"/>
                    <a:gd name="connsiteX0" fmla="*/ 0 w 559056"/>
                    <a:gd name="connsiteY0" fmla="*/ 0 h 121920"/>
                    <a:gd name="connsiteX1" fmla="*/ 559056 w 559056"/>
                    <a:gd name="connsiteY1" fmla="*/ 121920 h 121920"/>
                    <a:gd name="connsiteX2" fmla="*/ 513336 w 559056"/>
                    <a:gd name="connsiteY2" fmla="*/ 121919 h 121920"/>
                    <a:gd name="connsiteX3" fmla="*/ 0 w 559056"/>
                    <a:gd name="connsiteY3" fmla="*/ 45719 h 121920"/>
                    <a:gd name="connsiteX4" fmla="*/ 0 w 559056"/>
                    <a:gd name="connsiteY4" fmla="*/ 0 h 121920"/>
                    <a:gd name="connsiteX0" fmla="*/ 0 w 559056"/>
                    <a:gd name="connsiteY0" fmla="*/ 0 h 121920"/>
                    <a:gd name="connsiteX1" fmla="*/ 559056 w 559056"/>
                    <a:gd name="connsiteY1" fmla="*/ 121920 h 121920"/>
                    <a:gd name="connsiteX2" fmla="*/ 513336 w 559056"/>
                    <a:gd name="connsiteY2" fmla="*/ 121919 h 121920"/>
                    <a:gd name="connsiteX3" fmla="*/ 0 w 559056"/>
                    <a:gd name="connsiteY3" fmla="*/ 45719 h 121920"/>
                    <a:gd name="connsiteX4" fmla="*/ 0 w 559056"/>
                    <a:gd name="connsiteY4" fmla="*/ 0 h 121920"/>
                    <a:gd name="connsiteX0" fmla="*/ 0 w 559056"/>
                    <a:gd name="connsiteY0" fmla="*/ 0 h 121920"/>
                    <a:gd name="connsiteX1" fmla="*/ 559056 w 559056"/>
                    <a:gd name="connsiteY1" fmla="*/ 121920 h 121920"/>
                    <a:gd name="connsiteX2" fmla="*/ 513336 w 559056"/>
                    <a:gd name="connsiteY2" fmla="*/ 121919 h 121920"/>
                    <a:gd name="connsiteX3" fmla="*/ 0 w 559056"/>
                    <a:gd name="connsiteY3" fmla="*/ 45719 h 121920"/>
                    <a:gd name="connsiteX4" fmla="*/ 0 w 559056"/>
                    <a:gd name="connsiteY4" fmla="*/ 0 h 121920"/>
                    <a:gd name="connsiteX0" fmla="*/ 0 w 559056"/>
                    <a:gd name="connsiteY0" fmla="*/ 0 h 121920"/>
                    <a:gd name="connsiteX1" fmla="*/ 559056 w 559056"/>
                    <a:gd name="connsiteY1" fmla="*/ 121920 h 121920"/>
                    <a:gd name="connsiteX2" fmla="*/ 513336 w 559056"/>
                    <a:gd name="connsiteY2" fmla="*/ 121919 h 121920"/>
                    <a:gd name="connsiteX3" fmla="*/ 0 w 559056"/>
                    <a:gd name="connsiteY3" fmla="*/ 45719 h 121920"/>
                    <a:gd name="connsiteX4" fmla="*/ 0 w 559056"/>
                    <a:gd name="connsiteY4" fmla="*/ 0 h 121920"/>
                    <a:gd name="connsiteX0" fmla="*/ 0 w 559056"/>
                    <a:gd name="connsiteY0" fmla="*/ 0 h 238124"/>
                    <a:gd name="connsiteX1" fmla="*/ 559056 w 559056"/>
                    <a:gd name="connsiteY1" fmla="*/ 121920 h 238124"/>
                    <a:gd name="connsiteX2" fmla="*/ 496191 w 559056"/>
                    <a:gd name="connsiteY2" fmla="*/ 238124 h 238124"/>
                    <a:gd name="connsiteX3" fmla="*/ 0 w 559056"/>
                    <a:gd name="connsiteY3" fmla="*/ 45719 h 238124"/>
                    <a:gd name="connsiteX4" fmla="*/ 0 w 559056"/>
                    <a:gd name="connsiteY4" fmla="*/ 0 h 238124"/>
                    <a:gd name="connsiteX0" fmla="*/ 0 w 532386"/>
                    <a:gd name="connsiteY0" fmla="*/ 0 h 238125"/>
                    <a:gd name="connsiteX1" fmla="*/ 532386 w 532386"/>
                    <a:gd name="connsiteY1" fmla="*/ 238125 h 238125"/>
                    <a:gd name="connsiteX2" fmla="*/ 496191 w 532386"/>
                    <a:gd name="connsiteY2" fmla="*/ 238124 h 238125"/>
                    <a:gd name="connsiteX3" fmla="*/ 0 w 532386"/>
                    <a:gd name="connsiteY3" fmla="*/ 45719 h 238125"/>
                    <a:gd name="connsiteX4" fmla="*/ 0 w 532386"/>
                    <a:gd name="connsiteY4" fmla="*/ 0 h 238125"/>
                    <a:gd name="connsiteX0" fmla="*/ 0 w 532386"/>
                    <a:gd name="connsiteY0" fmla="*/ 0 h 238125"/>
                    <a:gd name="connsiteX1" fmla="*/ 532386 w 532386"/>
                    <a:gd name="connsiteY1" fmla="*/ 238125 h 238125"/>
                    <a:gd name="connsiteX2" fmla="*/ 496191 w 532386"/>
                    <a:gd name="connsiteY2" fmla="*/ 238124 h 238125"/>
                    <a:gd name="connsiteX3" fmla="*/ 0 w 532386"/>
                    <a:gd name="connsiteY3" fmla="*/ 45719 h 238125"/>
                    <a:gd name="connsiteX4" fmla="*/ 0 w 532386"/>
                    <a:gd name="connsiteY4" fmla="*/ 0 h 238125"/>
                    <a:gd name="connsiteX0" fmla="*/ 0 w 532386"/>
                    <a:gd name="connsiteY0" fmla="*/ 6640 h 244765"/>
                    <a:gd name="connsiteX1" fmla="*/ 532386 w 532386"/>
                    <a:gd name="connsiteY1" fmla="*/ 244765 h 244765"/>
                    <a:gd name="connsiteX2" fmla="*/ 496191 w 532386"/>
                    <a:gd name="connsiteY2" fmla="*/ 244764 h 244765"/>
                    <a:gd name="connsiteX3" fmla="*/ 0 w 532386"/>
                    <a:gd name="connsiteY3" fmla="*/ 52359 h 244765"/>
                    <a:gd name="connsiteX4" fmla="*/ 0 w 532386"/>
                    <a:gd name="connsiteY4" fmla="*/ 6640 h 244765"/>
                    <a:gd name="connsiteX0" fmla="*/ 0 w 532386"/>
                    <a:gd name="connsiteY0" fmla="*/ 6640 h 244765"/>
                    <a:gd name="connsiteX1" fmla="*/ 532386 w 532386"/>
                    <a:gd name="connsiteY1" fmla="*/ 244765 h 244765"/>
                    <a:gd name="connsiteX2" fmla="*/ 496191 w 532386"/>
                    <a:gd name="connsiteY2" fmla="*/ 244764 h 244765"/>
                    <a:gd name="connsiteX3" fmla="*/ 0 w 532386"/>
                    <a:gd name="connsiteY3" fmla="*/ 52359 h 244765"/>
                    <a:gd name="connsiteX4" fmla="*/ 0 w 532386"/>
                    <a:gd name="connsiteY4" fmla="*/ 6640 h 244765"/>
                    <a:gd name="connsiteX0" fmla="*/ 0 w 532386"/>
                    <a:gd name="connsiteY0" fmla="*/ 6640 h 244765"/>
                    <a:gd name="connsiteX1" fmla="*/ 532386 w 532386"/>
                    <a:gd name="connsiteY1" fmla="*/ 244765 h 244765"/>
                    <a:gd name="connsiteX2" fmla="*/ 496191 w 532386"/>
                    <a:gd name="connsiteY2" fmla="*/ 244764 h 244765"/>
                    <a:gd name="connsiteX3" fmla="*/ 0 w 532386"/>
                    <a:gd name="connsiteY3" fmla="*/ 52359 h 244765"/>
                    <a:gd name="connsiteX4" fmla="*/ 0 w 532386"/>
                    <a:gd name="connsiteY4" fmla="*/ 6640 h 244765"/>
                    <a:gd name="connsiteX0" fmla="*/ 0 w 532386"/>
                    <a:gd name="connsiteY0" fmla="*/ 6640 h 244765"/>
                    <a:gd name="connsiteX1" fmla="*/ 532386 w 532386"/>
                    <a:gd name="connsiteY1" fmla="*/ 244765 h 244765"/>
                    <a:gd name="connsiteX2" fmla="*/ 496191 w 532386"/>
                    <a:gd name="connsiteY2" fmla="*/ 244764 h 244765"/>
                    <a:gd name="connsiteX3" fmla="*/ 0 w 532386"/>
                    <a:gd name="connsiteY3" fmla="*/ 52359 h 244765"/>
                    <a:gd name="connsiteX4" fmla="*/ 0 w 532386"/>
                    <a:gd name="connsiteY4" fmla="*/ 6640 h 244765"/>
                    <a:gd name="connsiteX0" fmla="*/ 0 w 618111"/>
                    <a:gd name="connsiteY0" fmla="*/ 2432 h 444392"/>
                    <a:gd name="connsiteX1" fmla="*/ 618111 w 618111"/>
                    <a:gd name="connsiteY1" fmla="*/ 444392 h 444392"/>
                    <a:gd name="connsiteX2" fmla="*/ 496191 w 618111"/>
                    <a:gd name="connsiteY2" fmla="*/ 240556 h 444392"/>
                    <a:gd name="connsiteX3" fmla="*/ 0 w 618111"/>
                    <a:gd name="connsiteY3" fmla="*/ 48151 h 444392"/>
                    <a:gd name="connsiteX4" fmla="*/ 0 w 618111"/>
                    <a:gd name="connsiteY4" fmla="*/ 2432 h 444392"/>
                    <a:gd name="connsiteX0" fmla="*/ 0 w 618111"/>
                    <a:gd name="connsiteY0" fmla="*/ 2432 h 446296"/>
                    <a:gd name="connsiteX1" fmla="*/ 618111 w 618111"/>
                    <a:gd name="connsiteY1" fmla="*/ 444392 h 446296"/>
                    <a:gd name="connsiteX2" fmla="*/ 583821 w 618111"/>
                    <a:gd name="connsiteY2" fmla="*/ 446296 h 446296"/>
                    <a:gd name="connsiteX3" fmla="*/ 0 w 618111"/>
                    <a:gd name="connsiteY3" fmla="*/ 48151 h 446296"/>
                    <a:gd name="connsiteX4" fmla="*/ 0 w 618111"/>
                    <a:gd name="connsiteY4" fmla="*/ 2432 h 446296"/>
                    <a:gd name="connsiteX0" fmla="*/ 0 w 618111"/>
                    <a:gd name="connsiteY0" fmla="*/ 2432 h 446296"/>
                    <a:gd name="connsiteX1" fmla="*/ 618111 w 618111"/>
                    <a:gd name="connsiteY1" fmla="*/ 444392 h 446296"/>
                    <a:gd name="connsiteX2" fmla="*/ 591441 w 618111"/>
                    <a:gd name="connsiteY2" fmla="*/ 446296 h 446296"/>
                    <a:gd name="connsiteX3" fmla="*/ 0 w 618111"/>
                    <a:gd name="connsiteY3" fmla="*/ 48151 h 446296"/>
                    <a:gd name="connsiteX4" fmla="*/ 0 w 618111"/>
                    <a:gd name="connsiteY4" fmla="*/ 2432 h 446296"/>
                    <a:gd name="connsiteX0" fmla="*/ 0 w 618111"/>
                    <a:gd name="connsiteY0" fmla="*/ 3988 h 447852"/>
                    <a:gd name="connsiteX1" fmla="*/ 618111 w 618111"/>
                    <a:gd name="connsiteY1" fmla="*/ 445948 h 447852"/>
                    <a:gd name="connsiteX2" fmla="*/ 591441 w 618111"/>
                    <a:gd name="connsiteY2" fmla="*/ 447852 h 447852"/>
                    <a:gd name="connsiteX3" fmla="*/ 0 w 618111"/>
                    <a:gd name="connsiteY3" fmla="*/ 49707 h 447852"/>
                    <a:gd name="connsiteX4" fmla="*/ 0 w 618111"/>
                    <a:gd name="connsiteY4" fmla="*/ 3988 h 447852"/>
                    <a:gd name="connsiteX0" fmla="*/ 0 w 618111"/>
                    <a:gd name="connsiteY0" fmla="*/ 5724 h 449588"/>
                    <a:gd name="connsiteX1" fmla="*/ 618111 w 618111"/>
                    <a:gd name="connsiteY1" fmla="*/ 447684 h 449588"/>
                    <a:gd name="connsiteX2" fmla="*/ 591441 w 618111"/>
                    <a:gd name="connsiteY2" fmla="*/ 449588 h 449588"/>
                    <a:gd name="connsiteX3" fmla="*/ 0 w 618111"/>
                    <a:gd name="connsiteY3" fmla="*/ 51443 h 449588"/>
                    <a:gd name="connsiteX4" fmla="*/ 0 w 618111"/>
                    <a:gd name="connsiteY4" fmla="*/ 5724 h 449588"/>
                    <a:gd name="connsiteX0" fmla="*/ 0 w 618111"/>
                    <a:gd name="connsiteY0" fmla="*/ 5724 h 449588"/>
                    <a:gd name="connsiteX1" fmla="*/ 618111 w 618111"/>
                    <a:gd name="connsiteY1" fmla="*/ 447684 h 449588"/>
                    <a:gd name="connsiteX2" fmla="*/ 591441 w 618111"/>
                    <a:gd name="connsiteY2" fmla="*/ 449588 h 449588"/>
                    <a:gd name="connsiteX3" fmla="*/ 0 w 618111"/>
                    <a:gd name="connsiteY3" fmla="*/ 51443 h 449588"/>
                    <a:gd name="connsiteX4" fmla="*/ 0 w 618111"/>
                    <a:gd name="connsiteY4" fmla="*/ 5724 h 449588"/>
                    <a:gd name="connsiteX0" fmla="*/ 0 w 618111"/>
                    <a:gd name="connsiteY0" fmla="*/ 5724 h 449588"/>
                    <a:gd name="connsiteX1" fmla="*/ 618111 w 618111"/>
                    <a:gd name="connsiteY1" fmla="*/ 447684 h 449588"/>
                    <a:gd name="connsiteX2" fmla="*/ 591441 w 618111"/>
                    <a:gd name="connsiteY2" fmla="*/ 449588 h 449588"/>
                    <a:gd name="connsiteX3" fmla="*/ 0 w 618111"/>
                    <a:gd name="connsiteY3" fmla="*/ 51443 h 449588"/>
                    <a:gd name="connsiteX4" fmla="*/ 0 w 618111"/>
                    <a:gd name="connsiteY4" fmla="*/ 5724 h 449588"/>
                    <a:gd name="connsiteX0" fmla="*/ 0 w 618111"/>
                    <a:gd name="connsiteY0" fmla="*/ 5724 h 449588"/>
                    <a:gd name="connsiteX1" fmla="*/ 618111 w 618111"/>
                    <a:gd name="connsiteY1" fmla="*/ 447684 h 449588"/>
                    <a:gd name="connsiteX2" fmla="*/ 585726 w 618111"/>
                    <a:gd name="connsiteY2" fmla="*/ 449588 h 449588"/>
                    <a:gd name="connsiteX3" fmla="*/ 0 w 618111"/>
                    <a:gd name="connsiteY3" fmla="*/ 51443 h 449588"/>
                    <a:gd name="connsiteX4" fmla="*/ 0 w 618111"/>
                    <a:gd name="connsiteY4" fmla="*/ 5724 h 449588"/>
                    <a:gd name="connsiteX0" fmla="*/ 0 w 618111"/>
                    <a:gd name="connsiteY0" fmla="*/ 5724 h 449588"/>
                    <a:gd name="connsiteX1" fmla="*/ 618111 w 618111"/>
                    <a:gd name="connsiteY1" fmla="*/ 447684 h 449588"/>
                    <a:gd name="connsiteX2" fmla="*/ 581916 w 618111"/>
                    <a:gd name="connsiteY2" fmla="*/ 449588 h 449588"/>
                    <a:gd name="connsiteX3" fmla="*/ 0 w 618111"/>
                    <a:gd name="connsiteY3" fmla="*/ 51443 h 449588"/>
                    <a:gd name="connsiteX4" fmla="*/ 0 w 618111"/>
                    <a:gd name="connsiteY4" fmla="*/ 5724 h 449588"/>
                    <a:gd name="connsiteX0" fmla="*/ 0 w 618111"/>
                    <a:gd name="connsiteY0" fmla="*/ 5724 h 449588"/>
                    <a:gd name="connsiteX1" fmla="*/ 618111 w 618111"/>
                    <a:gd name="connsiteY1" fmla="*/ 447684 h 449588"/>
                    <a:gd name="connsiteX2" fmla="*/ 581916 w 618111"/>
                    <a:gd name="connsiteY2" fmla="*/ 449588 h 449588"/>
                    <a:gd name="connsiteX3" fmla="*/ 0 w 618111"/>
                    <a:gd name="connsiteY3" fmla="*/ 51443 h 449588"/>
                    <a:gd name="connsiteX4" fmla="*/ 0 w 618111"/>
                    <a:gd name="connsiteY4" fmla="*/ 5724 h 449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18111" h="449588">
                      <a:moveTo>
                        <a:pt x="0" y="5724"/>
                      </a:moveTo>
                      <a:cubicBezTo>
                        <a:pt x="285412" y="-26026"/>
                        <a:pt x="549869" y="67954"/>
                        <a:pt x="618111" y="447684"/>
                      </a:cubicBezTo>
                      <a:lnTo>
                        <a:pt x="581916" y="449588"/>
                      </a:lnTo>
                      <a:cubicBezTo>
                        <a:pt x="521294" y="222258"/>
                        <a:pt x="393997" y="-6977"/>
                        <a:pt x="0" y="51443"/>
                      </a:cubicBezTo>
                      <a:lnTo>
                        <a:pt x="0" y="5724"/>
                      </a:lnTo>
                      <a:close/>
                    </a:path>
                  </a:pathLst>
                </a:custGeom>
                <a:solidFill>
                  <a:srgbClr val="676767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178"/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91" name="Freeform 11"/>
          <p:cNvSpPr>
            <a:spLocks noChangeAspect="1" noEditPoints="1"/>
          </p:cNvSpPr>
          <p:nvPr/>
        </p:nvSpPr>
        <p:spPr bwMode="auto">
          <a:xfrm>
            <a:off x="3601404" y="2775912"/>
            <a:ext cx="287975" cy="287832"/>
          </a:xfrm>
          <a:custGeom>
            <a:avLst/>
            <a:gdLst/>
            <a:ahLst/>
            <a:cxnLst>
              <a:cxn ang="0">
                <a:pos x="495" y="3"/>
              </a:cxn>
              <a:cxn ang="0">
                <a:pos x="327" y="146"/>
              </a:cxn>
              <a:cxn ang="0">
                <a:pos x="425" y="182"/>
              </a:cxn>
              <a:cxn ang="0">
                <a:pos x="746" y="183"/>
              </a:cxn>
              <a:cxn ang="0">
                <a:pos x="558" y="0"/>
              </a:cxn>
              <a:cxn ang="0">
                <a:pos x="1036" y="320"/>
              </a:cxn>
              <a:cxn ang="0">
                <a:pos x="1011" y="232"/>
              </a:cxn>
              <a:cxn ang="0">
                <a:pos x="985" y="371"/>
              </a:cxn>
              <a:cxn ang="0">
                <a:pos x="564" y="805"/>
              </a:cxn>
              <a:cxn ang="0">
                <a:pos x="857" y="835"/>
              </a:cxn>
              <a:cxn ang="0">
                <a:pos x="1093" y="401"/>
              </a:cxn>
              <a:cxn ang="0">
                <a:pos x="985" y="371"/>
              </a:cxn>
              <a:cxn ang="0">
                <a:pos x="958" y="364"/>
              </a:cxn>
              <a:cxn ang="0">
                <a:pos x="796" y="259"/>
              </a:cxn>
              <a:cxn ang="0">
                <a:pos x="553" y="783"/>
              </a:cxn>
              <a:cxn ang="0">
                <a:pos x="515" y="768"/>
              </a:cxn>
              <a:cxn ang="0">
                <a:pos x="731" y="281"/>
              </a:cxn>
              <a:cxn ang="0">
                <a:pos x="425" y="206"/>
              </a:cxn>
              <a:cxn ang="0">
                <a:pos x="327" y="249"/>
              </a:cxn>
              <a:cxn ang="0">
                <a:pos x="148" y="602"/>
              </a:cxn>
              <a:cxn ang="0">
                <a:pos x="225" y="701"/>
              </a:cxn>
              <a:cxn ang="0">
                <a:pos x="945" y="288"/>
              </a:cxn>
              <a:cxn ang="0">
                <a:pos x="986" y="200"/>
              </a:cxn>
              <a:cxn ang="0">
                <a:pos x="769" y="186"/>
              </a:cxn>
              <a:cxn ang="0">
                <a:pos x="883" y="890"/>
              </a:cxn>
              <a:cxn ang="0">
                <a:pos x="1037" y="841"/>
              </a:cxn>
              <a:cxn ang="0">
                <a:pos x="865" y="873"/>
              </a:cxn>
              <a:cxn ang="0">
                <a:pos x="561" y="840"/>
              </a:cxn>
              <a:cxn ang="0">
                <a:pos x="369" y="1005"/>
              </a:cxn>
              <a:cxn ang="0">
                <a:pos x="807" y="931"/>
              </a:cxn>
              <a:cxn ang="0">
                <a:pos x="948" y="813"/>
              </a:cxn>
              <a:cxn ang="0">
                <a:pos x="1115" y="557"/>
              </a:cxn>
              <a:cxn ang="0">
                <a:pos x="463" y="819"/>
              </a:cxn>
              <a:cxn ang="0">
                <a:pos x="127" y="698"/>
              </a:cxn>
              <a:cxn ang="0">
                <a:pos x="142" y="929"/>
              </a:cxn>
              <a:cxn ang="0">
                <a:pos x="74" y="647"/>
              </a:cxn>
              <a:cxn ang="0">
                <a:pos x="0" y="557"/>
              </a:cxn>
              <a:cxn ang="0">
                <a:pos x="74" y="647"/>
              </a:cxn>
              <a:cxn ang="0">
                <a:pos x="182" y="430"/>
              </a:cxn>
              <a:cxn ang="0">
                <a:pos x="93" y="250"/>
              </a:cxn>
              <a:cxn ang="0">
                <a:pos x="125" y="596"/>
              </a:cxn>
              <a:cxn ang="0">
                <a:pos x="462" y="856"/>
              </a:cxn>
              <a:cxn ang="0">
                <a:pos x="353" y="987"/>
              </a:cxn>
            </a:cxnLst>
            <a:rect l="0" t="0" r="r" b="b"/>
            <a:pathLst>
              <a:path w="1115" h="1114">
                <a:moveTo>
                  <a:pt x="327" y="146"/>
                </a:moveTo>
                <a:cubicBezTo>
                  <a:pt x="335" y="146"/>
                  <a:pt x="342" y="148"/>
                  <a:pt x="348" y="151"/>
                </a:cubicBezTo>
                <a:cubicBezTo>
                  <a:pt x="394" y="94"/>
                  <a:pt x="443" y="44"/>
                  <a:pt x="495" y="3"/>
                </a:cubicBezTo>
                <a:cubicBezTo>
                  <a:pt x="340" y="21"/>
                  <a:pt x="204" y="101"/>
                  <a:pt x="114" y="219"/>
                </a:cubicBezTo>
                <a:cubicBezTo>
                  <a:pt x="166" y="206"/>
                  <a:pt x="221" y="197"/>
                  <a:pt x="277" y="190"/>
                </a:cubicBezTo>
                <a:cubicBezTo>
                  <a:pt x="280" y="165"/>
                  <a:pt x="301" y="146"/>
                  <a:pt x="327" y="146"/>
                </a:cubicBezTo>
                <a:close/>
                <a:moveTo>
                  <a:pt x="367" y="165"/>
                </a:moveTo>
                <a:cubicBezTo>
                  <a:pt x="371" y="170"/>
                  <a:pt x="374" y="176"/>
                  <a:pt x="376" y="183"/>
                </a:cubicBezTo>
                <a:cubicBezTo>
                  <a:pt x="392" y="182"/>
                  <a:pt x="409" y="182"/>
                  <a:pt x="425" y="182"/>
                </a:cubicBezTo>
                <a:cubicBezTo>
                  <a:pt x="445" y="182"/>
                  <a:pt x="464" y="182"/>
                  <a:pt x="484" y="183"/>
                </a:cubicBezTo>
                <a:cubicBezTo>
                  <a:pt x="560" y="186"/>
                  <a:pt x="635" y="196"/>
                  <a:pt x="705" y="211"/>
                </a:cubicBezTo>
                <a:cubicBezTo>
                  <a:pt x="713" y="196"/>
                  <a:pt x="728" y="185"/>
                  <a:pt x="746" y="183"/>
                </a:cubicBezTo>
                <a:cubicBezTo>
                  <a:pt x="750" y="145"/>
                  <a:pt x="752" y="108"/>
                  <a:pt x="752" y="72"/>
                </a:cubicBezTo>
                <a:cubicBezTo>
                  <a:pt x="752" y="59"/>
                  <a:pt x="751" y="47"/>
                  <a:pt x="751" y="34"/>
                </a:cubicBezTo>
                <a:cubicBezTo>
                  <a:pt x="691" y="12"/>
                  <a:pt x="626" y="0"/>
                  <a:pt x="558" y="0"/>
                </a:cubicBezTo>
                <a:cubicBezTo>
                  <a:pt x="551" y="0"/>
                  <a:pt x="545" y="0"/>
                  <a:pt x="539" y="0"/>
                </a:cubicBezTo>
                <a:cubicBezTo>
                  <a:pt x="478" y="44"/>
                  <a:pt x="420" y="99"/>
                  <a:pt x="367" y="165"/>
                </a:cubicBezTo>
                <a:close/>
                <a:moveTo>
                  <a:pt x="1036" y="320"/>
                </a:moveTo>
                <a:cubicBezTo>
                  <a:pt x="1036" y="325"/>
                  <a:pt x="1035" y="329"/>
                  <a:pt x="1034" y="333"/>
                </a:cubicBezTo>
                <a:cubicBezTo>
                  <a:pt x="1050" y="341"/>
                  <a:pt x="1064" y="350"/>
                  <a:pt x="1079" y="359"/>
                </a:cubicBezTo>
                <a:cubicBezTo>
                  <a:pt x="1062" y="314"/>
                  <a:pt x="1038" y="271"/>
                  <a:pt x="1011" y="232"/>
                </a:cubicBezTo>
                <a:cubicBezTo>
                  <a:pt x="1010" y="246"/>
                  <a:pt x="1009" y="260"/>
                  <a:pt x="1007" y="274"/>
                </a:cubicBezTo>
                <a:cubicBezTo>
                  <a:pt x="1024" y="282"/>
                  <a:pt x="1036" y="300"/>
                  <a:pt x="1036" y="320"/>
                </a:cubicBezTo>
                <a:close/>
                <a:moveTo>
                  <a:pt x="985" y="371"/>
                </a:moveTo>
                <a:cubicBezTo>
                  <a:pt x="983" y="371"/>
                  <a:pt x="982" y="371"/>
                  <a:pt x="981" y="371"/>
                </a:cubicBezTo>
                <a:cubicBezTo>
                  <a:pt x="955" y="437"/>
                  <a:pt x="914" y="504"/>
                  <a:pt x="860" y="567"/>
                </a:cubicBezTo>
                <a:cubicBezTo>
                  <a:pt x="784" y="655"/>
                  <a:pt x="683" y="737"/>
                  <a:pt x="564" y="805"/>
                </a:cubicBezTo>
                <a:cubicBezTo>
                  <a:pt x="565" y="808"/>
                  <a:pt x="566" y="812"/>
                  <a:pt x="566" y="817"/>
                </a:cubicBezTo>
                <a:cubicBezTo>
                  <a:pt x="641" y="829"/>
                  <a:pt x="720" y="836"/>
                  <a:pt x="802" y="836"/>
                </a:cubicBezTo>
                <a:cubicBezTo>
                  <a:pt x="821" y="836"/>
                  <a:pt x="839" y="836"/>
                  <a:pt x="857" y="835"/>
                </a:cubicBezTo>
                <a:cubicBezTo>
                  <a:pt x="862" y="811"/>
                  <a:pt x="883" y="793"/>
                  <a:pt x="908" y="793"/>
                </a:cubicBezTo>
                <a:cubicBezTo>
                  <a:pt x="915" y="793"/>
                  <a:pt x="923" y="795"/>
                  <a:pt x="930" y="798"/>
                </a:cubicBezTo>
                <a:cubicBezTo>
                  <a:pt x="1025" y="673"/>
                  <a:pt x="1081" y="533"/>
                  <a:pt x="1093" y="401"/>
                </a:cubicBezTo>
                <a:cubicBezTo>
                  <a:pt x="1092" y="399"/>
                  <a:pt x="1092" y="398"/>
                  <a:pt x="1091" y="396"/>
                </a:cubicBezTo>
                <a:cubicBezTo>
                  <a:pt x="1070" y="381"/>
                  <a:pt x="1047" y="367"/>
                  <a:pt x="1023" y="354"/>
                </a:cubicBezTo>
                <a:cubicBezTo>
                  <a:pt x="1014" y="365"/>
                  <a:pt x="1000" y="371"/>
                  <a:pt x="985" y="371"/>
                </a:cubicBezTo>
                <a:close/>
                <a:moveTo>
                  <a:pt x="553" y="783"/>
                </a:moveTo>
                <a:cubicBezTo>
                  <a:pt x="670" y="717"/>
                  <a:pt x="768" y="637"/>
                  <a:pt x="841" y="552"/>
                </a:cubicBezTo>
                <a:cubicBezTo>
                  <a:pt x="894" y="490"/>
                  <a:pt x="933" y="426"/>
                  <a:pt x="958" y="364"/>
                </a:cubicBezTo>
                <a:cubicBezTo>
                  <a:pt x="943" y="355"/>
                  <a:pt x="934" y="339"/>
                  <a:pt x="934" y="320"/>
                </a:cubicBezTo>
                <a:cubicBezTo>
                  <a:pt x="934" y="317"/>
                  <a:pt x="934" y="313"/>
                  <a:pt x="935" y="310"/>
                </a:cubicBezTo>
                <a:cubicBezTo>
                  <a:pt x="891" y="290"/>
                  <a:pt x="844" y="273"/>
                  <a:pt x="796" y="259"/>
                </a:cubicBezTo>
                <a:cubicBezTo>
                  <a:pt x="788" y="274"/>
                  <a:pt x="772" y="284"/>
                  <a:pt x="754" y="285"/>
                </a:cubicBezTo>
                <a:cubicBezTo>
                  <a:pt x="737" y="377"/>
                  <a:pt x="708" y="473"/>
                  <a:pt x="667" y="569"/>
                </a:cubicBezTo>
                <a:cubicBezTo>
                  <a:pt x="634" y="646"/>
                  <a:pt x="596" y="718"/>
                  <a:pt x="553" y="783"/>
                </a:cubicBezTo>
                <a:close/>
                <a:moveTo>
                  <a:pt x="225" y="701"/>
                </a:moveTo>
                <a:cubicBezTo>
                  <a:pt x="295" y="740"/>
                  <a:pt x="377" y="773"/>
                  <a:pt x="469" y="796"/>
                </a:cubicBezTo>
                <a:cubicBezTo>
                  <a:pt x="477" y="779"/>
                  <a:pt x="495" y="768"/>
                  <a:pt x="515" y="768"/>
                </a:cubicBezTo>
                <a:cubicBezTo>
                  <a:pt x="521" y="768"/>
                  <a:pt x="527" y="769"/>
                  <a:pt x="532" y="771"/>
                </a:cubicBezTo>
                <a:cubicBezTo>
                  <a:pt x="574" y="707"/>
                  <a:pt x="612" y="636"/>
                  <a:pt x="645" y="559"/>
                </a:cubicBezTo>
                <a:cubicBezTo>
                  <a:pt x="685" y="465"/>
                  <a:pt x="713" y="371"/>
                  <a:pt x="731" y="281"/>
                </a:cubicBezTo>
                <a:cubicBezTo>
                  <a:pt x="713" y="273"/>
                  <a:pt x="700" y="255"/>
                  <a:pt x="700" y="234"/>
                </a:cubicBezTo>
                <a:cubicBezTo>
                  <a:pt x="631" y="220"/>
                  <a:pt x="558" y="210"/>
                  <a:pt x="483" y="207"/>
                </a:cubicBezTo>
                <a:cubicBezTo>
                  <a:pt x="464" y="206"/>
                  <a:pt x="444" y="206"/>
                  <a:pt x="425" y="206"/>
                </a:cubicBezTo>
                <a:cubicBezTo>
                  <a:pt x="425" y="206"/>
                  <a:pt x="425" y="206"/>
                  <a:pt x="425" y="206"/>
                </a:cubicBezTo>
                <a:cubicBezTo>
                  <a:pt x="409" y="206"/>
                  <a:pt x="393" y="206"/>
                  <a:pt x="378" y="207"/>
                </a:cubicBezTo>
                <a:cubicBezTo>
                  <a:pt x="373" y="231"/>
                  <a:pt x="352" y="249"/>
                  <a:pt x="327" y="249"/>
                </a:cubicBezTo>
                <a:cubicBezTo>
                  <a:pt x="321" y="249"/>
                  <a:pt x="314" y="247"/>
                  <a:pt x="309" y="245"/>
                </a:cubicBezTo>
                <a:cubicBezTo>
                  <a:pt x="270" y="304"/>
                  <a:pt x="234" y="369"/>
                  <a:pt x="204" y="439"/>
                </a:cubicBezTo>
                <a:cubicBezTo>
                  <a:pt x="181" y="493"/>
                  <a:pt x="163" y="548"/>
                  <a:pt x="148" y="602"/>
                </a:cubicBezTo>
                <a:cubicBezTo>
                  <a:pt x="165" y="610"/>
                  <a:pt x="176" y="627"/>
                  <a:pt x="176" y="647"/>
                </a:cubicBezTo>
                <a:cubicBezTo>
                  <a:pt x="176" y="654"/>
                  <a:pt x="174" y="661"/>
                  <a:pt x="172" y="667"/>
                </a:cubicBezTo>
                <a:cubicBezTo>
                  <a:pt x="189" y="679"/>
                  <a:pt x="206" y="690"/>
                  <a:pt x="225" y="701"/>
                </a:cubicBezTo>
                <a:close/>
                <a:moveTo>
                  <a:pt x="802" y="234"/>
                </a:moveTo>
                <a:cubicBezTo>
                  <a:pt x="802" y="235"/>
                  <a:pt x="802" y="235"/>
                  <a:pt x="802" y="236"/>
                </a:cubicBezTo>
                <a:cubicBezTo>
                  <a:pt x="852" y="250"/>
                  <a:pt x="900" y="268"/>
                  <a:pt x="945" y="288"/>
                </a:cubicBezTo>
                <a:cubicBezTo>
                  <a:pt x="954" y="277"/>
                  <a:pt x="968" y="270"/>
                  <a:pt x="983" y="269"/>
                </a:cubicBezTo>
                <a:cubicBezTo>
                  <a:pt x="986" y="253"/>
                  <a:pt x="987" y="237"/>
                  <a:pt x="987" y="221"/>
                </a:cubicBezTo>
                <a:cubicBezTo>
                  <a:pt x="987" y="214"/>
                  <a:pt x="986" y="207"/>
                  <a:pt x="986" y="200"/>
                </a:cubicBezTo>
                <a:cubicBezTo>
                  <a:pt x="930" y="133"/>
                  <a:pt x="857" y="79"/>
                  <a:pt x="775" y="44"/>
                </a:cubicBezTo>
                <a:cubicBezTo>
                  <a:pt x="776" y="53"/>
                  <a:pt x="776" y="63"/>
                  <a:pt x="776" y="72"/>
                </a:cubicBezTo>
                <a:cubicBezTo>
                  <a:pt x="776" y="109"/>
                  <a:pt x="774" y="147"/>
                  <a:pt x="769" y="186"/>
                </a:cubicBezTo>
                <a:cubicBezTo>
                  <a:pt x="789" y="194"/>
                  <a:pt x="802" y="212"/>
                  <a:pt x="802" y="234"/>
                </a:cubicBezTo>
                <a:close/>
                <a:moveTo>
                  <a:pt x="908" y="896"/>
                </a:moveTo>
                <a:cubicBezTo>
                  <a:pt x="899" y="896"/>
                  <a:pt x="890" y="894"/>
                  <a:pt x="883" y="890"/>
                </a:cubicBezTo>
                <a:cubicBezTo>
                  <a:pt x="864" y="910"/>
                  <a:pt x="844" y="929"/>
                  <a:pt x="822" y="948"/>
                </a:cubicBezTo>
                <a:cubicBezTo>
                  <a:pt x="741" y="1021"/>
                  <a:pt x="652" y="1076"/>
                  <a:pt x="560" y="1114"/>
                </a:cubicBezTo>
                <a:cubicBezTo>
                  <a:pt x="763" y="1113"/>
                  <a:pt x="940" y="1004"/>
                  <a:pt x="1037" y="841"/>
                </a:cubicBezTo>
                <a:cubicBezTo>
                  <a:pt x="1011" y="846"/>
                  <a:pt x="985" y="849"/>
                  <a:pt x="958" y="852"/>
                </a:cubicBezTo>
                <a:cubicBezTo>
                  <a:pt x="955" y="877"/>
                  <a:pt x="933" y="896"/>
                  <a:pt x="908" y="896"/>
                </a:cubicBezTo>
                <a:close/>
                <a:moveTo>
                  <a:pt x="865" y="873"/>
                </a:moveTo>
                <a:cubicBezTo>
                  <a:pt x="862" y="869"/>
                  <a:pt x="860" y="864"/>
                  <a:pt x="859" y="859"/>
                </a:cubicBezTo>
                <a:cubicBezTo>
                  <a:pt x="840" y="860"/>
                  <a:pt x="821" y="860"/>
                  <a:pt x="802" y="860"/>
                </a:cubicBezTo>
                <a:cubicBezTo>
                  <a:pt x="718" y="860"/>
                  <a:pt x="638" y="853"/>
                  <a:pt x="561" y="840"/>
                </a:cubicBezTo>
                <a:cubicBezTo>
                  <a:pt x="553" y="858"/>
                  <a:pt x="535" y="870"/>
                  <a:pt x="515" y="870"/>
                </a:cubicBezTo>
                <a:cubicBezTo>
                  <a:pt x="508" y="870"/>
                  <a:pt x="501" y="869"/>
                  <a:pt x="495" y="866"/>
                </a:cubicBezTo>
                <a:cubicBezTo>
                  <a:pt x="455" y="918"/>
                  <a:pt x="413" y="965"/>
                  <a:pt x="369" y="1005"/>
                </a:cubicBezTo>
                <a:cubicBezTo>
                  <a:pt x="349" y="1023"/>
                  <a:pt x="329" y="1040"/>
                  <a:pt x="309" y="1056"/>
                </a:cubicBezTo>
                <a:cubicBezTo>
                  <a:pt x="367" y="1085"/>
                  <a:pt x="432" y="1104"/>
                  <a:pt x="500" y="1111"/>
                </a:cubicBezTo>
                <a:cubicBezTo>
                  <a:pt x="607" y="1075"/>
                  <a:pt x="712" y="1015"/>
                  <a:pt x="807" y="931"/>
                </a:cubicBezTo>
                <a:cubicBezTo>
                  <a:pt x="827" y="912"/>
                  <a:pt x="847" y="893"/>
                  <a:pt x="865" y="873"/>
                </a:cubicBezTo>
                <a:close/>
                <a:moveTo>
                  <a:pt x="1108" y="467"/>
                </a:moveTo>
                <a:cubicBezTo>
                  <a:pt x="1085" y="585"/>
                  <a:pt x="1031" y="705"/>
                  <a:pt x="948" y="813"/>
                </a:cubicBezTo>
                <a:cubicBezTo>
                  <a:pt x="952" y="818"/>
                  <a:pt x="954" y="823"/>
                  <a:pt x="956" y="828"/>
                </a:cubicBezTo>
                <a:cubicBezTo>
                  <a:pt x="989" y="824"/>
                  <a:pt x="1021" y="820"/>
                  <a:pt x="1052" y="814"/>
                </a:cubicBezTo>
                <a:cubicBezTo>
                  <a:pt x="1092" y="737"/>
                  <a:pt x="1115" y="650"/>
                  <a:pt x="1115" y="557"/>
                </a:cubicBezTo>
                <a:cubicBezTo>
                  <a:pt x="1115" y="526"/>
                  <a:pt x="1112" y="496"/>
                  <a:pt x="1108" y="467"/>
                </a:cubicBezTo>
                <a:close/>
                <a:moveTo>
                  <a:pt x="464" y="829"/>
                </a:moveTo>
                <a:cubicBezTo>
                  <a:pt x="464" y="826"/>
                  <a:pt x="464" y="823"/>
                  <a:pt x="463" y="819"/>
                </a:cubicBezTo>
                <a:cubicBezTo>
                  <a:pt x="370" y="796"/>
                  <a:pt x="285" y="762"/>
                  <a:pt x="213" y="722"/>
                </a:cubicBezTo>
                <a:cubicBezTo>
                  <a:pt x="194" y="711"/>
                  <a:pt x="175" y="699"/>
                  <a:pt x="157" y="687"/>
                </a:cubicBezTo>
                <a:cubicBezTo>
                  <a:pt x="149" y="693"/>
                  <a:pt x="138" y="698"/>
                  <a:pt x="127" y="698"/>
                </a:cubicBezTo>
                <a:cubicBezTo>
                  <a:pt x="117" y="757"/>
                  <a:pt x="111" y="815"/>
                  <a:pt x="111" y="871"/>
                </a:cubicBezTo>
                <a:cubicBezTo>
                  <a:pt x="111" y="878"/>
                  <a:pt x="111" y="884"/>
                  <a:pt x="112" y="891"/>
                </a:cubicBezTo>
                <a:cubicBezTo>
                  <a:pt x="121" y="904"/>
                  <a:pt x="132" y="917"/>
                  <a:pt x="142" y="929"/>
                </a:cubicBezTo>
                <a:cubicBezTo>
                  <a:pt x="242" y="913"/>
                  <a:pt x="348" y="882"/>
                  <a:pt x="452" y="834"/>
                </a:cubicBezTo>
                <a:cubicBezTo>
                  <a:pt x="456" y="832"/>
                  <a:pt x="460" y="831"/>
                  <a:pt x="464" y="829"/>
                </a:cubicBezTo>
                <a:close/>
                <a:moveTo>
                  <a:pt x="74" y="647"/>
                </a:moveTo>
                <a:cubicBezTo>
                  <a:pt x="74" y="638"/>
                  <a:pt x="76" y="630"/>
                  <a:pt x="80" y="623"/>
                </a:cubicBezTo>
                <a:cubicBezTo>
                  <a:pt x="47" y="591"/>
                  <a:pt x="21" y="556"/>
                  <a:pt x="1" y="520"/>
                </a:cubicBezTo>
                <a:cubicBezTo>
                  <a:pt x="1" y="532"/>
                  <a:pt x="0" y="544"/>
                  <a:pt x="0" y="557"/>
                </a:cubicBezTo>
                <a:cubicBezTo>
                  <a:pt x="0" y="667"/>
                  <a:pt x="32" y="770"/>
                  <a:pt x="88" y="857"/>
                </a:cubicBezTo>
                <a:cubicBezTo>
                  <a:pt x="88" y="804"/>
                  <a:pt x="94" y="749"/>
                  <a:pt x="103" y="694"/>
                </a:cubicBezTo>
                <a:cubicBezTo>
                  <a:pt x="86" y="685"/>
                  <a:pt x="74" y="668"/>
                  <a:pt x="74" y="647"/>
                </a:cubicBezTo>
                <a:close/>
                <a:moveTo>
                  <a:pt x="125" y="596"/>
                </a:moveTo>
                <a:cubicBezTo>
                  <a:pt x="125" y="596"/>
                  <a:pt x="125" y="596"/>
                  <a:pt x="125" y="596"/>
                </a:cubicBezTo>
                <a:cubicBezTo>
                  <a:pt x="140" y="541"/>
                  <a:pt x="159" y="485"/>
                  <a:pt x="182" y="430"/>
                </a:cubicBezTo>
                <a:cubicBezTo>
                  <a:pt x="213" y="358"/>
                  <a:pt x="249" y="292"/>
                  <a:pt x="289" y="232"/>
                </a:cubicBezTo>
                <a:cubicBezTo>
                  <a:pt x="285" y="227"/>
                  <a:pt x="281" y="221"/>
                  <a:pt x="279" y="214"/>
                </a:cubicBezTo>
                <a:cubicBezTo>
                  <a:pt x="214" y="221"/>
                  <a:pt x="152" y="233"/>
                  <a:pt x="93" y="250"/>
                </a:cubicBezTo>
                <a:cubicBezTo>
                  <a:pt x="49" y="315"/>
                  <a:pt x="19" y="391"/>
                  <a:pt x="7" y="472"/>
                </a:cubicBezTo>
                <a:cubicBezTo>
                  <a:pt x="24" y="519"/>
                  <a:pt x="54" y="564"/>
                  <a:pt x="96" y="605"/>
                </a:cubicBezTo>
                <a:cubicBezTo>
                  <a:pt x="104" y="599"/>
                  <a:pt x="114" y="596"/>
                  <a:pt x="125" y="596"/>
                </a:cubicBezTo>
                <a:close/>
                <a:moveTo>
                  <a:pt x="476" y="852"/>
                </a:moveTo>
                <a:cubicBezTo>
                  <a:pt x="475" y="852"/>
                  <a:pt x="475" y="851"/>
                  <a:pt x="474" y="851"/>
                </a:cubicBezTo>
                <a:cubicBezTo>
                  <a:pt x="470" y="852"/>
                  <a:pt x="466" y="854"/>
                  <a:pt x="462" y="856"/>
                </a:cubicBezTo>
                <a:cubicBezTo>
                  <a:pt x="361" y="902"/>
                  <a:pt x="260" y="933"/>
                  <a:pt x="162" y="950"/>
                </a:cubicBezTo>
                <a:cubicBezTo>
                  <a:pt x="198" y="986"/>
                  <a:pt x="240" y="1018"/>
                  <a:pt x="285" y="1043"/>
                </a:cubicBezTo>
                <a:cubicBezTo>
                  <a:pt x="308" y="1027"/>
                  <a:pt x="331" y="1008"/>
                  <a:pt x="353" y="987"/>
                </a:cubicBezTo>
                <a:cubicBezTo>
                  <a:pt x="395" y="948"/>
                  <a:pt x="437" y="903"/>
                  <a:pt x="476" y="85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vert="horz" wrap="square" lIns="68583" tIns="34292" rIns="68583" bIns="34292" numCol="1" anchor="t" anchorCtr="0" compatLnSpc="1">
            <a:prstTxWarp prst="textNoShape">
              <a:avLst/>
            </a:prstTxWarp>
          </a:bodyPr>
          <a:lstStyle/>
          <a:p>
            <a:pPr defTabSz="609254"/>
            <a:endParaRPr lang="en-US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44" name="Right Arrow 143"/>
          <p:cNvSpPr/>
          <p:nvPr/>
        </p:nvSpPr>
        <p:spPr>
          <a:xfrm>
            <a:off x="1901525" y="2797260"/>
            <a:ext cx="514264" cy="13716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BFBFBF">
              <a:alpha val="50196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96" name="Freeform 15"/>
          <p:cNvSpPr>
            <a:spLocks noChangeAspect="1" noEditPoints="1"/>
          </p:cNvSpPr>
          <p:nvPr/>
        </p:nvSpPr>
        <p:spPr bwMode="auto">
          <a:xfrm>
            <a:off x="7499678" y="3656229"/>
            <a:ext cx="295262" cy="344900"/>
          </a:xfrm>
          <a:custGeom>
            <a:avLst/>
            <a:gdLst/>
            <a:ahLst/>
            <a:cxnLst>
              <a:cxn ang="0">
                <a:pos x="321" y="59"/>
              </a:cxn>
              <a:cxn ang="0">
                <a:pos x="176" y="0"/>
              </a:cxn>
              <a:cxn ang="0">
                <a:pos x="31" y="59"/>
              </a:cxn>
              <a:cxn ang="0">
                <a:pos x="0" y="57"/>
              </a:cxn>
              <a:cxn ang="0">
                <a:pos x="5" y="92"/>
              </a:cxn>
              <a:cxn ang="0">
                <a:pos x="24" y="199"/>
              </a:cxn>
              <a:cxn ang="0">
                <a:pos x="81" y="328"/>
              </a:cxn>
              <a:cxn ang="0">
                <a:pos x="130" y="239"/>
              </a:cxn>
              <a:cxn ang="0">
                <a:pos x="139" y="244"/>
              </a:cxn>
              <a:cxn ang="0">
                <a:pos x="150" y="223"/>
              </a:cxn>
              <a:cxn ang="0">
                <a:pos x="126" y="115"/>
              </a:cxn>
              <a:cxn ang="0">
                <a:pos x="241" y="80"/>
              </a:cxn>
              <a:cxn ang="0">
                <a:pos x="276" y="195"/>
              </a:cxn>
              <a:cxn ang="0">
                <a:pos x="174" y="236"/>
              </a:cxn>
              <a:cxn ang="0">
                <a:pos x="162" y="257"/>
              </a:cxn>
              <a:cxn ang="0">
                <a:pos x="172" y="263"/>
              </a:cxn>
              <a:cxn ang="0">
                <a:pos x="116" y="368"/>
              </a:cxn>
              <a:cxn ang="0">
                <a:pos x="176" y="409"/>
              </a:cxn>
              <a:cxn ang="0">
                <a:pos x="348" y="92"/>
              </a:cxn>
              <a:cxn ang="0">
                <a:pos x="350" y="57"/>
              </a:cxn>
              <a:cxn ang="0">
                <a:pos x="321" y="59"/>
              </a:cxn>
              <a:cxn ang="0">
                <a:pos x="255" y="184"/>
              </a:cxn>
              <a:cxn ang="0">
                <a:pos x="229" y="102"/>
              </a:cxn>
              <a:cxn ang="0">
                <a:pos x="148" y="127"/>
              </a:cxn>
              <a:cxn ang="0">
                <a:pos x="172" y="209"/>
              </a:cxn>
              <a:cxn ang="0">
                <a:pos x="255" y="184"/>
              </a:cxn>
              <a:cxn ang="0">
                <a:pos x="158" y="149"/>
              </a:cxn>
              <a:cxn ang="0">
                <a:pos x="158" y="149"/>
              </a:cxn>
              <a:cxn ang="0">
                <a:pos x="153" y="153"/>
              </a:cxn>
              <a:cxn ang="0">
                <a:pos x="149" y="147"/>
              </a:cxn>
              <a:cxn ang="0">
                <a:pos x="217" y="106"/>
              </a:cxn>
              <a:cxn ang="0">
                <a:pos x="220" y="111"/>
              </a:cxn>
              <a:cxn ang="0">
                <a:pos x="216" y="114"/>
              </a:cxn>
              <a:cxn ang="0">
                <a:pos x="158" y="149"/>
              </a:cxn>
            </a:cxnLst>
            <a:rect l="0" t="0" r="r" b="b"/>
            <a:pathLst>
              <a:path w="350" h="409">
                <a:moveTo>
                  <a:pt x="321" y="59"/>
                </a:moveTo>
                <a:cubicBezTo>
                  <a:pt x="238" y="59"/>
                  <a:pt x="194" y="19"/>
                  <a:pt x="176" y="0"/>
                </a:cubicBezTo>
                <a:cubicBezTo>
                  <a:pt x="159" y="19"/>
                  <a:pt x="112" y="59"/>
                  <a:pt x="31" y="59"/>
                </a:cubicBezTo>
                <a:cubicBezTo>
                  <a:pt x="20" y="59"/>
                  <a:pt x="11" y="57"/>
                  <a:pt x="0" y="57"/>
                </a:cubicBezTo>
                <a:cubicBezTo>
                  <a:pt x="2" y="65"/>
                  <a:pt x="2" y="76"/>
                  <a:pt x="5" y="92"/>
                </a:cubicBezTo>
                <a:cubicBezTo>
                  <a:pt x="7" y="120"/>
                  <a:pt x="11" y="159"/>
                  <a:pt x="24" y="199"/>
                </a:cubicBezTo>
                <a:cubicBezTo>
                  <a:pt x="36" y="243"/>
                  <a:pt x="54" y="289"/>
                  <a:pt x="81" y="328"/>
                </a:cubicBezTo>
                <a:cubicBezTo>
                  <a:pt x="85" y="321"/>
                  <a:pt x="96" y="300"/>
                  <a:pt x="130" y="239"/>
                </a:cubicBezTo>
                <a:cubicBezTo>
                  <a:pt x="139" y="244"/>
                  <a:pt x="139" y="244"/>
                  <a:pt x="139" y="244"/>
                </a:cubicBezTo>
                <a:cubicBezTo>
                  <a:pt x="150" y="223"/>
                  <a:pt x="150" y="223"/>
                  <a:pt x="150" y="223"/>
                </a:cubicBezTo>
                <a:cubicBezTo>
                  <a:pt x="117" y="199"/>
                  <a:pt x="106" y="153"/>
                  <a:pt x="126" y="115"/>
                </a:cubicBezTo>
                <a:cubicBezTo>
                  <a:pt x="148" y="74"/>
                  <a:pt x="199" y="58"/>
                  <a:pt x="241" y="80"/>
                </a:cubicBezTo>
                <a:cubicBezTo>
                  <a:pt x="282" y="102"/>
                  <a:pt x="298" y="154"/>
                  <a:pt x="276" y="195"/>
                </a:cubicBezTo>
                <a:cubicBezTo>
                  <a:pt x="256" y="232"/>
                  <a:pt x="213" y="248"/>
                  <a:pt x="174" y="236"/>
                </a:cubicBezTo>
                <a:cubicBezTo>
                  <a:pt x="162" y="257"/>
                  <a:pt x="162" y="257"/>
                  <a:pt x="162" y="257"/>
                </a:cubicBezTo>
                <a:cubicBezTo>
                  <a:pt x="172" y="263"/>
                  <a:pt x="172" y="263"/>
                  <a:pt x="172" y="263"/>
                </a:cubicBezTo>
                <a:cubicBezTo>
                  <a:pt x="172" y="263"/>
                  <a:pt x="163" y="281"/>
                  <a:pt x="116" y="368"/>
                </a:cubicBezTo>
                <a:cubicBezTo>
                  <a:pt x="133" y="384"/>
                  <a:pt x="153" y="398"/>
                  <a:pt x="176" y="409"/>
                </a:cubicBezTo>
                <a:cubicBezTo>
                  <a:pt x="304" y="350"/>
                  <a:pt x="339" y="177"/>
                  <a:pt x="348" y="92"/>
                </a:cubicBezTo>
                <a:cubicBezTo>
                  <a:pt x="350" y="76"/>
                  <a:pt x="350" y="65"/>
                  <a:pt x="350" y="57"/>
                </a:cubicBezTo>
                <a:cubicBezTo>
                  <a:pt x="339" y="57"/>
                  <a:pt x="330" y="59"/>
                  <a:pt x="321" y="59"/>
                </a:cubicBezTo>
                <a:close/>
                <a:moveTo>
                  <a:pt x="255" y="184"/>
                </a:moveTo>
                <a:cubicBezTo>
                  <a:pt x="270" y="155"/>
                  <a:pt x="259" y="118"/>
                  <a:pt x="229" y="102"/>
                </a:cubicBezTo>
                <a:cubicBezTo>
                  <a:pt x="200" y="87"/>
                  <a:pt x="163" y="98"/>
                  <a:pt x="148" y="127"/>
                </a:cubicBezTo>
                <a:cubicBezTo>
                  <a:pt x="132" y="156"/>
                  <a:pt x="143" y="194"/>
                  <a:pt x="172" y="209"/>
                </a:cubicBezTo>
                <a:cubicBezTo>
                  <a:pt x="202" y="225"/>
                  <a:pt x="239" y="213"/>
                  <a:pt x="255" y="184"/>
                </a:cubicBezTo>
                <a:close/>
                <a:moveTo>
                  <a:pt x="158" y="149"/>
                </a:moveTo>
                <a:cubicBezTo>
                  <a:pt x="158" y="149"/>
                  <a:pt x="158" y="149"/>
                  <a:pt x="158" y="149"/>
                </a:cubicBezTo>
                <a:cubicBezTo>
                  <a:pt x="157" y="151"/>
                  <a:pt x="155" y="153"/>
                  <a:pt x="153" y="153"/>
                </a:cubicBezTo>
                <a:cubicBezTo>
                  <a:pt x="150" y="152"/>
                  <a:pt x="149" y="149"/>
                  <a:pt x="149" y="147"/>
                </a:cubicBezTo>
                <a:cubicBezTo>
                  <a:pt x="158" y="119"/>
                  <a:pt x="187" y="100"/>
                  <a:pt x="217" y="106"/>
                </a:cubicBezTo>
                <a:cubicBezTo>
                  <a:pt x="220" y="106"/>
                  <a:pt x="221" y="109"/>
                  <a:pt x="220" y="111"/>
                </a:cubicBezTo>
                <a:cubicBezTo>
                  <a:pt x="220" y="114"/>
                  <a:pt x="218" y="115"/>
                  <a:pt x="216" y="114"/>
                </a:cubicBezTo>
                <a:cubicBezTo>
                  <a:pt x="190" y="111"/>
                  <a:pt x="166" y="125"/>
                  <a:pt x="158" y="14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0096D6"/>
              </a:solidFill>
              <a:latin typeface="CiscoSansTT Light"/>
              <a:cs typeface="CiscoSansTT Light"/>
            </a:endParaRPr>
          </a:p>
        </p:txBody>
      </p:sp>
      <p:pic>
        <p:nvPicPr>
          <p:cNvPr id="231" name="Picture 2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" t="22273" r="20250" b="17270"/>
          <a:stretch/>
        </p:blipFill>
        <p:spPr>
          <a:xfrm>
            <a:off x="1016517" y="2606777"/>
            <a:ext cx="756813" cy="5417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6" name="Picture 3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" t="22273" r="20250" b="17270"/>
          <a:stretch/>
        </p:blipFill>
        <p:spPr>
          <a:xfrm>
            <a:off x="6455965" y="3647708"/>
            <a:ext cx="756813" cy="541732"/>
          </a:xfrm>
          <a:prstGeom prst="rect">
            <a:avLst/>
          </a:prstGeom>
          <a:effectLst/>
        </p:spPr>
      </p:pic>
      <p:cxnSp>
        <p:nvCxnSpPr>
          <p:cNvPr id="6" name="Straight Arrow Connector 5"/>
          <p:cNvCxnSpPr/>
          <p:nvPr/>
        </p:nvCxnSpPr>
        <p:spPr>
          <a:xfrm flipV="1">
            <a:off x="7300542" y="3891995"/>
            <a:ext cx="193492" cy="0"/>
          </a:xfrm>
          <a:prstGeom prst="straightConnector1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7"/>
          <p:cNvCxnSpPr/>
          <p:nvPr/>
        </p:nvCxnSpPr>
        <p:spPr>
          <a:xfrm rot="5400000" flipH="1" flipV="1">
            <a:off x="7770554" y="3645343"/>
            <a:ext cx="277803" cy="195167"/>
          </a:xfrm>
          <a:prstGeom prst="bentConnector3">
            <a:avLst>
              <a:gd name="adj1" fmla="val -795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2" name="TextBox 401"/>
          <p:cNvSpPr txBox="1"/>
          <p:nvPr/>
        </p:nvSpPr>
        <p:spPr>
          <a:xfrm>
            <a:off x="7282578" y="3973957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tx2"/>
                </a:solidFill>
              </a:rPr>
              <a:t>Watermark</a:t>
            </a:r>
            <a:br>
              <a:rPr lang="en-US" sz="900" dirty="0" smtClean="0">
                <a:solidFill>
                  <a:schemeClr val="tx2"/>
                </a:solidFill>
              </a:rPr>
            </a:br>
            <a:r>
              <a:rPr lang="en-US" sz="900" dirty="0" smtClean="0">
                <a:solidFill>
                  <a:schemeClr val="tx2"/>
                </a:solidFill>
              </a:rPr>
              <a:t>identification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8306" y="2198137"/>
            <a:ext cx="1505247" cy="1088226"/>
          </a:xfrm>
          <a:prstGeom prst="rect">
            <a:avLst/>
          </a:prstGeom>
        </p:spPr>
      </p:pic>
      <p:sp>
        <p:nvSpPr>
          <p:cNvPr id="456" name="Right Arrow 455"/>
          <p:cNvSpPr/>
          <p:nvPr/>
        </p:nvSpPr>
        <p:spPr>
          <a:xfrm>
            <a:off x="5928793" y="2744681"/>
            <a:ext cx="731520" cy="137160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8800" algn="ctr"/>
            <a:endParaRPr lang="en-US" sz="1200" dirty="0"/>
          </a:p>
        </p:txBody>
      </p:sp>
      <p:sp>
        <p:nvSpPr>
          <p:cNvPr id="457" name="Freeform 22"/>
          <p:cNvSpPr>
            <a:spLocks noEditPoints="1"/>
          </p:cNvSpPr>
          <p:nvPr/>
        </p:nvSpPr>
        <p:spPr bwMode="auto">
          <a:xfrm>
            <a:off x="6693743" y="2585145"/>
            <a:ext cx="356237" cy="431321"/>
          </a:xfrm>
          <a:custGeom>
            <a:avLst/>
            <a:gdLst/>
            <a:ahLst/>
            <a:cxnLst>
              <a:cxn ang="0">
                <a:pos x="195" y="167"/>
              </a:cxn>
              <a:cxn ang="0">
                <a:pos x="191" y="167"/>
              </a:cxn>
              <a:cxn ang="0">
                <a:pos x="100" y="180"/>
              </a:cxn>
              <a:cxn ang="0">
                <a:pos x="110" y="237"/>
              </a:cxn>
              <a:cxn ang="0">
                <a:pos x="145" y="257"/>
              </a:cxn>
              <a:cxn ang="0">
                <a:pos x="243" y="297"/>
              </a:cxn>
              <a:cxn ang="0">
                <a:pos x="263" y="237"/>
              </a:cxn>
              <a:cxn ang="0">
                <a:pos x="287" y="216"/>
              </a:cxn>
              <a:cxn ang="0">
                <a:pos x="283" y="163"/>
              </a:cxn>
              <a:cxn ang="0">
                <a:pos x="76" y="160"/>
              </a:cxn>
              <a:cxn ang="0">
                <a:pos x="89" y="104"/>
              </a:cxn>
              <a:cxn ang="0">
                <a:pos x="128" y="0"/>
              </a:cxn>
              <a:cxn ang="0">
                <a:pos x="270" y="8"/>
              </a:cxn>
              <a:cxn ang="0">
                <a:pos x="387" y="137"/>
              </a:cxn>
              <a:cxn ang="0">
                <a:pos x="319" y="199"/>
              </a:cxn>
              <a:cxn ang="0">
                <a:pos x="317" y="237"/>
              </a:cxn>
              <a:cxn ang="0">
                <a:pos x="337" y="279"/>
              </a:cxn>
              <a:cxn ang="0">
                <a:pos x="365" y="439"/>
              </a:cxn>
              <a:cxn ang="0">
                <a:pos x="201" y="475"/>
              </a:cxn>
              <a:cxn ang="0">
                <a:pos x="187" y="315"/>
              </a:cxn>
              <a:cxn ang="0">
                <a:pos x="55" y="475"/>
              </a:cxn>
              <a:cxn ang="0">
                <a:pos x="22" y="315"/>
              </a:cxn>
              <a:cxn ang="0">
                <a:pos x="51" y="257"/>
              </a:cxn>
              <a:cxn ang="0">
                <a:pos x="76" y="237"/>
              </a:cxn>
              <a:cxn ang="0">
                <a:pos x="76" y="160"/>
              </a:cxn>
              <a:cxn ang="0">
                <a:pos x="168" y="179"/>
              </a:cxn>
              <a:cxn ang="0">
                <a:pos x="181" y="210"/>
              </a:cxn>
              <a:cxn ang="0">
                <a:pos x="143" y="227"/>
              </a:cxn>
              <a:cxn ang="0">
                <a:pos x="126" y="182"/>
              </a:cxn>
              <a:cxn ang="0">
                <a:pos x="131" y="179"/>
              </a:cxn>
              <a:cxn ang="0">
                <a:pos x="224" y="179"/>
              </a:cxn>
              <a:cxn ang="0">
                <a:pos x="262" y="179"/>
              </a:cxn>
              <a:cxn ang="0">
                <a:pos x="269" y="182"/>
              </a:cxn>
              <a:cxn ang="0">
                <a:pos x="252" y="227"/>
              </a:cxn>
              <a:cxn ang="0">
                <a:pos x="213" y="210"/>
              </a:cxn>
              <a:cxn ang="0">
                <a:pos x="224" y="179"/>
              </a:cxn>
            </a:cxnLst>
            <a:rect l="0" t="0" r="r" b="b"/>
            <a:pathLst>
              <a:path w="387" h="475">
                <a:moveTo>
                  <a:pt x="196" y="167"/>
                </a:moveTo>
                <a:cubicBezTo>
                  <a:pt x="195" y="167"/>
                  <a:pt x="195" y="167"/>
                  <a:pt x="195" y="167"/>
                </a:cubicBezTo>
                <a:cubicBezTo>
                  <a:pt x="193" y="167"/>
                  <a:pt x="193" y="167"/>
                  <a:pt x="193" y="167"/>
                </a:cubicBezTo>
                <a:cubicBezTo>
                  <a:pt x="191" y="167"/>
                  <a:pt x="191" y="167"/>
                  <a:pt x="191" y="167"/>
                </a:cubicBezTo>
                <a:cubicBezTo>
                  <a:pt x="160" y="167"/>
                  <a:pt x="131" y="166"/>
                  <a:pt x="105" y="163"/>
                </a:cubicBezTo>
                <a:cubicBezTo>
                  <a:pt x="102" y="168"/>
                  <a:pt x="100" y="173"/>
                  <a:pt x="100" y="180"/>
                </a:cubicBezTo>
                <a:cubicBezTo>
                  <a:pt x="100" y="216"/>
                  <a:pt x="100" y="216"/>
                  <a:pt x="100" y="216"/>
                </a:cubicBezTo>
                <a:cubicBezTo>
                  <a:pt x="100" y="225"/>
                  <a:pt x="104" y="233"/>
                  <a:pt x="110" y="237"/>
                </a:cubicBezTo>
                <a:cubicBezTo>
                  <a:pt x="125" y="237"/>
                  <a:pt x="125" y="237"/>
                  <a:pt x="125" y="237"/>
                </a:cubicBezTo>
                <a:cubicBezTo>
                  <a:pt x="136" y="237"/>
                  <a:pt x="145" y="246"/>
                  <a:pt x="145" y="257"/>
                </a:cubicBezTo>
                <a:cubicBezTo>
                  <a:pt x="145" y="297"/>
                  <a:pt x="145" y="297"/>
                  <a:pt x="145" y="297"/>
                </a:cubicBezTo>
                <a:cubicBezTo>
                  <a:pt x="173" y="313"/>
                  <a:pt x="215" y="313"/>
                  <a:pt x="243" y="297"/>
                </a:cubicBezTo>
                <a:cubicBezTo>
                  <a:pt x="243" y="257"/>
                  <a:pt x="243" y="257"/>
                  <a:pt x="243" y="257"/>
                </a:cubicBezTo>
                <a:cubicBezTo>
                  <a:pt x="243" y="246"/>
                  <a:pt x="252" y="237"/>
                  <a:pt x="263" y="237"/>
                </a:cubicBezTo>
                <a:cubicBezTo>
                  <a:pt x="278" y="237"/>
                  <a:pt x="278" y="237"/>
                  <a:pt x="278" y="237"/>
                </a:cubicBezTo>
                <a:cubicBezTo>
                  <a:pt x="283" y="233"/>
                  <a:pt x="287" y="225"/>
                  <a:pt x="287" y="216"/>
                </a:cubicBezTo>
                <a:cubicBezTo>
                  <a:pt x="287" y="180"/>
                  <a:pt x="287" y="180"/>
                  <a:pt x="287" y="180"/>
                </a:cubicBezTo>
                <a:cubicBezTo>
                  <a:pt x="287" y="173"/>
                  <a:pt x="286" y="168"/>
                  <a:pt x="283" y="163"/>
                </a:cubicBezTo>
                <a:cubicBezTo>
                  <a:pt x="257" y="166"/>
                  <a:pt x="227" y="167"/>
                  <a:pt x="196" y="167"/>
                </a:cubicBezTo>
                <a:close/>
                <a:moveTo>
                  <a:pt x="76" y="160"/>
                </a:moveTo>
                <a:cubicBezTo>
                  <a:pt x="30" y="154"/>
                  <a:pt x="0" y="145"/>
                  <a:pt x="0" y="137"/>
                </a:cubicBezTo>
                <a:cubicBezTo>
                  <a:pt x="1" y="124"/>
                  <a:pt x="36" y="110"/>
                  <a:pt x="89" y="104"/>
                </a:cubicBezTo>
                <a:cubicBezTo>
                  <a:pt x="117" y="8"/>
                  <a:pt x="117" y="8"/>
                  <a:pt x="117" y="8"/>
                </a:cubicBezTo>
                <a:cubicBezTo>
                  <a:pt x="119" y="4"/>
                  <a:pt x="122" y="0"/>
                  <a:pt x="128" y="0"/>
                </a:cubicBezTo>
                <a:cubicBezTo>
                  <a:pt x="172" y="0"/>
                  <a:pt x="216" y="0"/>
                  <a:pt x="260" y="0"/>
                </a:cubicBezTo>
                <a:cubicBezTo>
                  <a:pt x="266" y="0"/>
                  <a:pt x="269" y="4"/>
                  <a:pt x="270" y="8"/>
                </a:cubicBezTo>
                <a:cubicBezTo>
                  <a:pt x="299" y="104"/>
                  <a:pt x="299" y="104"/>
                  <a:pt x="299" y="104"/>
                </a:cubicBezTo>
                <a:cubicBezTo>
                  <a:pt x="352" y="110"/>
                  <a:pt x="387" y="124"/>
                  <a:pt x="387" y="137"/>
                </a:cubicBezTo>
                <a:cubicBezTo>
                  <a:pt x="387" y="145"/>
                  <a:pt x="358" y="154"/>
                  <a:pt x="312" y="160"/>
                </a:cubicBezTo>
                <a:cubicBezTo>
                  <a:pt x="316" y="172"/>
                  <a:pt x="319" y="185"/>
                  <a:pt x="319" y="199"/>
                </a:cubicBezTo>
                <a:cubicBezTo>
                  <a:pt x="319" y="212"/>
                  <a:pt x="316" y="225"/>
                  <a:pt x="312" y="237"/>
                </a:cubicBezTo>
                <a:cubicBezTo>
                  <a:pt x="317" y="237"/>
                  <a:pt x="317" y="237"/>
                  <a:pt x="317" y="237"/>
                </a:cubicBezTo>
                <a:cubicBezTo>
                  <a:pt x="328" y="237"/>
                  <a:pt x="337" y="246"/>
                  <a:pt x="337" y="257"/>
                </a:cubicBezTo>
                <a:cubicBezTo>
                  <a:pt x="337" y="279"/>
                  <a:pt x="337" y="279"/>
                  <a:pt x="337" y="279"/>
                </a:cubicBezTo>
                <a:cubicBezTo>
                  <a:pt x="353" y="281"/>
                  <a:pt x="365" y="296"/>
                  <a:pt x="365" y="315"/>
                </a:cubicBezTo>
                <a:cubicBezTo>
                  <a:pt x="365" y="439"/>
                  <a:pt x="365" y="439"/>
                  <a:pt x="365" y="439"/>
                </a:cubicBezTo>
                <a:cubicBezTo>
                  <a:pt x="365" y="459"/>
                  <a:pt x="351" y="475"/>
                  <a:pt x="333" y="475"/>
                </a:cubicBezTo>
                <a:cubicBezTo>
                  <a:pt x="201" y="475"/>
                  <a:pt x="201" y="475"/>
                  <a:pt x="201" y="475"/>
                </a:cubicBezTo>
                <a:cubicBezTo>
                  <a:pt x="201" y="315"/>
                  <a:pt x="201" y="315"/>
                  <a:pt x="201" y="315"/>
                </a:cubicBezTo>
                <a:cubicBezTo>
                  <a:pt x="196" y="315"/>
                  <a:pt x="191" y="315"/>
                  <a:pt x="187" y="315"/>
                </a:cubicBezTo>
                <a:cubicBezTo>
                  <a:pt x="187" y="475"/>
                  <a:pt x="187" y="475"/>
                  <a:pt x="187" y="475"/>
                </a:cubicBezTo>
                <a:cubicBezTo>
                  <a:pt x="55" y="475"/>
                  <a:pt x="55" y="475"/>
                  <a:pt x="55" y="475"/>
                </a:cubicBezTo>
                <a:cubicBezTo>
                  <a:pt x="37" y="475"/>
                  <a:pt x="22" y="459"/>
                  <a:pt x="22" y="439"/>
                </a:cubicBezTo>
                <a:cubicBezTo>
                  <a:pt x="22" y="315"/>
                  <a:pt x="22" y="315"/>
                  <a:pt x="22" y="315"/>
                </a:cubicBezTo>
                <a:cubicBezTo>
                  <a:pt x="22" y="296"/>
                  <a:pt x="35" y="281"/>
                  <a:pt x="51" y="279"/>
                </a:cubicBezTo>
                <a:cubicBezTo>
                  <a:pt x="51" y="257"/>
                  <a:pt x="51" y="257"/>
                  <a:pt x="51" y="257"/>
                </a:cubicBezTo>
                <a:cubicBezTo>
                  <a:pt x="51" y="246"/>
                  <a:pt x="60" y="237"/>
                  <a:pt x="71" y="237"/>
                </a:cubicBezTo>
                <a:cubicBezTo>
                  <a:pt x="76" y="237"/>
                  <a:pt x="76" y="237"/>
                  <a:pt x="76" y="237"/>
                </a:cubicBezTo>
                <a:cubicBezTo>
                  <a:pt x="71" y="225"/>
                  <a:pt x="69" y="212"/>
                  <a:pt x="69" y="199"/>
                </a:cubicBezTo>
                <a:cubicBezTo>
                  <a:pt x="69" y="185"/>
                  <a:pt x="71" y="172"/>
                  <a:pt x="76" y="160"/>
                </a:cubicBezTo>
                <a:close/>
                <a:moveTo>
                  <a:pt x="132" y="179"/>
                </a:moveTo>
                <a:cubicBezTo>
                  <a:pt x="144" y="179"/>
                  <a:pt x="156" y="179"/>
                  <a:pt x="168" y="179"/>
                </a:cubicBezTo>
                <a:cubicBezTo>
                  <a:pt x="180" y="179"/>
                  <a:pt x="181" y="182"/>
                  <a:pt x="181" y="194"/>
                </a:cubicBezTo>
                <a:cubicBezTo>
                  <a:pt x="181" y="194"/>
                  <a:pt x="181" y="208"/>
                  <a:pt x="181" y="210"/>
                </a:cubicBezTo>
                <a:cubicBezTo>
                  <a:pt x="181" y="219"/>
                  <a:pt x="173" y="227"/>
                  <a:pt x="164" y="227"/>
                </a:cubicBezTo>
                <a:cubicBezTo>
                  <a:pt x="143" y="227"/>
                  <a:pt x="143" y="227"/>
                  <a:pt x="143" y="227"/>
                </a:cubicBezTo>
                <a:cubicBezTo>
                  <a:pt x="133" y="227"/>
                  <a:pt x="126" y="219"/>
                  <a:pt x="126" y="210"/>
                </a:cubicBezTo>
                <a:cubicBezTo>
                  <a:pt x="126" y="182"/>
                  <a:pt x="126" y="182"/>
                  <a:pt x="126" y="182"/>
                </a:cubicBezTo>
                <a:cubicBezTo>
                  <a:pt x="126" y="180"/>
                  <a:pt x="127" y="179"/>
                  <a:pt x="128" y="179"/>
                </a:cubicBezTo>
                <a:cubicBezTo>
                  <a:pt x="131" y="179"/>
                  <a:pt x="131" y="179"/>
                  <a:pt x="131" y="179"/>
                </a:cubicBezTo>
                <a:cubicBezTo>
                  <a:pt x="131" y="179"/>
                  <a:pt x="131" y="179"/>
                  <a:pt x="132" y="179"/>
                </a:cubicBezTo>
                <a:close/>
                <a:moveTo>
                  <a:pt x="224" y="179"/>
                </a:moveTo>
                <a:cubicBezTo>
                  <a:pt x="262" y="179"/>
                  <a:pt x="262" y="179"/>
                  <a:pt x="262" y="179"/>
                </a:cubicBezTo>
                <a:cubicBezTo>
                  <a:pt x="262" y="179"/>
                  <a:pt x="262" y="179"/>
                  <a:pt x="262" y="179"/>
                </a:cubicBezTo>
                <a:cubicBezTo>
                  <a:pt x="266" y="179"/>
                  <a:pt x="266" y="179"/>
                  <a:pt x="266" y="179"/>
                </a:cubicBezTo>
                <a:cubicBezTo>
                  <a:pt x="268" y="179"/>
                  <a:pt x="269" y="180"/>
                  <a:pt x="269" y="182"/>
                </a:cubicBezTo>
                <a:cubicBezTo>
                  <a:pt x="269" y="210"/>
                  <a:pt x="269" y="210"/>
                  <a:pt x="269" y="210"/>
                </a:cubicBezTo>
                <a:cubicBezTo>
                  <a:pt x="269" y="219"/>
                  <a:pt x="261" y="227"/>
                  <a:pt x="252" y="227"/>
                </a:cubicBezTo>
                <a:cubicBezTo>
                  <a:pt x="230" y="227"/>
                  <a:pt x="230" y="227"/>
                  <a:pt x="230" y="227"/>
                </a:cubicBezTo>
                <a:cubicBezTo>
                  <a:pt x="221" y="227"/>
                  <a:pt x="214" y="219"/>
                  <a:pt x="213" y="210"/>
                </a:cubicBezTo>
                <a:cubicBezTo>
                  <a:pt x="213" y="193"/>
                  <a:pt x="213" y="193"/>
                  <a:pt x="213" y="193"/>
                </a:cubicBezTo>
                <a:cubicBezTo>
                  <a:pt x="213" y="182"/>
                  <a:pt x="211" y="179"/>
                  <a:pt x="224" y="179"/>
                </a:cubicBezTo>
                <a:close/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68589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kern="0" dirty="0" smtClean="0">
              <a:solidFill>
                <a:srgbClr val="FFFFFF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458" name="Right Arrow 457"/>
          <p:cNvSpPr/>
          <p:nvPr/>
        </p:nvSpPr>
        <p:spPr>
          <a:xfrm rot="5400000">
            <a:off x="6633383" y="3237901"/>
            <a:ext cx="482907" cy="137160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8800" algn="ctr"/>
            <a:endParaRPr lang="en-US" sz="1200" dirty="0"/>
          </a:p>
        </p:txBody>
      </p:sp>
      <p:pic>
        <p:nvPicPr>
          <p:cNvPr id="703" name="Picture 70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" t="22273" r="20250" b="17270"/>
          <a:stretch/>
        </p:blipFill>
        <p:spPr>
          <a:xfrm>
            <a:off x="6121152" y="2692240"/>
            <a:ext cx="328498" cy="2351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7" name="Right Arrow 176"/>
          <p:cNvSpPr/>
          <p:nvPr/>
        </p:nvSpPr>
        <p:spPr>
          <a:xfrm>
            <a:off x="4174755" y="2797259"/>
            <a:ext cx="384765" cy="13716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BFBFBF">
              <a:alpha val="50196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cxnSp>
        <p:nvCxnSpPr>
          <p:cNvPr id="178" name="Straight Connector 177"/>
          <p:cNvCxnSpPr/>
          <p:nvPr/>
        </p:nvCxnSpPr>
        <p:spPr>
          <a:xfrm>
            <a:off x="3259835" y="3283400"/>
            <a:ext cx="0" cy="17520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/>
          <p:cNvCxnSpPr/>
          <p:nvPr/>
        </p:nvCxnSpPr>
        <p:spPr>
          <a:xfrm>
            <a:off x="5280546" y="3226062"/>
            <a:ext cx="0" cy="20924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/>
          <p:cNvCxnSpPr/>
          <p:nvPr/>
        </p:nvCxnSpPr>
        <p:spPr>
          <a:xfrm flipV="1">
            <a:off x="3259835" y="3428223"/>
            <a:ext cx="2020711" cy="1345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/>
          <p:cNvCxnSpPr/>
          <p:nvPr/>
        </p:nvCxnSpPr>
        <p:spPr>
          <a:xfrm>
            <a:off x="4287124" y="3440779"/>
            <a:ext cx="0" cy="20924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TextBox 186"/>
          <p:cNvSpPr txBox="1"/>
          <p:nvPr/>
        </p:nvSpPr>
        <p:spPr>
          <a:xfrm>
            <a:off x="3474684" y="3638882"/>
            <a:ext cx="1591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tx2"/>
                </a:solidFill>
              </a:rPr>
              <a:t>Watermark injection (headend / client / 2-step)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88" name="Picture 18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" t="22273" r="20250" b="17270"/>
          <a:stretch/>
        </p:blipFill>
        <p:spPr>
          <a:xfrm>
            <a:off x="4395271" y="4071869"/>
            <a:ext cx="328498" cy="2351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7" name="Picture 2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" t="22273" r="20250" b="17270"/>
          <a:stretch/>
        </p:blipFill>
        <p:spPr>
          <a:xfrm>
            <a:off x="3770111" y="4071869"/>
            <a:ext cx="328498" cy="2351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18" name="Straight Connector 217"/>
          <p:cNvCxnSpPr/>
          <p:nvPr/>
        </p:nvCxnSpPr>
        <p:spPr>
          <a:xfrm>
            <a:off x="4149405" y="4189440"/>
            <a:ext cx="228600" cy="0"/>
          </a:xfrm>
          <a:prstGeom prst="line">
            <a:avLst/>
          </a:prstGeom>
          <a:solidFill>
            <a:schemeClr val="accent6"/>
          </a:solidFill>
          <a:ln w="28575">
            <a:solidFill>
              <a:schemeClr val="accent1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20" name="Straight Connector 219"/>
          <p:cNvCxnSpPr>
            <a:stCxn id="482" idx="6"/>
          </p:cNvCxnSpPr>
          <p:nvPr/>
        </p:nvCxnSpPr>
        <p:spPr>
          <a:xfrm flipV="1">
            <a:off x="4759727" y="4074678"/>
            <a:ext cx="1005847" cy="3367"/>
          </a:xfrm>
          <a:prstGeom prst="line">
            <a:avLst/>
          </a:prstGeom>
          <a:solidFill>
            <a:schemeClr val="accent6"/>
          </a:solidFill>
          <a:ln w="28575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23" name="Straight Connector 222"/>
          <p:cNvCxnSpPr>
            <a:endCxn id="509" idx="4"/>
          </p:cNvCxnSpPr>
          <p:nvPr/>
        </p:nvCxnSpPr>
        <p:spPr>
          <a:xfrm flipH="1" flipV="1">
            <a:off x="5767950" y="2772813"/>
            <a:ext cx="132" cy="1299056"/>
          </a:xfrm>
          <a:prstGeom prst="line">
            <a:avLst/>
          </a:prstGeom>
          <a:solidFill>
            <a:schemeClr val="accent6"/>
          </a:solidFill>
          <a:ln w="28575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227" name="Group 226"/>
          <p:cNvGrpSpPr/>
          <p:nvPr/>
        </p:nvGrpSpPr>
        <p:grpSpPr>
          <a:xfrm>
            <a:off x="5254303" y="2316870"/>
            <a:ext cx="151452" cy="155448"/>
            <a:chOff x="8331514" y="2478365"/>
            <a:chExt cx="287551" cy="283464"/>
          </a:xfrm>
        </p:grpSpPr>
        <p:sp>
          <p:nvSpPr>
            <p:cNvPr id="229" name="Oval 228"/>
            <p:cNvSpPr/>
            <p:nvPr/>
          </p:nvSpPr>
          <p:spPr>
            <a:xfrm>
              <a:off x="8331514" y="2478365"/>
              <a:ext cx="287551" cy="283464"/>
            </a:xfrm>
            <a:prstGeom prst="ellipse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grpSp>
          <p:nvGrpSpPr>
            <p:cNvPr id="230" name="Group 603"/>
            <p:cNvGrpSpPr>
              <a:grpSpLocks noChangeAspect="1"/>
            </p:cNvGrpSpPr>
            <p:nvPr/>
          </p:nvGrpSpPr>
          <p:grpSpPr bwMode="auto">
            <a:xfrm>
              <a:off x="8410968" y="2517873"/>
              <a:ext cx="137648" cy="197404"/>
              <a:chOff x="6556" y="492"/>
              <a:chExt cx="2551" cy="3655"/>
            </a:xfrm>
            <a:solidFill>
              <a:srgbClr val="FFFFFF"/>
            </a:solidFill>
            <a:effectLst/>
          </p:grpSpPr>
          <p:sp>
            <p:nvSpPr>
              <p:cNvPr id="232" name="Freeform 579"/>
              <p:cNvSpPr>
                <a:spLocks/>
              </p:cNvSpPr>
              <p:nvPr/>
            </p:nvSpPr>
            <p:spPr bwMode="auto">
              <a:xfrm>
                <a:off x="7671" y="537"/>
                <a:ext cx="272" cy="132"/>
              </a:xfrm>
              <a:custGeom>
                <a:avLst/>
                <a:gdLst>
                  <a:gd name="T0" fmla="*/ 32 w 115"/>
                  <a:gd name="T1" fmla="*/ 0 h 56"/>
                  <a:gd name="T2" fmla="*/ 72 w 115"/>
                  <a:gd name="T3" fmla="*/ 0 h 56"/>
                  <a:gd name="T4" fmla="*/ 0 w 115"/>
                  <a:gd name="T5" fmla="*/ 24 h 56"/>
                  <a:gd name="T6" fmla="*/ 32 w 115"/>
                  <a:gd name="T7" fmla="*/ 0 h 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5"/>
                  <a:gd name="T13" fmla="*/ 0 h 56"/>
                  <a:gd name="T14" fmla="*/ 115 w 115"/>
                  <a:gd name="T15" fmla="*/ 56 h 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5" h="56">
                    <a:moveTo>
                      <a:pt x="32" y="0"/>
                    </a:moveTo>
                    <a:cubicBezTo>
                      <a:pt x="45" y="0"/>
                      <a:pt x="59" y="0"/>
                      <a:pt x="72" y="0"/>
                    </a:cubicBezTo>
                    <a:cubicBezTo>
                      <a:pt x="115" y="34"/>
                      <a:pt x="15" y="56"/>
                      <a:pt x="0" y="24"/>
                    </a:cubicBezTo>
                    <a:cubicBezTo>
                      <a:pt x="0" y="5"/>
                      <a:pt x="22" y="8"/>
                      <a:pt x="3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233" name="Freeform 580"/>
              <p:cNvSpPr>
                <a:spLocks/>
              </p:cNvSpPr>
              <p:nvPr/>
            </p:nvSpPr>
            <p:spPr bwMode="auto">
              <a:xfrm>
                <a:off x="7274" y="492"/>
                <a:ext cx="1304" cy="489"/>
              </a:xfrm>
              <a:custGeom>
                <a:avLst/>
                <a:gdLst>
                  <a:gd name="T0" fmla="*/ 376 w 552"/>
                  <a:gd name="T1" fmla="*/ 75 h 207"/>
                  <a:gd name="T2" fmla="*/ 308 w 552"/>
                  <a:gd name="T3" fmla="*/ 79 h 207"/>
                  <a:gd name="T4" fmla="*/ 452 w 552"/>
                  <a:gd name="T5" fmla="*/ 123 h 207"/>
                  <a:gd name="T6" fmla="*/ 552 w 552"/>
                  <a:gd name="T7" fmla="*/ 207 h 207"/>
                  <a:gd name="T8" fmla="*/ 428 w 552"/>
                  <a:gd name="T9" fmla="*/ 155 h 207"/>
                  <a:gd name="T10" fmla="*/ 200 w 552"/>
                  <a:gd name="T11" fmla="*/ 127 h 207"/>
                  <a:gd name="T12" fmla="*/ 124 w 552"/>
                  <a:gd name="T13" fmla="*/ 111 h 207"/>
                  <a:gd name="T14" fmla="*/ 0 w 552"/>
                  <a:gd name="T15" fmla="*/ 131 h 207"/>
                  <a:gd name="T16" fmla="*/ 224 w 552"/>
                  <a:gd name="T17" fmla="*/ 71 h 207"/>
                  <a:gd name="T18" fmla="*/ 376 w 552"/>
                  <a:gd name="T19" fmla="*/ 75 h 20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52"/>
                  <a:gd name="T31" fmla="*/ 0 h 207"/>
                  <a:gd name="T32" fmla="*/ 552 w 552"/>
                  <a:gd name="T33" fmla="*/ 207 h 20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52" h="207">
                    <a:moveTo>
                      <a:pt x="376" y="75"/>
                    </a:moveTo>
                    <a:cubicBezTo>
                      <a:pt x="349" y="75"/>
                      <a:pt x="328" y="67"/>
                      <a:pt x="308" y="79"/>
                    </a:cubicBezTo>
                    <a:cubicBezTo>
                      <a:pt x="347" y="104"/>
                      <a:pt x="405" y="105"/>
                      <a:pt x="452" y="123"/>
                    </a:cubicBezTo>
                    <a:cubicBezTo>
                      <a:pt x="494" y="139"/>
                      <a:pt x="548" y="155"/>
                      <a:pt x="552" y="207"/>
                    </a:cubicBezTo>
                    <a:cubicBezTo>
                      <a:pt x="510" y="197"/>
                      <a:pt x="473" y="171"/>
                      <a:pt x="428" y="155"/>
                    </a:cubicBezTo>
                    <a:cubicBezTo>
                      <a:pt x="359" y="130"/>
                      <a:pt x="295" y="137"/>
                      <a:pt x="200" y="127"/>
                    </a:cubicBezTo>
                    <a:cubicBezTo>
                      <a:pt x="174" y="124"/>
                      <a:pt x="150" y="111"/>
                      <a:pt x="124" y="111"/>
                    </a:cubicBezTo>
                    <a:cubicBezTo>
                      <a:pt x="77" y="112"/>
                      <a:pt x="41" y="154"/>
                      <a:pt x="0" y="131"/>
                    </a:cubicBezTo>
                    <a:cubicBezTo>
                      <a:pt x="17" y="48"/>
                      <a:pt x="142" y="83"/>
                      <a:pt x="224" y="71"/>
                    </a:cubicBezTo>
                    <a:cubicBezTo>
                      <a:pt x="275" y="64"/>
                      <a:pt x="359" y="0"/>
                      <a:pt x="376" y="7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234" name="Freeform 581"/>
              <p:cNvSpPr>
                <a:spLocks/>
              </p:cNvSpPr>
              <p:nvPr/>
            </p:nvSpPr>
            <p:spPr bwMode="auto">
              <a:xfrm>
                <a:off x="8229" y="601"/>
                <a:ext cx="203" cy="175"/>
              </a:xfrm>
              <a:custGeom>
                <a:avLst/>
                <a:gdLst>
                  <a:gd name="T0" fmla="*/ 80 w 86"/>
                  <a:gd name="T1" fmla="*/ 65 h 74"/>
                  <a:gd name="T2" fmla="*/ 0 w 86"/>
                  <a:gd name="T3" fmla="*/ 41 h 74"/>
                  <a:gd name="T4" fmla="*/ 80 w 86"/>
                  <a:gd name="T5" fmla="*/ 65 h 74"/>
                  <a:gd name="T6" fmla="*/ 0 60000 65536"/>
                  <a:gd name="T7" fmla="*/ 0 60000 65536"/>
                  <a:gd name="T8" fmla="*/ 0 60000 65536"/>
                  <a:gd name="T9" fmla="*/ 0 w 86"/>
                  <a:gd name="T10" fmla="*/ 0 h 74"/>
                  <a:gd name="T11" fmla="*/ 86 w 86"/>
                  <a:gd name="T12" fmla="*/ 74 h 7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6" h="74">
                    <a:moveTo>
                      <a:pt x="80" y="65"/>
                    </a:moveTo>
                    <a:cubicBezTo>
                      <a:pt x="52" y="74"/>
                      <a:pt x="18" y="55"/>
                      <a:pt x="0" y="41"/>
                    </a:cubicBezTo>
                    <a:cubicBezTo>
                      <a:pt x="8" y="0"/>
                      <a:pt x="86" y="28"/>
                      <a:pt x="80" y="6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235" name="Freeform 582"/>
              <p:cNvSpPr>
                <a:spLocks/>
              </p:cNvSpPr>
              <p:nvPr/>
            </p:nvSpPr>
            <p:spPr bwMode="auto">
              <a:xfrm>
                <a:off x="6842" y="792"/>
                <a:ext cx="2154" cy="1030"/>
              </a:xfrm>
              <a:custGeom>
                <a:avLst/>
                <a:gdLst>
                  <a:gd name="T0" fmla="*/ 895 w 912"/>
                  <a:gd name="T1" fmla="*/ 436 h 436"/>
                  <a:gd name="T2" fmla="*/ 831 w 912"/>
                  <a:gd name="T3" fmla="*/ 336 h 436"/>
                  <a:gd name="T4" fmla="*/ 759 w 912"/>
                  <a:gd name="T5" fmla="*/ 248 h 436"/>
                  <a:gd name="T6" fmla="*/ 747 w 912"/>
                  <a:gd name="T7" fmla="*/ 184 h 436"/>
                  <a:gd name="T8" fmla="*/ 491 w 912"/>
                  <a:gd name="T9" fmla="*/ 64 h 436"/>
                  <a:gd name="T10" fmla="*/ 295 w 912"/>
                  <a:gd name="T11" fmla="*/ 44 h 436"/>
                  <a:gd name="T12" fmla="*/ 479 w 912"/>
                  <a:gd name="T13" fmla="*/ 84 h 436"/>
                  <a:gd name="T14" fmla="*/ 727 w 912"/>
                  <a:gd name="T15" fmla="*/ 220 h 436"/>
                  <a:gd name="T16" fmla="*/ 471 w 912"/>
                  <a:gd name="T17" fmla="*/ 120 h 436"/>
                  <a:gd name="T18" fmla="*/ 363 w 912"/>
                  <a:gd name="T19" fmla="*/ 120 h 436"/>
                  <a:gd name="T20" fmla="*/ 275 w 912"/>
                  <a:gd name="T21" fmla="*/ 92 h 436"/>
                  <a:gd name="T22" fmla="*/ 7 w 912"/>
                  <a:gd name="T23" fmla="*/ 216 h 436"/>
                  <a:gd name="T24" fmla="*/ 99 w 912"/>
                  <a:gd name="T25" fmla="*/ 132 h 436"/>
                  <a:gd name="T26" fmla="*/ 251 w 912"/>
                  <a:gd name="T27" fmla="*/ 24 h 436"/>
                  <a:gd name="T28" fmla="*/ 387 w 912"/>
                  <a:gd name="T29" fmla="*/ 24 h 436"/>
                  <a:gd name="T30" fmla="*/ 503 w 912"/>
                  <a:gd name="T31" fmla="*/ 28 h 436"/>
                  <a:gd name="T32" fmla="*/ 779 w 912"/>
                  <a:gd name="T33" fmla="*/ 148 h 436"/>
                  <a:gd name="T34" fmla="*/ 803 w 912"/>
                  <a:gd name="T35" fmla="*/ 228 h 436"/>
                  <a:gd name="T36" fmla="*/ 847 w 912"/>
                  <a:gd name="T37" fmla="*/ 276 h 436"/>
                  <a:gd name="T38" fmla="*/ 895 w 912"/>
                  <a:gd name="T39" fmla="*/ 436 h 4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12"/>
                  <a:gd name="T61" fmla="*/ 0 h 436"/>
                  <a:gd name="T62" fmla="*/ 912 w 912"/>
                  <a:gd name="T63" fmla="*/ 436 h 4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12" h="436">
                    <a:moveTo>
                      <a:pt x="895" y="436"/>
                    </a:moveTo>
                    <a:cubicBezTo>
                      <a:pt x="864" y="406"/>
                      <a:pt x="854" y="371"/>
                      <a:pt x="831" y="336"/>
                    </a:cubicBezTo>
                    <a:cubicBezTo>
                      <a:pt x="811" y="305"/>
                      <a:pt x="772" y="280"/>
                      <a:pt x="759" y="248"/>
                    </a:cubicBezTo>
                    <a:cubicBezTo>
                      <a:pt x="752" y="230"/>
                      <a:pt x="756" y="204"/>
                      <a:pt x="747" y="184"/>
                    </a:cubicBezTo>
                    <a:cubicBezTo>
                      <a:pt x="721" y="123"/>
                      <a:pt x="586" y="71"/>
                      <a:pt x="491" y="64"/>
                    </a:cubicBezTo>
                    <a:cubicBezTo>
                      <a:pt x="413" y="58"/>
                      <a:pt x="362" y="58"/>
                      <a:pt x="295" y="44"/>
                    </a:cubicBezTo>
                    <a:cubicBezTo>
                      <a:pt x="321" y="92"/>
                      <a:pt x="409" y="79"/>
                      <a:pt x="479" y="84"/>
                    </a:cubicBezTo>
                    <a:cubicBezTo>
                      <a:pt x="591" y="92"/>
                      <a:pt x="712" y="133"/>
                      <a:pt x="727" y="220"/>
                    </a:cubicBezTo>
                    <a:cubicBezTo>
                      <a:pt x="646" y="185"/>
                      <a:pt x="577" y="128"/>
                      <a:pt x="471" y="120"/>
                    </a:cubicBezTo>
                    <a:cubicBezTo>
                      <a:pt x="437" y="117"/>
                      <a:pt x="399" y="124"/>
                      <a:pt x="363" y="120"/>
                    </a:cubicBezTo>
                    <a:cubicBezTo>
                      <a:pt x="333" y="116"/>
                      <a:pt x="305" y="94"/>
                      <a:pt x="275" y="92"/>
                    </a:cubicBezTo>
                    <a:cubicBezTo>
                      <a:pt x="165" y="84"/>
                      <a:pt x="112" y="218"/>
                      <a:pt x="7" y="216"/>
                    </a:cubicBezTo>
                    <a:cubicBezTo>
                      <a:pt x="0" y="168"/>
                      <a:pt x="63" y="154"/>
                      <a:pt x="99" y="132"/>
                    </a:cubicBezTo>
                    <a:cubicBezTo>
                      <a:pt x="142" y="106"/>
                      <a:pt x="199" y="55"/>
                      <a:pt x="251" y="24"/>
                    </a:cubicBezTo>
                    <a:cubicBezTo>
                      <a:pt x="292" y="0"/>
                      <a:pt x="338" y="16"/>
                      <a:pt x="387" y="24"/>
                    </a:cubicBezTo>
                    <a:cubicBezTo>
                      <a:pt x="425" y="30"/>
                      <a:pt x="464" y="25"/>
                      <a:pt x="503" y="28"/>
                    </a:cubicBezTo>
                    <a:cubicBezTo>
                      <a:pt x="592" y="34"/>
                      <a:pt x="736" y="87"/>
                      <a:pt x="779" y="148"/>
                    </a:cubicBezTo>
                    <a:cubicBezTo>
                      <a:pt x="796" y="173"/>
                      <a:pt x="793" y="202"/>
                      <a:pt x="803" y="228"/>
                    </a:cubicBezTo>
                    <a:cubicBezTo>
                      <a:pt x="811" y="248"/>
                      <a:pt x="831" y="256"/>
                      <a:pt x="847" y="276"/>
                    </a:cubicBezTo>
                    <a:cubicBezTo>
                      <a:pt x="880" y="315"/>
                      <a:pt x="912" y="375"/>
                      <a:pt x="895" y="4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236" name="Freeform 583"/>
              <p:cNvSpPr>
                <a:spLocks/>
              </p:cNvSpPr>
              <p:nvPr/>
            </p:nvSpPr>
            <p:spPr bwMode="auto">
              <a:xfrm>
                <a:off x="7010" y="844"/>
                <a:ext cx="255" cy="194"/>
              </a:xfrm>
              <a:custGeom>
                <a:avLst/>
                <a:gdLst>
                  <a:gd name="T0" fmla="*/ 108 w 108"/>
                  <a:gd name="T1" fmla="*/ 10 h 82"/>
                  <a:gd name="T2" fmla="*/ 0 w 108"/>
                  <a:gd name="T3" fmla="*/ 82 h 82"/>
                  <a:gd name="T4" fmla="*/ 108 w 108"/>
                  <a:gd name="T5" fmla="*/ 10 h 82"/>
                  <a:gd name="T6" fmla="*/ 0 60000 65536"/>
                  <a:gd name="T7" fmla="*/ 0 60000 65536"/>
                  <a:gd name="T8" fmla="*/ 0 60000 65536"/>
                  <a:gd name="T9" fmla="*/ 0 w 108"/>
                  <a:gd name="T10" fmla="*/ 0 h 82"/>
                  <a:gd name="T11" fmla="*/ 108 w 108"/>
                  <a:gd name="T12" fmla="*/ 82 h 8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8" h="82">
                    <a:moveTo>
                      <a:pt x="108" y="10"/>
                    </a:moveTo>
                    <a:cubicBezTo>
                      <a:pt x="93" y="53"/>
                      <a:pt x="43" y="81"/>
                      <a:pt x="0" y="82"/>
                    </a:cubicBezTo>
                    <a:cubicBezTo>
                      <a:pt x="14" y="38"/>
                      <a:pt x="53" y="0"/>
                      <a:pt x="108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237" name="Freeform 584"/>
              <p:cNvSpPr>
                <a:spLocks/>
              </p:cNvSpPr>
              <p:nvPr/>
            </p:nvSpPr>
            <p:spPr bwMode="auto">
              <a:xfrm>
                <a:off x="6632" y="1010"/>
                <a:ext cx="916" cy="859"/>
              </a:xfrm>
              <a:custGeom>
                <a:avLst/>
                <a:gdLst>
                  <a:gd name="T0" fmla="*/ 388 w 388"/>
                  <a:gd name="T1" fmla="*/ 36 h 364"/>
                  <a:gd name="T2" fmla="*/ 220 w 388"/>
                  <a:gd name="T3" fmla="*/ 148 h 364"/>
                  <a:gd name="T4" fmla="*/ 192 w 388"/>
                  <a:gd name="T5" fmla="*/ 200 h 364"/>
                  <a:gd name="T6" fmla="*/ 96 w 388"/>
                  <a:gd name="T7" fmla="*/ 276 h 364"/>
                  <a:gd name="T8" fmla="*/ 12 w 388"/>
                  <a:gd name="T9" fmla="*/ 364 h 364"/>
                  <a:gd name="T10" fmla="*/ 88 w 388"/>
                  <a:gd name="T11" fmla="*/ 232 h 364"/>
                  <a:gd name="T12" fmla="*/ 160 w 388"/>
                  <a:gd name="T13" fmla="*/ 184 h 364"/>
                  <a:gd name="T14" fmla="*/ 208 w 388"/>
                  <a:gd name="T15" fmla="*/ 104 h 364"/>
                  <a:gd name="T16" fmla="*/ 388 w 388"/>
                  <a:gd name="T17" fmla="*/ 36 h 36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8"/>
                  <a:gd name="T28" fmla="*/ 0 h 364"/>
                  <a:gd name="T29" fmla="*/ 388 w 388"/>
                  <a:gd name="T30" fmla="*/ 364 h 36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8" h="364">
                    <a:moveTo>
                      <a:pt x="388" y="36"/>
                    </a:moveTo>
                    <a:cubicBezTo>
                      <a:pt x="327" y="76"/>
                      <a:pt x="262" y="93"/>
                      <a:pt x="220" y="148"/>
                    </a:cubicBezTo>
                    <a:cubicBezTo>
                      <a:pt x="208" y="164"/>
                      <a:pt x="205" y="185"/>
                      <a:pt x="192" y="200"/>
                    </a:cubicBezTo>
                    <a:cubicBezTo>
                      <a:pt x="166" y="229"/>
                      <a:pt x="126" y="246"/>
                      <a:pt x="96" y="276"/>
                    </a:cubicBezTo>
                    <a:cubicBezTo>
                      <a:pt x="66" y="306"/>
                      <a:pt x="53" y="347"/>
                      <a:pt x="12" y="364"/>
                    </a:cubicBezTo>
                    <a:cubicBezTo>
                      <a:pt x="0" y="307"/>
                      <a:pt x="48" y="268"/>
                      <a:pt x="88" y="232"/>
                    </a:cubicBezTo>
                    <a:cubicBezTo>
                      <a:pt x="110" y="212"/>
                      <a:pt x="142" y="202"/>
                      <a:pt x="160" y="184"/>
                    </a:cubicBezTo>
                    <a:cubicBezTo>
                      <a:pt x="179" y="165"/>
                      <a:pt x="187" y="127"/>
                      <a:pt x="208" y="104"/>
                    </a:cubicBezTo>
                    <a:cubicBezTo>
                      <a:pt x="245" y="65"/>
                      <a:pt x="341" y="0"/>
                      <a:pt x="388" y="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238" name="Freeform 585"/>
              <p:cNvSpPr>
                <a:spLocks/>
              </p:cNvSpPr>
              <p:nvPr/>
            </p:nvSpPr>
            <p:spPr bwMode="auto">
              <a:xfrm>
                <a:off x="7189" y="1090"/>
                <a:ext cx="1918" cy="1885"/>
              </a:xfrm>
              <a:custGeom>
                <a:avLst/>
                <a:gdLst>
                  <a:gd name="T0" fmla="*/ 812 w 812"/>
                  <a:gd name="T1" fmla="*/ 598 h 798"/>
                  <a:gd name="T2" fmla="*/ 812 w 812"/>
                  <a:gd name="T3" fmla="*/ 682 h 798"/>
                  <a:gd name="T4" fmla="*/ 760 w 812"/>
                  <a:gd name="T5" fmla="*/ 798 h 798"/>
                  <a:gd name="T6" fmla="*/ 772 w 812"/>
                  <a:gd name="T7" fmla="*/ 590 h 798"/>
                  <a:gd name="T8" fmla="*/ 576 w 812"/>
                  <a:gd name="T9" fmla="*/ 182 h 798"/>
                  <a:gd name="T10" fmla="*/ 100 w 812"/>
                  <a:gd name="T11" fmla="*/ 94 h 798"/>
                  <a:gd name="T12" fmla="*/ 0 w 812"/>
                  <a:gd name="T13" fmla="*/ 154 h 798"/>
                  <a:gd name="T14" fmla="*/ 112 w 812"/>
                  <a:gd name="T15" fmla="*/ 50 h 798"/>
                  <a:gd name="T16" fmla="*/ 364 w 812"/>
                  <a:gd name="T17" fmla="*/ 22 h 798"/>
                  <a:gd name="T18" fmla="*/ 812 w 812"/>
                  <a:gd name="T19" fmla="*/ 598 h 79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12"/>
                  <a:gd name="T31" fmla="*/ 0 h 798"/>
                  <a:gd name="T32" fmla="*/ 812 w 812"/>
                  <a:gd name="T33" fmla="*/ 798 h 79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12" h="798">
                    <a:moveTo>
                      <a:pt x="812" y="598"/>
                    </a:moveTo>
                    <a:cubicBezTo>
                      <a:pt x="812" y="626"/>
                      <a:pt x="812" y="654"/>
                      <a:pt x="812" y="682"/>
                    </a:cubicBezTo>
                    <a:cubicBezTo>
                      <a:pt x="796" y="722"/>
                      <a:pt x="801" y="783"/>
                      <a:pt x="760" y="798"/>
                    </a:cubicBezTo>
                    <a:cubicBezTo>
                      <a:pt x="757" y="729"/>
                      <a:pt x="777" y="659"/>
                      <a:pt x="772" y="590"/>
                    </a:cubicBezTo>
                    <a:cubicBezTo>
                      <a:pt x="760" y="437"/>
                      <a:pt x="656" y="264"/>
                      <a:pt x="576" y="182"/>
                    </a:cubicBezTo>
                    <a:cubicBezTo>
                      <a:pt x="477" y="80"/>
                      <a:pt x="267" y="0"/>
                      <a:pt x="100" y="94"/>
                    </a:cubicBezTo>
                    <a:cubicBezTo>
                      <a:pt x="64" y="114"/>
                      <a:pt x="48" y="161"/>
                      <a:pt x="0" y="154"/>
                    </a:cubicBezTo>
                    <a:cubicBezTo>
                      <a:pt x="13" y="101"/>
                      <a:pt x="67" y="72"/>
                      <a:pt x="112" y="50"/>
                    </a:cubicBezTo>
                    <a:cubicBezTo>
                      <a:pt x="181" y="17"/>
                      <a:pt x="283" y="3"/>
                      <a:pt x="364" y="22"/>
                    </a:cubicBezTo>
                    <a:cubicBezTo>
                      <a:pt x="614" y="81"/>
                      <a:pt x="776" y="324"/>
                      <a:pt x="812" y="59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239" name="Freeform 586"/>
              <p:cNvSpPr>
                <a:spLocks/>
              </p:cNvSpPr>
              <p:nvPr/>
            </p:nvSpPr>
            <p:spPr bwMode="auto">
              <a:xfrm>
                <a:off x="6556" y="1267"/>
                <a:ext cx="2407" cy="1623"/>
              </a:xfrm>
              <a:custGeom>
                <a:avLst/>
                <a:gdLst>
                  <a:gd name="T0" fmla="*/ 0 w 1019"/>
                  <a:gd name="T1" fmla="*/ 467 h 687"/>
                  <a:gd name="T2" fmla="*/ 0 w 1019"/>
                  <a:gd name="T3" fmla="*/ 435 h 687"/>
                  <a:gd name="T4" fmla="*/ 220 w 1019"/>
                  <a:gd name="T5" fmla="*/ 131 h 687"/>
                  <a:gd name="T6" fmla="*/ 296 w 1019"/>
                  <a:gd name="T7" fmla="*/ 103 h 687"/>
                  <a:gd name="T8" fmla="*/ 380 w 1019"/>
                  <a:gd name="T9" fmla="*/ 43 h 687"/>
                  <a:gd name="T10" fmla="*/ 588 w 1019"/>
                  <a:gd name="T11" fmla="*/ 3 h 687"/>
                  <a:gd name="T12" fmla="*/ 844 w 1019"/>
                  <a:gd name="T13" fmla="*/ 143 h 687"/>
                  <a:gd name="T14" fmla="*/ 1012 w 1019"/>
                  <a:gd name="T15" fmla="*/ 551 h 687"/>
                  <a:gd name="T16" fmla="*/ 976 w 1019"/>
                  <a:gd name="T17" fmla="*/ 687 h 687"/>
                  <a:gd name="T18" fmla="*/ 968 w 1019"/>
                  <a:gd name="T19" fmla="*/ 539 h 687"/>
                  <a:gd name="T20" fmla="*/ 820 w 1019"/>
                  <a:gd name="T21" fmla="*/ 187 h 687"/>
                  <a:gd name="T22" fmla="*/ 412 w 1019"/>
                  <a:gd name="T23" fmla="*/ 75 h 687"/>
                  <a:gd name="T24" fmla="*/ 304 w 1019"/>
                  <a:gd name="T25" fmla="*/ 151 h 687"/>
                  <a:gd name="T26" fmla="*/ 232 w 1019"/>
                  <a:gd name="T27" fmla="*/ 171 h 687"/>
                  <a:gd name="T28" fmla="*/ 68 w 1019"/>
                  <a:gd name="T29" fmla="*/ 371 h 687"/>
                  <a:gd name="T30" fmla="*/ 0 w 1019"/>
                  <a:gd name="T31" fmla="*/ 467 h 68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19"/>
                  <a:gd name="T49" fmla="*/ 0 h 687"/>
                  <a:gd name="T50" fmla="*/ 1019 w 1019"/>
                  <a:gd name="T51" fmla="*/ 687 h 68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19" h="687">
                    <a:moveTo>
                      <a:pt x="0" y="467"/>
                    </a:moveTo>
                    <a:cubicBezTo>
                      <a:pt x="0" y="456"/>
                      <a:pt x="0" y="446"/>
                      <a:pt x="0" y="435"/>
                    </a:cubicBezTo>
                    <a:cubicBezTo>
                      <a:pt x="35" y="319"/>
                      <a:pt x="123" y="178"/>
                      <a:pt x="220" y="131"/>
                    </a:cubicBezTo>
                    <a:cubicBezTo>
                      <a:pt x="245" y="119"/>
                      <a:pt x="272" y="115"/>
                      <a:pt x="296" y="103"/>
                    </a:cubicBezTo>
                    <a:cubicBezTo>
                      <a:pt x="329" y="86"/>
                      <a:pt x="354" y="58"/>
                      <a:pt x="380" y="43"/>
                    </a:cubicBezTo>
                    <a:cubicBezTo>
                      <a:pt x="432" y="14"/>
                      <a:pt x="497" y="0"/>
                      <a:pt x="588" y="3"/>
                    </a:cubicBezTo>
                    <a:cubicBezTo>
                      <a:pt x="693" y="7"/>
                      <a:pt x="788" y="78"/>
                      <a:pt x="844" y="143"/>
                    </a:cubicBezTo>
                    <a:cubicBezTo>
                      <a:pt x="930" y="242"/>
                      <a:pt x="1012" y="387"/>
                      <a:pt x="1012" y="551"/>
                    </a:cubicBezTo>
                    <a:cubicBezTo>
                      <a:pt x="1012" y="598"/>
                      <a:pt x="1019" y="653"/>
                      <a:pt x="976" y="687"/>
                    </a:cubicBezTo>
                    <a:cubicBezTo>
                      <a:pt x="955" y="635"/>
                      <a:pt x="970" y="584"/>
                      <a:pt x="968" y="539"/>
                    </a:cubicBezTo>
                    <a:cubicBezTo>
                      <a:pt x="961" y="392"/>
                      <a:pt x="890" y="271"/>
                      <a:pt x="820" y="187"/>
                    </a:cubicBezTo>
                    <a:cubicBezTo>
                      <a:pt x="740" y="91"/>
                      <a:pt x="571" y="0"/>
                      <a:pt x="412" y="75"/>
                    </a:cubicBezTo>
                    <a:cubicBezTo>
                      <a:pt x="373" y="93"/>
                      <a:pt x="347" y="132"/>
                      <a:pt x="304" y="151"/>
                    </a:cubicBezTo>
                    <a:cubicBezTo>
                      <a:pt x="283" y="160"/>
                      <a:pt x="256" y="159"/>
                      <a:pt x="232" y="171"/>
                    </a:cubicBezTo>
                    <a:cubicBezTo>
                      <a:pt x="156" y="208"/>
                      <a:pt x="102" y="300"/>
                      <a:pt x="68" y="371"/>
                    </a:cubicBezTo>
                    <a:cubicBezTo>
                      <a:pt x="52" y="406"/>
                      <a:pt x="34" y="484"/>
                      <a:pt x="0" y="46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240" name="Freeform 587"/>
              <p:cNvSpPr>
                <a:spLocks/>
              </p:cNvSpPr>
              <p:nvPr/>
            </p:nvSpPr>
            <p:spPr bwMode="auto">
              <a:xfrm>
                <a:off x="6752" y="1312"/>
                <a:ext cx="258" cy="236"/>
              </a:xfrm>
              <a:custGeom>
                <a:avLst/>
                <a:gdLst>
                  <a:gd name="T0" fmla="*/ 109 w 109"/>
                  <a:gd name="T1" fmla="*/ 0 h 100"/>
                  <a:gd name="T2" fmla="*/ 1 w 109"/>
                  <a:gd name="T3" fmla="*/ 100 h 100"/>
                  <a:gd name="T4" fmla="*/ 109 w 109"/>
                  <a:gd name="T5" fmla="*/ 0 h 100"/>
                  <a:gd name="T6" fmla="*/ 0 60000 65536"/>
                  <a:gd name="T7" fmla="*/ 0 60000 65536"/>
                  <a:gd name="T8" fmla="*/ 0 60000 65536"/>
                  <a:gd name="T9" fmla="*/ 0 w 109"/>
                  <a:gd name="T10" fmla="*/ 0 h 100"/>
                  <a:gd name="T11" fmla="*/ 109 w 109"/>
                  <a:gd name="T12" fmla="*/ 100 h 1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9" h="100">
                    <a:moveTo>
                      <a:pt x="109" y="0"/>
                    </a:moveTo>
                    <a:cubicBezTo>
                      <a:pt x="102" y="62"/>
                      <a:pt x="47" y="77"/>
                      <a:pt x="1" y="100"/>
                    </a:cubicBezTo>
                    <a:cubicBezTo>
                      <a:pt x="0" y="45"/>
                      <a:pt x="52" y="10"/>
                      <a:pt x="109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241" name="Freeform 588"/>
              <p:cNvSpPr>
                <a:spLocks/>
              </p:cNvSpPr>
              <p:nvPr/>
            </p:nvSpPr>
            <p:spPr bwMode="auto">
              <a:xfrm>
                <a:off x="6589" y="1432"/>
                <a:ext cx="1970" cy="2488"/>
              </a:xfrm>
              <a:custGeom>
                <a:avLst/>
                <a:gdLst>
                  <a:gd name="T0" fmla="*/ 386 w 834"/>
                  <a:gd name="T1" fmla="*/ 105 h 1053"/>
                  <a:gd name="T2" fmla="*/ 470 w 834"/>
                  <a:gd name="T3" fmla="*/ 85 h 1053"/>
                  <a:gd name="T4" fmla="*/ 834 w 834"/>
                  <a:gd name="T5" fmla="*/ 397 h 1053"/>
                  <a:gd name="T6" fmla="*/ 830 w 834"/>
                  <a:gd name="T7" fmla="*/ 429 h 1053"/>
                  <a:gd name="T8" fmla="*/ 694 w 834"/>
                  <a:gd name="T9" fmla="*/ 869 h 1053"/>
                  <a:gd name="T10" fmla="*/ 542 w 834"/>
                  <a:gd name="T11" fmla="*/ 937 h 1053"/>
                  <a:gd name="T12" fmla="*/ 434 w 834"/>
                  <a:gd name="T13" fmla="*/ 1001 h 1053"/>
                  <a:gd name="T14" fmla="*/ 302 w 834"/>
                  <a:gd name="T15" fmla="*/ 1021 h 1053"/>
                  <a:gd name="T16" fmla="*/ 222 w 834"/>
                  <a:gd name="T17" fmla="*/ 1045 h 1053"/>
                  <a:gd name="T18" fmla="*/ 390 w 834"/>
                  <a:gd name="T19" fmla="*/ 965 h 1053"/>
                  <a:gd name="T20" fmla="*/ 690 w 834"/>
                  <a:gd name="T21" fmla="*/ 625 h 1053"/>
                  <a:gd name="T22" fmla="*/ 714 w 834"/>
                  <a:gd name="T23" fmla="*/ 521 h 1053"/>
                  <a:gd name="T24" fmla="*/ 722 w 834"/>
                  <a:gd name="T25" fmla="*/ 653 h 1053"/>
                  <a:gd name="T26" fmla="*/ 622 w 834"/>
                  <a:gd name="T27" fmla="*/ 861 h 1053"/>
                  <a:gd name="T28" fmla="*/ 766 w 834"/>
                  <a:gd name="T29" fmla="*/ 529 h 1053"/>
                  <a:gd name="T30" fmla="*/ 778 w 834"/>
                  <a:gd name="T31" fmla="*/ 361 h 1053"/>
                  <a:gd name="T32" fmla="*/ 522 w 834"/>
                  <a:gd name="T33" fmla="*/ 133 h 1053"/>
                  <a:gd name="T34" fmla="*/ 326 w 834"/>
                  <a:gd name="T35" fmla="*/ 205 h 1053"/>
                  <a:gd name="T36" fmla="*/ 202 w 834"/>
                  <a:gd name="T37" fmla="*/ 321 h 1053"/>
                  <a:gd name="T38" fmla="*/ 114 w 834"/>
                  <a:gd name="T39" fmla="*/ 505 h 1053"/>
                  <a:gd name="T40" fmla="*/ 18 w 834"/>
                  <a:gd name="T41" fmla="*/ 645 h 1053"/>
                  <a:gd name="T42" fmla="*/ 78 w 834"/>
                  <a:gd name="T43" fmla="*/ 477 h 1053"/>
                  <a:gd name="T44" fmla="*/ 150 w 834"/>
                  <a:gd name="T45" fmla="*/ 309 h 1053"/>
                  <a:gd name="T46" fmla="*/ 266 w 834"/>
                  <a:gd name="T47" fmla="*/ 185 h 1053"/>
                  <a:gd name="T48" fmla="*/ 502 w 834"/>
                  <a:gd name="T49" fmla="*/ 5 h 1053"/>
                  <a:gd name="T50" fmla="*/ 574 w 834"/>
                  <a:gd name="T51" fmla="*/ 25 h 1053"/>
                  <a:gd name="T52" fmla="*/ 470 w 834"/>
                  <a:gd name="T53" fmla="*/ 57 h 1053"/>
                  <a:gd name="T54" fmla="*/ 386 w 834"/>
                  <a:gd name="T55" fmla="*/ 105 h 105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834"/>
                  <a:gd name="T85" fmla="*/ 0 h 1053"/>
                  <a:gd name="T86" fmla="*/ 834 w 834"/>
                  <a:gd name="T87" fmla="*/ 1053 h 1053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834" h="1053">
                    <a:moveTo>
                      <a:pt x="386" y="105"/>
                    </a:moveTo>
                    <a:cubicBezTo>
                      <a:pt x="419" y="107"/>
                      <a:pt x="441" y="88"/>
                      <a:pt x="470" y="85"/>
                    </a:cubicBezTo>
                    <a:cubicBezTo>
                      <a:pt x="658" y="63"/>
                      <a:pt x="834" y="235"/>
                      <a:pt x="834" y="397"/>
                    </a:cubicBezTo>
                    <a:cubicBezTo>
                      <a:pt x="834" y="407"/>
                      <a:pt x="832" y="420"/>
                      <a:pt x="830" y="429"/>
                    </a:cubicBezTo>
                    <a:cubicBezTo>
                      <a:pt x="792" y="614"/>
                      <a:pt x="805" y="765"/>
                      <a:pt x="694" y="869"/>
                    </a:cubicBezTo>
                    <a:cubicBezTo>
                      <a:pt x="652" y="909"/>
                      <a:pt x="601" y="916"/>
                      <a:pt x="542" y="937"/>
                    </a:cubicBezTo>
                    <a:cubicBezTo>
                      <a:pt x="502" y="951"/>
                      <a:pt x="477" y="984"/>
                      <a:pt x="434" y="1001"/>
                    </a:cubicBezTo>
                    <a:cubicBezTo>
                      <a:pt x="395" y="1017"/>
                      <a:pt x="348" y="1010"/>
                      <a:pt x="302" y="1021"/>
                    </a:cubicBezTo>
                    <a:cubicBezTo>
                      <a:pt x="278" y="1027"/>
                      <a:pt x="256" y="1053"/>
                      <a:pt x="222" y="1045"/>
                    </a:cubicBezTo>
                    <a:cubicBezTo>
                      <a:pt x="220" y="972"/>
                      <a:pt x="328" y="988"/>
                      <a:pt x="390" y="965"/>
                    </a:cubicBezTo>
                    <a:cubicBezTo>
                      <a:pt x="533" y="914"/>
                      <a:pt x="657" y="786"/>
                      <a:pt x="690" y="625"/>
                    </a:cubicBezTo>
                    <a:cubicBezTo>
                      <a:pt x="697" y="593"/>
                      <a:pt x="685" y="552"/>
                      <a:pt x="714" y="521"/>
                    </a:cubicBezTo>
                    <a:cubicBezTo>
                      <a:pt x="764" y="541"/>
                      <a:pt x="733" y="611"/>
                      <a:pt x="722" y="653"/>
                    </a:cubicBezTo>
                    <a:cubicBezTo>
                      <a:pt x="700" y="737"/>
                      <a:pt x="671" y="808"/>
                      <a:pt x="622" y="861"/>
                    </a:cubicBezTo>
                    <a:cubicBezTo>
                      <a:pt x="735" y="819"/>
                      <a:pt x="755" y="678"/>
                      <a:pt x="766" y="529"/>
                    </a:cubicBezTo>
                    <a:cubicBezTo>
                      <a:pt x="771" y="467"/>
                      <a:pt x="790" y="414"/>
                      <a:pt x="778" y="361"/>
                    </a:cubicBezTo>
                    <a:cubicBezTo>
                      <a:pt x="753" y="251"/>
                      <a:pt x="651" y="135"/>
                      <a:pt x="522" y="133"/>
                    </a:cubicBezTo>
                    <a:cubicBezTo>
                      <a:pt x="442" y="132"/>
                      <a:pt x="378" y="164"/>
                      <a:pt x="326" y="205"/>
                    </a:cubicBezTo>
                    <a:cubicBezTo>
                      <a:pt x="288" y="236"/>
                      <a:pt x="235" y="283"/>
                      <a:pt x="202" y="321"/>
                    </a:cubicBezTo>
                    <a:cubicBezTo>
                      <a:pt x="166" y="363"/>
                      <a:pt x="144" y="445"/>
                      <a:pt x="114" y="505"/>
                    </a:cubicBezTo>
                    <a:cubicBezTo>
                      <a:pt x="89" y="556"/>
                      <a:pt x="74" y="622"/>
                      <a:pt x="18" y="645"/>
                    </a:cubicBezTo>
                    <a:cubicBezTo>
                      <a:pt x="0" y="588"/>
                      <a:pt x="50" y="534"/>
                      <a:pt x="78" y="477"/>
                    </a:cubicBezTo>
                    <a:cubicBezTo>
                      <a:pt x="104" y="424"/>
                      <a:pt x="119" y="359"/>
                      <a:pt x="150" y="309"/>
                    </a:cubicBezTo>
                    <a:cubicBezTo>
                      <a:pt x="177" y="264"/>
                      <a:pt x="229" y="225"/>
                      <a:pt x="266" y="185"/>
                    </a:cubicBezTo>
                    <a:cubicBezTo>
                      <a:pt x="341" y="106"/>
                      <a:pt x="369" y="17"/>
                      <a:pt x="502" y="5"/>
                    </a:cubicBezTo>
                    <a:cubicBezTo>
                      <a:pt x="524" y="3"/>
                      <a:pt x="572" y="0"/>
                      <a:pt x="574" y="25"/>
                    </a:cubicBezTo>
                    <a:cubicBezTo>
                      <a:pt x="577" y="58"/>
                      <a:pt x="501" y="50"/>
                      <a:pt x="470" y="57"/>
                    </a:cubicBezTo>
                    <a:cubicBezTo>
                      <a:pt x="435" y="65"/>
                      <a:pt x="401" y="77"/>
                      <a:pt x="386" y="10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242" name="Freeform 589"/>
              <p:cNvSpPr>
                <a:spLocks/>
              </p:cNvSpPr>
              <p:nvPr/>
            </p:nvSpPr>
            <p:spPr bwMode="auto">
              <a:xfrm>
                <a:off x="7983" y="1435"/>
                <a:ext cx="817" cy="1455"/>
              </a:xfrm>
              <a:custGeom>
                <a:avLst/>
                <a:gdLst>
                  <a:gd name="T0" fmla="*/ 304 w 346"/>
                  <a:gd name="T1" fmla="*/ 616 h 616"/>
                  <a:gd name="T2" fmla="*/ 300 w 346"/>
                  <a:gd name="T3" fmla="*/ 464 h 616"/>
                  <a:gd name="T4" fmla="*/ 280 w 346"/>
                  <a:gd name="T5" fmla="*/ 412 h 616"/>
                  <a:gd name="T6" fmla="*/ 232 w 346"/>
                  <a:gd name="T7" fmla="*/ 260 h 616"/>
                  <a:gd name="T8" fmla="*/ 80 w 346"/>
                  <a:gd name="T9" fmla="*/ 92 h 616"/>
                  <a:gd name="T10" fmla="*/ 0 w 346"/>
                  <a:gd name="T11" fmla="*/ 32 h 616"/>
                  <a:gd name="T12" fmla="*/ 200 w 346"/>
                  <a:gd name="T13" fmla="*/ 132 h 616"/>
                  <a:gd name="T14" fmla="*/ 340 w 346"/>
                  <a:gd name="T15" fmla="*/ 448 h 616"/>
                  <a:gd name="T16" fmla="*/ 304 w 346"/>
                  <a:gd name="T17" fmla="*/ 616 h 6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46"/>
                  <a:gd name="T28" fmla="*/ 0 h 616"/>
                  <a:gd name="T29" fmla="*/ 346 w 346"/>
                  <a:gd name="T30" fmla="*/ 616 h 61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46" h="616">
                    <a:moveTo>
                      <a:pt x="304" y="616"/>
                    </a:moveTo>
                    <a:cubicBezTo>
                      <a:pt x="276" y="580"/>
                      <a:pt x="309" y="515"/>
                      <a:pt x="300" y="464"/>
                    </a:cubicBezTo>
                    <a:cubicBezTo>
                      <a:pt x="297" y="445"/>
                      <a:pt x="285" y="430"/>
                      <a:pt x="280" y="412"/>
                    </a:cubicBezTo>
                    <a:cubicBezTo>
                      <a:pt x="264" y="354"/>
                      <a:pt x="258" y="308"/>
                      <a:pt x="232" y="260"/>
                    </a:cubicBezTo>
                    <a:cubicBezTo>
                      <a:pt x="197" y="196"/>
                      <a:pt x="138" y="127"/>
                      <a:pt x="80" y="92"/>
                    </a:cubicBezTo>
                    <a:cubicBezTo>
                      <a:pt x="53" y="76"/>
                      <a:pt x="6" y="77"/>
                      <a:pt x="0" y="32"/>
                    </a:cubicBezTo>
                    <a:cubicBezTo>
                      <a:pt x="46" y="0"/>
                      <a:pt x="161" y="84"/>
                      <a:pt x="200" y="132"/>
                    </a:cubicBezTo>
                    <a:cubicBezTo>
                      <a:pt x="269" y="217"/>
                      <a:pt x="332" y="346"/>
                      <a:pt x="340" y="448"/>
                    </a:cubicBezTo>
                    <a:cubicBezTo>
                      <a:pt x="345" y="509"/>
                      <a:pt x="346" y="588"/>
                      <a:pt x="304" y="61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243" name="Freeform 590"/>
              <p:cNvSpPr>
                <a:spLocks/>
              </p:cNvSpPr>
              <p:nvPr/>
            </p:nvSpPr>
            <p:spPr bwMode="auto">
              <a:xfrm>
                <a:off x="6585" y="1680"/>
                <a:ext cx="663" cy="993"/>
              </a:xfrm>
              <a:custGeom>
                <a:avLst/>
                <a:gdLst>
                  <a:gd name="T0" fmla="*/ 276 w 281"/>
                  <a:gd name="T1" fmla="*/ 0 h 420"/>
                  <a:gd name="T2" fmla="*/ 184 w 281"/>
                  <a:gd name="T3" fmla="*/ 116 h 420"/>
                  <a:gd name="T4" fmla="*/ 100 w 281"/>
                  <a:gd name="T5" fmla="*/ 244 h 420"/>
                  <a:gd name="T6" fmla="*/ 8 w 281"/>
                  <a:gd name="T7" fmla="*/ 420 h 420"/>
                  <a:gd name="T8" fmla="*/ 48 w 281"/>
                  <a:gd name="T9" fmla="*/ 268 h 420"/>
                  <a:gd name="T10" fmla="*/ 108 w 281"/>
                  <a:gd name="T11" fmla="*/ 128 h 420"/>
                  <a:gd name="T12" fmla="*/ 268 w 281"/>
                  <a:gd name="T13" fmla="*/ 0 h 420"/>
                  <a:gd name="T14" fmla="*/ 276 w 281"/>
                  <a:gd name="T15" fmla="*/ 0 h 42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81"/>
                  <a:gd name="T25" fmla="*/ 0 h 420"/>
                  <a:gd name="T26" fmla="*/ 281 w 281"/>
                  <a:gd name="T27" fmla="*/ 420 h 42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81" h="420">
                    <a:moveTo>
                      <a:pt x="276" y="0"/>
                    </a:moveTo>
                    <a:cubicBezTo>
                      <a:pt x="281" y="60"/>
                      <a:pt x="217" y="82"/>
                      <a:pt x="184" y="116"/>
                    </a:cubicBezTo>
                    <a:cubicBezTo>
                      <a:pt x="151" y="150"/>
                      <a:pt x="120" y="196"/>
                      <a:pt x="100" y="244"/>
                    </a:cubicBezTo>
                    <a:cubicBezTo>
                      <a:pt x="74" y="306"/>
                      <a:pt x="67" y="380"/>
                      <a:pt x="8" y="420"/>
                    </a:cubicBezTo>
                    <a:cubicBezTo>
                      <a:pt x="0" y="366"/>
                      <a:pt x="29" y="315"/>
                      <a:pt x="48" y="268"/>
                    </a:cubicBezTo>
                    <a:cubicBezTo>
                      <a:pt x="67" y="221"/>
                      <a:pt x="83" y="167"/>
                      <a:pt x="108" y="128"/>
                    </a:cubicBezTo>
                    <a:cubicBezTo>
                      <a:pt x="139" y="81"/>
                      <a:pt x="220" y="27"/>
                      <a:pt x="268" y="0"/>
                    </a:cubicBezTo>
                    <a:cubicBezTo>
                      <a:pt x="271" y="0"/>
                      <a:pt x="273" y="0"/>
                      <a:pt x="276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244" name="Freeform 591"/>
              <p:cNvSpPr>
                <a:spLocks/>
              </p:cNvSpPr>
              <p:nvPr/>
            </p:nvSpPr>
            <p:spPr bwMode="auto">
              <a:xfrm>
                <a:off x="6792" y="1758"/>
                <a:ext cx="1637" cy="1961"/>
              </a:xfrm>
              <a:custGeom>
                <a:avLst/>
                <a:gdLst>
                  <a:gd name="T0" fmla="*/ 632 w 693"/>
                  <a:gd name="T1" fmla="*/ 363 h 830"/>
                  <a:gd name="T2" fmla="*/ 444 w 693"/>
                  <a:gd name="T3" fmla="*/ 79 h 830"/>
                  <a:gd name="T4" fmla="*/ 260 w 693"/>
                  <a:gd name="T5" fmla="*/ 151 h 830"/>
                  <a:gd name="T6" fmla="*/ 232 w 693"/>
                  <a:gd name="T7" fmla="*/ 187 h 830"/>
                  <a:gd name="T8" fmla="*/ 168 w 693"/>
                  <a:gd name="T9" fmla="*/ 263 h 830"/>
                  <a:gd name="T10" fmla="*/ 524 w 693"/>
                  <a:gd name="T11" fmla="*/ 131 h 830"/>
                  <a:gd name="T12" fmla="*/ 544 w 693"/>
                  <a:gd name="T13" fmla="*/ 571 h 830"/>
                  <a:gd name="T14" fmla="*/ 376 w 693"/>
                  <a:gd name="T15" fmla="*/ 763 h 830"/>
                  <a:gd name="T16" fmla="*/ 304 w 693"/>
                  <a:gd name="T17" fmla="*/ 795 h 830"/>
                  <a:gd name="T18" fmla="*/ 236 w 693"/>
                  <a:gd name="T19" fmla="*/ 819 h 830"/>
                  <a:gd name="T20" fmla="*/ 384 w 693"/>
                  <a:gd name="T21" fmla="*/ 703 h 830"/>
                  <a:gd name="T22" fmla="*/ 528 w 693"/>
                  <a:gd name="T23" fmla="*/ 415 h 830"/>
                  <a:gd name="T24" fmla="*/ 520 w 693"/>
                  <a:gd name="T25" fmla="*/ 191 h 830"/>
                  <a:gd name="T26" fmla="*/ 340 w 693"/>
                  <a:gd name="T27" fmla="*/ 167 h 830"/>
                  <a:gd name="T28" fmla="*/ 260 w 693"/>
                  <a:gd name="T29" fmla="*/ 255 h 830"/>
                  <a:gd name="T30" fmla="*/ 200 w 693"/>
                  <a:gd name="T31" fmla="*/ 307 h 830"/>
                  <a:gd name="T32" fmla="*/ 184 w 693"/>
                  <a:gd name="T33" fmla="*/ 431 h 830"/>
                  <a:gd name="T34" fmla="*/ 116 w 693"/>
                  <a:gd name="T35" fmla="*/ 571 h 830"/>
                  <a:gd name="T36" fmla="*/ 0 w 693"/>
                  <a:gd name="T37" fmla="*/ 651 h 830"/>
                  <a:gd name="T38" fmla="*/ 84 w 693"/>
                  <a:gd name="T39" fmla="*/ 527 h 830"/>
                  <a:gd name="T40" fmla="*/ 124 w 693"/>
                  <a:gd name="T41" fmla="*/ 355 h 830"/>
                  <a:gd name="T42" fmla="*/ 124 w 693"/>
                  <a:gd name="T43" fmla="*/ 223 h 830"/>
                  <a:gd name="T44" fmla="*/ 248 w 693"/>
                  <a:gd name="T45" fmla="*/ 103 h 830"/>
                  <a:gd name="T46" fmla="*/ 644 w 693"/>
                  <a:gd name="T47" fmla="*/ 171 h 830"/>
                  <a:gd name="T48" fmla="*/ 632 w 693"/>
                  <a:gd name="T49" fmla="*/ 363 h 83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93"/>
                  <a:gd name="T76" fmla="*/ 0 h 830"/>
                  <a:gd name="T77" fmla="*/ 693 w 693"/>
                  <a:gd name="T78" fmla="*/ 830 h 83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93" h="830">
                    <a:moveTo>
                      <a:pt x="632" y="363"/>
                    </a:moveTo>
                    <a:cubicBezTo>
                      <a:pt x="628" y="214"/>
                      <a:pt x="580" y="83"/>
                      <a:pt x="444" y="79"/>
                    </a:cubicBezTo>
                    <a:cubicBezTo>
                      <a:pt x="376" y="77"/>
                      <a:pt x="304" y="110"/>
                      <a:pt x="260" y="151"/>
                    </a:cubicBezTo>
                    <a:cubicBezTo>
                      <a:pt x="249" y="161"/>
                      <a:pt x="244" y="175"/>
                      <a:pt x="232" y="187"/>
                    </a:cubicBezTo>
                    <a:cubicBezTo>
                      <a:pt x="209" y="209"/>
                      <a:pt x="160" y="222"/>
                      <a:pt x="168" y="263"/>
                    </a:cubicBezTo>
                    <a:cubicBezTo>
                      <a:pt x="253" y="221"/>
                      <a:pt x="372" y="31"/>
                      <a:pt x="524" y="131"/>
                    </a:cubicBezTo>
                    <a:cubicBezTo>
                      <a:pt x="621" y="195"/>
                      <a:pt x="594" y="461"/>
                      <a:pt x="544" y="571"/>
                    </a:cubicBezTo>
                    <a:cubicBezTo>
                      <a:pt x="509" y="649"/>
                      <a:pt x="440" y="726"/>
                      <a:pt x="376" y="763"/>
                    </a:cubicBezTo>
                    <a:cubicBezTo>
                      <a:pt x="354" y="776"/>
                      <a:pt x="327" y="783"/>
                      <a:pt x="304" y="795"/>
                    </a:cubicBezTo>
                    <a:cubicBezTo>
                      <a:pt x="283" y="806"/>
                      <a:pt x="262" y="830"/>
                      <a:pt x="236" y="819"/>
                    </a:cubicBezTo>
                    <a:cubicBezTo>
                      <a:pt x="260" y="744"/>
                      <a:pt x="331" y="743"/>
                      <a:pt x="384" y="703"/>
                    </a:cubicBezTo>
                    <a:cubicBezTo>
                      <a:pt x="465" y="641"/>
                      <a:pt x="514" y="548"/>
                      <a:pt x="528" y="415"/>
                    </a:cubicBezTo>
                    <a:cubicBezTo>
                      <a:pt x="536" y="339"/>
                      <a:pt x="562" y="251"/>
                      <a:pt x="520" y="191"/>
                    </a:cubicBezTo>
                    <a:cubicBezTo>
                      <a:pt x="484" y="140"/>
                      <a:pt x="396" y="135"/>
                      <a:pt x="340" y="167"/>
                    </a:cubicBezTo>
                    <a:cubicBezTo>
                      <a:pt x="309" y="184"/>
                      <a:pt x="293" y="221"/>
                      <a:pt x="260" y="255"/>
                    </a:cubicBezTo>
                    <a:cubicBezTo>
                      <a:pt x="243" y="273"/>
                      <a:pt x="213" y="285"/>
                      <a:pt x="200" y="307"/>
                    </a:cubicBezTo>
                    <a:cubicBezTo>
                      <a:pt x="179" y="343"/>
                      <a:pt x="192" y="380"/>
                      <a:pt x="184" y="431"/>
                    </a:cubicBezTo>
                    <a:cubicBezTo>
                      <a:pt x="177" y="476"/>
                      <a:pt x="142" y="534"/>
                      <a:pt x="116" y="571"/>
                    </a:cubicBezTo>
                    <a:cubicBezTo>
                      <a:pt x="90" y="608"/>
                      <a:pt x="55" y="652"/>
                      <a:pt x="0" y="651"/>
                    </a:cubicBezTo>
                    <a:cubicBezTo>
                      <a:pt x="5" y="592"/>
                      <a:pt x="59" y="569"/>
                      <a:pt x="84" y="527"/>
                    </a:cubicBezTo>
                    <a:cubicBezTo>
                      <a:pt x="107" y="489"/>
                      <a:pt x="132" y="426"/>
                      <a:pt x="124" y="355"/>
                    </a:cubicBezTo>
                    <a:cubicBezTo>
                      <a:pt x="119" y="309"/>
                      <a:pt x="103" y="267"/>
                      <a:pt x="124" y="223"/>
                    </a:cubicBezTo>
                    <a:cubicBezTo>
                      <a:pt x="145" y="180"/>
                      <a:pt x="204" y="139"/>
                      <a:pt x="248" y="103"/>
                    </a:cubicBezTo>
                    <a:cubicBezTo>
                      <a:pt x="376" y="0"/>
                      <a:pt x="568" y="10"/>
                      <a:pt x="644" y="171"/>
                    </a:cubicBezTo>
                    <a:cubicBezTo>
                      <a:pt x="664" y="213"/>
                      <a:pt x="693" y="346"/>
                      <a:pt x="632" y="36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246" name="Freeform 592"/>
              <p:cNvSpPr>
                <a:spLocks/>
              </p:cNvSpPr>
              <p:nvPr/>
            </p:nvSpPr>
            <p:spPr bwMode="auto">
              <a:xfrm>
                <a:off x="7744" y="2099"/>
                <a:ext cx="307" cy="214"/>
              </a:xfrm>
              <a:custGeom>
                <a:avLst/>
                <a:gdLst>
                  <a:gd name="T0" fmla="*/ 101 w 130"/>
                  <a:gd name="T1" fmla="*/ 91 h 91"/>
                  <a:gd name="T2" fmla="*/ 17 w 130"/>
                  <a:gd name="T3" fmla="*/ 67 h 91"/>
                  <a:gd name="T4" fmla="*/ 101 w 130"/>
                  <a:gd name="T5" fmla="*/ 91 h 91"/>
                  <a:gd name="T6" fmla="*/ 0 60000 65536"/>
                  <a:gd name="T7" fmla="*/ 0 60000 65536"/>
                  <a:gd name="T8" fmla="*/ 0 60000 65536"/>
                  <a:gd name="T9" fmla="*/ 0 w 130"/>
                  <a:gd name="T10" fmla="*/ 0 h 91"/>
                  <a:gd name="T11" fmla="*/ 130 w 130"/>
                  <a:gd name="T12" fmla="*/ 91 h 9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0" h="91">
                    <a:moveTo>
                      <a:pt x="101" y="91"/>
                    </a:moveTo>
                    <a:cubicBezTo>
                      <a:pt x="75" y="81"/>
                      <a:pt x="51" y="69"/>
                      <a:pt x="17" y="67"/>
                    </a:cubicBezTo>
                    <a:cubicBezTo>
                      <a:pt x="0" y="0"/>
                      <a:pt x="130" y="39"/>
                      <a:pt x="101" y="9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247" name="Freeform 593"/>
              <p:cNvSpPr>
                <a:spLocks/>
              </p:cNvSpPr>
              <p:nvPr/>
            </p:nvSpPr>
            <p:spPr bwMode="auto">
              <a:xfrm>
                <a:off x="7222" y="2108"/>
                <a:ext cx="529" cy="621"/>
              </a:xfrm>
              <a:custGeom>
                <a:avLst/>
                <a:gdLst>
                  <a:gd name="T0" fmla="*/ 222 w 224"/>
                  <a:gd name="T1" fmla="*/ 47 h 263"/>
                  <a:gd name="T2" fmla="*/ 182 w 224"/>
                  <a:gd name="T3" fmla="*/ 79 h 263"/>
                  <a:gd name="T4" fmla="*/ 86 w 224"/>
                  <a:gd name="T5" fmla="*/ 179 h 263"/>
                  <a:gd name="T6" fmla="*/ 34 w 224"/>
                  <a:gd name="T7" fmla="*/ 263 h 263"/>
                  <a:gd name="T8" fmla="*/ 118 w 224"/>
                  <a:gd name="T9" fmla="*/ 91 h 263"/>
                  <a:gd name="T10" fmla="*/ 222 w 224"/>
                  <a:gd name="T11" fmla="*/ 47 h 2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24"/>
                  <a:gd name="T19" fmla="*/ 0 h 263"/>
                  <a:gd name="T20" fmla="*/ 224 w 224"/>
                  <a:gd name="T21" fmla="*/ 263 h 26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24" h="263">
                    <a:moveTo>
                      <a:pt x="222" y="47"/>
                    </a:moveTo>
                    <a:cubicBezTo>
                      <a:pt x="224" y="73"/>
                      <a:pt x="195" y="68"/>
                      <a:pt x="182" y="79"/>
                    </a:cubicBezTo>
                    <a:cubicBezTo>
                      <a:pt x="162" y="122"/>
                      <a:pt x="115" y="143"/>
                      <a:pt x="86" y="179"/>
                    </a:cubicBezTo>
                    <a:cubicBezTo>
                      <a:pt x="65" y="205"/>
                      <a:pt x="68" y="245"/>
                      <a:pt x="34" y="263"/>
                    </a:cubicBezTo>
                    <a:cubicBezTo>
                      <a:pt x="0" y="195"/>
                      <a:pt x="79" y="136"/>
                      <a:pt x="118" y="91"/>
                    </a:cubicBezTo>
                    <a:cubicBezTo>
                      <a:pt x="141" y="65"/>
                      <a:pt x="176" y="0"/>
                      <a:pt x="222" y="4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248" name="Freeform 594"/>
              <p:cNvSpPr>
                <a:spLocks/>
              </p:cNvSpPr>
              <p:nvPr/>
            </p:nvSpPr>
            <p:spPr bwMode="auto">
              <a:xfrm>
                <a:off x="6868" y="2271"/>
                <a:ext cx="1139" cy="1498"/>
              </a:xfrm>
              <a:custGeom>
                <a:avLst/>
                <a:gdLst>
                  <a:gd name="T0" fmla="*/ 52 w 482"/>
                  <a:gd name="T1" fmla="*/ 614 h 634"/>
                  <a:gd name="T2" fmla="*/ 120 w 482"/>
                  <a:gd name="T3" fmla="*/ 562 h 634"/>
                  <a:gd name="T4" fmla="*/ 236 w 482"/>
                  <a:gd name="T5" fmla="*/ 454 h 634"/>
                  <a:gd name="T6" fmla="*/ 300 w 482"/>
                  <a:gd name="T7" fmla="*/ 430 h 634"/>
                  <a:gd name="T8" fmla="*/ 432 w 482"/>
                  <a:gd name="T9" fmla="*/ 206 h 634"/>
                  <a:gd name="T10" fmla="*/ 428 w 482"/>
                  <a:gd name="T11" fmla="*/ 162 h 634"/>
                  <a:gd name="T12" fmla="*/ 400 w 482"/>
                  <a:gd name="T13" fmla="*/ 58 h 634"/>
                  <a:gd name="T14" fmla="*/ 332 w 482"/>
                  <a:gd name="T15" fmla="*/ 130 h 634"/>
                  <a:gd name="T16" fmla="*/ 64 w 482"/>
                  <a:gd name="T17" fmla="*/ 490 h 634"/>
                  <a:gd name="T18" fmla="*/ 0 w 482"/>
                  <a:gd name="T19" fmla="*/ 506 h 634"/>
                  <a:gd name="T20" fmla="*/ 76 w 482"/>
                  <a:gd name="T21" fmla="*/ 426 h 634"/>
                  <a:gd name="T22" fmla="*/ 240 w 482"/>
                  <a:gd name="T23" fmla="*/ 146 h 634"/>
                  <a:gd name="T24" fmla="*/ 292 w 482"/>
                  <a:gd name="T25" fmla="*/ 102 h 634"/>
                  <a:gd name="T26" fmla="*/ 340 w 482"/>
                  <a:gd name="T27" fmla="*/ 38 h 634"/>
                  <a:gd name="T28" fmla="*/ 480 w 482"/>
                  <a:gd name="T29" fmla="*/ 90 h 634"/>
                  <a:gd name="T30" fmla="*/ 468 w 482"/>
                  <a:gd name="T31" fmla="*/ 166 h 634"/>
                  <a:gd name="T32" fmla="*/ 468 w 482"/>
                  <a:gd name="T33" fmla="*/ 250 h 634"/>
                  <a:gd name="T34" fmla="*/ 356 w 482"/>
                  <a:gd name="T35" fmla="*/ 450 h 634"/>
                  <a:gd name="T36" fmla="*/ 264 w 482"/>
                  <a:gd name="T37" fmla="*/ 494 h 634"/>
                  <a:gd name="T38" fmla="*/ 52 w 482"/>
                  <a:gd name="T39" fmla="*/ 614 h 6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82"/>
                  <a:gd name="T61" fmla="*/ 0 h 634"/>
                  <a:gd name="T62" fmla="*/ 482 w 482"/>
                  <a:gd name="T63" fmla="*/ 634 h 6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82" h="634">
                    <a:moveTo>
                      <a:pt x="52" y="614"/>
                    </a:moveTo>
                    <a:cubicBezTo>
                      <a:pt x="63" y="583"/>
                      <a:pt x="91" y="582"/>
                      <a:pt x="120" y="562"/>
                    </a:cubicBezTo>
                    <a:cubicBezTo>
                      <a:pt x="162" y="533"/>
                      <a:pt x="194" y="478"/>
                      <a:pt x="236" y="454"/>
                    </a:cubicBezTo>
                    <a:cubicBezTo>
                      <a:pt x="255" y="443"/>
                      <a:pt x="279" y="442"/>
                      <a:pt x="300" y="430"/>
                    </a:cubicBezTo>
                    <a:cubicBezTo>
                      <a:pt x="368" y="392"/>
                      <a:pt x="428" y="289"/>
                      <a:pt x="432" y="206"/>
                    </a:cubicBezTo>
                    <a:cubicBezTo>
                      <a:pt x="433" y="191"/>
                      <a:pt x="427" y="176"/>
                      <a:pt x="428" y="162"/>
                    </a:cubicBezTo>
                    <a:cubicBezTo>
                      <a:pt x="430" y="121"/>
                      <a:pt x="449" y="65"/>
                      <a:pt x="400" y="58"/>
                    </a:cubicBezTo>
                    <a:cubicBezTo>
                      <a:pt x="355" y="51"/>
                      <a:pt x="343" y="93"/>
                      <a:pt x="332" y="130"/>
                    </a:cubicBezTo>
                    <a:cubicBezTo>
                      <a:pt x="229" y="219"/>
                      <a:pt x="186" y="413"/>
                      <a:pt x="64" y="490"/>
                    </a:cubicBezTo>
                    <a:cubicBezTo>
                      <a:pt x="48" y="500"/>
                      <a:pt x="23" y="512"/>
                      <a:pt x="0" y="506"/>
                    </a:cubicBezTo>
                    <a:cubicBezTo>
                      <a:pt x="0" y="456"/>
                      <a:pt x="46" y="452"/>
                      <a:pt x="76" y="426"/>
                    </a:cubicBezTo>
                    <a:cubicBezTo>
                      <a:pt x="154" y="358"/>
                      <a:pt x="171" y="230"/>
                      <a:pt x="240" y="146"/>
                    </a:cubicBezTo>
                    <a:cubicBezTo>
                      <a:pt x="253" y="131"/>
                      <a:pt x="276" y="120"/>
                      <a:pt x="292" y="102"/>
                    </a:cubicBezTo>
                    <a:cubicBezTo>
                      <a:pt x="311" y="81"/>
                      <a:pt x="322" y="51"/>
                      <a:pt x="340" y="38"/>
                    </a:cubicBezTo>
                    <a:cubicBezTo>
                      <a:pt x="395" y="0"/>
                      <a:pt x="476" y="32"/>
                      <a:pt x="480" y="90"/>
                    </a:cubicBezTo>
                    <a:cubicBezTo>
                      <a:pt x="482" y="116"/>
                      <a:pt x="470" y="144"/>
                      <a:pt x="468" y="166"/>
                    </a:cubicBezTo>
                    <a:cubicBezTo>
                      <a:pt x="466" y="195"/>
                      <a:pt x="471" y="223"/>
                      <a:pt x="468" y="250"/>
                    </a:cubicBezTo>
                    <a:cubicBezTo>
                      <a:pt x="459" y="329"/>
                      <a:pt x="412" y="407"/>
                      <a:pt x="356" y="450"/>
                    </a:cubicBezTo>
                    <a:cubicBezTo>
                      <a:pt x="330" y="470"/>
                      <a:pt x="294" y="476"/>
                      <a:pt x="264" y="494"/>
                    </a:cubicBezTo>
                    <a:cubicBezTo>
                      <a:pt x="198" y="533"/>
                      <a:pt x="151" y="634"/>
                      <a:pt x="52" y="61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249" name="Freeform 595"/>
              <p:cNvSpPr>
                <a:spLocks noEditPoints="1"/>
              </p:cNvSpPr>
              <p:nvPr/>
            </p:nvSpPr>
            <p:spPr bwMode="auto">
              <a:xfrm>
                <a:off x="6896" y="2465"/>
                <a:ext cx="983" cy="1207"/>
              </a:xfrm>
              <a:custGeom>
                <a:avLst/>
                <a:gdLst>
                  <a:gd name="T0" fmla="*/ 388 w 416"/>
                  <a:gd name="T1" fmla="*/ 0 h 511"/>
                  <a:gd name="T2" fmla="*/ 380 w 416"/>
                  <a:gd name="T3" fmla="*/ 76 h 511"/>
                  <a:gd name="T4" fmla="*/ 308 w 416"/>
                  <a:gd name="T5" fmla="*/ 296 h 511"/>
                  <a:gd name="T6" fmla="*/ 160 w 416"/>
                  <a:gd name="T7" fmla="*/ 392 h 511"/>
                  <a:gd name="T8" fmla="*/ 0 w 416"/>
                  <a:gd name="T9" fmla="*/ 476 h 511"/>
                  <a:gd name="T10" fmla="*/ 76 w 416"/>
                  <a:gd name="T11" fmla="*/ 420 h 511"/>
                  <a:gd name="T12" fmla="*/ 208 w 416"/>
                  <a:gd name="T13" fmla="*/ 276 h 511"/>
                  <a:gd name="T14" fmla="*/ 344 w 416"/>
                  <a:gd name="T15" fmla="*/ 60 h 511"/>
                  <a:gd name="T16" fmla="*/ 380 w 416"/>
                  <a:gd name="T17" fmla="*/ 0 h 511"/>
                  <a:gd name="T18" fmla="*/ 388 w 416"/>
                  <a:gd name="T19" fmla="*/ 0 h 511"/>
                  <a:gd name="T20" fmla="*/ 260 w 416"/>
                  <a:gd name="T21" fmla="*/ 264 h 511"/>
                  <a:gd name="T22" fmla="*/ 344 w 416"/>
                  <a:gd name="T23" fmla="*/ 120 h 511"/>
                  <a:gd name="T24" fmla="*/ 332 w 416"/>
                  <a:gd name="T25" fmla="*/ 116 h 511"/>
                  <a:gd name="T26" fmla="*/ 260 w 416"/>
                  <a:gd name="T27" fmla="*/ 264 h 5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16"/>
                  <a:gd name="T43" fmla="*/ 0 h 511"/>
                  <a:gd name="T44" fmla="*/ 416 w 416"/>
                  <a:gd name="T45" fmla="*/ 511 h 5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16" h="511">
                    <a:moveTo>
                      <a:pt x="388" y="0"/>
                    </a:moveTo>
                    <a:cubicBezTo>
                      <a:pt x="408" y="22"/>
                      <a:pt x="388" y="57"/>
                      <a:pt x="380" y="76"/>
                    </a:cubicBezTo>
                    <a:cubicBezTo>
                      <a:pt x="416" y="121"/>
                      <a:pt x="361" y="271"/>
                      <a:pt x="308" y="296"/>
                    </a:cubicBezTo>
                    <a:cubicBezTo>
                      <a:pt x="246" y="325"/>
                      <a:pt x="203" y="342"/>
                      <a:pt x="160" y="392"/>
                    </a:cubicBezTo>
                    <a:cubicBezTo>
                      <a:pt x="130" y="426"/>
                      <a:pt x="60" y="511"/>
                      <a:pt x="0" y="476"/>
                    </a:cubicBezTo>
                    <a:cubicBezTo>
                      <a:pt x="17" y="440"/>
                      <a:pt x="50" y="439"/>
                      <a:pt x="76" y="420"/>
                    </a:cubicBezTo>
                    <a:cubicBezTo>
                      <a:pt x="106" y="399"/>
                      <a:pt x="194" y="313"/>
                      <a:pt x="208" y="276"/>
                    </a:cubicBezTo>
                    <a:cubicBezTo>
                      <a:pt x="239" y="199"/>
                      <a:pt x="278" y="107"/>
                      <a:pt x="344" y="60"/>
                    </a:cubicBezTo>
                    <a:cubicBezTo>
                      <a:pt x="351" y="35"/>
                      <a:pt x="355" y="6"/>
                      <a:pt x="380" y="0"/>
                    </a:cubicBezTo>
                    <a:cubicBezTo>
                      <a:pt x="383" y="0"/>
                      <a:pt x="385" y="0"/>
                      <a:pt x="388" y="0"/>
                    </a:cubicBezTo>
                    <a:close/>
                    <a:moveTo>
                      <a:pt x="260" y="264"/>
                    </a:moveTo>
                    <a:cubicBezTo>
                      <a:pt x="312" y="258"/>
                      <a:pt x="349" y="183"/>
                      <a:pt x="344" y="120"/>
                    </a:cubicBezTo>
                    <a:cubicBezTo>
                      <a:pt x="339" y="120"/>
                      <a:pt x="339" y="115"/>
                      <a:pt x="332" y="116"/>
                    </a:cubicBezTo>
                    <a:cubicBezTo>
                      <a:pt x="312" y="169"/>
                      <a:pt x="283" y="213"/>
                      <a:pt x="260" y="26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250" name="Freeform 596"/>
              <p:cNvSpPr>
                <a:spLocks/>
              </p:cNvSpPr>
              <p:nvPr/>
            </p:nvSpPr>
            <p:spPr bwMode="auto">
              <a:xfrm>
                <a:off x="8514" y="2502"/>
                <a:ext cx="163" cy="350"/>
              </a:xfrm>
              <a:custGeom>
                <a:avLst/>
                <a:gdLst>
                  <a:gd name="T0" fmla="*/ 39 w 69"/>
                  <a:gd name="T1" fmla="*/ 0 h 148"/>
                  <a:gd name="T2" fmla="*/ 15 w 69"/>
                  <a:gd name="T3" fmla="*/ 148 h 148"/>
                  <a:gd name="T4" fmla="*/ 39 w 69"/>
                  <a:gd name="T5" fmla="*/ 0 h 148"/>
                  <a:gd name="T6" fmla="*/ 0 60000 65536"/>
                  <a:gd name="T7" fmla="*/ 0 60000 65536"/>
                  <a:gd name="T8" fmla="*/ 0 60000 65536"/>
                  <a:gd name="T9" fmla="*/ 0 w 69"/>
                  <a:gd name="T10" fmla="*/ 0 h 148"/>
                  <a:gd name="T11" fmla="*/ 69 w 69"/>
                  <a:gd name="T12" fmla="*/ 148 h 14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9" h="148">
                    <a:moveTo>
                      <a:pt x="39" y="0"/>
                    </a:moveTo>
                    <a:cubicBezTo>
                      <a:pt x="69" y="30"/>
                      <a:pt x="53" y="134"/>
                      <a:pt x="15" y="148"/>
                    </a:cubicBezTo>
                    <a:cubicBezTo>
                      <a:pt x="13" y="103"/>
                      <a:pt x="0" y="16"/>
                      <a:pt x="39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251" name="Freeform 597"/>
              <p:cNvSpPr>
                <a:spLocks/>
              </p:cNvSpPr>
              <p:nvPr/>
            </p:nvSpPr>
            <p:spPr bwMode="auto">
              <a:xfrm>
                <a:off x="6670" y="2538"/>
                <a:ext cx="375" cy="616"/>
              </a:xfrm>
              <a:custGeom>
                <a:avLst/>
                <a:gdLst>
                  <a:gd name="T0" fmla="*/ 140 w 159"/>
                  <a:gd name="T1" fmla="*/ 5 h 261"/>
                  <a:gd name="T2" fmla="*/ 112 w 159"/>
                  <a:gd name="T3" fmla="*/ 157 h 261"/>
                  <a:gd name="T4" fmla="*/ 20 w 159"/>
                  <a:gd name="T5" fmla="*/ 261 h 261"/>
                  <a:gd name="T6" fmla="*/ 120 w 159"/>
                  <a:gd name="T7" fmla="*/ 13 h 261"/>
                  <a:gd name="T8" fmla="*/ 128 w 159"/>
                  <a:gd name="T9" fmla="*/ 1 h 261"/>
                  <a:gd name="T10" fmla="*/ 140 w 159"/>
                  <a:gd name="T11" fmla="*/ 5 h 2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9"/>
                  <a:gd name="T19" fmla="*/ 0 h 261"/>
                  <a:gd name="T20" fmla="*/ 159 w 159"/>
                  <a:gd name="T21" fmla="*/ 261 h 2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9" h="261">
                    <a:moveTo>
                      <a:pt x="140" y="5"/>
                    </a:moveTo>
                    <a:cubicBezTo>
                      <a:pt x="159" y="62"/>
                      <a:pt x="137" y="118"/>
                      <a:pt x="112" y="157"/>
                    </a:cubicBezTo>
                    <a:cubicBezTo>
                      <a:pt x="87" y="195"/>
                      <a:pt x="54" y="238"/>
                      <a:pt x="20" y="261"/>
                    </a:cubicBezTo>
                    <a:cubicBezTo>
                      <a:pt x="0" y="156"/>
                      <a:pt x="106" y="110"/>
                      <a:pt x="120" y="13"/>
                    </a:cubicBezTo>
                    <a:cubicBezTo>
                      <a:pt x="122" y="8"/>
                      <a:pt x="127" y="7"/>
                      <a:pt x="128" y="1"/>
                    </a:cubicBezTo>
                    <a:cubicBezTo>
                      <a:pt x="135" y="0"/>
                      <a:pt x="135" y="5"/>
                      <a:pt x="140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252" name="Freeform 598"/>
              <p:cNvSpPr>
                <a:spLocks/>
              </p:cNvSpPr>
              <p:nvPr/>
            </p:nvSpPr>
            <p:spPr bwMode="auto">
              <a:xfrm>
                <a:off x="7425" y="2937"/>
                <a:ext cx="1198" cy="1210"/>
              </a:xfrm>
              <a:custGeom>
                <a:avLst/>
                <a:gdLst>
                  <a:gd name="T0" fmla="*/ 492 w 507"/>
                  <a:gd name="T1" fmla="*/ 0 h 512"/>
                  <a:gd name="T2" fmla="*/ 444 w 507"/>
                  <a:gd name="T3" fmla="*/ 188 h 512"/>
                  <a:gd name="T4" fmla="*/ 328 w 507"/>
                  <a:gd name="T5" fmla="*/ 324 h 512"/>
                  <a:gd name="T6" fmla="*/ 160 w 507"/>
                  <a:gd name="T7" fmla="*/ 396 h 512"/>
                  <a:gd name="T8" fmla="*/ 316 w 507"/>
                  <a:gd name="T9" fmla="*/ 360 h 512"/>
                  <a:gd name="T10" fmla="*/ 124 w 507"/>
                  <a:gd name="T11" fmla="*/ 444 h 512"/>
                  <a:gd name="T12" fmla="*/ 0 w 507"/>
                  <a:gd name="T13" fmla="*/ 496 h 512"/>
                  <a:gd name="T14" fmla="*/ 56 w 507"/>
                  <a:gd name="T15" fmla="*/ 444 h 512"/>
                  <a:gd name="T16" fmla="*/ 136 w 507"/>
                  <a:gd name="T17" fmla="*/ 356 h 512"/>
                  <a:gd name="T18" fmla="*/ 332 w 507"/>
                  <a:gd name="T19" fmla="*/ 272 h 512"/>
                  <a:gd name="T20" fmla="*/ 472 w 507"/>
                  <a:gd name="T21" fmla="*/ 16 h 512"/>
                  <a:gd name="T22" fmla="*/ 480 w 507"/>
                  <a:gd name="T23" fmla="*/ 0 h 512"/>
                  <a:gd name="T24" fmla="*/ 492 w 507"/>
                  <a:gd name="T25" fmla="*/ 0 h 51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07"/>
                  <a:gd name="T40" fmla="*/ 0 h 512"/>
                  <a:gd name="T41" fmla="*/ 507 w 507"/>
                  <a:gd name="T42" fmla="*/ 512 h 51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07" h="512">
                    <a:moveTo>
                      <a:pt x="492" y="0"/>
                    </a:moveTo>
                    <a:cubicBezTo>
                      <a:pt x="507" y="67"/>
                      <a:pt x="473" y="136"/>
                      <a:pt x="444" y="188"/>
                    </a:cubicBezTo>
                    <a:cubicBezTo>
                      <a:pt x="415" y="240"/>
                      <a:pt x="380" y="296"/>
                      <a:pt x="328" y="324"/>
                    </a:cubicBezTo>
                    <a:cubicBezTo>
                      <a:pt x="274" y="354"/>
                      <a:pt x="207" y="350"/>
                      <a:pt x="160" y="396"/>
                    </a:cubicBezTo>
                    <a:cubicBezTo>
                      <a:pt x="219" y="409"/>
                      <a:pt x="271" y="361"/>
                      <a:pt x="316" y="360"/>
                    </a:cubicBezTo>
                    <a:cubicBezTo>
                      <a:pt x="311" y="453"/>
                      <a:pt x="194" y="419"/>
                      <a:pt x="124" y="444"/>
                    </a:cubicBezTo>
                    <a:cubicBezTo>
                      <a:pt x="78" y="460"/>
                      <a:pt x="50" y="512"/>
                      <a:pt x="0" y="496"/>
                    </a:cubicBezTo>
                    <a:cubicBezTo>
                      <a:pt x="5" y="460"/>
                      <a:pt x="37" y="460"/>
                      <a:pt x="56" y="444"/>
                    </a:cubicBezTo>
                    <a:cubicBezTo>
                      <a:pt x="87" y="419"/>
                      <a:pt x="107" y="378"/>
                      <a:pt x="136" y="356"/>
                    </a:cubicBezTo>
                    <a:cubicBezTo>
                      <a:pt x="198" y="310"/>
                      <a:pt x="277" y="314"/>
                      <a:pt x="332" y="272"/>
                    </a:cubicBezTo>
                    <a:cubicBezTo>
                      <a:pt x="418" y="206"/>
                      <a:pt x="424" y="122"/>
                      <a:pt x="472" y="16"/>
                    </a:cubicBezTo>
                    <a:cubicBezTo>
                      <a:pt x="474" y="12"/>
                      <a:pt x="475" y="5"/>
                      <a:pt x="480" y="0"/>
                    </a:cubicBezTo>
                    <a:cubicBezTo>
                      <a:pt x="484" y="0"/>
                      <a:pt x="488" y="0"/>
                      <a:pt x="49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253" name="Freeform 599"/>
              <p:cNvSpPr>
                <a:spLocks/>
              </p:cNvSpPr>
              <p:nvPr/>
            </p:nvSpPr>
            <p:spPr bwMode="auto">
              <a:xfrm>
                <a:off x="8219" y="2956"/>
                <a:ext cx="721" cy="869"/>
              </a:xfrm>
              <a:custGeom>
                <a:avLst/>
                <a:gdLst>
                  <a:gd name="T0" fmla="*/ 288 w 305"/>
                  <a:gd name="T1" fmla="*/ 4 h 368"/>
                  <a:gd name="T2" fmla="*/ 220 w 305"/>
                  <a:gd name="T3" fmla="*/ 196 h 368"/>
                  <a:gd name="T4" fmla="*/ 152 w 305"/>
                  <a:gd name="T5" fmla="*/ 236 h 368"/>
                  <a:gd name="T6" fmla="*/ 0 w 305"/>
                  <a:gd name="T7" fmla="*/ 348 h 368"/>
                  <a:gd name="T8" fmla="*/ 52 w 305"/>
                  <a:gd name="T9" fmla="*/ 292 h 368"/>
                  <a:gd name="T10" fmla="*/ 172 w 305"/>
                  <a:gd name="T11" fmla="*/ 76 h 368"/>
                  <a:gd name="T12" fmla="*/ 208 w 305"/>
                  <a:gd name="T13" fmla="*/ 4 h 368"/>
                  <a:gd name="T14" fmla="*/ 176 w 305"/>
                  <a:gd name="T15" fmla="*/ 164 h 368"/>
                  <a:gd name="T16" fmla="*/ 276 w 305"/>
                  <a:gd name="T17" fmla="*/ 0 h 368"/>
                  <a:gd name="T18" fmla="*/ 288 w 305"/>
                  <a:gd name="T19" fmla="*/ 4 h 36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05"/>
                  <a:gd name="T31" fmla="*/ 0 h 368"/>
                  <a:gd name="T32" fmla="*/ 305 w 305"/>
                  <a:gd name="T33" fmla="*/ 368 h 36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05" h="368">
                    <a:moveTo>
                      <a:pt x="288" y="4"/>
                    </a:moveTo>
                    <a:cubicBezTo>
                      <a:pt x="305" y="75"/>
                      <a:pt x="265" y="155"/>
                      <a:pt x="220" y="196"/>
                    </a:cubicBezTo>
                    <a:cubicBezTo>
                      <a:pt x="202" y="213"/>
                      <a:pt x="173" y="218"/>
                      <a:pt x="152" y="236"/>
                    </a:cubicBezTo>
                    <a:cubicBezTo>
                      <a:pt x="106" y="276"/>
                      <a:pt x="76" y="368"/>
                      <a:pt x="0" y="348"/>
                    </a:cubicBezTo>
                    <a:cubicBezTo>
                      <a:pt x="0" y="310"/>
                      <a:pt x="31" y="310"/>
                      <a:pt x="52" y="292"/>
                    </a:cubicBezTo>
                    <a:cubicBezTo>
                      <a:pt x="106" y="246"/>
                      <a:pt x="151" y="153"/>
                      <a:pt x="172" y="76"/>
                    </a:cubicBezTo>
                    <a:cubicBezTo>
                      <a:pt x="179" y="52"/>
                      <a:pt x="177" y="14"/>
                      <a:pt x="208" y="4"/>
                    </a:cubicBezTo>
                    <a:cubicBezTo>
                      <a:pt x="247" y="48"/>
                      <a:pt x="187" y="118"/>
                      <a:pt x="176" y="164"/>
                    </a:cubicBezTo>
                    <a:cubicBezTo>
                      <a:pt x="233" y="149"/>
                      <a:pt x="235" y="44"/>
                      <a:pt x="276" y="0"/>
                    </a:cubicBezTo>
                    <a:cubicBezTo>
                      <a:pt x="279" y="2"/>
                      <a:pt x="283" y="4"/>
                      <a:pt x="288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254" name="Freeform 600"/>
              <p:cNvSpPr>
                <a:spLocks/>
              </p:cNvSpPr>
              <p:nvPr/>
            </p:nvSpPr>
            <p:spPr bwMode="auto">
              <a:xfrm>
                <a:off x="8059" y="3410"/>
                <a:ext cx="788" cy="614"/>
              </a:xfrm>
              <a:custGeom>
                <a:avLst/>
                <a:gdLst>
                  <a:gd name="T0" fmla="*/ 328 w 334"/>
                  <a:gd name="T1" fmla="*/ 0 h 260"/>
                  <a:gd name="T2" fmla="*/ 252 w 334"/>
                  <a:gd name="T3" fmla="*/ 100 h 260"/>
                  <a:gd name="T4" fmla="*/ 288 w 334"/>
                  <a:gd name="T5" fmla="*/ 92 h 260"/>
                  <a:gd name="T6" fmla="*/ 252 w 334"/>
                  <a:gd name="T7" fmla="*/ 148 h 260"/>
                  <a:gd name="T8" fmla="*/ 0 w 334"/>
                  <a:gd name="T9" fmla="*/ 260 h 260"/>
                  <a:gd name="T10" fmla="*/ 92 w 334"/>
                  <a:gd name="T11" fmla="*/ 188 h 260"/>
                  <a:gd name="T12" fmla="*/ 196 w 334"/>
                  <a:gd name="T13" fmla="*/ 120 h 260"/>
                  <a:gd name="T14" fmla="*/ 316 w 334"/>
                  <a:gd name="T15" fmla="*/ 0 h 260"/>
                  <a:gd name="T16" fmla="*/ 328 w 334"/>
                  <a:gd name="T17" fmla="*/ 0 h 26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34"/>
                  <a:gd name="T28" fmla="*/ 0 h 260"/>
                  <a:gd name="T29" fmla="*/ 334 w 334"/>
                  <a:gd name="T30" fmla="*/ 260 h 26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34" h="260">
                    <a:moveTo>
                      <a:pt x="328" y="0"/>
                    </a:moveTo>
                    <a:cubicBezTo>
                      <a:pt x="334" y="49"/>
                      <a:pt x="277" y="69"/>
                      <a:pt x="252" y="100"/>
                    </a:cubicBezTo>
                    <a:cubicBezTo>
                      <a:pt x="263" y="112"/>
                      <a:pt x="269" y="85"/>
                      <a:pt x="288" y="92"/>
                    </a:cubicBezTo>
                    <a:cubicBezTo>
                      <a:pt x="289" y="123"/>
                      <a:pt x="264" y="129"/>
                      <a:pt x="252" y="148"/>
                    </a:cubicBezTo>
                    <a:cubicBezTo>
                      <a:pt x="148" y="163"/>
                      <a:pt x="101" y="255"/>
                      <a:pt x="0" y="260"/>
                    </a:cubicBezTo>
                    <a:cubicBezTo>
                      <a:pt x="16" y="222"/>
                      <a:pt x="60" y="207"/>
                      <a:pt x="92" y="188"/>
                    </a:cubicBezTo>
                    <a:cubicBezTo>
                      <a:pt x="126" y="168"/>
                      <a:pt x="168" y="148"/>
                      <a:pt x="196" y="120"/>
                    </a:cubicBezTo>
                    <a:cubicBezTo>
                      <a:pt x="235" y="82"/>
                      <a:pt x="259" y="24"/>
                      <a:pt x="316" y="0"/>
                    </a:cubicBezTo>
                    <a:cubicBezTo>
                      <a:pt x="320" y="0"/>
                      <a:pt x="324" y="0"/>
                      <a:pt x="328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255" name="Freeform 601"/>
              <p:cNvSpPr>
                <a:spLocks/>
              </p:cNvSpPr>
              <p:nvPr/>
            </p:nvSpPr>
            <p:spPr bwMode="auto">
              <a:xfrm>
                <a:off x="7227" y="3870"/>
                <a:ext cx="321" cy="210"/>
              </a:xfrm>
              <a:custGeom>
                <a:avLst/>
                <a:gdLst>
                  <a:gd name="T0" fmla="*/ 136 w 136"/>
                  <a:gd name="T1" fmla="*/ 9 h 89"/>
                  <a:gd name="T2" fmla="*/ 0 w 136"/>
                  <a:gd name="T3" fmla="*/ 53 h 89"/>
                  <a:gd name="T4" fmla="*/ 136 w 136"/>
                  <a:gd name="T5" fmla="*/ 9 h 89"/>
                  <a:gd name="T6" fmla="*/ 0 60000 65536"/>
                  <a:gd name="T7" fmla="*/ 0 60000 65536"/>
                  <a:gd name="T8" fmla="*/ 0 60000 65536"/>
                  <a:gd name="T9" fmla="*/ 0 w 136"/>
                  <a:gd name="T10" fmla="*/ 0 h 89"/>
                  <a:gd name="T11" fmla="*/ 136 w 136"/>
                  <a:gd name="T12" fmla="*/ 89 h 8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6" h="89">
                    <a:moveTo>
                      <a:pt x="136" y="9"/>
                    </a:moveTo>
                    <a:cubicBezTo>
                      <a:pt x="122" y="49"/>
                      <a:pt x="38" y="89"/>
                      <a:pt x="0" y="53"/>
                    </a:cubicBezTo>
                    <a:cubicBezTo>
                      <a:pt x="9" y="6"/>
                      <a:pt x="98" y="0"/>
                      <a:pt x="136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256" name="Freeform 602"/>
              <p:cNvSpPr>
                <a:spLocks/>
              </p:cNvSpPr>
              <p:nvPr/>
            </p:nvSpPr>
            <p:spPr bwMode="auto">
              <a:xfrm>
                <a:off x="7593" y="3976"/>
                <a:ext cx="333" cy="152"/>
              </a:xfrm>
              <a:custGeom>
                <a:avLst/>
                <a:gdLst>
                  <a:gd name="T0" fmla="*/ 77 w 141"/>
                  <a:gd name="T1" fmla="*/ 64 h 64"/>
                  <a:gd name="T2" fmla="*/ 37 w 141"/>
                  <a:gd name="T3" fmla="*/ 64 h 64"/>
                  <a:gd name="T4" fmla="*/ 141 w 141"/>
                  <a:gd name="T5" fmla="*/ 24 h 64"/>
                  <a:gd name="T6" fmla="*/ 77 w 141"/>
                  <a:gd name="T7" fmla="*/ 64 h 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1"/>
                  <a:gd name="T13" fmla="*/ 0 h 64"/>
                  <a:gd name="T14" fmla="*/ 141 w 141"/>
                  <a:gd name="T15" fmla="*/ 64 h 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1" h="64">
                    <a:moveTo>
                      <a:pt x="77" y="64"/>
                    </a:moveTo>
                    <a:cubicBezTo>
                      <a:pt x="64" y="64"/>
                      <a:pt x="50" y="64"/>
                      <a:pt x="37" y="64"/>
                    </a:cubicBezTo>
                    <a:cubicBezTo>
                      <a:pt x="0" y="28"/>
                      <a:pt x="107" y="0"/>
                      <a:pt x="141" y="24"/>
                    </a:cubicBezTo>
                    <a:cubicBezTo>
                      <a:pt x="135" y="53"/>
                      <a:pt x="101" y="53"/>
                      <a:pt x="77" y="6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</p:grpSp>
      </p:grpSp>
      <p:grpSp>
        <p:nvGrpSpPr>
          <p:cNvPr id="313" name="Group 312"/>
          <p:cNvGrpSpPr/>
          <p:nvPr/>
        </p:nvGrpSpPr>
        <p:grpSpPr>
          <a:xfrm>
            <a:off x="4769230" y="2351083"/>
            <a:ext cx="151452" cy="155448"/>
            <a:chOff x="8331514" y="2478365"/>
            <a:chExt cx="287551" cy="283464"/>
          </a:xfrm>
        </p:grpSpPr>
        <p:sp>
          <p:nvSpPr>
            <p:cNvPr id="314" name="Oval 313"/>
            <p:cNvSpPr/>
            <p:nvPr/>
          </p:nvSpPr>
          <p:spPr>
            <a:xfrm>
              <a:off x="8331514" y="2478365"/>
              <a:ext cx="287551" cy="2834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grpSp>
          <p:nvGrpSpPr>
            <p:cNvPr id="315" name="Group 603"/>
            <p:cNvGrpSpPr>
              <a:grpSpLocks noChangeAspect="1"/>
            </p:cNvGrpSpPr>
            <p:nvPr/>
          </p:nvGrpSpPr>
          <p:grpSpPr bwMode="auto">
            <a:xfrm>
              <a:off x="8410968" y="2517873"/>
              <a:ext cx="137648" cy="197404"/>
              <a:chOff x="6556" y="492"/>
              <a:chExt cx="2551" cy="3655"/>
            </a:xfrm>
            <a:solidFill>
              <a:srgbClr val="FFFFFF"/>
            </a:solidFill>
            <a:effectLst/>
          </p:grpSpPr>
          <p:sp>
            <p:nvSpPr>
              <p:cNvPr id="333" name="Freeform 579"/>
              <p:cNvSpPr>
                <a:spLocks/>
              </p:cNvSpPr>
              <p:nvPr/>
            </p:nvSpPr>
            <p:spPr bwMode="auto">
              <a:xfrm>
                <a:off x="7671" y="537"/>
                <a:ext cx="272" cy="132"/>
              </a:xfrm>
              <a:custGeom>
                <a:avLst/>
                <a:gdLst>
                  <a:gd name="T0" fmla="*/ 32 w 115"/>
                  <a:gd name="T1" fmla="*/ 0 h 56"/>
                  <a:gd name="T2" fmla="*/ 72 w 115"/>
                  <a:gd name="T3" fmla="*/ 0 h 56"/>
                  <a:gd name="T4" fmla="*/ 0 w 115"/>
                  <a:gd name="T5" fmla="*/ 24 h 56"/>
                  <a:gd name="T6" fmla="*/ 32 w 115"/>
                  <a:gd name="T7" fmla="*/ 0 h 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5"/>
                  <a:gd name="T13" fmla="*/ 0 h 56"/>
                  <a:gd name="T14" fmla="*/ 115 w 115"/>
                  <a:gd name="T15" fmla="*/ 56 h 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5" h="56">
                    <a:moveTo>
                      <a:pt x="32" y="0"/>
                    </a:moveTo>
                    <a:cubicBezTo>
                      <a:pt x="45" y="0"/>
                      <a:pt x="59" y="0"/>
                      <a:pt x="72" y="0"/>
                    </a:cubicBezTo>
                    <a:cubicBezTo>
                      <a:pt x="115" y="34"/>
                      <a:pt x="15" y="56"/>
                      <a:pt x="0" y="24"/>
                    </a:cubicBezTo>
                    <a:cubicBezTo>
                      <a:pt x="0" y="5"/>
                      <a:pt x="22" y="8"/>
                      <a:pt x="3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346" name="Freeform 580"/>
              <p:cNvSpPr>
                <a:spLocks/>
              </p:cNvSpPr>
              <p:nvPr/>
            </p:nvSpPr>
            <p:spPr bwMode="auto">
              <a:xfrm>
                <a:off x="7274" y="492"/>
                <a:ext cx="1304" cy="489"/>
              </a:xfrm>
              <a:custGeom>
                <a:avLst/>
                <a:gdLst>
                  <a:gd name="T0" fmla="*/ 376 w 552"/>
                  <a:gd name="T1" fmla="*/ 75 h 207"/>
                  <a:gd name="T2" fmla="*/ 308 w 552"/>
                  <a:gd name="T3" fmla="*/ 79 h 207"/>
                  <a:gd name="T4" fmla="*/ 452 w 552"/>
                  <a:gd name="T5" fmla="*/ 123 h 207"/>
                  <a:gd name="T6" fmla="*/ 552 w 552"/>
                  <a:gd name="T7" fmla="*/ 207 h 207"/>
                  <a:gd name="T8" fmla="*/ 428 w 552"/>
                  <a:gd name="T9" fmla="*/ 155 h 207"/>
                  <a:gd name="T10" fmla="*/ 200 w 552"/>
                  <a:gd name="T11" fmla="*/ 127 h 207"/>
                  <a:gd name="T12" fmla="*/ 124 w 552"/>
                  <a:gd name="T13" fmla="*/ 111 h 207"/>
                  <a:gd name="T14" fmla="*/ 0 w 552"/>
                  <a:gd name="T15" fmla="*/ 131 h 207"/>
                  <a:gd name="T16" fmla="*/ 224 w 552"/>
                  <a:gd name="T17" fmla="*/ 71 h 207"/>
                  <a:gd name="T18" fmla="*/ 376 w 552"/>
                  <a:gd name="T19" fmla="*/ 75 h 20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52"/>
                  <a:gd name="T31" fmla="*/ 0 h 207"/>
                  <a:gd name="T32" fmla="*/ 552 w 552"/>
                  <a:gd name="T33" fmla="*/ 207 h 20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52" h="207">
                    <a:moveTo>
                      <a:pt x="376" y="75"/>
                    </a:moveTo>
                    <a:cubicBezTo>
                      <a:pt x="349" y="75"/>
                      <a:pt x="328" y="67"/>
                      <a:pt x="308" y="79"/>
                    </a:cubicBezTo>
                    <a:cubicBezTo>
                      <a:pt x="347" y="104"/>
                      <a:pt x="405" y="105"/>
                      <a:pt x="452" y="123"/>
                    </a:cubicBezTo>
                    <a:cubicBezTo>
                      <a:pt x="494" y="139"/>
                      <a:pt x="548" y="155"/>
                      <a:pt x="552" y="207"/>
                    </a:cubicBezTo>
                    <a:cubicBezTo>
                      <a:pt x="510" y="197"/>
                      <a:pt x="473" y="171"/>
                      <a:pt x="428" y="155"/>
                    </a:cubicBezTo>
                    <a:cubicBezTo>
                      <a:pt x="359" y="130"/>
                      <a:pt x="295" y="137"/>
                      <a:pt x="200" y="127"/>
                    </a:cubicBezTo>
                    <a:cubicBezTo>
                      <a:pt x="174" y="124"/>
                      <a:pt x="150" y="111"/>
                      <a:pt x="124" y="111"/>
                    </a:cubicBezTo>
                    <a:cubicBezTo>
                      <a:pt x="77" y="112"/>
                      <a:pt x="41" y="154"/>
                      <a:pt x="0" y="131"/>
                    </a:cubicBezTo>
                    <a:cubicBezTo>
                      <a:pt x="17" y="48"/>
                      <a:pt x="142" y="83"/>
                      <a:pt x="224" y="71"/>
                    </a:cubicBezTo>
                    <a:cubicBezTo>
                      <a:pt x="275" y="64"/>
                      <a:pt x="359" y="0"/>
                      <a:pt x="376" y="7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347" name="Freeform 581"/>
              <p:cNvSpPr>
                <a:spLocks/>
              </p:cNvSpPr>
              <p:nvPr/>
            </p:nvSpPr>
            <p:spPr bwMode="auto">
              <a:xfrm>
                <a:off x="8229" y="601"/>
                <a:ext cx="203" cy="175"/>
              </a:xfrm>
              <a:custGeom>
                <a:avLst/>
                <a:gdLst>
                  <a:gd name="T0" fmla="*/ 80 w 86"/>
                  <a:gd name="T1" fmla="*/ 65 h 74"/>
                  <a:gd name="T2" fmla="*/ 0 w 86"/>
                  <a:gd name="T3" fmla="*/ 41 h 74"/>
                  <a:gd name="T4" fmla="*/ 80 w 86"/>
                  <a:gd name="T5" fmla="*/ 65 h 74"/>
                  <a:gd name="T6" fmla="*/ 0 60000 65536"/>
                  <a:gd name="T7" fmla="*/ 0 60000 65536"/>
                  <a:gd name="T8" fmla="*/ 0 60000 65536"/>
                  <a:gd name="T9" fmla="*/ 0 w 86"/>
                  <a:gd name="T10" fmla="*/ 0 h 74"/>
                  <a:gd name="T11" fmla="*/ 86 w 86"/>
                  <a:gd name="T12" fmla="*/ 74 h 7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6" h="74">
                    <a:moveTo>
                      <a:pt x="80" y="65"/>
                    </a:moveTo>
                    <a:cubicBezTo>
                      <a:pt x="52" y="74"/>
                      <a:pt x="18" y="55"/>
                      <a:pt x="0" y="41"/>
                    </a:cubicBezTo>
                    <a:cubicBezTo>
                      <a:pt x="8" y="0"/>
                      <a:pt x="86" y="28"/>
                      <a:pt x="80" y="6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348" name="Freeform 582"/>
              <p:cNvSpPr>
                <a:spLocks/>
              </p:cNvSpPr>
              <p:nvPr/>
            </p:nvSpPr>
            <p:spPr bwMode="auto">
              <a:xfrm>
                <a:off x="6842" y="792"/>
                <a:ext cx="2154" cy="1030"/>
              </a:xfrm>
              <a:custGeom>
                <a:avLst/>
                <a:gdLst>
                  <a:gd name="T0" fmla="*/ 895 w 912"/>
                  <a:gd name="T1" fmla="*/ 436 h 436"/>
                  <a:gd name="T2" fmla="*/ 831 w 912"/>
                  <a:gd name="T3" fmla="*/ 336 h 436"/>
                  <a:gd name="T4" fmla="*/ 759 w 912"/>
                  <a:gd name="T5" fmla="*/ 248 h 436"/>
                  <a:gd name="T6" fmla="*/ 747 w 912"/>
                  <a:gd name="T7" fmla="*/ 184 h 436"/>
                  <a:gd name="T8" fmla="*/ 491 w 912"/>
                  <a:gd name="T9" fmla="*/ 64 h 436"/>
                  <a:gd name="T10" fmla="*/ 295 w 912"/>
                  <a:gd name="T11" fmla="*/ 44 h 436"/>
                  <a:gd name="T12" fmla="*/ 479 w 912"/>
                  <a:gd name="T13" fmla="*/ 84 h 436"/>
                  <a:gd name="T14" fmla="*/ 727 w 912"/>
                  <a:gd name="T15" fmla="*/ 220 h 436"/>
                  <a:gd name="T16" fmla="*/ 471 w 912"/>
                  <a:gd name="T17" fmla="*/ 120 h 436"/>
                  <a:gd name="T18" fmla="*/ 363 w 912"/>
                  <a:gd name="T19" fmla="*/ 120 h 436"/>
                  <a:gd name="T20" fmla="*/ 275 w 912"/>
                  <a:gd name="T21" fmla="*/ 92 h 436"/>
                  <a:gd name="T22" fmla="*/ 7 w 912"/>
                  <a:gd name="T23" fmla="*/ 216 h 436"/>
                  <a:gd name="T24" fmla="*/ 99 w 912"/>
                  <a:gd name="T25" fmla="*/ 132 h 436"/>
                  <a:gd name="T26" fmla="*/ 251 w 912"/>
                  <a:gd name="T27" fmla="*/ 24 h 436"/>
                  <a:gd name="T28" fmla="*/ 387 w 912"/>
                  <a:gd name="T29" fmla="*/ 24 h 436"/>
                  <a:gd name="T30" fmla="*/ 503 w 912"/>
                  <a:gd name="T31" fmla="*/ 28 h 436"/>
                  <a:gd name="T32" fmla="*/ 779 w 912"/>
                  <a:gd name="T33" fmla="*/ 148 h 436"/>
                  <a:gd name="T34" fmla="*/ 803 w 912"/>
                  <a:gd name="T35" fmla="*/ 228 h 436"/>
                  <a:gd name="T36" fmla="*/ 847 w 912"/>
                  <a:gd name="T37" fmla="*/ 276 h 436"/>
                  <a:gd name="T38" fmla="*/ 895 w 912"/>
                  <a:gd name="T39" fmla="*/ 436 h 4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12"/>
                  <a:gd name="T61" fmla="*/ 0 h 436"/>
                  <a:gd name="T62" fmla="*/ 912 w 912"/>
                  <a:gd name="T63" fmla="*/ 436 h 4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12" h="436">
                    <a:moveTo>
                      <a:pt x="895" y="436"/>
                    </a:moveTo>
                    <a:cubicBezTo>
                      <a:pt x="864" y="406"/>
                      <a:pt x="854" y="371"/>
                      <a:pt x="831" y="336"/>
                    </a:cubicBezTo>
                    <a:cubicBezTo>
                      <a:pt x="811" y="305"/>
                      <a:pt x="772" y="280"/>
                      <a:pt x="759" y="248"/>
                    </a:cubicBezTo>
                    <a:cubicBezTo>
                      <a:pt x="752" y="230"/>
                      <a:pt x="756" y="204"/>
                      <a:pt x="747" y="184"/>
                    </a:cubicBezTo>
                    <a:cubicBezTo>
                      <a:pt x="721" y="123"/>
                      <a:pt x="586" y="71"/>
                      <a:pt x="491" y="64"/>
                    </a:cubicBezTo>
                    <a:cubicBezTo>
                      <a:pt x="413" y="58"/>
                      <a:pt x="362" y="58"/>
                      <a:pt x="295" y="44"/>
                    </a:cubicBezTo>
                    <a:cubicBezTo>
                      <a:pt x="321" y="92"/>
                      <a:pt x="409" y="79"/>
                      <a:pt x="479" y="84"/>
                    </a:cubicBezTo>
                    <a:cubicBezTo>
                      <a:pt x="591" y="92"/>
                      <a:pt x="712" y="133"/>
                      <a:pt x="727" y="220"/>
                    </a:cubicBezTo>
                    <a:cubicBezTo>
                      <a:pt x="646" y="185"/>
                      <a:pt x="577" y="128"/>
                      <a:pt x="471" y="120"/>
                    </a:cubicBezTo>
                    <a:cubicBezTo>
                      <a:pt x="437" y="117"/>
                      <a:pt x="399" y="124"/>
                      <a:pt x="363" y="120"/>
                    </a:cubicBezTo>
                    <a:cubicBezTo>
                      <a:pt x="333" y="116"/>
                      <a:pt x="305" y="94"/>
                      <a:pt x="275" y="92"/>
                    </a:cubicBezTo>
                    <a:cubicBezTo>
                      <a:pt x="165" y="84"/>
                      <a:pt x="112" y="218"/>
                      <a:pt x="7" y="216"/>
                    </a:cubicBezTo>
                    <a:cubicBezTo>
                      <a:pt x="0" y="168"/>
                      <a:pt x="63" y="154"/>
                      <a:pt x="99" y="132"/>
                    </a:cubicBezTo>
                    <a:cubicBezTo>
                      <a:pt x="142" y="106"/>
                      <a:pt x="199" y="55"/>
                      <a:pt x="251" y="24"/>
                    </a:cubicBezTo>
                    <a:cubicBezTo>
                      <a:pt x="292" y="0"/>
                      <a:pt x="338" y="16"/>
                      <a:pt x="387" y="24"/>
                    </a:cubicBezTo>
                    <a:cubicBezTo>
                      <a:pt x="425" y="30"/>
                      <a:pt x="464" y="25"/>
                      <a:pt x="503" y="28"/>
                    </a:cubicBezTo>
                    <a:cubicBezTo>
                      <a:pt x="592" y="34"/>
                      <a:pt x="736" y="87"/>
                      <a:pt x="779" y="148"/>
                    </a:cubicBezTo>
                    <a:cubicBezTo>
                      <a:pt x="796" y="173"/>
                      <a:pt x="793" y="202"/>
                      <a:pt x="803" y="228"/>
                    </a:cubicBezTo>
                    <a:cubicBezTo>
                      <a:pt x="811" y="248"/>
                      <a:pt x="831" y="256"/>
                      <a:pt x="847" y="276"/>
                    </a:cubicBezTo>
                    <a:cubicBezTo>
                      <a:pt x="880" y="315"/>
                      <a:pt x="912" y="375"/>
                      <a:pt x="895" y="4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349" name="Freeform 583"/>
              <p:cNvSpPr>
                <a:spLocks/>
              </p:cNvSpPr>
              <p:nvPr/>
            </p:nvSpPr>
            <p:spPr bwMode="auto">
              <a:xfrm>
                <a:off x="7010" y="844"/>
                <a:ext cx="255" cy="194"/>
              </a:xfrm>
              <a:custGeom>
                <a:avLst/>
                <a:gdLst>
                  <a:gd name="T0" fmla="*/ 108 w 108"/>
                  <a:gd name="T1" fmla="*/ 10 h 82"/>
                  <a:gd name="T2" fmla="*/ 0 w 108"/>
                  <a:gd name="T3" fmla="*/ 82 h 82"/>
                  <a:gd name="T4" fmla="*/ 108 w 108"/>
                  <a:gd name="T5" fmla="*/ 10 h 82"/>
                  <a:gd name="T6" fmla="*/ 0 60000 65536"/>
                  <a:gd name="T7" fmla="*/ 0 60000 65536"/>
                  <a:gd name="T8" fmla="*/ 0 60000 65536"/>
                  <a:gd name="T9" fmla="*/ 0 w 108"/>
                  <a:gd name="T10" fmla="*/ 0 h 82"/>
                  <a:gd name="T11" fmla="*/ 108 w 108"/>
                  <a:gd name="T12" fmla="*/ 82 h 8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8" h="82">
                    <a:moveTo>
                      <a:pt x="108" y="10"/>
                    </a:moveTo>
                    <a:cubicBezTo>
                      <a:pt x="93" y="53"/>
                      <a:pt x="43" y="81"/>
                      <a:pt x="0" y="82"/>
                    </a:cubicBezTo>
                    <a:cubicBezTo>
                      <a:pt x="14" y="38"/>
                      <a:pt x="53" y="0"/>
                      <a:pt x="108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350" name="Freeform 584"/>
              <p:cNvSpPr>
                <a:spLocks/>
              </p:cNvSpPr>
              <p:nvPr/>
            </p:nvSpPr>
            <p:spPr bwMode="auto">
              <a:xfrm>
                <a:off x="6632" y="1010"/>
                <a:ext cx="916" cy="859"/>
              </a:xfrm>
              <a:custGeom>
                <a:avLst/>
                <a:gdLst>
                  <a:gd name="T0" fmla="*/ 388 w 388"/>
                  <a:gd name="T1" fmla="*/ 36 h 364"/>
                  <a:gd name="T2" fmla="*/ 220 w 388"/>
                  <a:gd name="T3" fmla="*/ 148 h 364"/>
                  <a:gd name="T4" fmla="*/ 192 w 388"/>
                  <a:gd name="T5" fmla="*/ 200 h 364"/>
                  <a:gd name="T6" fmla="*/ 96 w 388"/>
                  <a:gd name="T7" fmla="*/ 276 h 364"/>
                  <a:gd name="T8" fmla="*/ 12 w 388"/>
                  <a:gd name="T9" fmla="*/ 364 h 364"/>
                  <a:gd name="T10" fmla="*/ 88 w 388"/>
                  <a:gd name="T11" fmla="*/ 232 h 364"/>
                  <a:gd name="T12" fmla="*/ 160 w 388"/>
                  <a:gd name="T13" fmla="*/ 184 h 364"/>
                  <a:gd name="T14" fmla="*/ 208 w 388"/>
                  <a:gd name="T15" fmla="*/ 104 h 364"/>
                  <a:gd name="T16" fmla="*/ 388 w 388"/>
                  <a:gd name="T17" fmla="*/ 36 h 36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8"/>
                  <a:gd name="T28" fmla="*/ 0 h 364"/>
                  <a:gd name="T29" fmla="*/ 388 w 388"/>
                  <a:gd name="T30" fmla="*/ 364 h 36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8" h="364">
                    <a:moveTo>
                      <a:pt x="388" y="36"/>
                    </a:moveTo>
                    <a:cubicBezTo>
                      <a:pt x="327" y="76"/>
                      <a:pt x="262" y="93"/>
                      <a:pt x="220" y="148"/>
                    </a:cubicBezTo>
                    <a:cubicBezTo>
                      <a:pt x="208" y="164"/>
                      <a:pt x="205" y="185"/>
                      <a:pt x="192" y="200"/>
                    </a:cubicBezTo>
                    <a:cubicBezTo>
                      <a:pt x="166" y="229"/>
                      <a:pt x="126" y="246"/>
                      <a:pt x="96" y="276"/>
                    </a:cubicBezTo>
                    <a:cubicBezTo>
                      <a:pt x="66" y="306"/>
                      <a:pt x="53" y="347"/>
                      <a:pt x="12" y="364"/>
                    </a:cubicBezTo>
                    <a:cubicBezTo>
                      <a:pt x="0" y="307"/>
                      <a:pt x="48" y="268"/>
                      <a:pt x="88" y="232"/>
                    </a:cubicBezTo>
                    <a:cubicBezTo>
                      <a:pt x="110" y="212"/>
                      <a:pt x="142" y="202"/>
                      <a:pt x="160" y="184"/>
                    </a:cubicBezTo>
                    <a:cubicBezTo>
                      <a:pt x="179" y="165"/>
                      <a:pt x="187" y="127"/>
                      <a:pt x="208" y="104"/>
                    </a:cubicBezTo>
                    <a:cubicBezTo>
                      <a:pt x="245" y="65"/>
                      <a:pt x="341" y="0"/>
                      <a:pt x="388" y="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351" name="Freeform 585"/>
              <p:cNvSpPr>
                <a:spLocks/>
              </p:cNvSpPr>
              <p:nvPr/>
            </p:nvSpPr>
            <p:spPr bwMode="auto">
              <a:xfrm>
                <a:off x="7189" y="1090"/>
                <a:ext cx="1918" cy="1885"/>
              </a:xfrm>
              <a:custGeom>
                <a:avLst/>
                <a:gdLst>
                  <a:gd name="T0" fmla="*/ 812 w 812"/>
                  <a:gd name="T1" fmla="*/ 598 h 798"/>
                  <a:gd name="T2" fmla="*/ 812 w 812"/>
                  <a:gd name="T3" fmla="*/ 682 h 798"/>
                  <a:gd name="T4" fmla="*/ 760 w 812"/>
                  <a:gd name="T5" fmla="*/ 798 h 798"/>
                  <a:gd name="T6" fmla="*/ 772 w 812"/>
                  <a:gd name="T7" fmla="*/ 590 h 798"/>
                  <a:gd name="T8" fmla="*/ 576 w 812"/>
                  <a:gd name="T9" fmla="*/ 182 h 798"/>
                  <a:gd name="T10" fmla="*/ 100 w 812"/>
                  <a:gd name="T11" fmla="*/ 94 h 798"/>
                  <a:gd name="T12" fmla="*/ 0 w 812"/>
                  <a:gd name="T13" fmla="*/ 154 h 798"/>
                  <a:gd name="T14" fmla="*/ 112 w 812"/>
                  <a:gd name="T15" fmla="*/ 50 h 798"/>
                  <a:gd name="T16" fmla="*/ 364 w 812"/>
                  <a:gd name="T17" fmla="*/ 22 h 798"/>
                  <a:gd name="T18" fmla="*/ 812 w 812"/>
                  <a:gd name="T19" fmla="*/ 598 h 79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12"/>
                  <a:gd name="T31" fmla="*/ 0 h 798"/>
                  <a:gd name="T32" fmla="*/ 812 w 812"/>
                  <a:gd name="T33" fmla="*/ 798 h 79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12" h="798">
                    <a:moveTo>
                      <a:pt x="812" y="598"/>
                    </a:moveTo>
                    <a:cubicBezTo>
                      <a:pt x="812" y="626"/>
                      <a:pt x="812" y="654"/>
                      <a:pt x="812" y="682"/>
                    </a:cubicBezTo>
                    <a:cubicBezTo>
                      <a:pt x="796" y="722"/>
                      <a:pt x="801" y="783"/>
                      <a:pt x="760" y="798"/>
                    </a:cubicBezTo>
                    <a:cubicBezTo>
                      <a:pt x="757" y="729"/>
                      <a:pt x="777" y="659"/>
                      <a:pt x="772" y="590"/>
                    </a:cubicBezTo>
                    <a:cubicBezTo>
                      <a:pt x="760" y="437"/>
                      <a:pt x="656" y="264"/>
                      <a:pt x="576" y="182"/>
                    </a:cubicBezTo>
                    <a:cubicBezTo>
                      <a:pt x="477" y="80"/>
                      <a:pt x="267" y="0"/>
                      <a:pt x="100" y="94"/>
                    </a:cubicBezTo>
                    <a:cubicBezTo>
                      <a:pt x="64" y="114"/>
                      <a:pt x="48" y="161"/>
                      <a:pt x="0" y="154"/>
                    </a:cubicBezTo>
                    <a:cubicBezTo>
                      <a:pt x="13" y="101"/>
                      <a:pt x="67" y="72"/>
                      <a:pt x="112" y="50"/>
                    </a:cubicBezTo>
                    <a:cubicBezTo>
                      <a:pt x="181" y="17"/>
                      <a:pt x="283" y="3"/>
                      <a:pt x="364" y="22"/>
                    </a:cubicBezTo>
                    <a:cubicBezTo>
                      <a:pt x="614" y="81"/>
                      <a:pt x="776" y="324"/>
                      <a:pt x="812" y="59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352" name="Freeform 586"/>
              <p:cNvSpPr>
                <a:spLocks/>
              </p:cNvSpPr>
              <p:nvPr/>
            </p:nvSpPr>
            <p:spPr bwMode="auto">
              <a:xfrm>
                <a:off x="6556" y="1267"/>
                <a:ext cx="2407" cy="1623"/>
              </a:xfrm>
              <a:custGeom>
                <a:avLst/>
                <a:gdLst>
                  <a:gd name="T0" fmla="*/ 0 w 1019"/>
                  <a:gd name="T1" fmla="*/ 467 h 687"/>
                  <a:gd name="T2" fmla="*/ 0 w 1019"/>
                  <a:gd name="T3" fmla="*/ 435 h 687"/>
                  <a:gd name="T4" fmla="*/ 220 w 1019"/>
                  <a:gd name="T5" fmla="*/ 131 h 687"/>
                  <a:gd name="T6" fmla="*/ 296 w 1019"/>
                  <a:gd name="T7" fmla="*/ 103 h 687"/>
                  <a:gd name="T8" fmla="*/ 380 w 1019"/>
                  <a:gd name="T9" fmla="*/ 43 h 687"/>
                  <a:gd name="T10" fmla="*/ 588 w 1019"/>
                  <a:gd name="T11" fmla="*/ 3 h 687"/>
                  <a:gd name="T12" fmla="*/ 844 w 1019"/>
                  <a:gd name="T13" fmla="*/ 143 h 687"/>
                  <a:gd name="T14" fmla="*/ 1012 w 1019"/>
                  <a:gd name="T15" fmla="*/ 551 h 687"/>
                  <a:gd name="T16" fmla="*/ 976 w 1019"/>
                  <a:gd name="T17" fmla="*/ 687 h 687"/>
                  <a:gd name="T18" fmla="*/ 968 w 1019"/>
                  <a:gd name="T19" fmla="*/ 539 h 687"/>
                  <a:gd name="T20" fmla="*/ 820 w 1019"/>
                  <a:gd name="T21" fmla="*/ 187 h 687"/>
                  <a:gd name="T22" fmla="*/ 412 w 1019"/>
                  <a:gd name="T23" fmla="*/ 75 h 687"/>
                  <a:gd name="T24" fmla="*/ 304 w 1019"/>
                  <a:gd name="T25" fmla="*/ 151 h 687"/>
                  <a:gd name="T26" fmla="*/ 232 w 1019"/>
                  <a:gd name="T27" fmla="*/ 171 h 687"/>
                  <a:gd name="T28" fmla="*/ 68 w 1019"/>
                  <a:gd name="T29" fmla="*/ 371 h 687"/>
                  <a:gd name="T30" fmla="*/ 0 w 1019"/>
                  <a:gd name="T31" fmla="*/ 467 h 68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19"/>
                  <a:gd name="T49" fmla="*/ 0 h 687"/>
                  <a:gd name="T50" fmla="*/ 1019 w 1019"/>
                  <a:gd name="T51" fmla="*/ 687 h 68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19" h="687">
                    <a:moveTo>
                      <a:pt x="0" y="467"/>
                    </a:moveTo>
                    <a:cubicBezTo>
                      <a:pt x="0" y="456"/>
                      <a:pt x="0" y="446"/>
                      <a:pt x="0" y="435"/>
                    </a:cubicBezTo>
                    <a:cubicBezTo>
                      <a:pt x="35" y="319"/>
                      <a:pt x="123" y="178"/>
                      <a:pt x="220" y="131"/>
                    </a:cubicBezTo>
                    <a:cubicBezTo>
                      <a:pt x="245" y="119"/>
                      <a:pt x="272" y="115"/>
                      <a:pt x="296" y="103"/>
                    </a:cubicBezTo>
                    <a:cubicBezTo>
                      <a:pt x="329" y="86"/>
                      <a:pt x="354" y="58"/>
                      <a:pt x="380" y="43"/>
                    </a:cubicBezTo>
                    <a:cubicBezTo>
                      <a:pt x="432" y="14"/>
                      <a:pt x="497" y="0"/>
                      <a:pt x="588" y="3"/>
                    </a:cubicBezTo>
                    <a:cubicBezTo>
                      <a:pt x="693" y="7"/>
                      <a:pt x="788" y="78"/>
                      <a:pt x="844" y="143"/>
                    </a:cubicBezTo>
                    <a:cubicBezTo>
                      <a:pt x="930" y="242"/>
                      <a:pt x="1012" y="387"/>
                      <a:pt x="1012" y="551"/>
                    </a:cubicBezTo>
                    <a:cubicBezTo>
                      <a:pt x="1012" y="598"/>
                      <a:pt x="1019" y="653"/>
                      <a:pt x="976" y="687"/>
                    </a:cubicBezTo>
                    <a:cubicBezTo>
                      <a:pt x="955" y="635"/>
                      <a:pt x="970" y="584"/>
                      <a:pt x="968" y="539"/>
                    </a:cubicBezTo>
                    <a:cubicBezTo>
                      <a:pt x="961" y="392"/>
                      <a:pt x="890" y="271"/>
                      <a:pt x="820" y="187"/>
                    </a:cubicBezTo>
                    <a:cubicBezTo>
                      <a:pt x="740" y="91"/>
                      <a:pt x="571" y="0"/>
                      <a:pt x="412" y="75"/>
                    </a:cubicBezTo>
                    <a:cubicBezTo>
                      <a:pt x="373" y="93"/>
                      <a:pt x="347" y="132"/>
                      <a:pt x="304" y="151"/>
                    </a:cubicBezTo>
                    <a:cubicBezTo>
                      <a:pt x="283" y="160"/>
                      <a:pt x="256" y="159"/>
                      <a:pt x="232" y="171"/>
                    </a:cubicBezTo>
                    <a:cubicBezTo>
                      <a:pt x="156" y="208"/>
                      <a:pt x="102" y="300"/>
                      <a:pt x="68" y="371"/>
                    </a:cubicBezTo>
                    <a:cubicBezTo>
                      <a:pt x="52" y="406"/>
                      <a:pt x="34" y="484"/>
                      <a:pt x="0" y="46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353" name="Freeform 587"/>
              <p:cNvSpPr>
                <a:spLocks/>
              </p:cNvSpPr>
              <p:nvPr/>
            </p:nvSpPr>
            <p:spPr bwMode="auto">
              <a:xfrm>
                <a:off x="6752" y="1312"/>
                <a:ext cx="258" cy="236"/>
              </a:xfrm>
              <a:custGeom>
                <a:avLst/>
                <a:gdLst>
                  <a:gd name="T0" fmla="*/ 109 w 109"/>
                  <a:gd name="T1" fmla="*/ 0 h 100"/>
                  <a:gd name="T2" fmla="*/ 1 w 109"/>
                  <a:gd name="T3" fmla="*/ 100 h 100"/>
                  <a:gd name="T4" fmla="*/ 109 w 109"/>
                  <a:gd name="T5" fmla="*/ 0 h 100"/>
                  <a:gd name="T6" fmla="*/ 0 60000 65536"/>
                  <a:gd name="T7" fmla="*/ 0 60000 65536"/>
                  <a:gd name="T8" fmla="*/ 0 60000 65536"/>
                  <a:gd name="T9" fmla="*/ 0 w 109"/>
                  <a:gd name="T10" fmla="*/ 0 h 100"/>
                  <a:gd name="T11" fmla="*/ 109 w 109"/>
                  <a:gd name="T12" fmla="*/ 100 h 1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9" h="100">
                    <a:moveTo>
                      <a:pt x="109" y="0"/>
                    </a:moveTo>
                    <a:cubicBezTo>
                      <a:pt x="102" y="62"/>
                      <a:pt x="47" y="77"/>
                      <a:pt x="1" y="100"/>
                    </a:cubicBezTo>
                    <a:cubicBezTo>
                      <a:pt x="0" y="45"/>
                      <a:pt x="52" y="10"/>
                      <a:pt x="109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354" name="Freeform 588"/>
              <p:cNvSpPr>
                <a:spLocks/>
              </p:cNvSpPr>
              <p:nvPr/>
            </p:nvSpPr>
            <p:spPr bwMode="auto">
              <a:xfrm>
                <a:off x="6589" y="1432"/>
                <a:ext cx="1970" cy="2488"/>
              </a:xfrm>
              <a:custGeom>
                <a:avLst/>
                <a:gdLst>
                  <a:gd name="T0" fmla="*/ 386 w 834"/>
                  <a:gd name="T1" fmla="*/ 105 h 1053"/>
                  <a:gd name="T2" fmla="*/ 470 w 834"/>
                  <a:gd name="T3" fmla="*/ 85 h 1053"/>
                  <a:gd name="T4" fmla="*/ 834 w 834"/>
                  <a:gd name="T5" fmla="*/ 397 h 1053"/>
                  <a:gd name="T6" fmla="*/ 830 w 834"/>
                  <a:gd name="T7" fmla="*/ 429 h 1053"/>
                  <a:gd name="T8" fmla="*/ 694 w 834"/>
                  <a:gd name="T9" fmla="*/ 869 h 1053"/>
                  <a:gd name="T10" fmla="*/ 542 w 834"/>
                  <a:gd name="T11" fmla="*/ 937 h 1053"/>
                  <a:gd name="T12" fmla="*/ 434 w 834"/>
                  <a:gd name="T13" fmla="*/ 1001 h 1053"/>
                  <a:gd name="T14" fmla="*/ 302 w 834"/>
                  <a:gd name="T15" fmla="*/ 1021 h 1053"/>
                  <a:gd name="T16" fmla="*/ 222 w 834"/>
                  <a:gd name="T17" fmla="*/ 1045 h 1053"/>
                  <a:gd name="T18" fmla="*/ 390 w 834"/>
                  <a:gd name="T19" fmla="*/ 965 h 1053"/>
                  <a:gd name="T20" fmla="*/ 690 w 834"/>
                  <a:gd name="T21" fmla="*/ 625 h 1053"/>
                  <a:gd name="T22" fmla="*/ 714 w 834"/>
                  <a:gd name="T23" fmla="*/ 521 h 1053"/>
                  <a:gd name="T24" fmla="*/ 722 w 834"/>
                  <a:gd name="T25" fmla="*/ 653 h 1053"/>
                  <a:gd name="T26" fmla="*/ 622 w 834"/>
                  <a:gd name="T27" fmla="*/ 861 h 1053"/>
                  <a:gd name="T28" fmla="*/ 766 w 834"/>
                  <a:gd name="T29" fmla="*/ 529 h 1053"/>
                  <a:gd name="T30" fmla="*/ 778 w 834"/>
                  <a:gd name="T31" fmla="*/ 361 h 1053"/>
                  <a:gd name="T32" fmla="*/ 522 w 834"/>
                  <a:gd name="T33" fmla="*/ 133 h 1053"/>
                  <a:gd name="T34" fmla="*/ 326 w 834"/>
                  <a:gd name="T35" fmla="*/ 205 h 1053"/>
                  <a:gd name="T36" fmla="*/ 202 w 834"/>
                  <a:gd name="T37" fmla="*/ 321 h 1053"/>
                  <a:gd name="T38" fmla="*/ 114 w 834"/>
                  <a:gd name="T39" fmla="*/ 505 h 1053"/>
                  <a:gd name="T40" fmla="*/ 18 w 834"/>
                  <a:gd name="T41" fmla="*/ 645 h 1053"/>
                  <a:gd name="T42" fmla="*/ 78 w 834"/>
                  <a:gd name="T43" fmla="*/ 477 h 1053"/>
                  <a:gd name="T44" fmla="*/ 150 w 834"/>
                  <a:gd name="T45" fmla="*/ 309 h 1053"/>
                  <a:gd name="T46" fmla="*/ 266 w 834"/>
                  <a:gd name="T47" fmla="*/ 185 h 1053"/>
                  <a:gd name="T48" fmla="*/ 502 w 834"/>
                  <a:gd name="T49" fmla="*/ 5 h 1053"/>
                  <a:gd name="T50" fmla="*/ 574 w 834"/>
                  <a:gd name="T51" fmla="*/ 25 h 1053"/>
                  <a:gd name="T52" fmla="*/ 470 w 834"/>
                  <a:gd name="T53" fmla="*/ 57 h 1053"/>
                  <a:gd name="T54" fmla="*/ 386 w 834"/>
                  <a:gd name="T55" fmla="*/ 105 h 105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834"/>
                  <a:gd name="T85" fmla="*/ 0 h 1053"/>
                  <a:gd name="T86" fmla="*/ 834 w 834"/>
                  <a:gd name="T87" fmla="*/ 1053 h 1053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834" h="1053">
                    <a:moveTo>
                      <a:pt x="386" y="105"/>
                    </a:moveTo>
                    <a:cubicBezTo>
                      <a:pt x="419" y="107"/>
                      <a:pt x="441" y="88"/>
                      <a:pt x="470" y="85"/>
                    </a:cubicBezTo>
                    <a:cubicBezTo>
                      <a:pt x="658" y="63"/>
                      <a:pt x="834" y="235"/>
                      <a:pt x="834" y="397"/>
                    </a:cubicBezTo>
                    <a:cubicBezTo>
                      <a:pt x="834" y="407"/>
                      <a:pt x="832" y="420"/>
                      <a:pt x="830" y="429"/>
                    </a:cubicBezTo>
                    <a:cubicBezTo>
                      <a:pt x="792" y="614"/>
                      <a:pt x="805" y="765"/>
                      <a:pt x="694" y="869"/>
                    </a:cubicBezTo>
                    <a:cubicBezTo>
                      <a:pt x="652" y="909"/>
                      <a:pt x="601" y="916"/>
                      <a:pt x="542" y="937"/>
                    </a:cubicBezTo>
                    <a:cubicBezTo>
                      <a:pt x="502" y="951"/>
                      <a:pt x="477" y="984"/>
                      <a:pt x="434" y="1001"/>
                    </a:cubicBezTo>
                    <a:cubicBezTo>
                      <a:pt x="395" y="1017"/>
                      <a:pt x="348" y="1010"/>
                      <a:pt x="302" y="1021"/>
                    </a:cubicBezTo>
                    <a:cubicBezTo>
                      <a:pt x="278" y="1027"/>
                      <a:pt x="256" y="1053"/>
                      <a:pt x="222" y="1045"/>
                    </a:cubicBezTo>
                    <a:cubicBezTo>
                      <a:pt x="220" y="972"/>
                      <a:pt x="328" y="988"/>
                      <a:pt x="390" y="965"/>
                    </a:cubicBezTo>
                    <a:cubicBezTo>
                      <a:pt x="533" y="914"/>
                      <a:pt x="657" y="786"/>
                      <a:pt x="690" y="625"/>
                    </a:cubicBezTo>
                    <a:cubicBezTo>
                      <a:pt x="697" y="593"/>
                      <a:pt x="685" y="552"/>
                      <a:pt x="714" y="521"/>
                    </a:cubicBezTo>
                    <a:cubicBezTo>
                      <a:pt x="764" y="541"/>
                      <a:pt x="733" y="611"/>
                      <a:pt x="722" y="653"/>
                    </a:cubicBezTo>
                    <a:cubicBezTo>
                      <a:pt x="700" y="737"/>
                      <a:pt x="671" y="808"/>
                      <a:pt x="622" y="861"/>
                    </a:cubicBezTo>
                    <a:cubicBezTo>
                      <a:pt x="735" y="819"/>
                      <a:pt x="755" y="678"/>
                      <a:pt x="766" y="529"/>
                    </a:cubicBezTo>
                    <a:cubicBezTo>
                      <a:pt x="771" y="467"/>
                      <a:pt x="790" y="414"/>
                      <a:pt x="778" y="361"/>
                    </a:cubicBezTo>
                    <a:cubicBezTo>
                      <a:pt x="753" y="251"/>
                      <a:pt x="651" y="135"/>
                      <a:pt x="522" y="133"/>
                    </a:cubicBezTo>
                    <a:cubicBezTo>
                      <a:pt x="442" y="132"/>
                      <a:pt x="378" y="164"/>
                      <a:pt x="326" y="205"/>
                    </a:cubicBezTo>
                    <a:cubicBezTo>
                      <a:pt x="288" y="236"/>
                      <a:pt x="235" y="283"/>
                      <a:pt x="202" y="321"/>
                    </a:cubicBezTo>
                    <a:cubicBezTo>
                      <a:pt x="166" y="363"/>
                      <a:pt x="144" y="445"/>
                      <a:pt x="114" y="505"/>
                    </a:cubicBezTo>
                    <a:cubicBezTo>
                      <a:pt x="89" y="556"/>
                      <a:pt x="74" y="622"/>
                      <a:pt x="18" y="645"/>
                    </a:cubicBezTo>
                    <a:cubicBezTo>
                      <a:pt x="0" y="588"/>
                      <a:pt x="50" y="534"/>
                      <a:pt x="78" y="477"/>
                    </a:cubicBezTo>
                    <a:cubicBezTo>
                      <a:pt x="104" y="424"/>
                      <a:pt x="119" y="359"/>
                      <a:pt x="150" y="309"/>
                    </a:cubicBezTo>
                    <a:cubicBezTo>
                      <a:pt x="177" y="264"/>
                      <a:pt x="229" y="225"/>
                      <a:pt x="266" y="185"/>
                    </a:cubicBezTo>
                    <a:cubicBezTo>
                      <a:pt x="341" y="106"/>
                      <a:pt x="369" y="17"/>
                      <a:pt x="502" y="5"/>
                    </a:cubicBezTo>
                    <a:cubicBezTo>
                      <a:pt x="524" y="3"/>
                      <a:pt x="572" y="0"/>
                      <a:pt x="574" y="25"/>
                    </a:cubicBezTo>
                    <a:cubicBezTo>
                      <a:pt x="577" y="58"/>
                      <a:pt x="501" y="50"/>
                      <a:pt x="470" y="57"/>
                    </a:cubicBezTo>
                    <a:cubicBezTo>
                      <a:pt x="435" y="65"/>
                      <a:pt x="401" y="77"/>
                      <a:pt x="386" y="10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355" name="Freeform 589"/>
              <p:cNvSpPr>
                <a:spLocks/>
              </p:cNvSpPr>
              <p:nvPr/>
            </p:nvSpPr>
            <p:spPr bwMode="auto">
              <a:xfrm>
                <a:off x="7983" y="1435"/>
                <a:ext cx="817" cy="1455"/>
              </a:xfrm>
              <a:custGeom>
                <a:avLst/>
                <a:gdLst>
                  <a:gd name="T0" fmla="*/ 304 w 346"/>
                  <a:gd name="T1" fmla="*/ 616 h 616"/>
                  <a:gd name="T2" fmla="*/ 300 w 346"/>
                  <a:gd name="T3" fmla="*/ 464 h 616"/>
                  <a:gd name="T4" fmla="*/ 280 w 346"/>
                  <a:gd name="T5" fmla="*/ 412 h 616"/>
                  <a:gd name="T6" fmla="*/ 232 w 346"/>
                  <a:gd name="T7" fmla="*/ 260 h 616"/>
                  <a:gd name="T8" fmla="*/ 80 w 346"/>
                  <a:gd name="T9" fmla="*/ 92 h 616"/>
                  <a:gd name="T10" fmla="*/ 0 w 346"/>
                  <a:gd name="T11" fmla="*/ 32 h 616"/>
                  <a:gd name="T12" fmla="*/ 200 w 346"/>
                  <a:gd name="T13" fmla="*/ 132 h 616"/>
                  <a:gd name="T14" fmla="*/ 340 w 346"/>
                  <a:gd name="T15" fmla="*/ 448 h 616"/>
                  <a:gd name="T16" fmla="*/ 304 w 346"/>
                  <a:gd name="T17" fmla="*/ 616 h 6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46"/>
                  <a:gd name="T28" fmla="*/ 0 h 616"/>
                  <a:gd name="T29" fmla="*/ 346 w 346"/>
                  <a:gd name="T30" fmla="*/ 616 h 61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46" h="616">
                    <a:moveTo>
                      <a:pt x="304" y="616"/>
                    </a:moveTo>
                    <a:cubicBezTo>
                      <a:pt x="276" y="580"/>
                      <a:pt x="309" y="515"/>
                      <a:pt x="300" y="464"/>
                    </a:cubicBezTo>
                    <a:cubicBezTo>
                      <a:pt x="297" y="445"/>
                      <a:pt x="285" y="430"/>
                      <a:pt x="280" y="412"/>
                    </a:cubicBezTo>
                    <a:cubicBezTo>
                      <a:pt x="264" y="354"/>
                      <a:pt x="258" y="308"/>
                      <a:pt x="232" y="260"/>
                    </a:cubicBezTo>
                    <a:cubicBezTo>
                      <a:pt x="197" y="196"/>
                      <a:pt x="138" y="127"/>
                      <a:pt x="80" y="92"/>
                    </a:cubicBezTo>
                    <a:cubicBezTo>
                      <a:pt x="53" y="76"/>
                      <a:pt x="6" y="77"/>
                      <a:pt x="0" y="32"/>
                    </a:cubicBezTo>
                    <a:cubicBezTo>
                      <a:pt x="46" y="0"/>
                      <a:pt x="161" y="84"/>
                      <a:pt x="200" y="132"/>
                    </a:cubicBezTo>
                    <a:cubicBezTo>
                      <a:pt x="269" y="217"/>
                      <a:pt x="332" y="346"/>
                      <a:pt x="340" y="448"/>
                    </a:cubicBezTo>
                    <a:cubicBezTo>
                      <a:pt x="345" y="509"/>
                      <a:pt x="346" y="588"/>
                      <a:pt x="304" y="61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356" name="Freeform 590"/>
              <p:cNvSpPr>
                <a:spLocks/>
              </p:cNvSpPr>
              <p:nvPr/>
            </p:nvSpPr>
            <p:spPr bwMode="auto">
              <a:xfrm>
                <a:off x="6585" y="1680"/>
                <a:ext cx="663" cy="993"/>
              </a:xfrm>
              <a:custGeom>
                <a:avLst/>
                <a:gdLst>
                  <a:gd name="T0" fmla="*/ 276 w 281"/>
                  <a:gd name="T1" fmla="*/ 0 h 420"/>
                  <a:gd name="T2" fmla="*/ 184 w 281"/>
                  <a:gd name="T3" fmla="*/ 116 h 420"/>
                  <a:gd name="T4" fmla="*/ 100 w 281"/>
                  <a:gd name="T5" fmla="*/ 244 h 420"/>
                  <a:gd name="T6" fmla="*/ 8 w 281"/>
                  <a:gd name="T7" fmla="*/ 420 h 420"/>
                  <a:gd name="T8" fmla="*/ 48 w 281"/>
                  <a:gd name="T9" fmla="*/ 268 h 420"/>
                  <a:gd name="T10" fmla="*/ 108 w 281"/>
                  <a:gd name="T11" fmla="*/ 128 h 420"/>
                  <a:gd name="T12" fmla="*/ 268 w 281"/>
                  <a:gd name="T13" fmla="*/ 0 h 420"/>
                  <a:gd name="T14" fmla="*/ 276 w 281"/>
                  <a:gd name="T15" fmla="*/ 0 h 42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81"/>
                  <a:gd name="T25" fmla="*/ 0 h 420"/>
                  <a:gd name="T26" fmla="*/ 281 w 281"/>
                  <a:gd name="T27" fmla="*/ 420 h 42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81" h="420">
                    <a:moveTo>
                      <a:pt x="276" y="0"/>
                    </a:moveTo>
                    <a:cubicBezTo>
                      <a:pt x="281" y="60"/>
                      <a:pt x="217" y="82"/>
                      <a:pt x="184" y="116"/>
                    </a:cubicBezTo>
                    <a:cubicBezTo>
                      <a:pt x="151" y="150"/>
                      <a:pt x="120" y="196"/>
                      <a:pt x="100" y="244"/>
                    </a:cubicBezTo>
                    <a:cubicBezTo>
                      <a:pt x="74" y="306"/>
                      <a:pt x="67" y="380"/>
                      <a:pt x="8" y="420"/>
                    </a:cubicBezTo>
                    <a:cubicBezTo>
                      <a:pt x="0" y="366"/>
                      <a:pt x="29" y="315"/>
                      <a:pt x="48" y="268"/>
                    </a:cubicBezTo>
                    <a:cubicBezTo>
                      <a:pt x="67" y="221"/>
                      <a:pt x="83" y="167"/>
                      <a:pt x="108" y="128"/>
                    </a:cubicBezTo>
                    <a:cubicBezTo>
                      <a:pt x="139" y="81"/>
                      <a:pt x="220" y="27"/>
                      <a:pt x="268" y="0"/>
                    </a:cubicBezTo>
                    <a:cubicBezTo>
                      <a:pt x="271" y="0"/>
                      <a:pt x="273" y="0"/>
                      <a:pt x="276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357" name="Freeform 591"/>
              <p:cNvSpPr>
                <a:spLocks/>
              </p:cNvSpPr>
              <p:nvPr/>
            </p:nvSpPr>
            <p:spPr bwMode="auto">
              <a:xfrm>
                <a:off x="6792" y="1758"/>
                <a:ext cx="1637" cy="1961"/>
              </a:xfrm>
              <a:custGeom>
                <a:avLst/>
                <a:gdLst>
                  <a:gd name="T0" fmla="*/ 632 w 693"/>
                  <a:gd name="T1" fmla="*/ 363 h 830"/>
                  <a:gd name="T2" fmla="*/ 444 w 693"/>
                  <a:gd name="T3" fmla="*/ 79 h 830"/>
                  <a:gd name="T4" fmla="*/ 260 w 693"/>
                  <a:gd name="T5" fmla="*/ 151 h 830"/>
                  <a:gd name="T6" fmla="*/ 232 w 693"/>
                  <a:gd name="T7" fmla="*/ 187 h 830"/>
                  <a:gd name="T8" fmla="*/ 168 w 693"/>
                  <a:gd name="T9" fmla="*/ 263 h 830"/>
                  <a:gd name="T10" fmla="*/ 524 w 693"/>
                  <a:gd name="T11" fmla="*/ 131 h 830"/>
                  <a:gd name="T12" fmla="*/ 544 w 693"/>
                  <a:gd name="T13" fmla="*/ 571 h 830"/>
                  <a:gd name="T14" fmla="*/ 376 w 693"/>
                  <a:gd name="T15" fmla="*/ 763 h 830"/>
                  <a:gd name="T16" fmla="*/ 304 w 693"/>
                  <a:gd name="T17" fmla="*/ 795 h 830"/>
                  <a:gd name="T18" fmla="*/ 236 w 693"/>
                  <a:gd name="T19" fmla="*/ 819 h 830"/>
                  <a:gd name="T20" fmla="*/ 384 w 693"/>
                  <a:gd name="T21" fmla="*/ 703 h 830"/>
                  <a:gd name="T22" fmla="*/ 528 w 693"/>
                  <a:gd name="T23" fmla="*/ 415 h 830"/>
                  <a:gd name="T24" fmla="*/ 520 w 693"/>
                  <a:gd name="T25" fmla="*/ 191 h 830"/>
                  <a:gd name="T26" fmla="*/ 340 w 693"/>
                  <a:gd name="T27" fmla="*/ 167 h 830"/>
                  <a:gd name="T28" fmla="*/ 260 w 693"/>
                  <a:gd name="T29" fmla="*/ 255 h 830"/>
                  <a:gd name="T30" fmla="*/ 200 w 693"/>
                  <a:gd name="T31" fmla="*/ 307 h 830"/>
                  <a:gd name="T32" fmla="*/ 184 w 693"/>
                  <a:gd name="T33" fmla="*/ 431 h 830"/>
                  <a:gd name="T34" fmla="*/ 116 w 693"/>
                  <a:gd name="T35" fmla="*/ 571 h 830"/>
                  <a:gd name="T36" fmla="*/ 0 w 693"/>
                  <a:gd name="T37" fmla="*/ 651 h 830"/>
                  <a:gd name="T38" fmla="*/ 84 w 693"/>
                  <a:gd name="T39" fmla="*/ 527 h 830"/>
                  <a:gd name="T40" fmla="*/ 124 w 693"/>
                  <a:gd name="T41" fmla="*/ 355 h 830"/>
                  <a:gd name="T42" fmla="*/ 124 w 693"/>
                  <a:gd name="T43" fmla="*/ 223 h 830"/>
                  <a:gd name="T44" fmla="*/ 248 w 693"/>
                  <a:gd name="T45" fmla="*/ 103 h 830"/>
                  <a:gd name="T46" fmla="*/ 644 w 693"/>
                  <a:gd name="T47" fmla="*/ 171 h 830"/>
                  <a:gd name="T48" fmla="*/ 632 w 693"/>
                  <a:gd name="T49" fmla="*/ 363 h 83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93"/>
                  <a:gd name="T76" fmla="*/ 0 h 830"/>
                  <a:gd name="T77" fmla="*/ 693 w 693"/>
                  <a:gd name="T78" fmla="*/ 830 h 83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93" h="830">
                    <a:moveTo>
                      <a:pt x="632" y="363"/>
                    </a:moveTo>
                    <a:cubicBezTo>
                      <a:pt x="628" y="214"/>
                      <a:pt x="580" y="83"/>
                      <a:pt x="444" y="79"/>
                    </a:cubicBezTo>
                    <a:cubicBezTo>
                      <a:pt x="376" y="77"/>
                      <a:pt x="304" y="110"/>
                      <a:pt x="260" y="151"/>
                    </a:cubicBezTo>
                    <a:cubicBezTo>
                      <a:pt x="249" y="161"/>
                      <a:pt x="244" y="175"/>
                      <a:pt x="232" y="187"/>
                    </a:cubicBezTo>
                    <a:cubicBezTo>
                      <a:pt x="209" y="209"/>
                      <a:pt x="160" y="222"/>
                      <a:pt x="168" y="263"/>
                    </a:cubicBezTo>
                    <a:cubicBezTo>
                      <a:pt x="253" y="221"/>
                      <a:pt x="372" y="31"/>
                      <a:pt x="524" y="131"/>
                    </a:cubicBezTo>
                    <a:cubicBezTo>
                      <a:pt x="621" y="195"/>
                      <a:pt x="594" y="461"/>
                      <a:pt x="544" y="571"/>
                    </a:cubicBezTo>
                    <a:cubicBezTo>
                      <a:pt x="509" y="649"/>
                      <a:pt x="440" y="726"/>
                      <a:pt x="376" y="763"/>
                    </a:cubicBezTo>
                    <a:cubicBezTo>
                      <a:pt x="354" y="776"/>
                      <a:pt x="327" y="783"/>
                      <a:pt x="304" y="795"/>
                    </a:cubicBezTo>
                    <a:cubicBezTo>
                      <a:pt x="283" y="806"/>
                      <a:pt x="262" y="830"/>
                      <a:pt x="236" y="819"/>
                    </a:cubicBezTo>
                    <a:cubicBezTo>
                      <a:pt x="260" y="744"/>
                      <a:pt x="331" y="743"/>
                      <a:pt x="384" y="703"/>
                    </a:cubicBezTo>
                    <a:cubicBezTo>
                      <a:pt x="465" y="641"/>
                      <a:pt x="514" y="548"/>
                      <a:pt x="528" y="415"/>
                    </a:cubicBezTo>
                    <a:cubicBezTo>
                      <a:pt x="536" y="339"/>
                      <a:pt x="562" y="251"/>
                      <a:pt x="520" y="191"/>
                    </a:cubicBezTo>
                    <a:cubicBezTo>
                      <a:pt x="484" y="140"/>
                      <a:pt x="396" y="135"/>
                      <a:pt x="340" y="167"/>
                    </a:cubicBezTo>
                    <a:cubicBezTo>
                      <a:pt x="309" y="184"/>
                      <a:pt x="293" y="221"/>
                      <a:pt x="260" y="255"/>
                    </a:cubicBezTo>
                    <a:cubicBezTo>
                      <a:pt x="243" y="273"/>
                      <a:pt x="213" y="285"/>
                      <a:pt x="200" y="307"/>
                    </a:cubicBezTo>
                    <a:cubicBezTo>
                      <a:pt x="179" y="343"/>
                      <a:pt x="192" y="380"/>
                      <a:pt x="184" y="431"/>
                    </a:cubicBezTo>
                    <a:cubicBezTo>
                      <a:pt x="177" y="476"/>
                      <a:pt x="142" y="534"/>
                      <a:pt x="116" y="571"/>
                    </a:cubicBezTo>
                    <a:cubicBezTo>
                      <a:pt x="90" y="608"/>
                      <a:pt x="55" y="652"/>
                      <a:pt x="0" y="651"/>
                    </a:cubicBezTo>
                    <a:cubicBezTo>
                      <a:pt x="5" y="592"/>
                      <a:pt x="59" y="569"/>
                      <a:pt x="84" y="527"/>
                    </a:cubicBezTo>
                    <a:cubicBezTo>
                      <a:pt x="107" y="489"/>
                      <a:pt x="132" y="426"/>
                      <a:pt x="124" y="355"/>
                    </a:cubicBezTo>
                    <a:cubicBezTo>
                      <a:pt x="119" y="309"/>
                      <a:pt x="103" y="267"/>
                      <a:pt x="124" y="223"/>
                    </a:cubicBezTo>
                    <a:cubicBezTo>
                      <a:pt x="145" y="180"/>
                      <a:pt x="204" y="139"/>
                      <a:pt x="248" y="103"/>
                    </a:cubicBezTo>
                    <a:cubicBezTo>
                      <a:pt x="376" y="0"/>
                      <a:pt x="568" y="10"/>
                      <a:pt x="644" y="171"/>
                    </a:cubicBezTo>
                    <a:cubicBezTo>
                      <a:pt x="664" y="213"/>
                      <a:pt x="693" y="346"/>
                      <a:pt x="632" y="36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358" name="Freeform 592"/>
              <p:cNvSpPr>
                <a:spLocks/>
              </p:cNvSpPr>
              <p:nvPr/>
            </p:nvSpPr>
            <p:spPr bwMode="auto">
              <a:xfrm>
                <a:off x="7744" y="2099"/>
                <a:ext cx="307" cy="214"/>
              </a:xfrm>
              <a:custGeom>
                <a:avLst/>
                <a:gdLst>
                  <a:gd name="T0" fmla="*/ 101 w 130"/>
                  <a:gd name="T1" fmla="*/ 91 h 91"/>
                  <a:gd name="T2" fmla="*/ 17 w 130"/>
                  <a:gd name="T3" fmla="*/ 67 h 91"/>
                  <a:gd name="T4" fmla="*/ 101 w 130"/>
                  <a:gd name="T5" fmla="*/ 91 h 91"/>
                  <a:gd name="T6" fmla="*/ 0 60000 65536"/>
                  <a:gd name="T7" fmla="*/ 0 60000 65536"/>
                  <a:gd name="T8" fmla="*/ 0 60000 65536"/>
                  <a:gd name="T9" fmla="*/ 0 w 130"/>
                  <a:gd name="T10" fmla="*/ 0 h 91"/>
                  <a:gd name="T11" fmla="*/ 130 w 130"/>
                  <a:gd name="T12" fmla="*/ 91 h 9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0" h="91">
                    <a:moveTo>
                      <a:pt x="101" y="91"/>
                    </a:moveTo>
                    <a:cubicBezTo>
                      <a:pt x="75" y="81"/>
                      <a:pt x="51" y="69"/>
                      <a:pt x="17" y="67"/>
                    </a:cubicBezTo>
                    <a:cubicBezTo>
                      <a:pt x="0" y="0"/>
                      <a:pt x="130" y="39"/>
                      <a:pt x="101" y="9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359" name="Freeform 593"/>
              <p:cNvSpPr>
                <a:spLocks/>
              </p:cNvSpPr>
              <p:nvPr/>
            </p:nvSpPr>
            <p:spPr bwMode="auto">
              <a:xfrm>
                <a:off x="7222" y="2108"/>
                <a:ext cx="529" cy="621"/>
              </a:xfrm>
              <a:custGeom>
                <a:avLst/>
                <a:gdLst>
                  <a:gd name="T0" fmla="*/ 222 w 224"/>
                  <a:gd name="T1" fmla="*/ 47 h 263"/>
                  <a:gd name="T2" fmla="*/ 182 w 224"/>
                  <a:gd name="T3" fmla="*/ 79 h 263"/>
                  <a:gd name="T4" fmla="*/ 86 w 224"/>
                  <a:gd name="T5" fmla="*/ 179 h 263"/>
                  <a:gd name="T6" fmla="*/ 34 w 224"/>
                  <a:gd name="T7" fmla="*/ 263 h 263"/>
                  <a:gd name="T8" fmla="*/ 118 w 224"/>
                  <a:gd name="T9" fmla="*/ 91 h 263"/>
                  <a:gd name="T10" fmla="*/ 222 w 224"/>
                  <a:gd name="T11" fmla="*/ 47 h 2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24"/>
                  <a:gd name="T19" fmla="*/ 0 h 263"/>
                  <a:gd name="T20" fmla="*/ 224 w 224"/>
                  <a:gd name="T21" fmla="*/ 263 h 26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24" h="263">
                    <a:moveTo>
                      <a:pt x="222" y="47"/>
                    </a:moveTo>
                    <a:cubicBezTo>
                      <a:pt x="224" y="73"/>
                      <a:pt x="195" y="68"/>
                      <a:pt x="182" y="79"/>
                    </a:cubicBezTo>
                    <a:cubicBezTo>
                      <a:pt x="162" y="122"/>
                      <a:pt x="115" y="143"/>
                      <a:pt x="86" y="179"/>
                    </a:cubicBezTo>
                    <a:cubicBezTo>
                      <a:pt x="65" y="205"/>
                      <a:pt x="68" y="245"/>
                      <a:pt x="34" y="263"/>
                    </a:cubicBezTo>
                    <a:cubicBezTo>
                      <a:pt x="0" y="195"/>
                      <a:pt x="79" y="136"/>
                      <a:pt x="118" y="91"/>
                    </a:cubicBezTo>
                    <a:cubicBezTo>
                      <a:pt x="141" y="65"/>
                      <a:pt x="176" y="0"/>
                      <a:pt x="222" y="4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360" name="Freeform 594"/>
              <p:cNvSpPr>
                <a:spLocks/>
              </p:cNvSpPr>
              <p:nvPr/>
            </p:nvSpPr>
            <p:spPr bwMode="auto">
              <a:xfrm>
                <a:off x="6868" y="2271"/>
                <a:ext cx="1139" cy="1498"/>
              </a:xfrm>
              <a:custGeom>
                <a:avLst/>
                <a:gdLst>
                  <a:gd name="T0" fmla="*/ 52 w 482"/>
                  <a:gd name="T1" fmla="*/ 614 h 634"/>
                  <a:gd name="T2" fmla="*/ 120 w 482"/>
                  <a:gd name="T3" fmla="*/ 562 h 634"/>
                  <a:gd name="T4" fmla="*/ 236 w 482"/>
                  <a:gd name="T5" fmla="*/ 454 h 634"/>
                  <a:gd name="T6" fmla="*/ 300 w 482"/>
                  <a:gd name="T7" fmla="*/ 430 h 634"/>
                  <a:gd name="T8" fmla="*/ 432 w 482"/>
                  <a:gd name="T9" fmla="*/ 206 h 634"/>
                  <a:gd name="T10" fmla="*/ 428 w 482"/>
                  <a:gd name="T11" fmla="*/ 162 h 634"/>
                  <a:gd name="T12" fmla="*/ 400 w 482"/>
                  <a:gd name="T13" fmla="*/ 58 h 634"/>
                  <a:gd name="T14" fmla="*/ 332 w 482"/>
                  <a:gd name="T15" fmla="*/ 130 h 634"/>
                  <a:gd name="T16" fmla="*/ 64 w 482"/>
                  <a:gd name="T17" fmla="*/ 490 h 634"/>
                  <a:gd name="T18" fmla="*/ 0 w 482"/>
                  <a:gd name="T19" fmla="*/ 506 h 634"/>
                  <a:gd name="T20" fmla="*/ 76 w 482"/>
                  <a:gd name="T21" fmla="*/ 426 h 634"/>
                  <a:gd name="T22" fmla="*/ 240 w 482"/>
                  <a:gd name="T23" fmla="*/ 146 h 634"/>
                  <a:gd name="T24" fmla="*/ 292 w 482"/>
                  <a:gd name="T25" fmla="*/ 102 h 634"/>
                  <a:gd name="T26" fmla="*/ 340 w 482"/>
                  <a:gd name="T27" fmla="*/ 38 h 634"/>
                  <a:gd name="T28" fmla="*/ 480 w 482"/>
                  <a:gd name="T29" fmla="*/ 90 h 634"/>
                  <a:gd name="T30" fmla="*/ 468 w 482"/>
                  <a:gd name="T31" fmla="*/ 166 h 634"/>
                  <a:gd name="T32" fmla="*/ 468 w 482"/>
                  <a:gd name="T33" fmla="*/ 250 h 634"/>
                  <a:gd name="T34" fmla="*/ 356 w 482"/>
                  <a:gd name="T35" fmla="*/ 450 h 634"/>
                  <a:gd name="T36" fmla="*/ 264 w 482"/>
                  <a:gd name="T37" fmla="*/ 494 h 634"/>
                  <a:gd name="T38" fmla="*/ 52 w 482"/>
                  <a:gd name="T39" fmla="*/ 614 h 6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82"/>
                  <a:gd name="T61" fmla="*/ 0 h 634"/>
                  <a:gd name="T62" fmla="*/ 482 w 482"/>
                  <a:gd name="T63" fmla="*/ 634 h 6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82" h="634">
                    <a:moveTo>
                      <a:pt x="52" y="614"/>
                    </a:moveTo>
                    <a:cubicBezTo>
                      <a:pt x="63" y="583"/>
                      <a:pt x="91" y="582"/>
                      <a:pt x="120" y="562"/>
                    </a:cubicBezTo>
                    <a:cubicBezTo>
                      <a:pt x="162" y="533"/>
                      <a:pt x="194" y="478"/>
                      <a:pt x="236" y="454"/>
                    </a:cubicBezTo>
                    <a:cubicBezTo>
                      <a:pt x="255" y="443"/>
                      <a:pt x="279" y="442"/>
                      <a:pt x="300" y="430"/>
                    </a:cubicBezTo>
                    <a:cubicBezTo>
                      <a:pt x="368" y="392"/>
                      <a:pt x="428" y="289"/>
                      <a:pt x="432" y="206"/>
                    </a:cubicBezTo>
                    <a:cubicBezTo>
                      <a:pt x="433" y="191"/>
                      <a:pt x="427" y="176"/>
                      <a:pt x="428" y="162"/>
                    </a:cubicBezTo>
                    <a:cubicBezTo>
                      <a:pt x="430" y="121"/>
                      <a:pt x="449" y="65"/>
                      <a:pt x="400" y="58"/>
                    </a:cubicBezTo>
                    <a:cubicBezTo>
                      <a:pt x="355" y="51"/>
                      <a:pt x="343" y="93"/>
                      <a:pt x="332" y="130"/>
                    </a:cubicBezTo>
                    <a:cubicBezTo>
                      <a:pt x="229" y="219"/>
                      <a:pt x="186" y="413"/>
                      <a:pt x="64" y="490"/>
                    </a:cubicBezTo>
                    <a:cubicBezTo>
                      <a:pt x="48" y="500"/>
                      <a:pt x="23" y="512"/>
                      <a:pt x="0" y="506"/>
                    </a:cubicBezTo>
                    <a:cubicBezTo>
                      <a:pt x="0" y="456"/>
                      <a:pt x="46" y="452"/>
                      <a:pt x="76" y="426"/>
                    </a:cubicBezTo>
                    <a:cubicBezTo>
                      <a:pt x="154" y="358"/>
                      <a:pt x="171" y="230"/>
                      <a:pt x="240" y="146"/>
                    </a:cubicBezTo>
                    <a:cubicBezTo>
                      <a:pt x="253" y="131"/>
                      <a:pt x="276" y="120"/>
                      <a:pt x="292" y="102"/>
                    </a:cubicBezTo>
                    <a:cubicBezTo>
                      <a:pt x="311" y="81"/>
                      <a:pt x="322" y="51"/>
                      <a:pt x="340" y="38"/>
                    </a:cubicBezTo>
                    <a:cubicBezTo>
                      <a:pt x="395" y="0"/>
                      <a:pt x="476" y="32"/>
                      <a:pt x="480" y="90"/>
                    </a:cubicBezTo>
                    <a:cubicBezTo>
                      <a:pt x="482" y="116"/>
                      <a:pt x="470" y="144"/>
                      <a:pt x="468" y="166"/>
                    </a:cubicBezTo>
                    <a:cubicBezTo>
                      <a:pt x="466" y="195"/>
                      <a:pt x="471" y="223"/>
                      <a:pt x="468" y="250"/>
                    </a:cubicBezTo>
                    <a:cubicBezTo>
                      <a:pt x="459" y="329"/>
                      <a:pt x="412" y="407"/>
                      <a:pt x="356" y="450"/>
                    </a:cubicBezTo>
                    <a:cubicBezTo>
                      <a:pt x="330" y="470"/>
                      <a:pt x="294" y="476"/>
                      <a:pt x="264" y="494"/>
                    </a:cubicBezTo>
                    <a:cubicBezTo>
                      <a:pt x="198" y="533"/>
                      <a:pt x="151" y="634"/>
                      <a:pt x="52" y="61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361" name="Freeform 595"/>
              <p:cNvSpPr>
                <a:spLocks noEditPoints="1"/>
              </p:cNvSpPr>
              <p:nvPr/>
            </p:nvSpPr>
            <p:spPr bwMode="auto">
              <a:xfrm>
                <a:off x="6896" y="2465"/>
                <a:ext cx="983" cy="1207"/>
              </a:xfrm>
              <a:custGeom>
                <a:avLst/>
                <a:gdLst>
                  <a:gd name="T0" fmla="*/ 388 w 416"/>
                  <a:gd name="T1" fmla="*/ 0 h 511"/>
                  <a:gd name="T2" fmla="*/ 380 w 416"/>
                  <a:gd name="T3" fmla="*/ 76 h 511"/>
                  <a:gd name="T4" fmla="*/ 308 w 416"/>
                  <a:gd name="T5" fmla="*/ 296 h 511"/>
                  <a:gd name="T6" fmla="*/ 160 w 416"/>
                  <a:gd name="T7" fmla="*/ 392 h 511"/>
                  <a:gd name="T8" fmla="*/ 0 w 416"/>
                  <a:gd name="T9" fmla="*/ 476 h 511"/>
                  <a:gd name="T10" fmla="*/ 76 w 416"/>
                  <a:gd name="T11" fmla="*/ 420 h 511"/>
                  <a:gd name="T12" fmla="*/ 208 w 416"/>
                  <a:gd name="T13" fmla="*/ 276 h 511"/>
                  <a:gd name="T14" fmla="*/ 344 w 416"/>
                  <a:gd name="T15" fmla="*/ 60 h 511"/>
                  <a:gd name="T16" fmla="*/ 380 w 416"/>
                  <a:gd name="T17" fmla="*/ 0 h 511"/>
                  <a:gd name="T18" fmla="*/ 388 w 416"/>
                  <a:gd name="T19" fmla="*/ 0 h 511"/>
                  <a:gd name="T20" fmla="*/ 260 w 416"/>
                  <a:gd name="T21" fmla="*/ 264 h 511"/>
                  <a:gd name="T22" fmla="*/ 344 w 416"/>
                  <a:gd name="T23" fmla="*/ 120 h 511"/>
                  <a:gd name="T24" fmla="*/ 332 w 416"/>
                  <a:gd name="T25" fmla="*/ 116 h 511"/>
                  <a:gd name="T26" fmla="*/ 260 w 416"/>
                  <a:gd name="T27" fmla="*/ 264 h 5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16"/>
                  <a:gd name="T43" fmla="*/ 0 h 511"/>
                  <a:gd name="T44" fmla="*/ 416 w 416"/>
                  <a:gd name="T45" fmla="*/ 511 h 5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16" h="511">
                    <a:moveTo>
                      <a:pt x="388" y="0"/>
                    </a:moveTo>
                    <a:cubicBezTo>
                      <a:pt x="408" y="22"/>
                      <a:pt x="388" y="57"/>
                      <a:pt x="380" y="76"/>
                    </a:cubicBezTo>
                    <a:cubicBezTo>
                      <a:pt x="416" y="121"/>
                      <a:pt x="361" y="271"/>
                      <a:pt x="308" y="296"/>
                    </a:cubicBezTo>
                    <a:cubicBezTo>
                      <a:pt x="246" y="325"/>
                      <a:pt x="203" y="342"/>
                      <a:pt x="160" y="392"/>
                    </a:cubicBezTo>
                    <a:cubicBezTo>
                      <a:pt x="130" y="426"/>
                      <a:pt x="60" y="511"/>
                      <a:pt x="0" y="476"/>
                    </a:cubicBezTo>
                    <a:cubicBezTo>
                      <a:pt x="17" y="440"/>
                      <a:pt x="50" y="439"/>
                      <a:pt x="76" y="420"/>
                    </a:cubicBezTo>
                    <a:cubicBezTo>
                      <a:pt x="106" y="399"/>
                      <a:pt x="194" y="313"/>
                      <a:pt x="208" y="276"/>
                    </a:cubicBezTo>
                    <a:cubicBezTo>
                      <a:pt x="239" y="199"/>
                      <a:pt x="278" y="107"/>
                      <a:pt x="344" y="60"/>
                    </a:cubicBezTo>
                    <a:cubicBezTo>
                      <a:pt x="351" y="35"/>
                      <a:pt x="355" y="6"/>
                      <a:pt x="380" y="0"/>
                    </a:cubicBezTo>
                    <a:cubicBezTo>
                      <a:pt x="383" y="0"/>
                      <a:pt x="385" y="0"/>
                      <a:pt x="388" y="0"/>
                    </a:cubicBezTo>
                    <a:close/>
                    <a:moveTo>
                      <a:pt x="260" y="264"/>
                    </a:moveTo>
                    <a:cubicBezTo>
                      <a:pt x="312" y="258"/>
                      <a:pt x="349" y="183"/>
                      <a:pt x="344" y="120"/>
                    </a:cubicBezTo>
                    <a:cubicBezTo>
                      <a:pt x="339" y="120"/>
                      <a:pt x="339" y="115"/>
                      <a:pt x="332" y="116"/>
                    </a:cubicBezTo>
                    <a:cubicBezTo>
                      <a:pt x="312" y="169"/>
                      <a:pt x="283" y="213"/>
                      <a:pt x="260" y="26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363" name="Freeform 596"/>
              <p:cNvSpPr>
                <a:spLocks/>
              </p:cNvSpPr>
              <p:nvPr/>
            </p:nvSpPr>
            <p:spPr bwMode="auto">
              <a:xfrm>
                <a:off x="8514" y="2502"/>
                <a:ext cx="163" cy="350"/>
              </a:xfrm>
              <a:custGeom>
                <a:avLst/>
                <a:gdLst>
                  <a:gd name="T0" fmla="*/ 39 w 69"/>
                  <a:gd name="T1" fmla="*/ 0 h 148"/>
                  <a:gd name="T2" fmla="*/ 15 w 69"/>
                  <a:gd name="T3" fmla="*/ 148 h 148"/>
                  <a:gd name="T4" fmla="*/ 39 w 69"/>
                  <a:gd name="T5" fmla="*/ 0 h 148"/>
                  <a:gd name="T6" fmla="*/ 0 60000 65536"/>
                  <a:gd name="T7" fmla="*/ 0 60000 65536"/>
                  <a:gd name="T8" fmla="*/ 0 60000 65536"/>
                  <a:gd name="T9" fmla="*/ 0 w 69"/>
                  <a:gd name="T10" fmla="*/ 0 h 148"/>
                  <a:gd name="T11" fmla="*/ 69 w 69"/>
                  <a:gd name="T12" fmla="*/ 148 h 14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9" h="148">
                    <a:moveTo>
                      <a:pt x="39" y="0"/>
                    </a:moveTo>
                    <a:cubicBezTo>
                      <a:pt x="69" y="30"/>
                      <a:pt x="53" y="134"/>
                      <a:pt x="15" y="148"/>
                    </a:cubicBezTo>
                    <a:cubicBezTo>
                      <a:pt x="13" y="103"/>
                      <a:pt x="0" y="16"/>
                      <a:pt x="39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364" name="Freeform 597"/>
              <p:cNvSpPr>
                <a:spLocks/>
              </p:cNvSpPr>
              <p:nvPr/>
            </p:nvSpPr>
            <p:spPr bwMode="auto">
              <a:xfrm>
                <a:off x="6670" y="2538"/>
                <a:ext cx="375" cy="616"/>
              </a:xfrm>
              <a:custGeom>
                <a:avLst/>
                <a:gdLst>
                  <a:gd name="T0" fmla="*/ 140 w 159"/>
                  <a:gd name="T1" fmla="*/ 5 h 261"/>
                  <a:gd name="T2" fmla="*/ 112 w 159"/>
                  <a:gd name="T3" fmla="*/ 157 h 261"/>
                  <a:gd name="T4" fmla="*/ 20 w 159"/>
                  <a:gd name="T5" fmla="*/ 261 h 261"/>
                  <a:gd name="T6" fmla="*/ 120 w 159"/>
                  <a:gd name="T7" fmla="*/ 13 h 261"/>
                  <a:gd name="T8" fmla="*/ 128 w 159"/>
                  <a:gd name="T9" fmla="*/ 1 h 261"/>
                  <a:gd name="T10" fmla="*/ 140 w 159"/>
                  <a:gd name="T11" fmla="*/ 5 h 2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9"/>
                  <a:gd name="T19" fmla="*/ 0 h 261"/>
                  <a:gd name="T20" fmla="*/ 159 w 159"/>
                  <a:gd name="T21" fmla="*/ 261 h 2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9" h="261">
                    <a:moveTo>
                      <a:pt x="140" y="5"/>
                    </a:moveTo>
                    <a:cubicBezTo>
                      <a:pt x="159" y="62"/>
                      <a:pt x="137" y="118"/>
                      <a:pt x="112" y="157"/>
                    </a:cubicBezTo>
                    <a:cubicBezTo>
                      <a:pt x="87" y="195"/>
                      <a:pt x="54" y="238"/>
                      <a:pt x="20" y="261"/>
                    </a:cubicBezTo>
                    <a:cubicBezTo>
                      <a:pt x="0" y="156"/>
                      <a:pt x="106" y="110"/>
                      <a:pt x="120" y="13"/>
                    </a:cubicBezTo>
                    <a:cubicBezTo>
                      <a:pt x="122" y="8"/>
                      <a:pt x="127" y="7"/>
                      <a:pt x="128" y="1"/>
                    </a:cubicBezTo>
                    <a:cubicBezTo>
                      <a:pt x="135" y="0"/>
                      <a:pt x="135" y="5"/>
                      <a:pt x="140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365" name="Freeform 598"/>
              <p:cNvSpPr>
                <a:spLocks/>
              </p:cNvSpPr>
              <p:nvPr/>
            </p:nvSpPr>
            <p:spPr bwMode="auto">
              <a:xfrm>
                <a:off x="7425" y="2937"/>
                <a:ext cx="1198" cy="1210"/>
              </a:xfrm>
              <a:custGeom>
                <a:avLst/>
                <a:gdLst>
                  <a:gd name="T0" fmla="*/ 492 w 507"/>
                  <a:gd name="T1" fmla="*/ 0 h 512"/>
                  <a:gd name="T2" fmla="*/ 444 w 507"/>
                  <a:gd name="T3" fmla="*/ 188 h 512"/>
                  <a:gd name="T4" fmla="*/ 328 w 507"/>
                  <a:gd name="T5" fmla="*/ 324 h 512"/>
                  <a:gd name="T6" fmla="*/ 160 w 507"/>
                  <a:gd name="T7" fmla="*/ 396 h 512"/>
                  <a:gd name="T8" fmla="*/ 316 w 507"/>
                  <a:gd name="T9" fmla="*/ 360 h 512"/>
                  <a:gd name="T10" fmla="*/ 124 w 507"/>
                  <a:gd name="T11" fmla="*/ 444 h 512"/>
                  <a:gd name="T12" fmla="*/ 0 w 507"/>
                  <a:gd name="T13" fmla="*/ 496 h 512"/>
                  <a:gd name="T14" fmla="*/ 56 w 507"/>
                  <a:gd name="T15" fmla="*/ 444 h 512"/>
                  <a:gd name="T16" fmla="*/ 136 w 507"/>
                  <a:gd name="T17" fmla="*/ 356 h 512"/>
                  <a:gd name="T18" fmla="*/ 332 w 507"/>
                  <a:gd name="T19" fmla="*/ 272 h 512"/>
                  <a:gd name="T20" fmla="*/ 472 w 507"/>
                  <a:gd name="T21" fmla="*/ 16 h 512"/>
                  <a:gd name="T22" fmla="*/ 480 w 507"/>
                  <a:gd name="T23" fmla="*/ 0 h 512"/>
                  <a:gd name="T24" fmla="*/ 492 w 507"/>
                  <a:gd name="T25" fmla="*/ 0 h 51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07"/>
                  <a:gd name="T40" fmla="*/ 0 h 512"/>
                  <a:gd name="T41" fmla="*/ 507 w 507"/>
                  <a:gd name="T42" fmla="*/ 512 h 51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07" h="512">
                    <a:moveTo>
                      <a:pt x="492" y="0"/>
                    </a:moveTo>
                    <a:cubicBezTo>
                      <a:pt x="507" y="67"/>
                      <a:pt x="473" y="136"/>
                      <a:pt x="444" y="188"/>
                    </a:cubicBezTo>
                    <a:cubicBezTo>
                      <a:pt x="415" y="240"/>
                      <a:pt x="380" y="296"/>
                      <a:pt x="328" y="324"/>
                    </a:cubicBezTo>
                    <a:cubicBezTo>
                      <a:pt x="274" y="354"/>
                      <a:pt x="207" y="350"/>
                      <a:pt x="160" y="396"/>
                    </a:cubicBezTo>
                    <a:cubicBezTo>
                      <a:pt x="219" y="409"/>
                      <a:pt x="271" y="361"/>
                      <a:pt x="316" y="360"/>
                    </a:cubicBezTo>
                    <a:cubicBezTo>
                      <a:pt x="311" y="453"/>
                      <a:pt x="194" y="419"/>
                      <a:pt x="124" y="444"/>
                    </a:cubicBezTo>
                    <a:cubicBezTo>
                      <a:pt x="78" y="460"/>
                      <a:pt x="50" y="512"/>
                      <a:pt x="0" y="496"/>
                    </a:cubicBezTo>
                    <a:cubicBezTo>
                      <a:pt x="5" y="460"/>
                      <a:pt x="37" y="460"/>
                      <a:pt x="56" y="444"/>
                    </a:cubicBezTo>
                    <a:cubicBezTo>
                      <a:pt x="87" y="419"/>
                      <a:pt x="107" y="378"/>
                      <a:pt x="136" y="356"/>
                    </a:cubicBezTo>
                    <a:cubicBezTo>
                      <a:pt x="198" y="310"/>
                      <a:pt x="277" y="314"/>
                      <a:pt x="332" y="272"/>
                    </a:cubicBezTo>
                    <a:cubicBezTo>
                      <a:pt x="418" y="206"/>
                      <a:pt x="424" y="122"/>
                      <a:pt x="472" y="16"/>
                    </a:cubicBezTo>
                    <a:cubicBezTo>
                      <a:pt x="474" y="12"/>
                      <a:pt x="475" y="5"/>
                      <a:pt x="480" y="0"/>
                    </a:cubicBezTo>
                    <a:cubicBezTo>
                      <a:pt x="484" y="0"/>
                      <a:pt x="488" y="0"/>
                      <a:pt x="49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366" name="Freeform 599"/>
              <p:cNvSpPr>
                <a:spLocks/>
              </p:cNvSpPr>
              <p:nvPr/>
            </p:nvSpPr>
            <p:spPr bwMode="auto">
              <a:xfrm>
                <a:off x="8219" y="2956"/>
                <a:ext cx="721" cy="869"/>
              </a:xfrm>
              <a:custGeom>
                <a:avLst/>
                <a:gdLst>
                  <a:gd name="T0" fmla="*/ 288 w 305"/>
                  <a:gd name="T1" fmla="*/ 4 h 368"/>
                  <a:gd name="T2" fmla="*/ 220 w 305"/>
                  <a:gd name="T3" fmla="*/ 196 h 368"/>
                  <a:gd name="T4" fmla="*/ 152 w 305"/>
                  <a:gd name="T5" fmla="*/ 236 h 368"/>
                  <a:gd name="T6" fmla="*/ 0 w 305"/>
                  <a:gd name="T7" fmla="*/ 348 h 368"/>
                  <a:gd name="T8" fmla="*/ 52 w 305"/>
                  <a:gd name="T9" fmla="*/ 292 h 368"/>
                  <a:gd name="T10" fmla="*/ 172 w 305"/>
                  <a:gd name="T11" fmla="*/ 76 h 368"/>
                  <a:gd name="T12" fmla="*/ 208 w 305"/>
                  <a:gd name="T13" fmla="*/ 4 h 368"/>
                  <a:gd name="T14" fmla="*/ 176 w 305"/>
                  <a:gd name="T15" fmla="*/ 164 h 368"/>
                  <a:gd name="T16" fmla="*/ 276 w 305"/>
                  <a:gd name="T17" fmla="*/ 0 h 368"/>
                  <a:gd name="T18" fmla="*/ 288 w 305"/>
                  <a:gd name="T19" fmla="*/ 4 h 36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05"/>
                  <a:gd name="T31" fmla="*/ 0 h 368"/>
                  <a:gd name="T32" fmla="*/ 305 w 305"/>
                  <a:gd name="T33" fmla="*/ 368 h 36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05" h="368">
                    <a:moveTo>
                      <a:pt x="288" y="4"/>
                    </a:moveTo>
                    <a:cubicBezTo>
                      <a:pt x="305" y="75"/>
                      <a:pt x="265" y="155"/>
                      <a:pt x="220" y="196"/>
                    </a:cubicBezTo>
                    <a:cubicBezTo>
                      <a:pt x="202" y="213"/>
                      <a:pt x="173" y="218"/>
                      <a:pt x="152" y="236"/>
                    </a:cubicBezTo>
                    <a:cubicBezTo>
                      <a:pt x="106" y="276"/>
                      <a:pt x="76" y="368"/>
                      <a:pt x="0" y="348"/>
                    </a:cubicBezTo>
                    <a:cubicBezTo>
                      <a:pt x="0" y="310"/>
                      <a:pt x="31" y="310"/>
                      <a:pt x="52" y="292"/>
                    </a:cubicBezTo>
                    <a:cubicBezTo>
                      <a:pt x="106" y="246"/>
                      <a:pt x="151" y="153"/>
                      <a:pt x="172" y="76"/>
                    </a:cubicBezTo>
                    <a:cubicBezTo>
                      <a:pt x="179" y="52"/>
                      <a:pt x="177" y="14"/>
                      <a:pt x="208" y="4"/>
                    </a:cubicBezTo>
                    <a:cubicBezTo>
                      <a:pt x="247" y="48"/>
                      <a:pt x="187" y="118"/>
                      <a:pt x="176" y="164"/>
                    </a:cubicBezTo>
                    <a:cubicBezTo>
                      <a:pt x="233" y="149"/>
                      <a:pt x="235" y="44"/>
                      <a:pt x="276" y="0"/>
                    </a:cubicBezTo>
                    <a:cubicBezTo>
                      <a:pt x="279" y="2"/>
                      <a:pt x="283" y="4"/>
                      <a:pt x="288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367" name="Freeform 600"/>
              <p:cNvSpPr>
                <a:spLocks/>
              </p:cNvSpPr>
              <p:nvPr/>
            </p:nvSpPr>
            <p:spPr bwMode="auto">
              <a:xfrm>
                <a:off x="8059" y="3410"/>
                <a:ext cx="788" cy="614"/>
              </a:xfrm>
              <a:custGeom>
                <a:avLst/>
                <a:gdLst>
                  <a:gd name="T0" fmla="*/ 328 w 334"/>
                  <a:gd name="T1" fmla="*/ 0 h 260"/>
                  <a:gd name="T2" fmla="*/ 252 w 334"/>
                  <a:gd name="T3" fmla="*/ 100 h 260"/>
                  <a:gd name="T4" fmla="*/ 288 w 334"/>
                  <a:gd name="T5" fmla="*/ 92 h 260"/>
                  <a:gd name="T6" fmla="*/ 252 w 334"/>
                  <a:gd name="T7" fmla="*/ 148 h 260"/>
                  <a:gd name="T8" fmla="*/ 0 w 334"/>
                  <a:gd name="T9" fmla="*/ 260 h 260"/>
                  <a:gd name="T10" fmla="*/ 92 w 334"/>
                  <a:gd name="T11" fmla="*/ 188 h 260"/>
                  <a:gd name="T12" fmla="*/ 196 w 334"/>
                  <a:gd name="T13" fmla="*/ 120 h 260"/>
                  <a:gd name="T14" fmla="*/ 316 w 334"/>
                  <a:gd name="T15" fmla="*/ 0 h 260"/>
                  <a:gd name="T16" fmla="*/ 328 w 334"/>
                  <a:gd name="T17" fmla="*/ 0 h 26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34"/>
                  <a:gd name="T28" fmla="*/ 0 h 260"/>
                  <a:gd name="T29" fmla="*/ 334 w 334"/>
                  <a:gd name="T30" fmla="*/ 260 h 26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34" h="260">
                    <a:moveTo>
                      <a:pt x="328" y="0"/>
                    </a:moveTo>
                    <a:cubicBezTo>
                      <a:pt x="334" y="49"/>
                      <a:pt x="277" y="69"/>
                      <a:pt x="252" y="100"/>
                    </a:cubicBezTo>
                    <a:cubicBezTo>
                      <a:pt x="263" y="112"/>
                      <a:pt x="269" y="85"/>
                      <a:pt x="288" y="92"/>
                    </a:cubicBezTo>
                    <a:cubicBezTo>
                      <a:pt x="289" y="123"/>
                      <a:pt x="264" y="129"/>
                      <a:pt x="252" y="148"/>
                    </a:cubicBezTo>
                    <a:cubicBezTo>
                      <a:pt x="148" y="163"/>
                      <a:pt x="101" y="255"/>
                      <a:pt x="0" y="260"/>
                    </a:cubicBezTo>
                    <a:cubicBezTo>
                      <a:pt x="16" y="222"/>
                      <a:pt x="60" y="207"/>
                      <a:pt x="92" y="188"/>
                    </a:cubicBezTo>
                    <a:cubicBezTo>
                      <a:pt x="126" y="168"/>
                      <a:pt x="168" y="148"/>
                      <a:pt x="196" y="120"/>
                    </a:cubicBezTo>
                    <a:cubicBezTo>
                      <a:pt x="235" y="82"/>
                      <a:pt x="259" y="24"/>
                      <a:pt x="316" y="0"/>
                    </a:cubicBezTo>
                    <a:cubicBezTo>
                      <a:pt x="320" y="0"/>
                      <a:pt x="324" y="0"/>
                      <a:pt x="328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368" name="Freeform 601"/>
              <p:cNvSpPr>
                <a:spLocks/>
              </p:cNvSpPr>
              <p:nvPr/>
            </p:nvSpPr>
            <p:spPr bwMode="auto">
              <a:xfrm>
                <a:off x="7227" y="3870"/>
                <a:ext cx="321" cy="210"/>
              </a:xfrm>
              <a:custGeom>
                <a:avLst/>
                <a:gdLst>
                  <a:gd name="T0" fmla="*/ 136 w 136"/>
                  <a:gd name="T1" fmla="*/ 9 h 89"/>
                  <a:gd name="T2" fmla="*/ 0 w 136"/>
                  <a:gd name="T3" fmla="*/ 53 h 89"/>
                  <a:gd name="T4" fmla="*/ 136 w 136"/>
                  <a:gd name="T5" fmla="*/ 9 h 89"/>
                  <a:gd name="T6" fmla="*/ 0 60000 65536"/>
                  <a:gd name="T7" fmla="*/ 0 60000 65536"/>
                  <a:gd name="T8" fmla="*/ 0 60000 65536"/>
                  <a:gd name="T9" fmla="*/ 0 w 136"/>
                  <a:gd name="T10" fmla="*/ 0 h 89"/>
                  <a:gd name="T11" fmla="*/ 136 w 136"/>
                  <a:gd name="T12" fmla="*/ 89 h 8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6" h="89">
                    <a:moveTo>
                      <a:pt x="136" y="9"/>
                    </a:moveTo>
                    <a:cubicBezTo>
                      <a:pt x="122" y="49"/>
                      <a:pt x="38" y="89"/>
                      <a:pt x="0" y="53"/>
                    </a:cubicBezTo>
                    <a:cubicBezTo>
                      <a:pt x="9" y="6"/>
                      <a:pt x="98" y="0"/>
                      <a:pt x="136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369" name="Freeform 602"/>
              <p:cNvSpPr>
                <a:spLocks/>
              </p:cNvSpPr>
              <p:nvPr/>
            </p:nvSpPr>
            <p:spPr bwMode="auto">
              <a:xfrm>
                <a:off x="7593" y="3976"/>
                <a:ext cx="333" cy="152"/>
              </a:xfrm>
              <a:custGeom>
                <a:avLst/>
                <a:gdLst>
                  <a:gd name="T0" fmla="*/ 77 w 141"/>
                  <a:gd name="T1" fmla="*/ 64 h 64"/>
                  <a:gd name="T2" fmla="*/ 37 w 141"/>
                  <a:gd name="T3" fmla="*/ 64 h 64"/>
                  <a:gd name="T4" fmla="*/ 141 w 141"/>
                  <a:gd name="T5" fmla="*/ 24 h 64"/>
                  <a:gd name="T6" fmla="*/ 77 w 141"/>
                  <a:gd name="T7" fmla="*/ 64 h 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1"/>
                  <a:gd name="T13" fmla="*/ 0 h 64"/>
                  <a:gd name="T14" fmla="*/ 141 w 141"/>
                  <a:gd name="T15" fmla="*/ 64 h 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1" h="64">
                    <a:moveTo>
                      <a:pt x="77" y="64"/>
                    </a:moveTo>
                    <a:cubicBezTo>
                      <a:pt x="64" y="64"/>
                      <a:pt x="50" y="64"/>
                      <a:pt x="37" y="64"/>
                    </a:cubicBezTo>
                    <a:cubicBezTo>
                      <a:pt x="0" y="28"/>
                      <a:pt x="107" y="0"/>
                      <a:pt x="141" y="24"/>
                    </a:cubicBezTo>
                    <a:cubicBezTo>
                      <a:pt x="135" y="53"/>
                      <a:pt x="101" y="53"/>
                      <a:pt x="77" y="6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</p:grpSp>
      </p:grpSp>
      <p:grpSp>
        <p:nvGrpSpPr>
          <p:cNvPr id="370" name="Group 369"/>
          <p:cNvGrpSpPr/>
          <p:nvPr/>
        </p:nvGrpSpPr>
        <p:grpSpPr>
          <a:xfrm>
            <a:off x="4859572" y="2791380"/>
            <a:ext cx="151452" cy="155448"/>
            <a:chOff x="8331514" y="2478365"/>
            <a:chExt cx="287551" cy="283464"/>
          </a:xfrm>
        </p:grpSpPr>
        <p:sp>
          <p:nvSpPr>
            <p:cNvPr id="371" name="Oval 370"/>
            <p:cNvSpPr/>
            <p:nvPr/>
          </p:nvSpPr>
          <p:spPr>
            <a:xfrm>
              <a:off x="8331514" y="2478365"/>
              <a:ext cx="287551" cy="28346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grpSp>
          <p:nvGrpSpPr>
            <p:cNvPr id="372" name="Group 603"/>
            <p:cNvGrpSpPr>
              <a:grpSpLocks noChangeAspect="1"/>
            </p:cNvGrpSpPr>
            <p:nvPr/>
          </p:nvGrpSpPr>
          <p:grpSpPr bwMode="auto">
            <a:xfrm>
              <a:off x="8410968" y="2517873"/>
              <a:ext cx="137648" cy="197404"/>
              <a:chOff x="6556" y="492"/>
              <a:chExt cx="2551" cy="3655"/>
            </a:xfrm>
            <a:solidFill>
              <a:srgbClr val="FFFFFF"/>
            </a:solidFill>
            <a:effectLst/>
          </p:grpSpPr>
          <p:sp>
            <p:nvSpPr>
              <p:cNvPr id="373" name="Freeform 579"/>
              <p:cNvSpPr>
                <a:spLocks/>
              </p:cNvSpPr>
              <p:nvPr/>
            </p:nvSpPr>
            <p:spPr bwMode="auto">
              <a:xfrm>
                <a:off x="7671" y="537"/>
                <a:ext cx="272" cy="132"/>
              </a:xfrm>
              <a:custGeom>
                <a:avLst/>
                <a:gdLst>
                  <a:gd name="T0" fmla="*/ 32 w 115"/>
                  <a:gd name="T1" fmla="*/ 0 h 56"/>
                  <a:gd name="T2" fmla="*/ 72 w 115"/>
                  <a:gd name="T3" fmla="*/ 0 h 56"/>
                  <a:gd name="T4" fmla="*/ 0 w 115"/>
                  <a:gd name="T5" fmla="*/ 24 h 56"/>
                  <a:gd name="T6" fmla="*/ 32 w 115"/>
                  <a:gd name="T7" fmla="*/ 0 h 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5"/>
                  <a:gd name="T13" fmla="*/ 0 h 56"/>
                  <a:gd name="T14" fmla="*/ 115 w 115"/>
                  <a:gd name="T15" fmla="*/ 56 h 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5" h="56">
                    <a:moveTo>
                      <a:pt x="32" y="0"/>
                    </a:moveTo>
                    <a:cubicBezTo>
                      <a:pt x="45" y="0"/>
                      <a:pt x="59" y="0"/>
                      <a:pt x="72" y="0"/>
                    </a:cubicBezTo>
                    <a:cubicBezTo>
                      <a:pt x="115" y="34"/>
                      <a:pt x="15" y="56"/>
                      <a:pt x="0" y="24"/>
                    </a:cubicBezTo>
                    <a:cubicBezTo>
                      <a:pt x="0" y="5"/>
                      <a:pt x="22" y="8"/>
                      <a:pt x="3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374" name="Freeform 580"/>
              <p:cNvSpPr>
                <a:spLocks/>
              </p:cNvSpPr>
              <p:nvPr/>
            </p:nvSpPr>
            <p:spPr bwMode="auto">
              <a:xfrm>
                <a:off x="7274" y="492"/>
                <a:ext cx="1304" cy="489"/>
              </a:xfrm>
              <a:custGeom>
                <a:avLst/>
                <a:gdLst>
                  <a:gd name="T0" fmla="*/ 376 w 552"/>
                  <a:gd name="T1" fmla="*/ 75 h 207"/>
                  <a:gd name="T2" fmla="*/ 308 w 552"/>
                  <a:gd name="T3" fmla="*/ 79 h 207"/>
                  <a:gd name="T4" fmla="*/ 452 w 552"/>
                  <a:gd name="T5" fmla="*/ 123 h 207"/>
                  <a:gd name="T6" fmla="*/ 552 w 552"/>
                  <a:gd name="T7" fmla="*/ 207 h 207"/>
                  <a:gd name="T8" fmla="*/ 428 w 552"/>
                  <a:gd name="T9" fmla="*/ 155 h 207"/>
                  <a:gd name="T10" fmla="*/ 200 w 552"/>
                  <a:gd name="T11" fmla="*/ 127 h 207"/>
                  <a:gd name="T12" fmla="*/ 124 w 552"/>
                  <a:gd name="T13" fmla="*/ 111 h 207"/>
                  <a:gd name="T14" fmla="*/ 0 w 552"/>
                  <a:gd name="T15" fmla="*/ 131 h 207"/>
                  <a:gd name="T16" fmla="*/ 224 w 552"/>
                  <a:gd name="T17" fmla="*/ 71 h 207"/>
                  <a:gd name="T18" fmla="*/ 376 w 552"/>
                  <a:gd name="T19" fmla="*/ 75 h 20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52"/>
                  <a:gd name="T31" fmla="*/ 0 h 207"/>
                  <a:gd name="T32" fmla="*/ 552 w 552"/>
                  <a:gd name="T33" fmla="*/ 207 h 20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52" h="207">
                    <a:moveTo>
                      <a:pt x="376" y="75"/>
                    </a:moveTo>
                    <a:cubicBezTo>
                      <a:pt x="349" y="75"/>
                      <a:pt x="328" y="67"/>
                      <a:pt x="308" y="79"/>
                    </a:cubicBezTo>
                    <a:cubicBezTo>
                      <a:pt x="347" y="104"/>
                      <a:pt x="405" y="105"/>
                      <a:pt x="452" y="123"/>
                    </a:cubicBezTo>
                    <a:cubicBezTo>
                      <a:pt x="494" y="139"/>
                      <a:pt x="548" y="155"/>
                      <a:pt x="552" y="207"/>
                    </a:cubicBezTo>
                    <a:cubicBezTo>
                      <a:pt x="510" y="197"/>
                      <a:pt x="473" y="171"/>
                      <a:pt x="428" y="155"/>
                    </a:cubicBezTo>
                    <a:cubicBezTo>
                      <a:pt x="359" y="130"/>
                      <a:pt x="295" y="137"/>
                      <a:pt x="200" y="127"/>
                    </a:cubicBezTo>
                    <a:cubicBezTo>
                      <a:pt x="174" y="124"/>
                      <a:pt x="150" y="111"/>
                      <a:pt x="124" y="111"/>
                    </a:cubicBezTo>
                    <a:cubicBezTo>
                      <a:pt x="77" y="112"/>
                      <a:pt x="41" y="154"/>
                      <a:pt x="0" y="131"/>
                    </a:cubicBezTo>
                    <a:cubicBezTo>
                      <a:pt x="17" y="48"/>
                      <a:pt x="142" y="83"/>
                      <a:pt x="224" y="71"/>
                    </a:cubicBezTo>
                    <a:cubicBezTo>
                      <a:pt x="275" y="64"/>
                      <a:pt x="359" y="0"/>
                      <a:pt x="376" y="7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375" name="Freeform 581"/>
              <p:cNvSpPr>
                <a:spLocks/>
              </p:cNvSpPr>
              <p:nvPr/>
            </p:nvSpPr>
            <p:spPr bwMode="auto">
              <a:xfrm>
                <a:off x="8229" y="601"/>
                <a:ext cx="203" cy="175"/>
              </a:xfrm>
              <a:custGeom>
                <a:avLst/>
                <a:gdLst>
                  <a:gd name="T0" fmla="*/ 80 w 86"/>
                  <a:gd name="T1" fmla="*/ 65 h 74"/>
                  <a:gd name="T2" fmla="*/ 0 w 86"/>
                  <a:gd name="T3" fmla="*/ 41 h 74"/>
                  <a:gd name="T4" fmla="*/ 80 w 86"/>
                  <a:gd name="T5" fmla="*/ 65 h 74"/>
                  <a:gd name="T6" fmla="*/ 0 60000 65536"/>
                  <a:gd name="T7" fmla="*/ 0 60000 65536"/>
                  <a:gd name="T8" fmla="*/ 0 60000 65536"/>
                  <a:gd name="T9" fmla="*/ 0 w 86"/>
                  <a:gd name="T10" fmla="*/ 0 h 74"/>
                  <a:gd name="T11" fmla="*/ 86 w 86"/>
                  <a:gd name="T12" fmla="*/ 74 h 7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6" h="74">
                    <a:moveTo>
                      <a:pt x="80" y="65"/>
                    </a:moveTo>
                    <a:cubicBezTo>
                      <a:pt x="52" y="74"/>
                      <a:pt x="18" y="55"/>
                      <a:pt x="0" y="41"/>
                    </a:cubicBezTo>
                    <a:cubicBezTo>
                      <a:pt x="8" y="0"/>
                      <a:pt x="86" y="28"/>
                      <a:pt x="80" y="6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376" name="Freeform 582"/>
              <p:cNvSpPr>
                <a:spLocks/>
              </p:cNvSpPr>
              <p:nvPr/>
            </p:nvSpPr>
            <p:spPr bwMode="auto">
              <a:xfrm>
                <a:off x="6842" y="792"/>
                <a:ext cx="2154" cy="1030"/>
              </a:xfrm>
              <a:custGeom>
                <a:avLst/>
                <a:gdLst>
                  <a:gd name="T0" fmla="*/ 895 w 912"/>
                  <a:gd name="T1" fmla="*/ 436 h 436"/>
                  <a:gd name="T2" fmla="*/ 831 w 912"/>
                  <a:gd name="T3" fmla="*/ 336 h 436"/>
                  <a:gd name="T4" fmla="*/ 759 w 912"/>
                  <a:gd name="T5" fmla="*/ 248 h 436"/>
                  <a:gd name="T6" fmla="*/ 747 w 912"/>
                  <a:gd name="T7" fmla="*/ 184 h 436"/>
                  <a:gd name="T8" fmla="*/ 491 w 912"/>
                  <a:gd name="T9" fmla="*/ 64 h 436"/>
                  <a:gd name="T10" fmla="*/ 295 w 912"/>
                  <a:gd name="T11" fmla="*/ 44 h 436"/>
                  <a:gd name="T12" fmla="*/ 479 w 912"/>
                  <a:gd name="T13" fmla="*/ 84 h 436"/>
                  <a:gd name="T14" fmla="*/ 727 w 912"/>
                  <a:gd name="T15" fmla="*/ 220 h 436"/>
                  <a:gd name="T16" fmla="*/ 471 w 912"/>
                  <a:gd name="T17" fmla="*/ 120 h 436"/>
                  <a:gd name="T18" fmla="*/ 363 w 912"/>
                  <a:gd name="T19" fmla="*/ 120 h 436"/>
                  <a:gd name="T20" fmla="*/ 275 w 912"/>
                  <a:gd name="T21" fmla="*/ 92 h 436"/>
                  <a:gd name="T22" fmla="*/ 7 w 912"/>
                  <a:gd name="T23" fmla="*/ 216 h 436"/>
                  <a:gd name="T24" fmla="*/ 99 w 912"/>
                  <a:gd name="T25" fmla="*/ 132 h 436"/>
                  <a:gd name="T26" fmla="*/ 251 w 912"/>
                  <a:gd name="T27" fmla="*/ 24 h 436"/>
                  <a:gd name="T28" fmla="*/ 387 w 912"/>
                  <a:gd name="T29" fmla="*/ 24 h 436"/>
                  <a:gd name="T30" fmla="*/ 503 w 912"/>
                  <a:gd name="T31" fmla="*/ 28 h 436"/>
                  <a:gd name="T32" fmla="*/ 779 w 912"/>
                  <a:gd name="T33" fmla="*/ 148 h 436"/>
                  <a:gd name="T34" fmla="*/ 803 w 912"/>
                  <a:gd name="T35" fmla="*/ 228 h 436"/>
                  <a:gd name="T36" fmla="*/ 847 w 912"/>
                  <a:gd name="T37" fmla="*/ 276 h 436"/>
                  <a:gd name="T38" fmla="*/ 895 w 912"/>
                  <a:gd name="T39" fmla="*/ 436 h 4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12"/>
                  <a:gd name="T61" fmla="*/ 0 h 436"/>
                  <a:gd name="T62" fmla="*/ 912 w 912"/>
                  <a:gd name="T63" fmla="*/ 436 h 4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12" h="436">
                    <a:moveTo>
                      <a:pt x="895" y="436"/>
                    </a:moveTo>
                    <a:cubicBezTo>
                      <a:pt x="864" y="406"/>
                      <a:pt x="854" y="371"/>
                      <a:pt x="831" y="336"/>
                    </a:cubicBezTo>
                    <a:cubicBezTo>
                      <a:pt x="811" y="305"/>
                      <a:pt x="772" y="280"/>
                      <a:pt x="759" y="248"/>
                    </a:cubicBezTo>
                    <a:cubicBezTo>
                      <a:pt x="752" y="230"/>
                      <a:pt x="756" y="204"/>
                      <a:pt x="747" y="184"/>
                    </a:cubicBezTo>
                    <a:cubicBezTo>
                      <a:pt x="721" y="123"/>
                      <a:pt x="586" y="71"/>
                      <a:pt x="491" y="64"/>
                    </a:cubicBezTo>
                    <a:cubicBezTo>
                      <a:pt x="413" y="58"/>
                      <a:pt x="362" y="58"/>
                      <a:pt x="295" y="44"/>
                    </a:cubicBezTo>
                    <a:cubicBezTo>
                      <a:pt x="321" y="92"/>
                      <a:pt x="409" y="79"/>
                      <a:pt x="479" y="84"/>
                    </a:cubicBezTo>
                    <a:cubicBezTo>
                      <a:pt x="591" y="92"/>
                      <a:pt x="712" y="133"/>
                      <a:pt x="727" y="220"/>
                    </a:cubicBezTo>
                    <a:cubicBezTo>
                      <a:pt x="646" y="185"/>
                      <a:pt x="577" y="128"/>
                      <a:pt x="471" y="120"/>
                    </a:cubicBezTo>
                    <a:cubicBezTo>
                      <a:pt x="437" y="117"/>
                      <a:pt x="399" y="124"/>
                      <a:pt x="363" y="120"/>
                    </a:cubicBezTo>
                    <a:cubicBezTo>
                      <a:pt x="333" y="116"/>
                      <a:pt x="305" y="94"/>
                      <a:pt x="275" y="92"/>
                    </a:cubicBezTo>
                    <a:cubicBezTo>
                      <a:pt x="165" y="84"/>
                      <a:pt x="112" y="218"/>
                      <a:pt x="7" y="216"/>
                    </a:cubicBezTo>
                    <a:cubicBezTo>
                      <a:pt x="0" y="168"/>
                      <a:pt x="63" y="154"/>
                      <a:pt x="99" y="132"/>
                    </a:cubicBezTo>
                    <a:cubicBezTo>
                      <a:pt x="142" y="106"/>
                      <a:pt x="199" y="55"/>
                      <a:pt x="251" y="24"/>
                    </a:cubicBezTo>
                    <a:cubicBezTo>
                      <a:pt x="292" y="0"/>
                      <a:pt x="338" y="16"/>
                      <a:pt x="387" y="24"/>
                    </a:cubicBezTo>
                    <a:cubicBezTo>
                      <a:pt x="425" y="30"/>
                      <a:pt x="464" y="25"/>
                      <a:pt x="503" y="28"/>
                    </a:cubicBezTo>
                    <a:cubicBezTo>
                      <a:pt x="592" y="34"/>
                      <a:pt x="736" y="87"/>
                      <a:pt x="779" y="148"/>
                    </a:cubicBezTo>
                    <a:cubicBezTo>
                      <a:pt x="796" y="173"/>
                      <a:pt x="793" y="202"/>
                      <a:pt x="803" y="228"/>
                    </a:cubicBezTo>
                    <a:cubicBezTo>
                      <a:pt x="811" y="248"/>
                      <a:pt x="831" y="256"/>
                      <a:pt x="847" y="276"/>
                    </a:cubicBezTo>
                    <a:cubicBezTo>
                      <a:pt x="880" y="315"/>
                      <a:pt x="912" y="375"/>
                      <a:pt x="895" y="4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377" name="Freeform 583"/>
              <p:cNvSpPr>
                <a:spLocks/>
              </p:cNvSpPr>
              <p:nvPr/>
            </p:nvSpPr>
            <p:spPr bwMode="auto">
              <a:xfrm>
                <a:off x="7010" y="844"/>
                <a:ext cx="255" cy="194"/>
              </a:xfrm>
              <a:custGeom>
                <a:avLst/>
                <a:gdLst>
                  <a:gd name="T0" fmla="*/ 108 w 108"/>
                  <a:gd name="T1" fmla="*/ 10 h 82"/>
                  <a:gd name="T2" fmla="*/ 0 w 108"/>
                  <a:gd name="T3" fmla="*/ 82 h 82"/>
                  <a:gd name="T4" fmla="*/ 108 w 108"/>
                  <a:gd name="T5" fmla="*/ 10 h 82"/>
                  <a:gd name="T6" fmla="*/ 0 60000 65536"/>
                  <a:gd name="T7" fmla="*/ 0 60000 65536"/>
                  <a:gd name="T8" fmla="*/ 0 60000 65536"/>
                  <a:gd name="T9" fmla="*/ 0 w 108"/>
                  <a:gd name="T10" fmla="*/ 0 h 82"/>
                  <a:gd name="T11" fmla="*/ 108 w 108"/>
                  <a:gd name="T12" fmla="*/ 82 h 8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8" h="82">
                    <a:moveTo>
                      <a:pt x="108" y="10"/>
                    </a:moveTo>
                    <a:cubicBezTo>
                      <a:pt x="93" y="53"/>
                      <a:pt x="43" y="81"/>
                      <a:pt x="0" y="82"/>
                    </a:cubicBezTo>
                    <a:cubicBezTo>
                      <a:pt x="14" y="38"/>
                      <a:pt x="53" y="0"/>
                      <a:pt x="108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378" name="Freeform 584"/>
              <p:cNvSpPr>
                <a:spLocks/>
              </p:cNvSpPr>
              <p:nvPr/>
            </p:nvSpPr>
            <p:spPr bwMode="auto">
              <a:xfrm>
                <a:off x="6632" y="1010"/>
                <a:ext cx="916" cy="859"/>
              </a:xfrm>
              <a:custGeom>
                <a:avLst/>
                <a:gdLst>
                  <a:gd name="T0" fmla="*/ 388 w 388"/>
                  <a:gd name="T1" fmla="*/ 36 h 364"/>
                  <a:gd name="T2" fmla="*/ 220 w 388"/>
                  <a:gd name="T3" fmla="*/ 148 h 364"/>
                  <a:gd name="T4" fmla="*/ 192 w 388"/>
                  <a:gd name="T5" fmla="*/ 200 h 364"/>
                  <a:gd name="T6" fmla="*/ 96 w 388"/>
                  <a:gd name="T7" fmla="*/ 276 h 364"/>
                  <a:gd name="T8" fmla="*/ 12 w 388"/>
                  <a:gd name="T9" fmla="*/ 364 h 364"/>
                  <a:gd name="T10" fmla="*/ 88 w 388"/>
                  <a:gd name="T11" fmla="*/ 232 h 364"/>
                  <a:gd name="T12" fmla="*/ 160 w 388"/>
                  <a:gd name="T13" fmla="*/ 184 h 364"/>
                  <a:gd name="T14" fmla="*/ 208 w 388"/>
                  <a:gd name="T15" fmla="*/ 104 h 364"/>
                  <a:gd name="T16" fmla="*/ 388 w 388"/>
                  <a:gd name="T17" fmla="*/ 36 h 36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8"/>
                  <a:gd name="T28" fmla="*/ 0 h 364"/>
                  <a:gd name="T29" fmla="*/ 388 w 388"/>
                  <a:gd name="T30" fmla="*/ 364 h 36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8" h="364">
                    <a:moveTo>
                      <a:pt x="388" y="36"/>
                    </a:moveTo>
                    <a:cubicBezTo>
                      <a:pt x="327" y="76"/>
                      <a:pt x="262" y="93"/>
                      <a:pt x="220" y="148"/>
                    </a:cubicBezTo>
                    <a:cubicBezTo>
                      <a:pt x="208" y="164"/>
                      <a:pt x="205" y="185"/>
                      <a:pt x="192" y="200"/>
                    </a:cubicBezTo>
                    <a:cubicBezTo>
                      <a:pt x="166" y="229"/>
                      <a:pt x="126" y="246"/>
                      <a:pt x="96" y="276"/>
                    </a:cubicBezTo>
                    <a:cubicBezTo>
                      <a:pt x="66" y="306"/>
                      <a:pt x="53" y="347"/>
                      <a:pt x="12" y="364"/>
                    </a:cubicBezTo>
                    <a:cubicBezTo>
                      <a:pt x="0" y="307"/>
                      <a:pt x="48" y="268"/>
                      <a:pt x="88" y="232"/>
                    </a:cubicBezTo>
                    <a:cubicBezTo>
                      <a:pt x="110" y="212"/>
                      <a:pt x="142" y="202"/>
                      <a:pt x="160" y="184"/>
                    </a:cubicBezTo>
                    <a:cubicBezTo>
                      <a:pt x="179" y="165"/>
                      <a:pt x="187" y="127"/>
                      <a:pt x="208" y="104"/>
                    </a:cubicBezTo>
                    <a:cubicBezTo>
                      <a:pt x="245" y="65"/>
                      <a:pt x="341" y="0"/>
                      <a:pt x="388" y="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379" name="Freeform 585"/>
              <p:cNvSpPr>
                <a:spLocks/>
              </p:cNvSpPr>
              <p:nvPr/>
            </p:nvSpPr>
            <p:spPr bwMode="auto">
              <a:xfrm>
                <a:off x="7189" y="1090"/>
                <a:ext cx="1918" cy="1885"/>
              </a:xfrm>
              <a:custGeom>
                <a:avLst/>
                <a:gdLst>
                  <a:gd name="T0" fmla="*/ 812 w 812"/>
                  <a:gd name="T1" fmla="*/ 598 h 798"/>
                  <a:gd name="T2" fmla="*/ 812 w 812"/>
                  <a:gd name="T3" fmla="*/ 682 h 798"/>
                  <a:gd name="T4" fmla="*/ 760 w 812"/>
                  <a:gd name="T5" fmla="*/ 798 h 798"/>
                  <a:gd name="T6" fmla="*/ 772 w 812"/>
                  <a:gd name="T7" fmla="*/ 590 h 798"/>
                  <a:gd name="T8" fmla="*/ 576 w 812"/>
                  <a:gd name="T9" fmla="*/ 182 h 798"/>
                  <a:gd name="T10" fmla="*/ 100 w 812"/>
                  <a:gd name="T11" fmla="*/ 94 h 798"/>
                  <a:gd name="T12" fmla="*/ 0 w 812"/>
                  <a:gd name="T13" fmla="*/ 154 h 798"/>
                  <a:gd name="T14" fmla="*/ 112 w 812"/>
                  <a:gd name="T15" fmla="*/ 50 h 798"/>
                  <a:gd name="T16" fmla="*/ 364 w 812"/>
                  <a:gd name="T17" fmla="*/ 22 h 798"/>
                  <a:gd name="T18" fmla="*/ 812 w 812"/>
                  <a:gd name="T19" fmla="*/ 598 h 79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12"/>
                  <a:gd name="T31" fmla="*/ 0 h 798"/>
                  <a:gd name="T32" fmla="*/ 812 w 812"/>
                  <a:gd name="T33" fmla="*/ 798 h 79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12" h="798">
                    <a:moveTo>
                      <a:pt x="812" y="598"/>
                    </a:moveTo>
                    <a:cubicBezTo>
                      <a:pt x="812" y="626"/>
                      <a:pt x="812" y="654"/>
                      <a:pt x="812" y="682"/>
                    </a:cubicBezTo>
                    <a:cubicBezTo>
                      <a:pt x="796" y="722"/>
                      <a:pt x="801" y="783"/>
                      <a:pt x="760" y="798"/>
                    </a:cubicBezTo>
                    <a:cubicBezTo>
                      <a:pt x="757" y="729"/>
                      <a:pt x="777" y="659"/>
                      <a:pt x="772" y="590"/>
                    </a:cubicBezTo>
                    <a:cubicBezTo>
                      <a:pt x="760" y="437"/>
                      <a:pt x="656" y="264"/>
                      <a:pt x="576" y="182"/>
                    </a:cubicBezTo>
                    <a:cubicBezTo>
                      <a:pt x="477" y="80"/>
                      <a:pt x="267" y="0"/>
                      <a:pt x="100" y="94"/>
                    </a:cubicBezTo>
                    <a:cubicBezTo>
                      <a:pt x="64" y="114"/>
                      <a:pt x="48" y="161"/>
                      <a:pt x="0" y="154"/>
                    </a:cubicBezTo>
                    <a:cubicBezTo>
                      <a:pt x="13" y="101"/>
                      <a:pt x="67" y="72"/>
                      <a:pt x="112" y="50"/>
                    </a:cubicBezTo>
                    <a:cubicBezTo>
                      <a:pt x="181" y="17"/>
                      <a:pt x="283" y="3"/>
                      <a:pt x="364" y="22"/>
                    </a:cubicBezTo>
                    <a:cubicBezTo>
                      <a:pt x="614" y="81"/>
                      <a:pt x="776" y="324"/>
                      <a:pt x="812" y="59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380" name="Freeform 586"/>
              <p:cNvSpPr>
                <a:spLocks/>
              </p:cNvSpPr>
              <p:nvPr/>
            </p:nvSpPr>
            <p:spPr bwMode="auto">
              <a:xfrm>
                <a:off x="6556" y="1267"/>
                <a:ext cx="2407" cy="1623"/>
              </a:xfrm>
              <a:custGeom>
                <a:avLst/>
                <a:gdLst>
                  <a:gd name="T0" fmla="*/ 0 w 1019"/>
                  <a:gd name="T1" fmla="*/ 467 h 687"/>
                  <a:gd name="T2" fmla="*/ 0 w 1019"/>
                  <a:gd name="T3" fmla="*/ 435 h 687"/>
                  <a:gd name="T4" fmla="*/ 220 w 1019"/>
                  <a:gd name="T5" fmla="*/ 131 h 687"/>
                  <a:gd name="T6" fmla="*/ 296 w 1019"/>
                  <a:gd name="T7" fmla="*/ 103 h 687"/>
                  <a:gd name="T8" fmla="*/ 380 w 1019"/>
                  <a:gd name="T9" fmla="*/ 43 h 687"/>
                  <a:gd name="T10" fmla="*/ 588 w 1019"/>
                  <a:gd name="T11" fmla="*/ 3 h 687"/>
                  <a:gd name="T12" fmla="*/ 844 w 1019"/>
                  <a:gd name="T13" fmla="*/ 143 h 687"/>
                  <a:gd name="T14" fmla="*/ 1012 w 1019"/>
                  <a:gd name="T15" fmla="*/ 551 h 687"/>
                  <a:gd name="T16" fmla="*/ 976 w 1019"/>
                  <a:gd name="T17" fmla="*/ 687 h 687"/>
                  <a:gd name="T18" fmla="*/ 968 w 1019"/>
                  <a:gd name="T19" fmla="*/ 539 h 687"/>
                  <a:gd name="T20" fmla="*/ 820 w 1019"/>
                  <a:gd name="T21" fmla="*/ 187 h 687"/>
                  <a:gd name="T22" fmla="*/ 412 w 1019"/>
                  <a:gd name="T23" fmla="*/ 75 h 687"/>
                  <a:gd name="T24" fmla="*/ 304 w 1019"/>
                  <a:gd name="T25" fmla="*/ 151 h 687"/>
                  <a:gd name="T26" fmla="*/ 232 w 1019"/>
                  <a:gd name="T27" fmla="*/ 171 h 687"/>
                  <a:gd name="T28" fmla="*/ 68 w 1019"/>
                  <a:gd name="T29" fmla="*/ 371 h 687"/>
                  <a:gd name="T30" fmla="*/ 0 w 1019"/>
                  <a:gd name="T31" fmla="*/ 467 h 68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19"/>
                  <a:gd name="T49" fmla="*/ 0 h 687"/>
                  <a:gd name="T50" fmla="*/ 1019 w 1019"/>
                  <a:gd name="T51" fmla="*/ 687 h 68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19" h="687">
                    <a:moveTo>
                      <a:pt x="0" y="467"/>
                    </a:moveTo>
                    <a:cubicBezTo>
                      <a:pt x="0" y="456"/>
                      <a:pt x="0" y="446"/>
                      <a:pt x="0" y="435"/>
                    </a:cubicBezTo>
                    <a:cubicBezTo>
                      <a:pt x="35" y="319"/>
                      <a:pt x="123" y="178"/>
                      <a:pt x="220" y="131"/>
                    </a:cubicBezTo>
                    <a:cubicBezTo>
                      <a:pt x="245" y="119"/>
                      <a:pt x="272" y="115"/>
                      <a:pt x="296" y="103"/>
                    </a:cubicBezTo>
                    <a:cubicBezTo>
                      <a:pt x="329" y="86"/>
                      <a:pt x="354" y="58"/>
                      <a:pt x="380" y="43"/>
                    </a:cubicBezTo>
                    <a:cubicBezTo>
                      <a:pt x="432" y="14"/>
                      <a:pt x="497" y="0"/>
                      <a:pt x="588" y="3"/>
                    </a:cubicBezTo>
                    <a:cubicBezTo>
                      <a:pt x="693" y="7"/>
                      <a:pt x="788" y="78"/>
                      <a:pt x="844" y="143"/>
                    </a:cubicBezTo>
                    <a:cubicBezTo>
                      <a:pt x="930" y="242"/>
                      <a:pt x="1012" y="387"/>
                      <a:pt x="1012" y="551"/>
                    </a:cubicBezTo>
                    <a:cubicBezTo>
                      <a:pt x="1012" y="598"/>
                      <a:pt x="1019" y="653"/>
                      <a:pt x="976" y="687"/>
                    </a:cubicBezTo>
                    <a:cubicBezTo>
                      <a:pt x="955" y="635"/>
                      <a:pt x="970" y="584"/>
                      <a:pt x="968" y="539"/>
                    </a:cubicBezTo>
                    <a:cubicBezTo>
                      <a:pt x="961" y="392"/>
                      <a:pt x="890" y="271"/>
                      <a:pt x="820" y="187"/>
                    </a:cubicBezTo>
                    <a:cubicBezTo>
                      <a:pt x="740" y="91"/>
                      <a:pt x="571" y="0"/>
                      <a:pt x="412" y="75"/>
                    </a:cubicBezTo>
                    <a:cubicBezTo>
                      <a:pt x="373" y="93"/>
                      <a:pt x="347" y="132"/>
                      <a:pt x="304" y="151"/>
                    </a:cubicBezTo>
                    <a:cubicBezTo>
                      <a:pt x="283" y="160"/>
                      <a:pt x="256" y="159"/>
                      <a:pt x="232" y="171"/>
                    </a:cubicBezTo>
                    <a:cubicBezTo>
                      <a:pt x="156" y="208"/>
                      <a:pt x="102" y="300"/>
                      <a:pt x="68" y="371"/>
                    </a:cubicBezTo>
                    <a:cubicBezTo>
                      <a:pt x="52" y="406"/>
                      <a:pt x="34" y="484"/>
                      <a:pt x="0" y="46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381" name="Freeform 587"/>
              <p:cNvSpPr>
                <a:spLocks/>
              </p:cNvSpPr>
              <p:nvPr/>
            </p:nvSpPr>
            <p:spPr bwMode="auto">
              <a:xfrm>
                <a:off x="6752" y="1312"/>
                <a:ext cx="258" cy="236"/>
              </a:xfrm>
              <a:custGeom>
                <a:avLst/>
                <a:gdLst>
                  <a:gd name="T0" fmla="*/ 109 w 109"/>
                  <a:gd name="T1" fmla="*/ 0 h 100"/>
                  <a:gd name="T2" fmla="*/ 1 w 109"/>
                  <a:gd name="T3" fmla="*/ 100 h 100"/>
                  <a:gd name="T4" fmla="*/ 109 w 109"/>
                  <a:gd name="T5" fmla="*/ 0 h 100"/>
                  <a:gd name="T6" fmla="*/ 0 60000 65536"/>
                  <a:gd name="T7" fmla="*/ 0 60000 65536"/>
                  <a:gd name="T8" fmla="*/ 0 60000 65536"/>
                  <a:gd name="T9" fmla="*/ 0 w 109"/>
                  <a:gd name="T10" fmla="*/ 0 h 100"/>
                  <a:gd name="T11" fmla="*/ 109 w 109"/>
                  <a:gd name="T12" fmla="*/ 100 h 1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9" h="100">
                    <a:moveTo>
                      <a:pt x="109" y="0"/>
                    </a:moveTo>
                    <a:cubicBezTo>
                      <a:pt x="102" y="62"/>
                      <a:pt x="47" y="77"/>
                      <a:pt x="1" y="100"/>
                    </a:cubicBezTo>
                    <a:cubicBezTo>
                      <a:pt x="0" y="45"/>
                      <a:pt x="52" y="10"/>
                      <a:pt x="109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382" name="Freeform 588"/>
              <p:cNvSpPr>
                <a:spLocks/>
              </p:cNvSpPr>
              <p:nvPr/>
            </p:nvSpPr>
            <p:spPr bwMode="auto">
              <a:xfrm>
                <a:off x="6589" y="1432"/>
                <a:ext cx="1970" cy="2488"/>
              </a:xfrm>
              <a:custGeom>
                <a:avLst/>
                <a:gdLst>
                  <a:gd name="T0" fmla="*/ 386 w 834"/>
                  <a:gd name="T1" fmla="*/ 105 h 1053"/>
                  <a:gd name="T2" fmla="*/ 470 w 834"/>
                  <a:gd name="T3" fmla="*/ 85 h 1053"/>
                  <a:gd name="T4" fmla="*/ 834 w 834"/>
                  <a:gd name="T5" fmla="*/ 397 h 1053"/>
                  <a:gd name="T6" fmla="*/ 830 w 834"/>
                  <a:gd name="T7" fmla="*/ 429 h 1053"/>
                  <a:gd name="T8" fmla="*/ 694 w 834"/>
                  <a:gd name="T9" fmla="*/ 869 h 1053"/>
                  <a:gd name="T10" fmla="*/ 542 w 834"/>
                  <a:gd name="T11" fmla="*/ 937 h 1053"/>
                  <a:gd name="T12" fmla="*/ 434 w 834"/>
                  <a:gd name="T13" fmla="*/ 1001 h 1053"/>
                  <a:gd name="T14" fmla="*/ 302 w 834"/>
                  <a:gd name="T15" fmla="*/ 1021 h 1053"/>
                  <a:gd name="T16" fmla="*/ 222 w 834"/>
                  <a:gd name="T17" fmla="*/ 1045 h 1053"/>
                  <a:gd name="T18" fmla="*/ 390 w 834"/>
                  <a:gd name="T19" fmla="*/ 965 h 1053"/>
                  <a:gd name="T20" fmla="*/ 690 w 834"/>
                  <a:gd name="T21" fmla="*/ 625 h 1053"/>
                  <a:gd name="T22" fmla="*/ 714 w 834"/>
                  <a:gd name="T23" fmla="*/ 521 h 1053"/>
                  <a:gd name="T24" fmla="*/ 722 w 834"/>
                  <a:gd name="T25" fmla="*/ 653 h 1053"/>
                  <a:gd name="T26" fmla="*/ 622 w 834"/>
                  <a:gd name="T27" fmla="*/ 861 h 1053"/>
                  <a:gd name="T28" fmla="*/ 766 w 834"/>
                  <a:gd name="T29" fmla="*/ 529 h 1053"/>
                  <a:gd name="T30" fmla="*/ 778 w 834"/>
                  <a:gd name="T31" fmla="*/ 361 h 1053"/>
                  <a:gd name="T32" fmla="*/ 522 w 834"/>
                  <a:gd name="T33" fmla="*/ 133 h 1053"/>
                  <a:gd name="T34" fmla="*/ 326 w 834"/>
                  <a:gd name="T35" fmla="*/ 205 h 1053"/>
                  <a:gd name="T36" fmla="*/ 202 w 834"/>
                  <a:gd name="T37" fmla="*/ 321 h 1053"/>
                  <a:gd name="T38" fmla="*/ 114 w 834"/>
                  <a:gd name="T39" fmla="*/ 505 h 1053"/>
                  <a:gd name="T40" fmla="*/ 18 w 834"/>
                  <a:gd name="T41" fmla="*/ 645 h 1053"/>
                  <a:gd name="T42" fmla="*/ 78 w 834"/>
                  <a:gd name="T43" fmla="*/ 477 h 1053"/>
                  <a:gd name="T44" fmla="*/ 150 w 834"/>
                  <a:gd name="T45" fmla="*/ 309 h 1053"/>
                  <a:gd name="T46" fmla="*/ 266 w 834"/>
                  <a:gd name="T47" fmla="*/ 185 h 1053"/>
                  <a:gd name="T48" fmla="*/ 502 w 834"/>
                  <a:gd name="T49" fmla="*/ 5 h 1053"/>
                  <a:gd name="T50" fmla="*/ 574 w 834"/>
                  <a:gd name="T51" fmla="*/ 25 h 1053"/>
                  <a:gd name="T52" fmla="*/ 470 w 834"/>
                  <a:gd name="T53" fmla="*/ 57 h 1053"/>
                  <a:gd name="T54" fmla="*/ 386 w 834"/>
                  <a:gd name="T55" fmla="*/ 105 h 105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834"/>
                  <a:gd name="T85" fmla="*/ 0 h 1053"/>
                  <a:gd name="T86" fmla="*/ 834 w 834"/>
                  <a:gd name="T87" fmla="*/ 1053 h 1053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834" h="1053">
                    <a:moveTo>
                      <a:pt x="386" y="105"/>
                    </a:moveTo>
                    <a:cubicBezTo>
                      <a:pt x="419" y="107"/>
                      <a:pt x="441" y="88"/>
                      <a:pt x="470" y="85"/>
                    </a:cubicBezTo>
                    <a:cubicBezTo>
                      <a:pt x="658" y="63"/>
                      <a:pt x="834" y="235"/>
                      <a:pt x="834" y="397"/>
                    </a:cubicBezTo>
                    <a:cubicBezTo>
                      <a:pt x="834" y="407"/>
                      <a:pt x="832" y="420"/>
                      <a:pt x="830" y="429"/>
                    </a:cubicBezTo>
                    <a:cubicBezTo>
                      <a:pt x="792" y="614"/>
                      <a:pt x="805" y="765"/>
                      <a:pt x="694" y="869"/>
                    </a:cubicBezTo>
                    <a:cubicBezTo>
                      <a:pt x="652" y="909"/>
                      <a:pt x="601" y="916"/>
                      <a:pt x="542" y="937"/>
                    </a:cubicBezTo>
                    <a:cubicBezTo>
                      <a:pt x="502" y="951"/>
                      <a:pt x="477" y="984"/>
                      <a:pt x="434" y="1001"/>
                    </a:cubicBezTo>
                    <a:cubicBezTo>
                      <a:pt x="395" y="1017"/>
                      <a:pt x="348" y="1010"/>
                      <a:pt x="302" y="1021"/>
                    </a:cubicBezTo>
                    <a:cubicBezTo>
                      <a:pt x="278" y="1027"/>
                      <a:pt x="256" y="1053"/>
                      <a:pt x="222" y="1045"/>
                    </a:cubicBezTo>
                    <a:cubicBezTo>
                      <a:pt x="220" y="972"/>
                      <a:pt x="328" y="988"/>
                      <a:pt x="390" y="965"/>
                    </a:cubicBezTo>
                    <a:cubicBezTo>
                      <a:pt x="533" y="914"/>
                      <a:pt x="657" y="786"/>
                      <a:pt x="690" y="625"/>
                    </a:cubicBezTo>
                    <a:cubicBezTo>
                      <a:pt x="697" y="593"/>
                      <a:pt x="685" y="552"/>
                      <a:pt x="714" y="521"/>
                    </a:cubicBezTo>
                    <a:cubicBezTo>
                      <a:pt x="764" y="541"/>
                      <a:pt x="733" y="611"/>
                      <a:pt x="722" y="653"/>
                    </a:cubicBezTo>
                    <a:cubicBezTo>
                      <a:pt x="700" y="737"/>
                      <a:pt x="671" y="808"/>
                      <a:pt x="622" y="861"/>
                    </a:cubicBezTo>
                    <a:cubicBezTo>
                      <a:pt x="735" y="819"/>
                      <a:pt x="755" y="678"/>
                      <a:pt x="766" y="529"/>
                    </a:cubicBezTo>
                    <a:cubicBezTo>
                      <a:pt x="771" y="467"/>
                      <a:pt x="790" y="414"/>
                      <a:pt x="778" y="361"/>
                    </a:cubicBezTo>
                    <a:cubicBezTo>
                      <a:pt x="753" y="251"/>
                      <a:pt x="651" y="135"/>
                      <a:pt x="522" y="133"/>
                    </a:cubicBezTo>
                    <a:cubicBezTo>
                      <a:pt x="442" y="132"/>
                      <a:pt x="378" y="164"/>
                      <a:pt x="326" y="205"/>
                    </a:cubicBezTo>
                    <a:cubicBezTo>
                      <a:pt x="288" y="236"/>
                      <a:pt x="235" y="283"/>
                      <a:pt x="202" y="321"/>
                    </a:cubicBezTo>
                    <a:cubicBezTo>
                      <a:pt x="166" y="363"/>
                      <a:pt x="144" y="445"/>
                      <a:pt x="114" y="505"/>
                    </a:cubicBezTo>
                    <a:cubicBezTo>
                      <a:pt x="89" y="556"/>
                      <a:pt x="74" y="622"/>
                      <a:pt x="18" y="645"/>
                    </a:cubicBezTo>
                    <a:cubicBezTo>
                      <a:pt x="0" y="588"/>
                      <a:pt x="50" y="534"/>
                      <a:pt x="78" y="477"/>
                    </a:cubicBezTo>
                    <a:cubicBezTo>
                      <a:pt x="104" y="424"/>
                      <a:pt x="119" y="359"/>
                      <a:pt x="150" y="309"/>
                    </a:cubicBezTo>
                    <a:cubicBezTo>
                      <a:pt x="177" y="264"/>
                      <a:pt x="229" y="225"/>
                      <a:pt x="266" y="185"/>
                    </a:cubicBezTo>
                    <a:cubicBezTo>
                      <a:pt x="341" y="106"/>
                      <a:pt x="369" y="17"/>
                      <a:pt x="502" y="5"/>
                    </a:cubicBezTo>
                    <a:cubicBezTo>
                      <a:pt x="524" y="3"/>
                      <a:pt x="572" y="0"/>
                      <a:pt x="574" y="25"/>
                    </a:cubicBezTo>
                    <a:cubicBezTo>
                      <a:pt x="577" y="58"/>
                      <a:pt x="501" y="50"/>
                      <a:pt x="470" y="57"/>
                    </a:cubicBezTo>
                    <a:cubicBezTo>
                      <a:pt x="435" y="65"/>
                      <a:pt x="401" y="77"/>
                      <a:pt x="386" y="10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383" name="Freeform 589"/>
              <p:cNvSpPr>
                <a:spLocks/>
              </p:cNvSpPr>
              <p:nvPr/>
            </p:nvSpPr>
            <p:spPr bwMode="auto">
              <a:xfrm>
                <a:off x="7983" y="1435"/>
                <a:ext cx="817" cy="1455"/>
              </a:xfrm>
              <a:custGeom>
                <a:avLst/>
                <a:gdLst>
                  <a:gd name="T0" fmla="*/ 304 w 346"/>
                  <a:gd name="T1" fmla="*/ 616 h 616"/>
                  <a:gd name="T2" fmla="*/ 300 w 346"/>
                  <a:gd name="T3" fmla="*/ 464 h 616"/>
                  <a:gd name="T4" fmla="*/ 280 w 346"/>
                  <a:gd name="T5" fmla="*/ 412 h 616"/>
                  <a:gd name="T6" fmla="*/ 232 w 346"/>
                  <a:gd name="T7" fmla="*/ 260 h 616"/>
                  <a:gd name="T8" fmla="*/ 80 w 346"/>
                  <a:gd name="T9" fmla="*/ 92 h 616"/>
                  <a:gd name="T10" fmla="*/ 0 w 346"/>
                  <a:gd name="T11" fmla="*/ 32 h 616"/>
                  <a:gd name="T12" fmla="*/ 200 w 346"/>
                  <a:gd name="T13" fmla="*/ 132 h 616"/>
                  <a:gd name="T14" fmla="*/ 340 w 346"/>
                  <a:gd name="T15" fmla="*/ 448 h 616"/>
                  <a:gd name="T16" fmla="*/ 304 w 346"/>
                  <a:gd name="T17" fmla="*/ 616 h 6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46"/>
                  <a:gd name="T28" fmla="*/ 0 h 616"/>
                  <a:gd name="T29" fmla="*/ 346 w 346"/>
                  <a:gd name="T30" fmla="*/ 616 h 61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46" h="616">
                    <a:moveTo>
                      <a:pt x="304" y="616"/>
                    </a:moveTo>
                    <a:cubicBezTo>
                      <a:pt x="276" y="580"/>
                      <a:pt x="309" y="515"/>
                      <a:pt x="300" y="464"/>
                    </a:cubicBezTo>
                    <a:cubicBezTo>
                      <a:pt x="297" y="445"/>
                      <a:pt x="285" y="430"/>
                      <a:pt x="280" y="412"/>
                    </a:cubicBezTo>
                    <a:cubicBezTo>
                      <a:pt x="264" y="354"/>
                      <a:pt x="258" y="308"/>
                      <a:pt x="232" y="260"/>
                    </a:cubicBezTo>
                    <a:cubicBezTo>
                      <a:pt x="197" y="196"/>
                      <a:pt x="138" y="127"/>
                      <a:pt x="80" y="92"/>
                    </a:cubicBezTo>
                    <a:cubicBezTo>
                      <a:pt x="53" y="76"/>
                      <a:pt x="6" y="77"/>
                      <a:pt x="0" y="32"/>
                    </a:cubicBezTo>
                    <a:cubicBezTo>
                      <a:pt x="46" y="0"/>
                      <a:pt x="161" y="84"/>
                      <a:pt x="200" y="132"/>
                    </a:cubicBezTo>
                    <a:cubicBezTo>
                      <a:pt x="269" y="217"/>
                      <a:pt x="332" y="346"/>
                      <a:pt x="340" y="448"/>
                    </a:cubicBezTo>
                    <a:cubicBezTo>
                      <a:pt x="345" y="509"/>
                      <a:pt x="346" y="588"/>
                      <a:pt x="304" y="61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384" name="Freeform 590"/>
              <p:cNvSpPr>
                <a:spLocks/>
              </p:cNvSpPr>
              <p:nvPr/>
            </p:nvSpPr>
            <p:spPr bwMode="auto">
              <a:xfrm>
                <a:off x="6585" y="1680"/>
                <a:ext cx="663" cy="993"/>
              </a:xfrm>
              <a:custGeom>
                <a:avLst/>
                <a:gdLst>
                  <a:gd name="T0" fmla="*/ 276 w 281"/>
                  <a:gd name="T1" fmla="*/ 0 h 420"/>
                  <a:gd name="T2" fmla="*/ 184 w 281"/>
                  <a:gd name="T3" fmla="*/ 116 h 420"/>
                  <a:gd name="T4" fmla="*/ 100 w 281"/>
                  <a:gd name="T5" fmla="*/ 244 h 420"/>
                  <a:gd name="T6" fmla="*/ 8 w 281"/>
                  <a:gd name="T7" fmla="*/ 420 h 420"/>
                  <a:gd name="T8" fmla="*/ 48 w 281"/>
                  <a:gd name="T9" fmla="*/ 268 h 420"/>
                  <a:gd name="T10" fmla="*/ 108 w 281"/>
                  <a:gd name="T11" fmla="*/ 128 h 420"/>
                  <a:gd name="T12" fmla="*/ 268 w 281"/>
                  <a:gd name="T13" fmla="*/ 0 h 420"/>
                  <a:gd name="T14" fmla="*/ 276 w 281"/>
                  <a:gd name="T15" fmla="*/ 0 h 42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81"/>
                  <a:gd name="T25" fmla="*/ 0 h 420"/>
                  <a:gd name="T26" fmla="*/ 281 w 281"/>
                  <a:gd name="T27" fmla="*/ 420 h 42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81" h="420">
                    <a:moveTo>
                      <a:pt x="276" y="0"/>
                    </a:moveTo>
                    <a:cubicBezTo>
                      <a:pt x="281" y="60"/>
                      <a:pt x="217" y="82"/>
                      <a:pt x="184" y="116"/>
                    </a:cubicBezTo>
                    <a:cubicBezTo>
                      <a:pt x="151" y="150"/>
                      <a:pt x="120" y="196"/>
                      <a:pt x="100" y="244"/>
                    </a:cubicBezTo>
                    <a:cubicBezTo>
                      <a:pt x="74" y="306"/>
                      <a:pt x="67" y="380"/>
                      <a:pt x="8" y="420"/>
                    </a:cubicBezTo>
                    <a:cubicBezTo>
                      <a:pt x="0" y="366"/>
                      <a:pt x="29" y="315"/>
                      <a:pt x="48" y="268"/>
                    </a:cubicBezTo>
                    <a:cubicBezTo>
                      <a:pt x="67" y="221"/>
                      <a:pt x="83" y="167"/>
                      <a:pt x="108" y="128"/>
                    </a:cubicBezTo>
                    <a:cubicBezTo>
                      <a:pt x="139" y="81"/>
                      <a:pt x="220" y="27"/>
                      <a:pt x="268" y="0"/>
                    </a:cubicBezTo>
                    <a:cubicBezTo>
                      <a:pt x="271" y="0"/>
                      <a:pt x="273" y="0"/>
                      <a:pt x="276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385" name="Freeform 591"/>
              <p:cNvSpPr>
                <a:spLocks/>
              </p:cNvSpPr>
              <p:nvPr/>
            </p:nvSpPr>
            <p:spPr bwMode="auto">
              <a:xfrm>
                <a:off x="6792" y="1758"/>
                <a:ext cx="1637" cy="1961"/>
              </a:xfrm>
              <a:custGeom>
                <a:avLst/>
                <a:gdLst>
                  <a:gd name="T0" fmla="*/ 632 w 693"/>
                  <a:gd name="T1" fmla="*/ 363 h 830"/>
                  <a:gd name="T2" fmla="*/ 444 w 693"/>
                  <a:gd name="T3" fmla="*/ 79 h 830"/>
                  <a:gd name="T4" fmla="*/ 260 w 693"/>
                  <a:gd name="T5" fmla="*/ 151 h 830"/>
                  <a:gd name="T6" fmla="*/ 232 w 693"/>
                  <a:gd name="T7" fmla="*/ 187 h 830"/>
                  <a:gd name="T8" fmla="*/ 168 w 693"/>
                  <a:gd name="T9" fmla="*/ 263 h 830"/>
                  <a:gd name="T10" fmla="*/ 524 w 693"/>
                  <a:gd name="T11" fmla="*/ 131 h 830"/>
                  <a:gd name="T12" fmla="*/ 544 w 693"/>
                  <a:gd name="T13" fmla="*/ 571 h 830"/>
                  <a:gd name="T14" fmla="*/ 376 w 693"/>
                  <a:gd name="T15" fmla="*/ 763 h 830"/>
                  <a:gd name="T16" fmla="*/ 304 w 693"/>
                  <a:gd name="T17" fmla="*/ 795 h 830"/>
                  <a:gd name="T18" fmla="*/ 236 w 693"/>
                  <a:gd name="T19" fmla="*/ 819 h 830"/>
                  <a:gd name="T20" fmla="*/ 384 w 693"/>
                  <a:gd name="T21" fmla="*/ 703 h 830"/>
                  <a:gd name="T22" fmla="*/ 528 w 693"/>
                  <a:gd name="T23" fmla="*/ 415 h 830"/>
                  <a:gd name="T24" fmla="*/ 520 w 693"/>
                  <a:gd name="T25" fmla="*/ 191 h 830"/>
                  <a:gd name="T26" fmla="*/ 340 w 693"/>
                  <a:gd name="T27" fmla="*/ 167 h 830"/>
                  <a:gd name="T28" fmla="*/ 260 w 693"/>
                  <a:gd name="T29" fmla="*/ 255 h 830"/>
                  <a:gd name="T30" fmla="*/ 200 w 693"/>
                  <a:gd name="T31" fmla="*/ 307 h 830"/>
                  <a:gd name="T32" fmla="*/ 184 w 693"/>
                  <a:gd name="T33" fmla="*/ 431 h 830"/>
                  <a:gd name="T34" fmla="*/ 116 w 693"/>
                  <a:gd name="T35" fmla="*/ 571 h 830"/>
                  <a:gd name="T36" fmla="*/ 0 w 693"/>
                  <a:gd name="T37" fmla="*/ 651 h 830"/>
                  <a:gd name="T38" fmla="*/ 84 w 693"/>
                  <a:gd name="T39" fmla="*/ 527 h 830"/>
                  <a:gd name="T40" fmla="*/ 124 w 693"/>
                  <a:gd name="T41" fmla="*/ 355 h 830"/>
                  <a:gd name="T42" fmla="*/ 124 w 693"/>
                  <a:gd name="T43" fmla="*/ 223 h 830"/>
                  <a:gd name="T44" fmla="*/ 248 w 693"/>
                  <a:gd name="T45" fmla="*/ 103 h 830"/>
                  <a:gd name="T46" fmla="*/ 644 w 693"/>
                  <a:gd name="T47" fmla="*/ 171 h 830"/>
                  <a:gd name="T48" fmla="*/ 632 w 693"/>
                  <a:gd name="T49" fmla="*/ 363 h 83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93"/>
                  <a:gd name="T76" fmla="*/ 0 h 830"/>
                  <a:gd name="T77" fmla="*/ 693 w 693"/>
                  <a:gd name="T78" fmla="*/ 830 h 83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93" h="830">
                    <a:moveTo>
                      <a:pt x="632" y="363"/>
                    </a:moveTo>
                    <a:cubicBezTo>
                      <a:pt x="628" y="214"/>
                      <a:pt x="580" y="83"/>
                      <a:pt x="444" y="79"/>
                    </a:cubicBezTo>
                    <a:cubicBezTo>
                      <a:pt x="376" y="77"/>
                      <a:pt x="304" y="110"/>
                      <a:pt x="260" y="151"/>
                    </a:cubicBezTo>
                    <a:cubicBezTo>
                      <a:pt x="249" y="161"/>
                      <a:pt x="244" y="175"/>
                      <a:pt x="232" y="187"/>
                    </a:cubicBezTo>
                    <a:cubicBezTo>
                      <a:pt x="209" y="209"/>
                      <a:pt x="160" y="222"/>
                      <a:pt x="168" y="263"/>
                    </a:cubicBezTo>
                    <a:cubicBezTo>
                      <a:pt x="253" y="221"/>
                      <a:pt x="372" y="31"/>
                      <a:pt x="524" y="131"/>
                    </a:cubicBezTo>
                    <a:cubicBezTo>
                      <a:pt x="621" y="195"/>
                      <a:pt x="594" y="461"/>
                      <a:pt x="544" y="571"/>
                    </a:cubicBezTo>
                    <a:cubicBezTo>
                      <a:pt x="509" y="649"/>
                      <a:pt x="440" y="726"/>
                      <a:pt x="376" y="763"/>
                    </a:cubicBezTo>
                    <a:cubicBezTo>
                      <a:pt x="354" y="776"/>
                      <a:pt x="327" y="783"/>
                      <a:pt x="304" y="795"/>
                    </a:cubicBezTo>
                    <a:cubicBezTo>
                      <a:pt x="283" y="806"/>
                      <a:pt x="262" y="830"/>
                      <a:pt x="236" y="819"/>
                    </a:cubicBezTo>
                    <a:cubicBezTo>
                      <a:pt x="260" y="744"/>
                      <a:pt x="331" y="743"/>
                      <a:pt x="384" y="703"/>
                    </a:cubicBezTo>
                    <a:cubicBezTo>
                      <a:pt x="465" y="641"/>
                      <a:pt x="514" y="548"/>
                      <a:pt x="528" y="415"/>
                    </a:cubicBezTo>
                    <a:cubicBezTo>
                      <a:pt x="536" y="339"/>
                      <a:pt x="562" y="251"/>
                      <a:pt x="520" y="191"/>
                    </a:cubicBezTo>
                    <a:cubicBezTo>
                      <a:pt x="484" y="140"/>
                      <a:pt x="396" y="135"/>
                      <a:pt x="340" y="167"/>
                    </a:cubicBezTo>
                    <a:cubicBezTo>
                      <a:pt x="309" y="184"/>
                      <a:pt x="293" y="221"/>
                      <a:pt x="260" y="255"/>
                    </a:cubicBezTo>
                    <a:cubicBezTo>
                      <a:pt x="243" y="273"/>
                      <a:pt x="213" y="285"/>
                      <a:pt x="200" y="307"/>
                    </a:cubicBezTo>
                    <a:cubicBezTo>
                      <a:pt x="179" y="343"/>
                      <a:pt x="192" y="380"/>
                      <a:pt x="184" y="431"/>
                    </a:cubicBezTo>
                    <a:cubicBezTo>
                      <a:pt x="177" y="476"/>
                      <a:pt x="142" y="534"/>
                      <a:pt x="116" y="571"/>
                    </a:cubicBezTo>
                    <a:cubicBezTo>
                      <a:pt x="90" y="608"/>
                      <a:pt x="55" y="652"/>
                      <a:pt x="0" y="651"/>
                    </a:cubicBezTo>
                    <a:cubicBezTo>
                      <a:pt x="5" y="592"/>
                      <a:pt x="59" y="569"/>
                      <a:pt x="84" y="527"/>
                    </a:cubicBezTo>
                    <a:cubicBezTo>
                      <a:pt x="107" y="489"/>
                      <a:pt x="132" y="426"/>
                      <a:pt x="124" y="355"/>
                    </a:cubicBezTo>
                    <a:cubicBezTo>
                      <a:pt x="119" y="309"/>
                      <a:pt x="103" y="267"/>
                      <a:pt x="124" y="223"/>
                    </a:cubicBezTo>
                    <a:cubicBezTo>
                      <a:pt x="145" y="180"/>
                      <a:pt x="204" y="139"/>
                      <a:pt x="248" y="103"/>
                    </a:cubicBezTo>
                    <a:cubicBezTo>
                      <a:pt x="376" y="0"/>
                      <a:pt x="568" y="10"/>
                      <a:pt x="644" y="171"/>
                    </a:cubicBezTo>
                    <a:cubicBezTo>
                      <a:pt x="664" y="213"/>
                      <a:pt x="693" y="346"/>
                      <a:pt x="632" y="36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386" name="Freeform 592"/>
              <p:cNvSpPr>
                <a:spLocks/>
              </p:cNvSpPr>
              <p:nvPr/>
            </p:nvSpPr>
            <p:spPr bwMode="auto">
              <a:xfrm>
                <a:off x="7744" y="2099"/>
                <a:ext cx="307" cy="214"/>
              </a:xfrm>
              <a:custGeom>
                <a:avLst/>
                <a:gdLst>
                  <a:gd name="T0" fmla="*/ 101 w 130"/>
                  <a:gd name="T1" fmla="*/ 91 h 91"/>
                  <a:gd name="T2" fmla="*/ 17 w 130"/>
                  <a:gd name="T3" fmla="*/ 67 h 91"/>
                  <a:gd name="T4" fmla="*/ 101 w 130"/>
                  <a:gd name="T5" fmla="*/ 91 h 91"/>
                  <a:gd name="T6" fmla="*/ 0 60000 65536"/>
                  <a:gd name="T7" fmla="*/ 0 60000 65536"/>
                  <a:gd name="T8" fmla="*/ 0 60000 65536"/>
                  <a:gd name="T9" fmla="*/ 0 w 130"/>
                  <a:gd name="T10" fmla="*/ 0 h 91"/>
                  <a:gd name="T11" fmla="*/ 130 w 130"/>
                  <a:gd name="T12" fmla="*/ 91 h 9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0" h="91">
                    <a:moveTo>
                      <a:pt x="101" y="91"/>
                    </a:moveTo>
                    <a:cubicBezTo>
                      <a:pt x="75" y="81"/>
                      <a:pt x="51" y="69"/>
                      <a:pt x="17" y="67"/>
                    </a:cubicBezTo>
                    <a:cubicBezTo>
                      <a:pt x="0" y="0"/>
                      <a:pt x="130" y="39"/>
                      <a:pt x="101" y="9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387" name="Freeform 593"/>
              <p:cNvSpPr>
                <a:spLocks/>
              </p:cNvSpPr>
              <p:nvPr/>
            </p:nvSpPr>
            <p:spPr bwMode="auto">
              <a:xfrm>
                <a:off x="7222" y="2108"/>
                <a:ext cx="529" cy="621"/>
              </a:xfrm>
              <a:custGeom>
                <a:avLst/>
                <a:gdLst>
                  <a:gd name="T0" fmla="*/ 222 w 224"/>
                  <a:gd name="T1" fmla="*/ 47 h 263"/>
                  <a:gd name="T2" fmla="*/ 182 w 224"/>
                  <a:gd name="T3" fmla="*/ 79 h 263"/>
                  <a:gd name="T4" fmla="*/ 86 w 224"/>
                  <a:gd name="T5" fmla="*/ 179 h 263"/>
                  <a:gd name="T6" fmla="*/ 34 w 224"/>
                  <a:gd name="T7" fmla="*/ 263 h 263"/>
                  <a:gd name="T8" fmla="*/ 118 w 224"/>
                  <a:gd name="T9" fmla="*/ 91 h 263"/>
                  <a:gd name="T10" fmla="*/ 222 w 224"/>
                  <a:gd name="T11" fmla="*/ 47 h 2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24"/>
                  <a:gd name="T19" fmla="*/ 0 h 263"/>
                  <a:gd name="T20" fmla="*/ 224 w 224"/>
                  <a:gd name="T21" fmla="*/ 263 h 26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24" h="263">
                    <a:moveTo>
                      <a:pt x="222" y="47"/>
                    </a:moveTo>
                    <a:cubicBezTo>
                      <a:pt x="224" y="73"/>
                      <a:pt x="195" y="68"/>
                      <a:pt x="182" y="79"/>
                    </a:cubicBezTo>
                    <a:cubicBezTo>
                      <a:pt x="162" y="122"/>
                      <a:pt x="115" y="143"/>
                      <a:pt x="86" y="179"/>
                    </a:cubicBezTo>
                    <a:cubicBezTo>
                      <a:pt x="65" y="205"/>
                      <a:pt x="68" y="245"/>
                      <a:pt x="34" y="263"/>
                    </a:cubicBezTo>
                    <a:cubicBezTo>
                      <a:pt x="0" y="195"/>
                      <a:pt x="79" y="136"/>
                      <a:pt x="118" y="91"/>
                    </a:cubicBezTo>
                    <a:cubicBezTo>
                      <a:pt x="141" y="65"/>
                      <a:pt x="176" y="0"/>
                      <a:pt x="222" y="4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388" name="Freeform 594"/>
              <p:cNvSpPr>
                <a:spLocks/>
              </p:cNvSpPr>
              <p:nvPr/>
            </p:nvSpPr>
            <p:spPr bwMode="auto">
              <a:xfrm>
                <a:off x="6868" y="2271"/>
                <a:ext cx="1139" cy="1498"/>
              </a:xfrm>
              <a:custGeom>
                <a:avLst/>
                <a:gdLst>
                  <a:gd name="T0" fmla="*/ 52 w 482"/>
                  <a:gd name="T1" fmla="*/ 614 h 634"/>
                  <a:gd name="T2" fmla="*/ 120 w 482"/>
                  <a:gd name="T3" fmla="*/ 562 h 634"/>
                  <a:gd name="T4" fmla="*/ 236 w 482"/>
                  <a:gd name="T5" fmla="*/ 454 h 634"/>
                  <a:gd name="T6" fmla="*/ 300 w 482"/>
                  <a:gd name="T7" fmla="*/ 430 h 634"/>
                  <a:gd name="T8" fmla="*/ 432 w 482"/>
                  <a:gd name="T9" fmla="*/ 206 h 634"/>
                  <a:gd name="T10" fmla="*/ 428 w 482"/>
                  <a:gd name="T11" fmla="*/ 162 h 634"/>
                  <a:gd name="T12" fmla="*/ 400 w 482"/>
                  <a:gd name="T13" fmla="*/ 58 h 634"/>
                  <a:gd name="T14" fmla="*/ 332 w 482"/>
                  <a:gd name="T15" fmla="*/ 130 h 634"/>
                  <a:gd name="T16" fmla="*/ 64 w 482"/>
                  <a:gd name="T17" fmla="*/ 490 h 634"/>
                  <a:gd name="T18" fmla="*/ 0 w 482"/>
                  <a:gd name="T19" fmla="*/ 506 h 634"/>
                  <a:gd name="T20" fmla="*/ 76 w 482"/>
                  <a:gd name="T21" fmla="*/ 426 h 634"/>
                  <a:gd name="T22" fmla="*/ 240 w 482"/>
                  <a:gd name="T23" fmla="*/ 146 h 634"/>
                  <a:gd name="T24" fmla="*/ 292 w 482"/>
                  <a:gd name="T25" fmla="*/ 102 h 634"/>
                  <a:gd name="T26" fmla="*/ 340 w 482"/>
                  <a:gd name="T27" fmla="*/ 38 h 634"/>
                  <a:gd name="T28" fmla="*/ 480 w 482"/>
                  <a:gd name="T29" fmla="*/ 90 h 634"/>
                  <a:gd name="T30" fmla="*/ 468 w 482"/>
                  <a:gd name="T31" fmla="*/ 166 h 634"/>
                  <a:gd name="T32" fmla="*/ 468 w 482"/>
                  <a:gd name="T33" fmla="*/ 250 h 634"/>
                  <a:gd name="T34" fmla="*/ 356 w 482"/>
                  <a:gd name="T35" fmla="*/ 450 h 634"/>
                  <a:gd name="T36" fmla="*/ 264 w 482"/>
                  <a:gd name="T37" fmla="*/ 494 h 634"/>
                  <a:gd name="T38" fmla="*/ 52 w 482"/>
                  <a:gd name="T39" fmla="*/ 614 h 6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82"/>
                  <a:gd name="T61" fmla="*/ 0 h 634"/>
                  <a:gd name="T62" fmla="*/ 482 w 482"/>
                  <a:gd name="T63" fmla="*/ 634 h 6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82" h="634">
                    <a:moveTo>
                      <a:pt x="52" y="614"/>
                    </a:moveTo>
                    <a:cubicBezTo>
                      <a:pt x="63" y="583"/>
                      <a:pt x="91" y="582"/>
                      <a:pt x="120" y="562"/>
                    </a:cubicBezTo>
                    <a:cubicBezTo>
                      <a:pt x="162" y="533"/>
                      <a:pt x="194" y="478"/>
                      <a:pt x="236" y="454"/>
                    </a:cubicBezTo>
                    <a:cubicBezTo>
                      <a:pt x="255" y="443"/>
                      <a:pt x="279" y="442"/>
                      <a:pt x="300" y="430"/>
                    </a:cubicBezTo>
                    <a:cubicBezTo>
                      <a:pt x="368" y="392"/>
                      <a:pt x="428" y="289"/>
                      <a:pt x="432" y="206"/>
                    </a:cubicBezTo>
                    <a:cubicBezTo>
                      <a:pt x="433" y="191"/>
                      <a:pt x="427" y="176"/>
                      <a:pt x="428" y="162"/>
                    </a:cubicBezTo>
                    <a:cubicBezTo>
                      <a:pt x="430" y="121"/>
                      <a:pt x="449" y="65"/>
                      <a:pt x="400" y="58"/>
                    </a:cubicBezTo>
                    <a:cubicBezTo>
                      <a:pt x="355" y="51"/>
                      <a:pt x="343" y="93"/>
                      <a:pt x="332" y="130"/>
                    </a:cubicBezTo>
                    <a:cubicBezTo>
                      <a:pt x="229" y="219"/>
                      <a:pt x="186" y="413"/>
                      <a:pt x="64" y="490"/>
                    </a:cubicBezTo>
                    <a:cubicBezTo>
                      <a:pt x="48" y="500"/>
                      <a:pt x="23" y="512"/>
                      <a:pt x="0" y="506"/>
                    </a:cubicBezTo>
                    <a:cubicBezTo>
                      <a:pt x="0" y="456"/>
                      <a:pt x="46" y="452"/>
                      <a:pt x="76" y="426"/>
                    </a:cubicBezTo>
                    <a:cubicBezTo>
                      <a:pt x="154" y="358"/>
                      <a:pt x="171" y="230"/>
                      <a:pt x="240" y="146"/>
                    </a:cubicBezTo>
                    <a:cubicBezTo>
                      <a:pt x="253" y="131"/>
                      <a:pt x="276" y="120"/>
                      <a:pt x="292" y="102"/>
                    </a:cubicBezTo>
                    <a:cubicBezTo>
                      <a:pt x="311" y="81"/>
                      <a:pt x="322" y="51"/>
                      <a:pt x="340" y="38"/>
                    </a:cubicBezTo>
                    <a:cubicBezTo>
                      <a:pt x="395" y="0"/>
                      <a:pt x="476" y="32"/>
                      <a:pt x="480" y="90"/>
                    </a:cubicBezTo>
                    <a:cubicBezTo>
                      <a:pt x="482" y="116"/>
                      <a:pt x="470" y="144"/>
                      <a:pt x="468" y="166"/>
                    </a:cubicBezTo>
                    <a:cubicBezTo>
                      <a:pt x="466" y="195"/>
                      <a:pt x="471" y="223"/>
                      <a:pt x="468" y="250"/>
                    </a:cubicBezTo>
                    <a:cubicBezTo>
                      <a:pt x="459" y="329"/>
                      <a:pt x="412" y="407"/>
                      <a:pt x="356" y="450"/>
                    </a:cubicBezTo>
                    <a:cubicBezTo>
                      <a:pt x="330" y="470"/>
                      <a:pt x="294" y="476"/>
                      <a:pt x="264" y="494"/>
                    </a:cubicBezTo>
                    <a:cubicBezTo>
                      <a:pt x="198" y="533"/>
                      <a:pt x="151" y="634"/>
                      <a:pt x="52" y="61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389" name="Freeform 595"/>
              <p:cNvSpPr>
                <a:spLocks noEditPoints="1"/>
              </p:cNvSpPr>
              <p:nvPr/>
            </p:nvSpPr>
            <p:spPr bwMode="auto">
              <a:xfrm>
                <a:off x="6896" y="2465"/>
                <a:ext cx="983" cy="1207"/>
              </a:xfrm>
              <a:custGeom>
                <a:avLst/>
                <a:gdLst>
                  <a:gd name="T0" fmla="*/ 388 w 416"/>
                  <a:gd name="T1" fmla="*/ 0 h 511"/>
                  <a:gd name="T2" fmla="*/ 380 w 416"/>
                  <a:gd name="T3" fmla="*/ 76 h 511"/>
                  <a:gd name="T4" fmla="*/ 308 w 416"/>
                  <a:gd name="T5" fmla="*/ 296 h 511"/>
                  <a:gd name="T6" fmla="*/ 160 w 416"/>
                  <a:gd name="T7" fmla="*/ 392 h 511"/>
                  <a:gd name="T8" fmla="*/ 0 w 416"/>
                  <a:gd name="T9" fmla="*/ 476 h 511"/>
                  <a:gd name="T10" fmla="*/ 76 w 416"/>
                  <a:gd name="T11" fmla="*/ 420 h 511"/>
                  <a:gd name="T12" fmla="*/ 208 w 416"/>
                  <a:gd name="T13" fmla="*/ 276 h 511"/>
                  <a:gd name="T14" fmla="*/ 344 w 416"/>
                  <a:gd name="T15" fmla="*/ 60 h 511"/>
                  <a:gd name="T16" fmla="*/ 380 w 416"/>
                  <a:gd name="T17" fmla="*/ 0 h 511"/>
                  <a:gd name="T18" fmla="*/ 388 w 416"/>
                  <a:gd name="T19" fmla="*/ 0 h 511"/>
                  <a:gd name="T20" fmla="*/ 260 w 416"/>
                  <a:gd name="T21" fmla="*/ 264 h 511"/>
                  <a:gd name="T22" fmla="*/ 344 w 416"/>
                  <a:gd name="T23" fmla="*/ 120 h 511"/>
                  <a:gd name="T24" fmla="*/ 332 w 416"/>
                  <a:gd name="T25" fmla="*/ 116 h 511"/>
                  <a:gd name="T26" fmla="*/ 260 w 416"/>
                  <a:gd name="T27" fmla="*/ 264 h 5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16"/>
                  <a:gd name="T43" fmla="*/ 0 h 511"/>
                  <a:gd name="T44" fmla="*/ 416 w 416"/>
                  <a:gd name="T45" fmla="*/ 511 h 5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16" h="511">
                    <a:moveTo>
                      <a:pt x="388" y="0"/>
                    </a:moveTo>
                    <a:cubicBezTo>
                      <a:pt x="408" y="22"/>
                      <a:pt x="388" y="57"/>
                      <a:pt x="380" y="76"/>
                    </a:cubicBezTo>
                    <a:cubicBezTo>
                      <a:pt x="416" y="121"/>
                      <a:pt x="361" y="271"/>
                      <a:pt x="308" y="296"/>
                    </a:cubicBezTo>
                    <a:cubicBezTo>
                      <a:pt x="246" y="325"/>
                      <a:pt x="203" y="342"/>
                      <a:pt x="160" y="392"/>
                    </a:cubicBezTo>
                    <a:cubicBezTo>
                      <a:pt x="130" y="426"/>
                      <a:pt x="60" y="511"/>
                      <a:pt x="0" y="476"/>
                    </a:cubicBezTo>
                    <a:cubicBezTo>
                      <a:pt x="17" y="440"/>
                      <a:pt x="50" y="439"/>
                      <a:pt x="76" y="420"/>
                    </a:cubicBezTo>
                    <a:cubicBezTo>
                      <a:pt x="106" y="399"/>
                      <a:pt x="194" y="313"/>
                      <a:pt x="208" y="276"/>
                    </a:cubicBezTo>
                    <a:cubicBezTo>
                      <a:pt x="239" y="199"/>
                      <a:pt x="278" y="107"/>
                      <a:pt x="344" y="60"/>
                    </a:cubicBezTo>
                    <a:cubicBezTo>
                      <a:pt x="351" y="35"/>
                      <a:pt x="355" y="6"/>
                      <a:pt x="380" y="0"/>
                    </a:cubicBezTo>
                    <a:cubicBezTo>
                      <a:pt x="383" y="0"/>
                      <a:pt x="385" y="0"/>
                      <a:pt x="388" y="0"/>
                    </a:cubicBezTo>
                    <a:close/>
                    <a:moveTo>
                      <a:pt x="260" y="264"/>
                    </a:moveTo>
                    <a:cubicBezTo>
                      <a:pt x="312" y="258"/>
                      <a:pt x="349" y="183"/>
                      <a:pt x="344" y="120"/>
                    </a:cubicBezTo>
                    <a:cubicBezTo>
                      <a:pt x="339" y="120"/>
                      <a:pt x="339" y="115"/>
                      <a:pt x="332" y="116"/>
                    </a:cubicBezTo>
                    <a:cubicBezTo>
                      <a:pt x="312" y="169"/>
                      <a:pt x="283" y="213"/>
                      <a:pt x="260" y="26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390" name="Freeform 596"/>
              <p:cNvSpPr>
                <a:spLocks/>
              </p:cNvSpPr>
              <p:nvPr/>
            </p:nvSpPr>
            <p:spPr bwMode="auto">
              <a:xfrm>
                <a:off x="8514" y="2502"/>
                <a:ext cx="163" cy="350"/>
              </a:xfrm>
              <a:custGeom>
                <a:avLst/>
                <a:gdLst>
                  <a:gd name="T0" fmla="*/ 39 w 69"/>
                  <a:gd name="T1" fmla="*/ 0 h 148"/>
                  <a:gd name="T2" fmla="*/ 15 w 69"/>
                  <a:gd name="T3" fmla="*/ 148 h 148"/>
                  <a:gd name="T4" fmla="*/ 39 w 69"/>
                  <a:gd name="T5" fmla="*/ 0 h 148"/>
                  <a:gd name="T6" fmla="*/ 0 60000 65536"/>
                  <a:gd name="T7" fmla="*/ 0 60000 65536"/>
                  <a:gd name="T8" fmla="*/ 0 60000 65536"/>
                  <a:gd name="T9" fmla="*/ 0 w 69"/>
                  <a:gd name="T10" fmla="*/ 0 h 148"/>
                  <a:gd name="T11" fmla="*/ 69 w 69"/>
                  <a:gd name="T12" fmla="*/ 148 h 14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9" h="148">
                    <a:moveTo>
                      <a:pt x="39" y="0"/>
                    </a:moveTo>
                    <a:cubicBezTo>
                      <a:pt x="69" y="30"/>
                      <a:pt x="53" y="134"/>
                      <a:pt x="15" y="148"/>
                    </a:cubicBezTo>
                    <a:cubicBezTo>
                      <a:pt x="13" y="103"/>
                      <a:pt x="0" y="16"/>
                      <a:pt x="39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391" name="Freeform 597"/>
              <p:cNvSpPr>
                <a:spLocks/>
              </p:cNvSpPr>
              <p:nvPr/>
            </p:nvSpPr>
            <p:spPr bwMode="auto">
              <a:xfrm>
                <a:off x="6670" y="2538"/>
                <a:ext cx="375" cy="616"/>
              </a:xfrm>
              <a:custGeom>
                <a:avLst/>
                <a:gdLst>
                  <a:gd name="T0" fmla="*/ 140 w 159"/>
                  <a:gd name="T1" fmla="*/ 5 h 261"/>
                  <a:gd name="T2" fmla="*/ 112 w 159"/>
                  <a:gd name="T3" fmla="*/ 157 h 261"/>
                  <a:gd name="T4" fmla="*/ 20 w 159"/>
                  <a:gd name="T5" fmla="*/ 261 h 261"/>
                  <a:gd name="T6" fmla="*/ 120 w 159"/>
                  <a:gd name="T7" fmla="*/ 13 h 261"/>
                  <a:gd name="T8" fmla="*/ 128 w 159"/>
                  <a:gd name="T9" fmla="*/ 1 h 261"/>
                  <a:gd name="T10" fmla="*/ 140 w 159"/>
                  <a:gd name="T11" fmla="*/ 5 h 2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9"/>
                  <a:gd name="T19" fmla="*/ 0 h 261"/>
                  <a:gd name="T20" fmla="*/ 159 w 159"/>
                  <a:gd name="T21" fmla="*/ 261 h 2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9" h="261">
                    <a:moveTo>
                      <a:pt x="140" y="5"/>
                    </a:moveTo>
                    <a:cubicBezTo>
                      <a:pt x="159" y="62"/>
                      <a:pt x="137" y="118"/>
                      <a:pt x="112" y="157"/>
                    </a:cubicBezTo>
                    <a:cubicBezTo>
                      <a:pt x="87" y="195"/>
                      <a:pt x="54" y="238"/>
                      <a:pt x="20" y="261"/>
                    </a:cubicBezTo>
                    <a:cubicBezTo>
                      <a:pt x="0" y="156"/>
                      <a:pt x="106" y="110"/>
                      <a:pt x="120" y="13"/>
                    </a:cubicBezTo>
                    <a:cubicBezTo>
                      <a:pt x="122" y="8"/>
                      <a:pt x="127" y="7"/>
                      <a:pt x="128" y="1"/>
                    </a:cubicBezTo>
                    <a:cubicBezTo>
                      <a:pt x="135" y="0"/>
                      <a:pt x="135" y="5"/>
                      <a:pt x="140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392" name="Freeform 598"/>
              <p:cNvSpPr>
                <a:spLocks/>
              </p:cNvSpPr>
              <p:nvPr/>
            </p:nvSpPr>
            <p:spPr bwMode="auto">
              <a:xfrm>
                <a:off x="7425" y="2937"/>
                <a:ext cx="1198" cy="1210"/>
              </a:xfrm>
              <a:custGeom>
                <a:avLst/>
                <a:gdLst>
                  <a:gd name="T0" fmla="*/ 492 w 507"/>
                  <a:gd name="T1" fmla="*/ 0 h 512"/>
                  <a:gd name="T2" fmla="*/ 444 w 507"/>
                  <a:gd name="T3" fmla="*/ 188 h 512"/>
                  <a:gd name="T4" fmla="*/ 328 w 507"/>
                  <a:gd name="T5" fmla="*/ 324 h 512"/>
                  <a:gd name="T6" fmla="*/ 160 w 507"/>
                  <a:gd name="T7" fmla="*/ 396 h 512"/>
                  <a:gd name="T8" fmla="*/ 316 w 507"/>
                  <a:gd name="T9" fmla="*/ 360 h 512"/>
                  <a:gd name="T10" fmla="*/ 124 w 507"/>
                  <a:gd name="T11" fmla="*/ 444 h 512"/>
                  <a:gd name="T12" fmla="*/ 0 w 507"/>
                  <a:gd name="T13" fmla="*/ 496 h 512"/>
                  <a:gd name="T14" fmla="*/ 56 w 507"/>
                  <a:gd name="T15" fmla="*/ 444 h 512"/>
                  <a:gd name="T16" fmla="*/ 136 w 507"/>
                  <a:gd name="T17" fmla="*/ 356 h 512"/>
                  <a:gd name="T18" fmla="*/ 332 w 507"/>
                  <a:gd name="T19" fmla="*/ 272 h 512"/>
                  <a:gd name="T20" fmla="*/ 472 w 507"/>
                  <a:gd name="T21" fmla="*/ 16 h 512"/>
                  <a:gd name="T22" fmla="*/ 480 w 507"/>
                  <a:gd name="T23" fmla="*/ 0 h 512"/>
                  <a:gd name="T24" fmla="*/ 492 w 507"/>
                  <a:gd name="T25" fmla="*/ 0 h 51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07"/>
                  <a:gd name="T40" fmla="*/ 0 h 512"/>
                  <a:gd name="T41" fmla="*/ 507 w 507"/>
                  <a:gd name="T42" fmla="*/ 512 h 51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07" h="512">
                    <a:moveTo>
                      <a:pt x="492" y="0"/>
                    </a:moveTo>
                    <a:cubicBezTo>
                      <a:pt x="507" y="67"/>
                      <a:pt x="473" y="136"/>
                      <a:pt x="444" y="188"/>
                    </a:cubicBezTo>
                    <a:cubicBezTo>
                      <a:pt x="415" y="240"/>
                      <a:pt x="380" y="296"/>
                      <a:pt x="328" y="324"/>
                    </a:cubicBezTo>
                    <a:cubicBezTo>
                      <a:pt x="274" y="354"/>
                      <a:pt x="207" y="350"/>
                      <a:pt x="160" y="396"/>
                    </a:cubicBezTo>
                    <a:cubicBezTo>
                      <a:pt x="219" y="409"/>
                      <a:pt x="271" y="361"/>
                      <a:pt x="316" y="360"/>
                    </a:cubicBezTo>
                    <a:cubicBezTo>
                      <a:pt x="311" y="453"/>
                      <a:pt x="194" y="419"/>
                      <a:pt x="124" y="444"/>
                    </a:cubicBezTo>
                    <a:cubicBezTo>
                      <a:pt x="78" y="460"/>
                      <a:pt x="50" y="512"/>
                      <a:pt x="0" y="496"/>
                    </a:cubicBezTo>
                    <a:cubicBezTo>
                      <a:pt x="5" y="460"/>
                      <a:pt x="37" y="460"/>
                      <a:pt x="56" y="444"/>
                    </a:cubicBezTo>
                    <a:cubicBezTo>
                      <a:pt x="87" y="419"/>
                      <a:pt x="107" y="378"/>
                      <a:pt x="136" y="356"/>
                    </a:cubicBezTo>
                    <a:cubicBezTo>
                      <a:pt x="198" y="310"/>
                      <a:pt x="277" y="314"/>
                      <a:pt x="332" y="272"/>
                    </a:cubicBezTo>
                    <a:cubicBezTo>
                      <a:pt x="418" y="206"/>
                      <a:pt x="424" y="122"/>
                      <a:pt x="472" y="16"/>
                    </a:cubicBezTo>
                    <a:cubicBezTo>
                      <a:pt x="474" y="12"/>
                      <a:pt x="475" y="5"/>
                      <a:pt x="480" y="0"/>
                    </a:cubicBezTo>
                    <a:cubicBezTo>
                      <a:pt x="484" y="0"/>
                      <a:pt x="488" y="0"/>
                      <a:pt x="49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393" name="Freeform 599"/>
              <p:cNvSpPr>
                <a:spLocks/>
              </p:cNvSpPr>
              <p:nvPr/>
            </p:nvSpPr>
            <p:spPr bwMode="auto">
              <a:xfrm>
                <a:off x="8219" y="2956"/>
                <a:ext cx="721" cy="869"/>
              </a:xfrm>
              <a:custGeom>
                <a:avLst/>
                <a:gdLst>
                  <a:gd name="T0" fmla="*/ 288 w 305"/>
                  <a:gd name="T1" fmla="*/ 4 h 368"/>
                  <a:gd name="T2" fmla="*/ 220 w 305"/>
                  <a:gd name="T3" fmla="*/ 196 h 368"/>
                  <a:gd name="T4" fmla="*/ 152 w 305"/>
                  <a:gd name="T5" fmla="*/ 236 h 368"/>
                  <a:gd name="T6" fmla="*/ 0 w 305"/>
                  <a:gd name="T7" fmla="*/ 348 h 368"/>
                  <a:gd name="T8" fmla="*/ 52 w 305"/>
                  <a:gd name="T9" fmla="*/ 292 h 368"/>
                  <a:gd name="T10" fmla="*/ 172 w 305"/>
                  <a:gd name="T11" fmla="*/ 76 h 368"/>
                  <a:gd name="T12" fmla="*/ 208 w 305"/>
                  <a:gd name="T13" fmla="*/ 4 h 368"/>
                  <a:gd name="T14" fmla="*/ 176 w 305"/>
                  <a:gd name="T15" fmla="*/ 164 h 368"/>
                  <a:gd name="T16" fmla="*/ 276 w 305"/>
                  <a:gd name="T17" fmla="*/ 0 h 368"/>
                  <a:gd name="T18" fmla="*/ 288 w 305"/>
                  <a:gd name="T19" fmla="*/ 4 h 36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05"/>
                  <a:gd name="T31" fmla="*/ 0 h 368"/>
                  <a:gd name="T32" fmla="*/ 305 w 305"/>
                  <a:gd name="T33" fmla="*/ 368 h 36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05" h="368">
                    <a:moveTo>
                      <a:pt x="288" y="4"/>
                    </a:moveTo>
                    <a:cubicBezTo>
                      <a:pt x="305" y="75"/>
                      <a:pt x="265" y="155"/>
                      <a:pt x="220" y="196"/>
                    </a:cubicBezTo>
                    <a:cubicBezTo>
                      <a:pt x="202" y="213"/>
                      <a:pt x="173" y="218"/>
                      <a:pt x="152" y="236"/>
                    </a:cubicBezTo>
                    <a:cubicBezTo>
                      <a:pt x="106" y="276"/>
                      <a:pt x="76" y="368"/>
                      <a:pt x="0" y="348"/>
                    </a:cubicBezTo>
                    <a:cubicBezTo>
                      <a:pt x="0" y="310"/>
                      <a:pt x="31" y="310"/>
                      <a:pt x="52" y="292"/>
                    </a:cubicBezTo>
                    <a:cubicBezTo>
                      <a:pt x="106" y="246"/>
                      <a:pt x="151" y="153"/>
                      <a:pt x="172" y="76"/>
                    </a:cubicBezTo>
                    <a:cubicBezTo>
                      <a:pt x="179" y="52"/>
                      <a:pt x="177" y="14"/>
                      <a:pt x="208" y="4"/>
                    </a:cubicBezTo>
                    <a:cubicBezTo>
                      <a:pt x="247" y="48"/>
                      <a:pt x="187" y="118"/>
                      <a:pt x="176" y="164"/>
                    </a:cubicBezTo>
                    <a:cubicBezTo>
                      <a:pt x="233" y="149"/>
                      <a:pt x="235" y="44"/>
                      <a:pt x="276" y="0"/>
                    </a:cubicBezTo>
                    <a:cubicBezTo>
                      <a:pt x="279" y="2"/>
                      <a:pt x="283" y="4"/>
                      <a:pt x="288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394" name="Freeform 600"/>
              <p:cNvSpPr>
                <a:spLocks/>
              </p:cNvSpPr>
              <p:nvPr/>
            </p:nvSpPr>
            <p:spPr bwMode="auto">
              <a:xfrm>
                <a:off x="8059" y="3410"/>
                <a:ext cx="788" cy="614"/>
              </a:xfrm>
              <a:custGeom>
                <a:avLst/>
                <a:gdLst>
                  <a:gd name="T0" fmla="*/ 328 w 334"/>
                  <a:gd name="T1" fmla="*/ 0 h 260"/>
                  <a:gd name="T2" fmla="*/ 252 w 334"/>
                  <a:gd name="T3" fmla="*/ 100 h 260"/>
                  <a:gd name="T4" fmla="*/ 288 w 334"/>
                  <a:gd name="T5" fmla="*/ 92 h 260"/>
                  <a:gd name="T6" fmla="*/ 252 w 334"/>
                  <a:gd name="T7" fmla="*/ 148 h 260"/>
                  <a:gd name="T8" fmla="*/ 0 w 334"/>
                  <a:gd name="T9" fmla="*/ 260 h 260"/>
                  <a:gd name="T10" fmla="*/ 92 w 334"/>
                  <a:gd name="T11" fmla="*/ 188 h 260"/>
                  <a:gd name="T12" fmla="*/ 196 w 334"/>
                  <a:gd name="T13" fmla="*/ 120 h 260"/>
                  <a:gd name="T14" fmla="*/ 316 w 334"/>
                  <a:gd name="T15" fmla="*/ 0 h 260"/>
                  <a:gd name="T16" fmla="*/ 328 w 334"/>
                  <a:gd name="T17" fmla="*/ 0 h 26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34"/>
                  <a:gd name="T28" fmla="*/ 0 h 260"/>
                  <a:gd name="T29" fmla="*/ 334 w 334"/>
                  <a:gd name="T30" fmla="*/ 260 h 26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34" h="260">
                    <a:moveTo>
                      <a:pt x="328" y="0"/>
                    </a:moveTo>
                    <a:cubicBezTo>
                      <a:pt x="334" y="49"/>
                      <a:pt x="277" y="69"/>
                      <a:pt x="252" y="100"/>
                    </a:cubicBezTo>
                    <a:cubicBezTo>
                      <a:pt x="263" y="112"/>
                      <a:pt x="269" y="85"/>
                      <a:pt x="288" y="92"/>
                    </a:cubicBezTo>
                    <a:cubicBezTo>
                      <a:pt x="289" y="123"/>
                      <a:pt x="264" y="129"/>
                      <a:pt x="252" y="148"/>
                    </a:cubicBezTo>
                    <a:cubicBezTo>
                      <a:pt x="148" y="163"/>
                      <a:pt x="101" y="255"/>
                      <a:pt x="0" y="260"/>
                    </a:cubicBezTo>
                    <a:cubicBezTo>
                      <a:pt x="16" y="222"/>
                      <a:pt x="60" y="207"/>
                      <a:pt x="92" y="188"/>
                    </a:cubicBezTo>
                    <a:cubicBezTo>
                      <a:pt x="126" y="168"/>
                      <a:pt x="168" y="148"/>
                      <a:pt x="196" y="120"/>
                    </a:cubicBezTo>
                    <a:cubicBezTo>
                      <a:pt x="235" y="82"/>
                      <a:pt x="259" y="24"/>
                      <a:pt x="316" y="0"/>
                    </a:cubicBezTo>
                    <a:cubicBezTo>
                      <a:pt x="320" y="0"/>
                      <a:pt x="324" y="0"/>
                      <a:pt x="328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395" name="Freeform 601"/>
              <p:cNvSpPr>
                <a:spLocks/>
              </p:cNvSpPr>
              <p:nvPr/>
            </p:nvSpPr>
            <p:spPr bwMode="auto">
              <a:xfrm>
                <a:off x="7227" y="3870"/>
                <a:ext cx="321" cy="210"/>
              </a:xfrm>
              <a:custGeom>
                <a:avLst/>
                <a:gdLst>
                  <a:gd name="T0" fmla="*/ 136 w 136"/>
                  <a:gd name="T1" fmla="*/ 9 h 89"/>
                  <a:gd name="T2" fmla="*/ 0 w 136"/>
                  <a:gd name="T3" fmla="*/ 53 h 89"/>
                  <a:gd name="T4" fmla="*/ 136 w 136"/>
                  <a:gd name="T5" fmla="*/ 9 h 89"/>
                  <a:gd name="T6" fmla="*/ 0 60000 65536"/>
                  <a:gd name="T7" fmla="*/ 0 60000 65536"/>
                  <a:gd name="T8" fmla="*/ 0 60000 65536"/>
                  <a:gd name="T9" fmla="*/ 0 w 136"/>
                  <a:gd name="T10" fmla="*/ 0 h 89"/>
                  <a:gd name="T11" fmla="*/ 136 w 136"/>
                  <a:gd name="T12" fmla="*/ 89 h 8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6" h="89">
                    <a:moveTo>
                      <a:pt x="136" y="9"/>
                    </a:moveTo>
                    <a:cubicBezTo>
                      <a:pt x="122" y="49"/>
                      <a:pt x="38" y="89"/>
                      <a:pt x="0" y="53"/>
                    </a:cubicBezTo>
                    <a:cubicBezTo>
                      <a:pt x="9" y="6"/>
                      <a:pt x="98" y="0"/>
                      <a:pt x="136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396" name="Freeform 602"/>
              <p:cNvSpPr>
                <a:spLocks/>
              </p:cNvSpPr>
              <p:nvPr/>
            </p:nvSpPr>
            <p:spPr bwMode="auto">
              <a:xfrm>
                <a:off x="7593" y="3976"/>
                <a:ext cx="333" cy="152"/>
              </a:xfrm>
              <a:custGeom>
                <a:avLst/>
                <a:gdLst>
                  <a:gd name="T0" fmla="*/ 77 w 141"/>
                  <a:gd name="T1" fmla="*/ 64 h 64"/>
                  <a:gd name="T2" fmla="*/ 37 w 141"/>
                  <a:gd name="T3" fmla="*/ 64 h 64"/>
                  <a:gd name="T4" fmla="*/ 141 w 141"/>
                  <a:gd name="T5" fmla="*/ 24 h 64"/>
                  <a:gd name="T6" fmla="*/ 77 w 141"/>
                  <a:gd name="T7" fmla="*/ 64 h 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1"/>
                  <a:gd name="T13" fmla="*/ 0 h 64"/>
                  <a:gd name="T14" fmla="*/ 141 w 141"/>
                  <a:gd name="T15" fmla="*/ 64 h 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1" h="64">
                    <a:moveTo>
                      <a:pt x="77" y="64"/>
                    </a:moveTo>
                    <a:cubicBezTo>
                      <a:pt x="64" y="64"/>
                      <a:pt x="50" y="64"/>
                      <a:pt x="37" y="64"/>
                    </a:cubicBezTo>
                    <a:cubicBezTo>
                      <a:pt x="0" y="28"/>
                      <a:pt x="107" y="0"/>
                      <a:pt x="141" y="24"/>
                    </a:cubicBezTo>
                    <a:cubicBezTo>
                      <a:pt x="135" y="53"/>
                      <a:pt x="101" y="53"/>
                      <a:pt x="77" y="6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</p:grpSp>
      </p:grpSp>
      <p:grpSp>
        <p:nvGrpSpPr>
          <p:cNvPr id="397" name="Group 396"/>
          <p:cNvGrpSpPr/>
          <p:nvPr/>
        </p:nvGrpSpPr>
        <p:grpSpPr>
          <a:xfrm>
            <a:off x="5271413" y="2769166"/>
            <a:ext cx="151452" cy="155448"/>
            <a:chOff x="8331514" y="2478365"/>
            <a:chExt cx="287551" cy="283464"/>
          </a:xfrm>
        </p:grpSpPr>
        <p:sp>
          <p:nvSpPr>
            <p:cNvPr id="398" name="Oval 397"/>
            <p:cNvSpPr/>
            <p:nvPr/>
          </p:nvSpPr>
          <p:spPr>
            <a:xfrm>
              <a:off x="8331514" y="2478365"/>
              <a:ext cx="287551" cy="28346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grpSp>
          <p:nvGrpSpPr>
            <p:cNvPr id="399" name="Group 603"/>
            <p:cNvGrpSpPr>
              <a:grpSpLocks noChangeAspect="1"/>
            </p:cNvGrpSpPr>
            <p:nvPr/>
          </p:nvGrpSpPr>
          <p:grpSpPr bwMode="auto">
            <a:xfrm>
              <a:off x="8410968" y="2517873"/>
              <a:ext cx="137648" cy="197404"/>
              <a:chOff x="6556" y="492"/>
              <a:chExt cx="2551" cy="3655"/>
            </a:xfrm>
            <a:solidFill>
              <a:srgbClr val="FFFFFF"/>
            </a:solidFill>
            <a:effectLst/>
          </p:grpSpPr>
          <p:sp>
            <p:nvSpPr>
              <p:cNvPr id="404" name="Freeform 579"/>
              <p:cNvSpPr>
                <a:spLocks/>
              </p:cNvSpPr>
              <p:nvPr/>
            </p:nvSpPr>
            <p:spPr bwMode="auto">
              <a:xfrm>
                <a:off x="7671" y="537"/>
                <a:ext cx="272" cy="132"/>
              </a:xfrm>
              <a:custGeom>
                <a:avLst/>
                <a:gdLst>
                  <a:gd name="T0" fmla="*/ 32 w 115"/>
                  <a:gd name="T1" fmla="*/ 0 h 56"/>
                  <a:gd name="T2" fmla="*/ 72 w 115"/>
                  <a:gd name="T3" fmla="*/ 0 h 56"/>
                  <a:gd name="T4" fmla="*/ 0 w 115"/>
                  <a:gd name="T5" fmla="*/ 24 h 56"/>
                  <a:gd name="T6" fmla="*/ 32 w 115"/>
                  <a:gd name="T7" fmla="*/ 0 h 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5"/>
                  <a:gd name="T13" fmla="*/ 0 h 56"/>
                  <a:gd name="T14" fmla="*/ 115 w 115"/>
                  <a:gd name="T15" fmla="*/ 56 h 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5" h="56">
                    <a:moveTo>
                      <a:pt x="32" y="0"/>
                    </a:moveTo>
                    <a:cubicBezTo>
                      <a:pt x="45" y="0"/>
                      <a:pt x="59" y="0"/>
                      <a:pt x="72" y="0"/>
                    </a:cubicBezTo>
                    <a:cubicBezTo>
                      <a:pt x="115" y="34"/>
                      <a:pt x="15" y="56"/>
                      <a:pt x="0" y="24"/>
                    </a:cubicBezTo>
                    <a:cubicBezTo>
                      <a:pt x="0" y="5"/>
                      <a:pt x="22" y="8"/>
                      <a:pt x="3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405" name="Freeform 580"/>
              <p:cNvSpPr>
                <a:spLocks/>
              </p:cNvSpPr>
              <p:nvPr/>
            </p:nvSpPr>
            <p:spPr bwMode="auto">
              <a:xfrm>
                <a:off x="7274" y="492"/>
                <a:ext cx="1304" cy="489"/>
              </a:xfrm>
              <a:custGeom>
                <a:avLst/>
                <a:gdLst>
                  <a:gd name="T0" fmla="*/ 376 w 552"/>
                  <a:gd name="T1" fmla="*/ 75 h 207"/>
                  <a:gd name="T2" fmla="*/ 308 w 552"/>
                  <a:gd name="T3" fmla="*/ 79 h 207"/>
                  <a:gd name="T4" fmla="*/ 452 w 552"/>
                  <a:gd name="T5" fmla="*/ 123 h 207"/>
                  <a:gd name="T6" fmla="*/ 552 w 552"/>
                  <a:gd name="T7" fmla="*/ 207 h 207"/>
                  <a:gd name="T8" fmla="*/ 428 w 552"/>
                  <a:gd name="T9" fmla="*/ 155 h 207"/>
                  <a:gd name="T10" fmla="*/ 200 w 552"/>
                  <a:gd name="T11" fmla="*/ 127 h 207"/>
                  <a:gd name="T12" fmla="*/ 124 w 552"/>
                  <a:gd name="T13" fmla="*/ 111 h 207"/>
                  <a:gd name="T14" fmla="*/ 0 w 552"/>
                  <a:gd name="T15" fmla="*/ 131 h 207"/>
                  <a:gd name="T16" fmla="*/ 224 w 552"/>
                  <a:gd name="T17" fmla="*/ 71 h 207"/>
                  <a:gd name="T18" fmla="*/ 376 w 552"/>
                  <a:gd name="T19" fmla="*/ 75 h 20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52"/>
                  <a:gd name="T31" fmla="*/ 0 h 207"/>
                  <a:gd name="T32" fmla="*/ 552 w 552"/>
                  <a:gd name="T33" fmla="*/ 207 h 20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52" h="207">
                    <a:moveTo>
                      <a:pt x="376" y="75"/>
                    </a:moveTo>
                    <a:cubicBezTo>
                      <a:pt x="349" y="75"/>
                      <a:pt x="328" y="67"/>
                      <a:pt x="308" y="79"/>
                    </a:cubicBezTo>
                    <a:cubicBezTo>
                      <a:pt x="347" y="104"/>
                      <a:pt x="405" y="105"/>
                      <a:pt x="452" y="123"/>
                    </a:cubicBezTo>
                    <a:cubicBezTo>
                      <a:pt x="494" y="139"/>
                      <a:pt x="548" y="155"/>
                      <a:pt x="552" y="207"/>
                    </a:cubicBezTo>
                    <a:cubicBezTo>
                      <a:pt x="510" y="197"/>
                      <a:pt x="473" y="171"/>
                      <a:pt x="428" y="155"/>
                    </a:cubicBezTo>
                    <a:cubicBezTo>
                      <a:pt x="359" y="130"/>
                      <a:pt x="295" y="137"/>
                      <a:pt x="200" y="127"/>
                    </a:cubicBezTo>
                    <a:cubicBezTo>
                      <a:pt x="174" y="124"/>
                      <a:pt x="150" y="111"/>
                      <a:pt x="124" y="111"/>
                    </a:cubicBezTo>
                    <a:cubicBezTo>
                      <a:pt x="77" y="112"/>
                      <a:pt x="41" y="154"/>
                      <a:pt x="0" y="131"/>
                    </a:cubicBezTo>
                    <a:cubicBezTo>
                      <a:pt x="17" y="48"/>
                      <a:pt x="142" y="83"/>
                      <a:pt x="224" y="71"/>
                    </a:cubicBezTo>
                    <a:cubicBezTo>
                      <a:pt x="275" y="64"/>
                      <a:pt x="359" y="0"/>
                      <a:pt x="376" y="7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406" name="Freeform 581"/>
              <p:cNvSpPr>
                <a:spLocks/>
              </p:cNvSpPr>
              <p:nvPr/>
            </p:nvSpPr>
            <p:spPr bwMode="auto">
              <a:xfrm>
                <a:off x="8229" y="601"/>
                <a:ext cx="203" cy="175"/>
              </a:xfrm>
              <a:custGeom>
                <a:avLst/>
                <a:gdLst>
                  <a:gd name="T0" fmla="*/ 80 w 86"/>
                  <a:gd name="T1" fmla="*/ 65 h 74"/>
                  <a:gd name="T2" fmla="*/ 0 w 86"/>
                  <a:gd name="T3" fmla="*/ 41 h 74"/>
                  <a:gd name="T4" fmla="*/ 80 w 86"/>
                  <a:gd name="T5" fmla="*/ 65 h 74"/>
                  <a:gd name="T6" fmla="*/ 0 60000 65536"/>
                  <a:gd name="T7" fmla="*/ 0 60000 65536"/>
                  <a:gd name="T8" fmla="*/ 0 60000 65536"/>
                  <a:gd name="T9" fmla="*/ 0 w 86"/>
                  <a:gd name="T10" fmla="*/ 0 h 74"/>
                  <a:gd name="T11" fmla="*/ 86 w 86"/>
                  <a:gd name="T12" fmla="*/ 74 h 7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6" h="74">
                    <a:moveTo>
                      <a:pt x="80" y="65"/>
                    </a:moveTo>
                    <a:cubicBezTo>
                      <a:pt x="52" y="74"/>
                      <a:pt x="18" y="55"/>
                      <a:pt x="0" y="41"/>
                    </a:cubicBezTo>
                    <a:cubicBezTo>
                      <a:pt x="8" y="0"/>
                      <a:pt x="86" y="28"/>
                      <a:pt x="80" y="6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407" name="Freeform 582"/>
              <p:cNvSpPr>
                <a:spLocks/>
              </p:cNvSpPr>
              <p:nvPr/>
            </p:nvSpPr>
            <p:spPr bwMode="auto">
              <a:xfrm>
                <a:off x="6842" y="792"/>
                <a:ext cx="2154" cy="1030"/>
              </a:xfrm>
              <a:custGeom>
                <a:avLst/>
                <a:gdLst>
                  <a:gd name="T0" fmla="*/ 895 w 912"/>
                  <a:gd name="T1" fmla="*/ 436 h 436"/>
                  <a:gd name="T2" fmla="*/ 831 w 912"/>
                  <a:gd name="T3" fmla="*/ 336 h 436"/>
                  <a:gd name="T4" fmla="*/ 759 w 912"/>
                  <a:gd name="T5" fmla="*/ 248 h 436"/>
                  <a:gd name="T6" fmla="*/ 747 w 912"/>
                  <a:gd name="T7" fmla="*/ 184 h 436"/>
                  <a:gd name="T8" fmla="*/ 491 w 912"/>
                  <a:gd name="T9" fmla="*/ 64 h 436"/>
                  <a:gd name="T10" fmla="*/ 295 w 912"/>
                  <a:gd name="T11" fmla="*/ 44 h 436"/>
                  <a:gd name="T12" fmla="*/ 479 w 912"/>
                  <a:gd name="T13" fmla="*/ 84 h 436"/>
                  <a:gd name="T14" fmla="*/ 727 w 912"/>
                  <a:gd name="T15" fmla="*/ 220 h 436"/>
                  <a:gd name="T16" fmla="*/ 471 w 912"/>
                  <a:gd name="T17" fmla="*/ 120 h 436"/>
                  <a:gd name="T18" fmla="*/ 363 w 912"/>
                  <a:gd name="T19" fmla="*/ 120 h 436"/>
                  <a:gd name="T20" fmla="*/ 275 w 912"/>
                  <a:gd name="T21" fmla="*/ 92 h 436"/>
                  <a:gd name="T22" fmla="*/ 7 w 912"/>
                  <a:gd name="T23" fmla="*/ 216 h 436"/>
                  <a:gd name="T24" fmla="*/ 99 w 912"/>
                  <a:gd name="T25" fmla="*/ 132 h 436"/>
                  <a:gd name="T26" fmla="*/ 251 w 912"/>
                  <a:gd name="T27" fmla="*/ 24 h 436"/>
                  <a:gd name="T28" fmla="*/ 387 w 912"/>
                  <a:gd name="T29" fmla="*/ 24 h 436"/>
                  <a:gd name="T30" fmla="*/ 503 w 912"/>
                  <a:gd name="T31" fmla="*/ 28 h 436"/>
                  <a:gd name="T32" fmla="*/ 779 w 912"/>
                  <a:gd name="T33" fmla="*/ 148 h 436"/>
                  <a:gd name="T34" fmla="*/ 803 w 912"/>
                  <a:gd name="T35" fmla="*/ 228 h 436"/>
                  <a:gd name="T36" fmla="*/ 847 w 912"/>
                  <a:gd name="T37" fmla="*/ 276 h 436"/>
                  <a:gd name="T38" fmla="*/ 895 w 912"/>
                  <a:gd name="T39" fmla="*/ 436 h 4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12"/>
                  <a:gd name="T61" fmla="*/ 0 h 436"/>
                  <a:gd name="T62" fmla="*/ 912 w 912"/>
                  <a:gd name="T63" fmla="*/ 436 h 4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12" h="436">
                    <a:moveTo>
                      <a:pt x="895" y="436"/>
                    </a:moveTo>
                    <a:cubicBezTo>
                      <a:pt x="864" y="406"/>
                      <a:pt x="854" y="371"/>
                      <a:pt x="831" y="336"/>
                    </a:cubicBezTo>
                    <a:cubicBezTo>
                      <a:pt x="811" y="305"/>
                      <a:pt x="772" y="280"/>
                      <a:pt x="759" y="248"/>
                    </a:cubicBezTo>
                    <a:cubicBezTo>
                      <a:pt x="752" y="230"/>
                      <a:pt x="756" y="204"/>
                      <a:pt x="747" y="184"/>
                    </a:cubicBezTo>
                    <a:cubicBezTo>
                      <a:pt x="721" y="123"/>
                      <a:pt x="586" y="71"/>
                      <a:pt x="491" y="64"/>
                    </a:cubicBezTo>
                    <a:cubicBezTo>
                      <a:pt x="413" y="58"/>
                      <a:pt x="362" y="58"/>
                      <a:pt x="295" y="44"/>
                    </a:cubicBezTo>
                    <a:cubicBezTo>
                      <a:pt x="321" y="92"/>
                      <a:pt x="409" y="79"/>
                      <a:pt x="479" y="84"/>
                    </a:cubicBezTo>
                    <a:cubicBezTo>
                      <a:pt x="591" y="92"/>
                      <a:pt x="712" y="133"/>
                      <a:pt x="727" y="220"/>
                    </a:cubicBezTo>
                    <a:cubicBezTo>
                      <a:pt x="646" y="185"/>
                      <a:pt x="577" y="128"/>
                      <a:pt x="471" y="120"/>
                    </a:cubicBezTo>
                    <a:cubicBezTo>
                      <a:pt x="437" y="117"/>
                      <a:pt x="399" y="124"/>
                      <a:pt x="363" y="120"/>
                    </a:cubicBezTo>
                    <a:cubicBezTo>
                      <a:pt x="333" y="116"/>
                      <a:pt x="305" y="94"/>
                      <a:pt x="275" y="92"/>
                    </a:cubicBezTo>
                    <a:cubicBezTo>
                      <a:pt x="165" y="84"/>
                      <a:pt x="112" y="218"/>
                      <a:pt x="7" y="216"/>
                    </a:cubicBezTo>
                    <a:cubicBezTo>
                      <a:pt x="0" y="168"/>
                      <a:pt x="63" y="154"/>
                      <a:pt x="99" y="132"/>
                    </a:cubicBezTo>
                    <a:cubicBezTo>
                      <a:pt x="142" y="106"/>
                      <a:pt x="199" y="55"/>
                      <a:pt x="251" y="24"/>
                    </a:cubicBezTo>
                    <a:cubicBezTo>
                      <a:pt x="292" y="0"/>
                      <a:pt x="338" y="16"/>
                      <a:pt x="387" y="24"/>
                    </a:cubicBezTo>
                    <a:cubicBezTo>
                      <a:pt x="425" y="30"/>
                      <a:pt x="464" y="25"/>
                      <a:pt x="503" y="28"/>
                    </a:cubicBezTo>
                    <a:cubicBezTo>
                      <a:pt x="592" y="34"/>
                      <a:pt x="736" y="87"/>
                      <a:pt x="779" y="148"/>
                    </a:cubicBezTo>
                    <a:cubicBezTo>
                      <a:pt x="796" y="173"/>
                      <a:pt x="793" y="202"/>
                      <a:pt x="803" y="228"/>
                    </a:cubicBezTo>
                    <a:cubicBezTo>
                      <a:pt x="811" y="248"/>
                      <a:pt x="831" y="256"/>
                      <a:pt x="847" y="276"/>
                    </a:cubicBezTo>
                    <a:cubicBezTo>
                      <a:pt x="880" y="315"/>
                      <a:pt x="912" y="375"/>
                      <a:pt x="895" y="4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408" name="Freeform 583"/>
              <p:cNvSpPr>
                <a:spLocks/>
              </p:cNvSpPr>
              <p:nvPr/>
            </p:nvSpPr>
            <p:spPr bwMode="auto">
              <a:xfrm>
                <a:off x="7010" y="844"/>
                <a:ext cx="255" cy="194"/>
              </a:xfrm>
              <a:custGeom>
                <a:avLst/>
                <a:gdLst>
                  <a:gd name="T0" fmla="*/ 108 w 108"/>
                  <a:gd name="T1" fmla="*/ 10 h 82"/>
                  <a:gd name="T2" fmla="*/ 0 w 108"/>
                  <a:gd name="T3" fmla="*/ 82 h 82"/>
                  <a:gd name="T4" fmla="*/ 108 w 108"/>
                  <a:gd name="T5" fmla="*/ 10 h 82"/>
                  <a:gd name="T6" fmla="*/ 0 60000 65536"/>
                  <a:gd name="T7" fmla="*/ 0 60000 65536"/>
                  <a:gd name="T8" fmla="*/ 0 60000 65536"/>
                  <a:gd name="T9" fmla="*/ 0 w 108"/>
                  <a:gd name="T10" fmla="*/ 0 h 82"/>
                  <a:gd name="T11" fmla="*/ 108 w 108"/>
                  <a:gd name="T12" fmla="*/ 82 h 8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8" h="82">
                    <a:moveTo>
                      <a:pt x="108" y="10"/>
                    </a:moveTo>
                    <a:cubicBezTo>
                      <a:pt x="93" y="53"/>
                      <a:pt x="43" y="81"/>
                      <a:pt x="0" y="82"/>
                    </a:cubicBezTo>
                    <a:cubicBezTo>
                      <a:pt x="14" y="38"/>
                      <a:pt x="53" y="0"/>
                      <a:pt x="108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409" name="Freeform 584"/>
              <p:cNvSpPr>
                <a:spLocks/>
              </p:cNvSpPr>
              <p:nvPr/>
            </p:nvSpPr>
            <p:spPr bwMode="auto">
              <a:xfrm>
                <a:off x="6632" y="1010"/>
                <a:ext cx="916" cy="859"/>
              </a:xfrm>
              <a:custGeom>
                <a:avLst/>
                <a:gdLst>
                  <a:gd name="T0" fmla="*/ 388 w 388"/>
                  <a:gd name="T1" fmla="*/ 36 h 364"/>
                  <a:gd name="T2" fmla="*/ 220 w 388"/>
                  <a:gd name="T3" fmla="*/ 148 h 364"/>
                  <a:gd name="T4" fmla="*/ 192 w 388"/>
                  <a:gd name="T5" fmla="*/ 200 h 364"/>
                  <a:gd name="T6" fmla="*/ 96 w 388"/>
                  <a:gd name="T7" fmla="*/ 276 h 364"/>
                  <a:gd name="T8" fmla="*/ 12 w 388"/>
                  <a:gd name="T9" fmla="*/ 364 h 364"/>
                  <a:gd name="T10" fmla="*/ 88 w 388"/>
                  <a:gd name="T11" fmla="*/ 232 h 364"/>
                  <a:gd name="T12" fmla="*/ 160 w 388"/>
                  <a:gd name="T13" fmla="*/ 184 h 364"/>
                  <a:gd name="T14" fmla="*/ 208 w 388"/>
                  <a:gd name="T15" fmla="*/ 104 h 364"/>
                  <a:gd name="T16" fmla="*/ 388 w 388"/>
                  <a:gd name="T17" fmla="*/ 36 h 36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8"/>
                  <a:gd name="T28" fmla="*/ 0 h 364"/>
                  <a:gd name="T29" fmla="*/ 388 w 388"/>
                  <a:gd name="T30" fmla="*/ 364 h 36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8" h="364">
                    <a:moveTo>
                      <a:pt x="388" y="36"/>
                    </a:moveTo>
                    <a:cubicBezTo>
                      <a:pt x="327" y="76"/>
                      <a:pt x="262" y="93"/>
                      <a:pt x="220" y="148"/>
                    </a:cubicBezTo>
                    <a:cubicBezTo>
                      <a:pt x="208" y="164"/>
                      <a:pt x="205" y="185"/>
                      <a:pt x="192" y="200"/>
                    </a:cubicBezTo>
                    <a:cubicBezTo>
                      <a:pt x="166" y="229"/>
                      <a:pt x="126" y="246"/>
                      <a:pt x="96" y="276"/>
                    </a:cubicBezTo>
                    <a:cubicBezTo>
                      <a:pt x="66" y="306"/>
                      <a:pt x="53" y="347"/>
                      <a:pt x="12" y="364"/>
                    </a:cubicBezTo>
                    <a:cubicBezTo>
                      <a:pt x="0" y="307"/>
                      <a:pt x="48" y="268"/>
                      <a:pt x="88" y="232"/>
                    </a:cubicBezTo>
                    <a:cubicBezTo>
                      <a:pt x="110" y="212"/>
                      <a:pt x="142" y="202"/>
                      <a:pt x="160" y="184"/>
                    </a:cubicBezTo>
                    <a:cubicBezTo>
                      <a:pt x="179" y="165"/>
                      <a:pt x="187" y="127"/>
                      <a:pt x="208" y="104"/>
                    </a:cubicBezTo>
                    <a:cubicBezTo>
                      <a:pt x="245" y="65"/>
                      <a:pt x="341" y="0"/>
                      <a:pt x="388" y="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410" name="Freeform 585"/>
              <p:cNvSpPr>
                <a:spLocks/>
              </p:cNvSpPr>
              <p:nvPr/>
            </p:nvSpPr>
            <p:spPr bwMode="auto">
              <a:xfrm>
                <a:off x="7189" y="1090"/>
                <a:ext cx="1918" cy="1885"/>
              </a:xfrm>
              <a:custGeom>
                <a:avLst/>
                <a:gdLst>
                  <a:gd name="T0" fmla="*/ 812 w 812"/>
                  <a:gd name="T1" fmla="*/ 598 h 798"/>
                  <a:gd name="T2" fmla="*/ 812 w 812"/>
                  <a:gd name="T3" fmla="*/ 682 h 798"/>
                  <a:gd name="T4" fmla="*/ 760 w 812"/>
                  <a:gd name="T5" fmla="*/ 798 h 798"/>
                  <a:gd name="T6" fmla="*/ 772 w 812"/>
                  <a:gd name="T7" fmla="*/ 590 h 798"/>
                  <a:gd name="T8" fmla="*/ 576 w 812"/>
                  <a:gd name="T9" fmla="*/ 182 h 798"/>
                  <a:gd name="T10" fmla="*/ 100 w 812"/>
                  <a:gd name="T11" fmla="*/ 94 h 798"/>
                  <a:gd name="T12" fmla="*/ 0 w 812"/>
                  <a:gd name="T13" fmla="*/ 154 h 798"/>
                  <a:gd name="T14" fmla="*/ 112 w 812"/>
                  <a:gd name="T15" fmla="*/ 50 h 798"/>
                  <a:gd name="T16" fmla="*/ 364 w 812"/>
                  <a:gd name="T17" fmla="*/ 22 h 798"/>
                  <a:gd name="T18" fmla="*/ 812 w 812"/>
                  <a:gd name="T19" fmla="*/ 598 h 79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12"/>
                  <a:gd name="T31" fmla="*/ 0 h 798"/>
                  <a:gd name="T32" fmla="*/ 812 w 812"/>
                  <a:gd name="T33" fmla="*/ 798 h 79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12" h="798">
                    <a:moveTo>
                      <a:pt x="812" y="598"/>
                    </a:moveTo>
                    <a:cubicBezTo>
                      <a:pt x="812" y="626"/>
                      <a:pt x="812" y="654"/>
                      <a:pt x="812" y="682"/>
                    </a:cubicBezTo>
                    <a:cubicBezTo>
                      <a:pt x="796" y="722"/>
                      <a:pt x="801" y="783"/>
                      <a:pt x="760" y="798"/>
                    </a:cubicBezTo>
                    <a:cubicBezTo>
                      <a:pt x="757" y="729"/>
                      <a:pt x="777" y="659"/>
                      <a:pt x="772" y="590"/>
                    </a:cubicBezTo>
                    <a:cubicBezTo>
                      <a:pt x="760" y="437"/>
                      <a:pt x="656" y="264"/>
                      <a:pt x="576" y="182"/>
                    </a:cubicBezTo>
                    <a:cubicBezTo>
                      <a:pt x="477" y="80"/>
                      <a:pt x="267" y="0"/>
                      <a:pt x="100" y="94"/>
                    </a:cubicBezTo>
                    <a:cubicBezTo>
                      <a:pt x="64" y="114"/>
                      <a:pt x="48" y="161"/>
                      <a:pt x="0" y="154"/>
                    </a:cubicBezTo>
                    <a:cubicBezTo>
                      <a:pt x="13" y="101"/>
                      <a:pt x="67" y="72"/>
                      <a:pt x="112" y="50"/>
                    </a:cubicBezTo>
                    <a:cubicBezTo>
                      <a:pt x="181" y="17"/>
                      <a:pt x="283" y="3"/>
                      <a:pt x="364" y="22"/>
                    </a:cubicBezTo>
                    <a:cubicBezTo>
                      <a:pt x="614" y="81"/>
                      <a:pt x="776" y="324"/>
                      <a:pt x="812" y="59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411" name="Freeform 586"/>
              <p:cNvSpPr>
                <a:spLocks/>
              </p:cNvSpPr>
              <p:nvPr/>
            </p:nvSpPr>
            <p:spPr bwMode="auto">
              <a:xfrm>
                <a:off x="6556" y="1267"/>
                <a:ext cx="2407" cy="1623"/>
              </a:xfrm>
              <a:custGeom>
                <a:avLst/>
                <a:gdLst>
                  <a:gd name="T0" fmla="*/ 0 w 1019"/>
                  <a:gd name="T1" fmla="*/ 467 h 687"/>
                  <a:gd name="T2" fmla="*/ 0 w 1019"/>
                  <a:gd name="T3" fmla="*/ 435 h 687"/>
                  <a:gd name="T4" fmla="*/ 220 w 1019"/>
                  <a:gd name="T5" fmla="*/ 131 h 687"/>
                  <a:gd name="T6" fmla="*/ 296 w 1019"/>
                  <a:gd name="T7" fmla="*/ 103 h 687"/>
                  <a:gd name="T8" fmla="*/ 380 w 1019"/>
                  <a:gd name="T9" fmla="*/ 43 h 687"/>
                  <a:gd name="T10" fmla="*/ 588 w 1019"/>
                  <a:gd name="T11" fmla="*/ 3 h 687"/>
                  <a:gd name="T12" fmla="*/ 844 w 1019"/>
                  <a:gd name="T13" fmla="*/ 143 h 687"/>
                  <a:gd name="T14" fmla="*/ 1012 w 1019"/>
                  <a:gd name="T15" fmla="*/ 551 h 687"/>
                  <a:gd name="T16" fmla="*/ 976 w 1019"/>
                  <a:gd name="T17" fmla="*/ 687 h 687"/>
                  <a:gd name="T18" fmla="*/ 968 w 1019"/>
                  <a:gd name="T19" fmla="*/ 539 h 687"/>
                  <a:gd name="T20" fmla="*/ 820 w 1019"/>
                  <a:gd name="T21" fmla="*/ 187 h 687"/>
                  <a:gd name="T22" fmla="*/ 412 w 1019"/>
                  <a:gd name="T23" fmla="*/ 75 h 687"/>
                  <a:gd name="T24" fmla="*/ 304 w 1019"/>
                  <a:gd name="T25" fmla="*/ 151 h 687"/>
                  <a:gd name="T26" fmla="*/ 232 w 1019"/>
                  <a:gd name="T27" fmla="*/ 171 h 687"/>
                  <a:gd name="T28" fmla="*/ 68 w 1019"/>
                  <a:gd name="T29" fmla="*/ 371 h 687"/>
                  <a:gd name="T30" fmla="*/ 0 w 1019"/>
                  <a:gd name="T31" fmla="*/ 467 h 68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19"/>
                  <a:gd name="T49" fmla="*/ 0 h 687"/>
                  <a:gd name="T50" fmla="*/ 1019 w 1019"/>
                  <a:gd name="T51" fmla="*/ 687 h 68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19" h="687">
                    <a:moveTo>
                      <a:pt x="0" y="467"/>
                    </a:moveTo>
                    <a:cubicBezTo>
                      <a:pt x="0" y="456"/>
                      <a:pt x="0" y="446"/>
                      <a:pt x="0" y="435"/>
                    </a:cubicBezTo>
                    <a:cubicBezTo>
                      <a:pt x="35" y="319"/>
                      <a:pt x="123" y="178"/>
                      <a:pt x="220" y="131"/>
                    </a:cubicBezTo>
                    <a:cubicBezTo>
                      <a:pt x="245" y="119"/>
                      <a:pt x="272" y="115"/>
                      <a:pt x="296" y="103"/>
                    </a:cubicBezTo>
                    <a:cubicBezTo>
                      <a:pt x="329" y="86"/>
                      <a:pt x="354" y="58"/>
                      <a:pt x="380" y="43"/>
                    </a:cubicBezTo>
                    <a:cubicBezTo>
                      <a:pt x="432" y="14"/>
                      <a:pt x="497" y="0"/>
                      <a:pt x="588" y="3"/>
                    </a:cubicBezTo>
                    <a:cubicBezTo>
                      <a:pt x="693" y="7"/>
                      <a:pt x="788" y="78"/>
                      <a:pt x="844" y="143"/>
                    </a:cubicBezTo>
                    <a:cubicBezTo>
                      <a:pt x="930" y="242"/>
                      <a:pt x="1012" y="387"/>
                      <a:pt x="1012" y="551"/>
                    </a:cubicBezTo>
                    <a:cubicBezTo>
                      <a:pt x="1012" y="598"/>
                      <a:pt x="1019" y="653"/>
                      <a:pt x="976" y="687"/>
                    </a:cubicBezTo>
                    <a:cubicBezTo>
                      <a:pt x="955" y="635"/>
                      <a:pt x="970" y="584"/>
                      <a:pt x="968" y="539"/>
                    </a:cubicBezTo>
                    <a:cubicBezTo>
                      <a:pt x="961" y="392"/>
                      <a:pt x="890" y="271"/>
                      <a:pt x="820" y="187"/>
                    </a:cubicBezTo>
                    <a:cubicBezTo>
                      <a:pt x="740" y="91"/>
                      <a:pt x="571" y="0"/>
                      <a:pt x="412" y="75"/>
                    </a:cubicBezTo>
                    <a:cubicBezTo>
                      <a:pt x="373" y="93"/>
                      <a:pt x="347" y="132"/>
                      <a:pt x="304" y="151"/>
                    </a:cubicBezTo>
                    <a:cubicBezTo>
                      <a:pt x="283" y="160"/>
                      <a:pt x="256" y="159"/>
                      <a:pt x="232" y="171"/>
                    </a:cubicBezTo>
                    <a:cubicBezTo>
                      <a:pt x="156" y="208"/>
                      <a:pt x="102" y="300"/>
                      <a:pt x="68" y="371"/>
                    </a:cubicBezTo>
                    <a:cubicBezTo>
                      <a:pt x="52" y="406"/>
                      <a:pt x="34" y="484"/>
                      <a:pt x="0" y="46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412" name="Freeform 587"/>
              <p:cNvSpPr>
                <a:spLocks/>
              </p:cNvSpPr>
              <p:nvPr/>
            </p:nvSpPr>
            <p:spPr bwMode="auto">
              <a:xfrm>
                <a:off x="6752" y="1312"/>
                <a:ext cx="258" cy="236"/>
              </a:xfrm>
              <a:custGeom>
                <a:avLst/>
                <a:gdLst>
                  <a:gd name="T0" fmla="*/ 109 w 109"/>
                  <a:gd name="T1" fmla="*/ 0 h 100"/>
                  <a:gd name="T2" fmla="*/ 1 w 109"/>
                  <a:gd name="T3" fmla="*/ 100 h 100"/>
                  <a:gd name="T4" fmla="*/ 109 w 109"/>
                  <a:gd name="T5" fmla="*/ 0 h 100"/>
                  <a:gd name="T6" fmla="*/ 0 60000 65536"/>
                  <a:gd name="T7" fmla="*/ 0 60000 65536"/>
                  <a:gd name="T8" fmla="*/ 0 60000 65536"/>
                  <a:gd name="T9" fmla="*/ 0 w 109"/>
                  <a:gd name="T10" fmla="*/ 0 h 100"/>
                  <a:gd name="T11" fmla="*/ 109 w 109"/>
                  <a:gd name="T12" fmla="*/ 100 h 1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9" h="100">
                    <a:moveTo>
                      <a:pt x="109" y="0"/>
                    </a:moveTo>
                    <a:cubicBezTo>
                      <a:pt x="102" y="62"/>
                      <a:pt x="47" y="77"/>
                      <a:pt x="1" y="100"/>
                    </a:cubicBezTo>
                    <a:cubicBezTo>
                      <a:pt x="0" y="45"/>
                      <a:pt x="52" y="10"/>
                      <a:pt x="109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413" name="Freeform 588"/>
              <p:cNvSpPr>
                <a:spLocks/>
              </p:cNvSpPr>
              <p:nvPr/>
            </p:nvSpPr>
            <p:spPr bwMode="auto">
              <a:xfrm>
                <a:off x="6589" y="1432"/>
                <a:ext cx="1970" cy="2488"/>
              </a:xfrm>
              <a:custGeom>
                <a:avLst/>
                <a:gdLst>
                  <a:gd name="T0" fmla="*/ 386 w 834"/>
                  <a:gd name="T1" fmla="*/ 105 h 1053"/>
                  <a:gd name="T2" fmla="*/ 470 w 834"/>
                  <a:gd name="T3" fmla="*/ 85 h 1053"/>
                  <a:gd name="T4" fmla="*/ 834 w 834"/>
                  <a:gd name="T5" fmla="*/ 397 h 1053"/>
                  <a:gd name="T6" fmla="*/ 830 w 834"/>
                  <a:gd name="T7" fmla="*/ 429 h 1053"/>
                  <a:gd name="T8" fmla="*/ 694 w 834"/>
                  <a:gd name="T9" fmla="*/ 869 h 1053"/>
                  <a:gd name="T10" fmla="*/ 542 w 834"/>
                  <a:gd name="T11" fmla="*/ 937 h 1053"/>
                  <a:gd name="T12" fmla="*/ 434 w 834"/>
                  <a:gd name="T13" fmla="*/ 1001 h 1053"/>
                  <a:gd name="T14" fmla="*/ 302 w 834"/>
                  <a:gd name="T15" fmla="*/ 1021 h 1053"/>
                  <a:gd name="T16" fmla="*/ 222 w 834"/>
                  <a:gd name="T17" fmla="*/ 1045 h 1053"/>
                  <a:gd name="T18" fmla="*/ 390 w 834"/>
                  <a:gd name="T19" fmla="*/ 965 h 1053"/>
                  <a:gd name="T20" fmla="*/ 690 w 834"/>
                  <a:gd name="T21" fmla="*/ 625 h 1053"/>
                  <a:gd name="T22" fmla="*/ 714 w 834"/>
                  <a:gd name="T23" fmla="*/ 521 h 1053"/>
                  <a:gd name="T24" fmla="*/ 722 w 834"/>
                  <a:gd name="T25" fmla="*/ 653 h 1053"/>
                  <a:gd name="T26" fmla="*/ 622 w 834"/>
                  <a:gd name="T27" fmla="*/ 861 h 1053"/>
                  <a:gd name="T28" fmla="*/ 766 w 834"/>
                  <a:gd name="T29" fmla="*/ 529 h 1053"/>
                  <a:gd name="T30" fmla="*/ 778 w 834"/>
                  <a:gd name="T31" fmla="*/ 361 h 1053"/>
                  <a:gd name="T32" fmla="*/ 522 w 834"/>
                  <a:gd name="T33" fmla="*/ 133 h 1053"/>
                  <a:gd name="T34" fmla="*/ 326 w 834"/>
                  <a:gd name="T35" fmla="*/ 205 h 1053"/>
                  <a:gd name="T36" fmla="*/ 202 w 834"/>
                  <a:gd name="T37" fmla="*/ 321 h 1053"/>
                  <a:gd name="T38" fmla="*/ 114 w 834"/>
                  <a:gd name="T39" fmla="*/ 505 h 1053"/>
                  <a:gd name="T40" fmla="*/ 18 w 834"/>
                  <a:gd name="T41" fmla="*/ 645 h 1053"/>
                  <a:gd name="T42" fmla="*/ 78 w 834"/>
                  <a:gd name="T43" fmla="*/ 477 h 1053"/>
                  <a:gd name="T44" fmla="*/ 150 w 834"/>
                  <a:gd name="T45" fmla="*/ 309 h 1053"/>
                  <a:gd name="T46" fmla="*/ 266 w 834"/>
                  <a:gd name="T47" fmla="*/ 185 h 1053"/>
                  <a:gd name="T48" fmla="*/ 502 w 834"/>
                  <a:gd name="T49" fmla="*/ 5 h 1053"/>
                  <a:gd name="T50" fmla="*/ 574 w 834"/>
                  <a:gd name="T51" fmla="*/ 25 h 1053"/>
                  <a:gd name="T52" fmla="*/ 470 w 834"/>
                  <a:gd name="T53" fmla="*/ 57 h 1053"/>
                  <a:gd name="T54" fmla="*/ 386 w 834"/>
                  <a:gd name="T55" fmla="*/ 105 h 105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834"/>
                  <a:gd name="T85" fmla="*/ 0 h 1053"/>
                  <a:gd name="T86" fmla="*/ 834 w 834"/>
                  <a:gd name="T87" fmla="*/ 1053 h 1053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834" h="1053">
                    <a:moveTo>
                      <a:pt x="386" y="105"/>
                    </a:moveTo>
                    <a:cubicBezTo>
                      <a:pt x="419" y="107"/>
                      <a:pt x="441" y="88"/>
                      <a:pt x="470" y="85"/>
                    </a:cubicBezTo>
                    <a:cubicBezTo>
                      <a:pt x="658" y="63"/>
                      <a:pt x="834" y="235"/>
                      <a:pt x="834" y="397"/>
                    </a:cubicBezTo>
                    <a:cubicBezTo>
                      <a:pt x="834" y="407"/>
                      <a:pt x="832" y="420"/>
                      <a:pt x="830" y="429"/>
                    </a:cubicBezTo>
                    <a:cubicBezTo>
                      <a:pt x="792" y="614"/>
                      <a:pt x="805" y="765"/>
                      <a:pt x="694" y="869"/>
                    </a:cubicBezTo>
                    <a:cubicBezTo>
                      <a:pt x="652" y="909"/>
                      <a:pt x="601" y="916"/>
                      <a:pt x="542" y="937"/>
                    </a:cubicBezTo>
                    <a:cubicBezTo>
                      <a:pt x="502" y="951"/>
                      <a:pt x="477" y="984"/>
                      <a:pt x="434" y="1001"/>
                    </a:cubicBezTo>
                    <a:cubicBezTo>
                      <a:pt x="395" y="1017"/>
                      <a:pt x="348" y="1010"/>
                      <a:pt x="302" y="1021"/>
                    </a:cubicBezTo>
                    <a:cubicBezTo>
                      <a:pt x="278" y="1027"/>
                      <a:pt x="256" y="1053"/>
                      <a:pt x="222" y="1045"/>
                    </a:cubicBezTo>
                    <a:cubicBezTo>
                      <a:pt x="220" y="972"/>
                      <a:pt x="328" y="988"/>
                      <a:pt x="390" y="965"/>
                    </a:cubicBezTo>
                    <a:cubicBezTo>
                      <a:pt x="533" y="914"/>
                      <a:pt x="657" y="786"/>
                      <a:pt x="690" y="625"/>
                    </a:cubicBezTo>
                    <a:cubicBezTo>
                      <a:pt x="697" y="593"/>
                      <a:pt x="685" y="552"/>
                      <a:pt x="714" y="521"/>
                    </a:cubicBezTo>
                    <a:cubicBezTo>
                      <a:pt x="764" y="541"/>
                      <a:pt x="733" y="611"/>
                      <a:pt x="722" y="653"/>
                    </a:cubicBezTo>
                    <a:cubicBezTo>
                      <a:pt x="700" y="737"/>
                      <a:pt x="671" y="808"/>
                      <a:pt x="622" y="861"/>
                    </a:cubicBezTo>
                    <a:cubicBezTo>
                      <a:pt x="735" y="819"/>
                      <a:pt x="755" y="678"/>
                      <a:pt x="766" y="529"/>
                    </a:cubicBezTo>
                    <a:cubicBezTo>
                      <a:pt x="771" y="467"/>
                      <a:pt x="790" y="414"/>
                      <a:pt x="778" y="361"/>
                    </a:cubicBezTo>
                    <a:cubicBezTo>
                      <a:pt x="753" y="251"/>
                      <a:pt x="651" y="135"/>
                      <a:pt x="522" y="133"/>
                    </a:cubicBezTo>
                    <a:cubicBezTo>
                      <a:pt x="442" y="132"/>
                      <a:pt x="378" y="164"/>
                      <a:pt x="326" y="205"/>
                    </a:cubicBezTo>
                    <a:cubicBezTo>
                      <a:pt x="288" y="236"/>
                      <a:pt x="235" y="283"/>
                      <a:pt x="202" y="321"/>
                    </a:cubicBezTo>
                    <a:cubicBezTo>
                      <a:pt x="166" y="363"/>
                      <a:pt x="144" y="445"/>
                      <a:pt x="114" y="505"/>
                    </a:cubicBezTo>
                    <a:cubicBezTo>
                      <a:pt x="89" y="556"/>
                      <a:pt x="74" y="622"/>
                      <a:pt x="18" y="645"/>
                    </a:cubicBezTo>
                    <a:cubicBezTo>
                      <a:pt x="0" y="588"/>
                      <a:pt x="50" y="534"/>
                      <a:pt x="78" y="477"/>
                    </a:cubicBezTo>
                    <a:cubicBezTo>
                      <a:pt x="104" y="424"/>
                      <a:pt x="119" y="359"/>
                      <a:pt x="150" y="309"/>
                    </a:cubicBezTo>
                    <a:cubicBezTo>
                      <a:pt x="177" y="264"/>
                      <a:pt x="229" y="225"/>
                      <a:pt x="266" y="185"/>
                    </a:cubicBezTo>
                    <a:cubicBezTo>
                      <a:pt x="341" y="106"/>
                      <a:pt x="369" y="17"/>
                      <a:pt x="502" y="5"/>
                    </a:cubicBezTo>
                    <a:cubicBezTo>
                      <a:pt x="524" y="3"/>
                      <a:pt x="572" y="0"/>
                      <a:pt x="574" y="25"/>
                    </a:cubicBezTo>
                    <a:cubicBezTo>
                      <a:pt x="577" y="58"/>
                      <a:pt x="501" y="50"/>
                      <a:pt x="470" y="57"/>
                    </a:cubicBezTo>
                    <a:cubicBezTo>
                      <a:pt x="435" y="65"/>
                      <a:pt x="401" y="77"/>
                      <a:pt x="386" y="10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414" name="Freeform 589"/>
              <p:cNvSpPr>
                <a:spLocks/>
              </p:cNvSpPr>
              <p:nvPr/>
            </p:nvSpPr>
            <p:spPr bwMode="auto">
              <a:xfrm>
                <a:off x="7983" y="1435"/>
                <a:ext cx="817" cy="1455"/>
              </a:xfrm>
              <a:custGeom>
                <a:avLst/>
                <a:gdLst>
                  <a:gd name="T0" fmla="*/ 304 w 346"/>
                  <a:gd name="T1" fmla="*/ 616 h 616"/>
                  <a:gd name="T2" fmla="*/ 300 w 346"/>
                  <a:gd name="T3" fmla="*/ 464 h 616"/>
                  <a:gd name="T4" fmla="*/ 280 w 346"/>
                  <a:gd name="T5" fmla="*/ 412 h 616"/>
                  <a:gd name="T6" fmla="*/ 232 w 346"/>
                  <a:gd name="T7" fmla="*/ 260 h 616"/>
                  <a:gd name="T8" fmla="*/ 80 w 346"/>
                  <a:gd name="T9" fmla="*/ 92 h 616"/>
                  <a:gd name="T10" fmla="*/ 0 w 346"/>
                  <a:gd name="T11" fmla="*/ 32 h 616"/>
                  <a:gd name="T12" fmla="*/ 200 w 346"/>
                  <a:gd name="T13" fmla="*/ 132 h 616"/>
                  <a:gd name="T14" fmla="*/ 340 w 346"/>
                  <a:gd name="T15" fmla="*/ 448 h 616"/>
                  <a:gd name="T16" fmla="*/ 304 w 346"/>
                  <a:gd name="T17" fmla="*/ 616 h 6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46"/>
                  <a:gd name="T28" fmla="*/ 0 h 616"/>
                  <a:gd name="T29" fmla="*/ 346 w 346"/>
                  <a:gd name="T30" fmla="*/ 616 h 61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46" h="616">
                    <a:moveTo>
                      <a:pt x="304" y="616"/>
                    </a:moveTo>
                    <a:cubicBezTo>
                      <a:pt x="276" y="580"/>
                      <a:pt x="309" y="515"/>
                      <a:pt x="300" y="464"/>
                    </a:cubicBezTo>
                    <a:cubicBezTo>
                      <a:pt x="297" y="445"/>
                      <a:pt x="285" y="430"/>
                      <a:pt x="280" y="412"/>
                    </a:cubicBezTo>
                    <a:cubicBezTo>
                      <a:pt x="264" y="354"/>
                      <a:pt x="258" y="308"/>
                      <a:pt x="232" y="260"/>
                    </a:cubicBezTo>
                    <a:cubicBezTo>
                      <a:pt x="197" y="196"/>
                      <a:pt x="138" y="127"/>
                      <a:pt x="80" y="92"/>
                    </a:cubicBezTo>
                    <a:cubicBezTo>
                      <a:pt x="53" y="76"/>
                      <a:pt x="6" y="77"/>
                      <a:pt x="0" y="32"/>
                    </a:cubicBezTo>
                    <a:cubicBezTo>
                      <a:pt x="46" y="0"/>
                      <a:pt x="161" y="84"/>
                      <a:pt x="200" y="132"/>
                    </a:cubicBezTo>
                    <a:cubicBezTo>
                      <a:pt x="269" y="217"/>
                      <a:pt x="332" y="346"/>
                      <a:pt x="340" y="448"/>
                    </a:cubicBezTo>
                    <a:cubicBezTo>
                      <a:pt x="345" y="509"/>
                      <a:pt x="346" y="588"/>
                      <a:pt x="304" y="61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415" name="Freeform 590"/>
              <p:cNvSpPr>
                <a:spLocks/>
              </p:cNvSpPr>
              <p:nvPr/>
            </p:nvSpPr>
            <p:spPr bwMode="auto">
              <a:xfrm>
                <a:off x="6585" y="1680"/>
                <a:ext cx="663" cy="993"/>
              </a:xfrm>
              <a:custGeom>
                <a:avLst/>
                <a:gdLst>
                  <a:gd name="T0" fmla="*/ 276 w 281"/>
                  <a:gd name="T1" fmla="*/ 0 h 420"/>
                  <a:gd name="T2" fmla="*/ 184 w 281"/>
                  <a:gd name="T3" fmla="*/ 116 h 420"/>
                  <a:gd name="T4" fmla="*/ 100 w 281"/>
                  <a:gd name="T5" fmla="*/ 244 h 420"/>
                  <a:gd name="T6" fmla="*/ 8 w 281"/>
                  <a:gd name="T7" fmla="*/ 420 h 420"/>
                  <a:gd name="T8" fmla="*/ 48 w 281"/>
                  <a:gd name="T9" fmla="*/ 268 h 420"/>
                  <a:gd name="T10" fmla="*/ 108 w 281"/>
                  <a:gd name="T11" fmla="*/ 128 h 420"/>
                  <a:gd name="T12" fmla="*/ 268 w 281"/>
                  <a:gd name="T13" fmla="*/ 0 h 420"/>
                  <a:gd name="T14" fmla="*/ 276 w 281"/>
                  <a:gd name="T15" fmla="*/ 0 h 42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81"/>
                  <a:gd name="T25" fmla="*/ 0 h 420"/>
                  <a:gd name="T26" fmla="*/ 281 w 281"/>
                  <a:gd name="T27" fmla="*/ 420 h 42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81" h="420">
                    <a:moveTo>
                      <a:pt x="276" y="0"/>
                    </a:moveTo>
                    <a:cubicBezTo>
                      <a:pt x="281" y="60"/>
                      <a:pt x="217" y="82"/>
                      <a:pt x="184" y="116"/>
                    </a:cubicBezTo>
                    <a:cubicBezTo>
                      <a:pt x="151" y="150"/>
                      <a:pt x="120" y="196"/>
                      <a:pt x="100" y="244"/>
                    </a:cubicBezTo>
                    <a:cubicBezTo>
                      <a:pt x="74" y="306"/>
                      <a:pt x="67" y="380"/>
                      <a:pt x="8" y="420"/>
                    </a:cubicBezTo>
                    <a:cubicBezTo>
                      <a:pt x="0" y="366"/>
                      <a:pt x="29" y="315"/>
                      <a:pt x="48" y="268"/>
                    </a:cubicBezTo>
                    <a:cubicBezTo>
                      <a:pt x="67" y="221"/>
                      <a:pt x="83" y="167"/>
                      <a:pt x="108" y="128"/>
                    </a:cubicBezTo>
                    <a:cubicBezTo>
                      <a:pt x="139" y="81"/>
                      <a:pt x="220" y="27"/>
                      <a:pt x="268" y="0"/>
                    </a:cubicBezTo>
                    <a:cubicBezTo>
                      <a:pt x="271" y="0"/>
                      <a:pt x="273" y="0"/>
                      <a:pt x="276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416" name="Freeform 591"/>
              <p:cNvSpPr>
                <a:spLocks/>
              </p:cNvSpPr>
              <p:nvPr/>
            </p:nvSpPr>
            <p:spPr bwMode="auto">
              <a:xfrm>
                <a:off x="6792" y="1758"/>
                <a:ext cx="1637" cy="1961"/>
              </a:xfrm>
              <a:custGeom>
                <a:avLst/>
                <a:gdLst>
                  <a:gd name="T0" fmla="*/ 632 w 693"/>
                  <a:gd name="T1" fmla="*/ 363 h 830"/>
                  <a:gd name="T2" fmla="*/ 444 w 693"/>
                  <a:gd name="T3" fmla="*/ 79 h 830"/>
                  <a:gd name="T4" fmla="*/ 260 w 693"/>
                  <a:gd name="T5" fmla="*/ 151 h 830"/>
                  <a:gd name="T6" fmla="*/ 232 w 693"/>
                  <a:gd name="T7" fmla="*/ 187 h 830"/>
                  <a:gd name="T8" fmla="*/ 168 w 693"/>
                  <a:gd name="T9" fmla="*/ 263 h 830"/>
                  <a:gd name="T10" fmla="*/ 524 w 693"/>
                  <a:gd name="T11" fmla="*/ 131 h 830"/>
                  <a:gd name="T12" fmla="*/ 544 w 693"/>
                  <a:gd name="T13" fmla="*/ 571 h 830"/>
                  <a:gd name="T14" fmla="*/ 376 w 693"/>
                  <a:gd name="T15" fmla="*/ 763 h 830"/>
                  <a:gd name="T16" fmla="*/ 304 w 693"/>
                  <a:gd name="T17" fmla="*/ 795 h 830"/>
                  <a:gd name="T18" fmla="*/ 236 w 693"/>
                  <a:gd name="T19" fmla="*/ 819 h 830"/>
                  <a:gd name="T20" fmla="*/ 384 w 693"/>
                  <a:gd name="T21" fmla="*/ 703 h 830"/>
                  <a:gd name="T22" fmla="*/ 528 w 693"/>
                  <a:gd name="T23" fmla="*/ 415 h 830"/>
                  <a:gd name="T24" fmla="*/ 520 w 693"/>
                  <a:gd name="T25" fmla="*/ 191 h 830"/>
                  <a:gd name="T26" fmla="*/ 340 w 693"/>
                  <a:gd name="T27" fmla="*/ 167 h 830"/>
                  <a:gd name="T28" fmla="*/ 260 w 693"/>
                  <a:gd name="T29" fmla="*/ 255 h 830"/>
                  <a:gd name="T30" fmla="*/ 200 w 693"/>
                  <a:gd name="T31" fmla="*/ 307 h 830"/>
                  <a:gd name="T32" fmla="*/ 184 w 693"/>
                  <a:gd name="T33" fmla="*/ 431 h 830"/>
                  <a:gd name="T34" fmla="*/ 116 w 693"/>
                  <a:gd name="T35" fmla="*/ 571 h 830"/>
                  <a:gd name="T36" fmla="*/ 0 w 693"/>
                  <a:gd name="T37" fmla="*/ 651 h 830"/>
                  <a:gd name="T38" fmla="*/ 84 w 693"/>
                  <a:gd name="T39" fmla="*/ 527 h 830"/>
                  <a:gd name="T40" fmla="*/ 124 w 693"/>
                  <a:gd name="T41" fmla="*/ 355 h 830"/>
                  <a:gd name="T42" fmla="*/ 124 w 693"/>
                  <a:gd name="T43" fmla="*/ 223 h 830"/>
                  <a:gd name="T44" fmla="*/ 248 w 693"/>
                  <a:gd name="T45" fmla="*/ 103 h 830"/>
                  <a:gd name="T46" fmla="*/ 644 w 693"/>
                  <a:gd name="T47" fmla="*/ 171 h 830"/>
                  <a:gd name="T48" fmla="*/ 632 w 693"/>
                  <a:gd name="T49" fmla="*/ 363 h 83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93"/>
                  <a:gd name="T76" fmla="*/ 0 h 830"/>
                  <a:gd name="T77" fmla="*/ 693 w 693"/>
                  <a:gd name="T78" fmla="*/ 830 h 83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93" h="830">
                    <a:moveTo>
                      <a:pt x="632" y="363"/>
                    </a:moveTo>
                    <a:cubicBezTo>
                      <a:pt x="628" y="214"/>
                      <a:pt x="580" y="83"/>
                      <a:pt x="444" y="79"/>
                    </a:cubicBezTo>
                    <a:cubicBezTo>
                      <a:pt x="376" y="77"/>
                      <a:pt x="304" y="110"/>
                      <a:pt x="260" y="151"/>
                    </a:cubicBezTo>
                    <a:cubicBezTo>
                      <a:pt x="249" y="161"/>
                      <a:pt x="244" y="175"/>
                      <a:pt x="232" y="187"/>
                    </a:cubicBezTo>
                    <a:cubicBezTo>
                      <a:pt x="209" y="209"/>
                      <a:pt x="160" y="222"/>
                      <a:pt x="168" y="263"/>
                    </a:cubicBezTo>
                    <a:cubicBezTo>
                      <a:pt x="253" y="221"/>
                      <a:pt x="372" y="31"/>
                      <a:pt x="524" y="131"/>
                    </a:cubicBezTo>
                    <a:cubicBezTo>
                      <a:pt x="621" y="195"/>
                      <a:pt x="594" y="461"/>
                      <a:pt x="544" y="571"/>
                    </a:cubicBezTo>
                    <a:cubicBezTo>
                      <a:pt x="509" y="649"/>
                      <a:pt x="440" y="726"/>
                      <a:pt x="376" y="763"/>
                    </a:cubicBezTo>
                    <a:cubicBezTo>
                      <a:pt x="354" y="776"/>
                      <a:pt x="327" y="783"/>
                      <a:pt x="304" y="795"/>
                    </a:cubicBezTo>
                    <a:cubicBezTo>
                      <a:pt x="283" y="806"/>
                      <a:pt x="262" y="830"/>
                      <a:pt x="236" y="819"/>
                    </a:cubicBezTo>
                    <a:cubicBezTo>
                      <a:pt x="260" y="744"/>
                      <a:pt x="331" y="743"/>
                      <a:pt x="384" y="703"/>
                    </a:cubicBezTo>
                    <a:cubicBezTo>
                      <a:pt x="465" y="641"/>
                      <a:pt x="514" y="548"/>
                      <a:pt x="528" y="415"/>
                    </a:cubicBezTo>
                    <a:cubicBezTo>
                      <a:pt x="536" y="339"/>
                      <a:pt x="562" y="251"/>
                      <a:pt x="520" y="191"/>
                    </a:cubicBezTo>
                    <a:cubicBezTo>
                      <a:pt x="484" y="140"/>
                      <a:pt x="396" y="135"/>
                      <a:pt x="340" y="167"/>
                    </a:cubicBezTo>
                    <a:cubicBezTo>
                      <a:pt x="309" y="184"/>
                      <a:pt x="293" y="221"/>
                      <a:pt x="260" y="255"/>
                    </a:cubicBezTo>
                    <a:cubicBezTo>
                      <a:pt x="243" y="273"/>
                      <a:pt x="213" y="285"/>
                      <a:pt x="200" y="307"/>
                    </a:cubicBezTo>
                    <a:cubicBezTo>
                      <a:pt x="179" y="343"/>
                      <a:pt x="192" y="380"/>
                      <a:pt x="184" y="431"/>
                    </a:cubicBezTo>
                    <a:cubicBezTo>
                      <a:pt x="177" y="476"/>
                      <a:pt x="142" y="534"/>
                      <a:pt x="116" y="571"/>
                    </a:cubicBezTo>
                    <a:cubicBezTo>
                      <a:pt x="90" y="608"/>
                      <a:pt x="55" y="652"/>
                      <a:pt x="0" y="651"/>
                    </a:cubicBezTo>
                    <a:cubicBezTo>
                      <a:pt x="5" y="592"/>
                      <a:pt x="59" y="569"/>
                      <a:pt x="84" y="527"/>
                    </a:cubicBezTo>
                    <a:cubicBezTo>
                      <a:pt x="107" y="489"/>
                      <a:pt x="132" y="426"/>
                      <a:pt x="124" y="355"/>
                    </a:cubicBezTo>
                    <a:cubicBezTo>
                      <a:pt x="119" y="309"/>
                      <a:pt x="103" y="267"/>
                      <a:pt x="124" y="223"/>
                    </a:cubicBezTo>
                    <a:cubicBezTo>
                      <a:pt x="145" y="180"/>
                      <a:pt x="204" y="139"/>
                      <a:pt x="248" y="103"/>
                    </a:cubicBezTo>
                    <a:cubicBezTo>
                      <a:pt x="376" y="0"/>
                      <a:pt x="568" y="10"/>
                      <a:pt x="644" y="171"/>
                    </a:cubicBezTo>
                    <a:cubicBezTo>
                      <a:pt x="664" y="213"/>
                      <a:pt x="693" y="346"/>
                      <a:pt x="632" y="36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417" name="Freeform 592"/>
              <p:cNvSpPr>
                <a:spLocks/>
              </p:cNvSpPr>
              <p:nvPr/>
            </p:nvSpPr>
            <p:spPr bwMode="auto">
              <a:xfrm>
                <a:off x="7744" y="2099"/>
                <a:ext cx="307" cy="214"/>
              </a:xfrm>
              <a:custGeom>
                <a:avLst/>
                <a:gdLst>
                  <a:gd name="T0" fmla="*/ 101 w 130"/>
                  <a:gd name="T1" fmla="*/ 91 h 91"/>
                  <a:gd name="T2" fmla="*/ 17 w 130"/>
                  <a:gd name="T3" fmla="*/ 67 h 91"/>
                  <a:gd name="T4" fmla="*/ 101 w 130"/>
                  <a:gd name="T5" fmla="*/ 91 h 91"/>
                  <a:gd name="T6" fmla="*/ 0 60000 65536"/>
                  <a:gd name="T7" fmla="*/ 0 60000 65536"/>
                  <a:gd name="T8" fmla="*/ 0 60000 65536"/>
                  <a:gd name="T9" fmla="*/ 0 w 130"/>
                  <a:gd name="T10" fmla="*/ 0 h 91"/>
                  <a:gd name="T11" fmla="*/ 130 w 130"/>
                  <a:gd name="T12" fmla="*/ 91 h 9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0" h="91">
                    <a:moveTo>
                      <a:pt x="101" y="91"/>
                    </a:moveTo>
                    <a:cubicBezTo>
                      <a:pt x="75" y="81"/>
                      <a:pt x="51" y="69"/>
                      <a:pt x="17" y="67"/>
                    </a:cubicBezTo>
                    <a:cubicBezTo>
                      <a:pt x="0" y="0"/>
                      <a:pt x="130" y="39"/>
                      <a:pt x="101" y="9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418" name="Freeform 593"/>
              <p:cNvSpPr>
                <a:spLocks/>
              </p:cNvSpPr>
              <p:nvPr/>
            </p:nvSpPr>
            <p:spPr bwMode="auto">
              <a:xfrm>
                <a:off x="7222" y="2108"/>
                <a:ext cx="529" cy="621"/>
              </a:xfrm>
              <a:custGeom>
                <a:avLst/>
                <a:gdLst>
                  <a:gd name="T0" fmla="*/ 222 w 224"/>
                  <a:gd name="T1" fmla="*/ 47 h 263"/>
                  <a:gd name="T2" fmla="*/ 182 w 224"/>
                  <a:gd name="T3" fmla="*/ 79 h 263"/>
                  <a:gd name="T4" fmla="*/ 86 w 224"/>
                  <a:gd name="T5" fmla="*/ 179 h 263"/>
                  <a:gd name="T6" fmla="*/ 34 w 224"/>
                  <a:gd name="T7" fmla="*/ 263 h 263"/>
                  <a:gd name="T8" fmla="*/ 118 w 224"/>
                  <a:gd name="T9" fmla="*/ 91 h 263"/>
                  <a:gd name="T10" fmla="*/ 222 w 224"/>
                  <a:gd name="T11" fmla="*/ 47 h 2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24"/>
                  <a:gd name="T19" fmla="*/ 0 h 263"/>
                  <a:gd name="T20" fmla="*/ 224 w 224"/>
                  <a:gd name="T21" fmla="*/ 263 h 26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24" h="263">
                    <a:moveTo>
                      <a:pt x="222" y="47"/>
                    </a:moveTo>
                    <a:cubicBezTo>
                      <a:pt x="224" y="73"/>
                      <a:pt x="195" y="68"/>
                      <a:pt x="182" y="79"/>
                    </a:cubicBezTo>
                    <a:cubicBezTo>
                      <a:pt x="162" y="122"/>
                      <a:pt x="115" y="143"/>
                      <a:pt x="86" y="179"/>
                    </a:cubicBezTo>
                    <a:cubicBezTo>
                      <a:pt x="65" y="205"/>
                      <a:pt x="68" y="245"/>
                      <a:pt x="34" y="263"/>
                    </a:cubicBezTo>
                    <a:cubicBezTo>
                      <a:pt x="0" y="195"/>
                      <a:pt x="79" y="136"/>
                      <a:pt x="118" y="91"/>
                    </a:cubicBezTo>
                    <a:cubicBezTo>
                      <a:pt x="141" y="65"/>
                      <a:pt x="176" y="0"/>
                      <a:pt x="222" y="4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419" name="Freeform 594"/>
              <p:cNvSpPr>
                <a:spLocks/>
              </p:cNvSpPr>
              <p:nvPr/>
            </p:nvSpPr>
            <p:spPr bwMode="auto">
              <a:xfrm>
                <a:off x="6868" y="2271"/>
                <a:ext cx="1139" cy="1498"/>
              </a:xfrm>
              <a:custGeom>
                <a:avLst/>
                <a:gdLst>
                  <a:gd name="T0" fmla="*/ 52 w 482"/>
                  <a:gd name="T1" fmla="*/ 614 h 634"/>
                  <a:gd name="T2" fmla="*/ 120 w 482"/>
                  <a:gd name="T3" fmla="*/ 562 h 634"/>
                  <a:gd name="T4" fmla="*/ 236 w 482"/>
                  <a:gd name="T5" fmla="*/ 454 h 634"/>
                  <a:gd name="T6" fmla="*/ 300 w 482"/>
                  <a:gd name="T7" fmla="*/ 430 h 634"/>
                  <a:gd name="T8" fmla="*/ 432 w 482"/>
                  <a:gd name="T9" fmla="*/ 206 h 634"/>
                  <a:gd name="T10" fmla="*/ 428 w 482"/>
                  <a:gd name="T11" fmla="*/ 162 h 634"/>
                  <a:gd name="T12" fmla="*/ 400 w 482"/>
                  <a:gd name="T13" fmla="*/ 58 h 634"/>
                  <a:gd name="T14" fmla="*/ 332 w 482"/>
                  <a:gd name="T15" fmla="*/ 130 h 634"/>
                  <a:gd name="T16" fmla="*/ 64 w 482"/>
                  <a:gd name="T17" fmla="*/ 490 h 634"/>
                  <a:gd name="T18" fmla="*/ 0 w 482"/>
                  <a:gd name="T19" fmla="*/ 506 h 634"/>
                  <a:gd name="T20" fmla="*/ 76 w 482"/>
                  <a:gd name="T21" fmla="*/ 426 h 634"/>
                  <a:gd name="T22" fmla="*/ 240 w 482"/>
                  <a:gd name="T23" fmla="*/ 146 h 634"/>
                  <a:gd name="T24" fmla="*/ 292 w 482"/>
                  <a:gd name="T25" fmla="*/ 102 h 634"/>
                  <a:gd name="T26" fmla="*/ 340 w 482"/>
                  <a:gd name="T27" fmla="*/ 38 h 634"/>
                  <a:gd name="T28" fmla="*/ 480 w 482"/>
                  <a:gd name="T29" fmla="*/ 90 h 634"/>
                  <a:gd name="T30" fmla="*/ 468 w 482"/>
                  <a:gd name="T31" fmla="*/ 166 h 634"/>
                  <a:gd name="T32" fmla="*/ 468 w 482"/>
                  <a:gd name="T33" fmla="*/ 250 h 634"/>
                  <a:gd name="T34" fmla="*/ 356 w 482"/>
                  <a:gd name="T35" fmla="*/ 450 h 634"/>
                  <a:gd name="T36" fmla="*/ 264 w 482"/>
                  <a:gd name="T37" fmla="*/ 494 h 634"/>
                  <a:gd name="T38" fmla="*/ 52 w 482"/>
                  <a:gd name="T39" fmla="*/ 614 h 6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82"/>
                  <a:gd name="T61" fmla="*/ 0 h 634"/>
                  <a:gd name="T62" fmla="*/ 482 w 482"/>
                  <a:gd name="T63" fmla="*/ 634 h 6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82" h="634">
                    <a:moveTo>
                      <a:pt x="52" y="614"/>
                    </a:moveTo>
                    <a:cubicBezTo>
                      <a:pt x="63" y="583"/>
                      <a:pt x="91" y="582"/>
                      <a:pt x="120" y="562"/>
                    </a:cubicBezTo>
                    <a:cubicBezTo>
                      <a:pt x="162" y="533"/>
                      <a:pt x="194" y="478"/>
                      <a:pt x="236" y="454"/>
                    </a:cubicBezTo>
                    <a:cubicBezTo>
                      <a:pt x="255" y="443"/>
                      <a:pt x="279" y="442"/>
                      <a:pt x="300" y="430"/>
                    </a:cubicBezTo>
                    <a:cubicBezTo>
                      <a:pt x="368" y="392"/>
                      <a:pt x="428" y="289"/>
                      <a:pt x="432" y="206"/>
                    </a:cubicBezTo>
                    <a:cubicBezTo>
                      <a:pt x="433" y="191"/>
                      <a:pt x="427" y="176"/>
                      <a:pt x="428" y="162"/>
                    </a:cubicBezTo>
                    <a:cubicBezTo>
                      <a:pt x="430" y="121"/>
                      <a:pt x="449" y="65"/>
                      <a:pt x="400" y="58"/>
                    </a:cubicBezTo>
                    <a:cubicBezTo>
                      <a:pt x="355" y="51"/>
                      <a:pt x="343" y="93"/>
                      <a:pt x="332" y="130"/>
                    </a:cubicBezTo>
                    <a:cubicBezTo>
                      <a:pt x="229" y="219"/>
                      <a:pt x="186" y="413"/>
                      <a:pt x="64" y="490"/>
                    </a:cubicBezTo>
                    <a:cubicBezTo>
                      <a:pt x="48" y="500"/>
                      <a:pt x="23" y="512"/>
                      <a:pt x="0" y="506"/>
                    </a:cubicBezTo>
                    <a:cubicBezTo>
                      <a:pt x="0" y="456"/>
                      <a:pt x="46" y="452"/>
                      <a:pt x="76" y="426"/>
                    </a:cubicBezTo>
                    <a:cubicBezTo>
                      <a:pt x="154" y="358"/>
                      <a:pt x="171" y="230"/>
                      <a:pt x="240" y="146"/>
                    </a:cubicBezTo>
                    <a:cubicBezTo>
                      <a:pt x="253" y="131"/>
                      <a:pt x="276" y="120"/>
                      <a:pt x="292" y="102"/>
                    </a:cubicBezTo>
                    <a:cubicBezTo>
                      <a:pt x="311" y="81"/>
                      <a:pt x="322" y="51"/>
                      <a:pt x="340" y="38"/>
                    </a:cubicBezTo>
                    <a:cubicBezTo>
                      <a:pt x="395" y="0"/>
                      <a:pt x="476" y="32"/>
                      <a:pt x="480" y="90"/>
                    </a:cubicBezTo>
                    <a:cubicBezTo>
                      <a:pt x="482" y="116"/>
                      <a:pt x="470" y="144"/>
                      <a:pt x="468" y="166"/>
                    </a:cubicBezTo>
                    <a:cubicBezTo>
                      <a:pt x="466" y="195"/>
                      <a:pt x="471" y="223"/>
                      <a:pt x="468" y="250"/>
                    </a:cubicBezTo>
                    <a:cubicBezTo>
                      <a:pt x="459" y="329"/>
                      <a:pt x="412" y="407"/>
                      <a:pt x="356" y="450"/>
                    </a:cubicBezTo>
                    <a:cubicBezTo>
                      <a:pt x="330" y="470"/>
                      <a:pt x="294" y="476"/>
                      <a:pt x="264" y="494"/>
                    </a:cubicBezTo>
                    <a:cubicBezTo>
                      <a:pt x="198" y="533"/>
                      <a:pt x="151" y="634"/>
                      <a:pt x="52" y="61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420" name="Freeform 595"/>
              <p:cNvSpPr>
                <a:spLocks noEditPoints="1"/>
              </p:cNvSpPr>
              <p:nvPr/>
            </p:nvSpPr>
            <p:spPr bwMode="auto">
              <a:xfrm>
                <a:off x="6896" y="2465"/>
                <a:ext cx="983" cy="1207"/>
              </a:xfrm>
              <a:custGeom>
                <a:avLst/>
                <a:gdLst>
                  <a:gd name="T0" fmla="*/ 388 w 416"/>
                  <a:gd name="T1" fmla="*/ 0 h 511"/>
                  <a:gd name="T2" fmla="*/ 380 w 416"/>
                  <a:gd name="T3" fmla="*/ 76 h 511"/>
                  <a:gd name="T4" fmla="*/ 308 w 416"/>
                  <a:gd name="T5" fmla="*/ 296 h 511"/>
                  <a:gd name="T6" fmla="*/ 160 w 416"/>
                  <a:gd name="T7" fmla="*/ 392 h 511"/>
                  <a:gd name="T8" fmla="*/ 0 w 416"/>
                  <a:gd name="T9" fmla="*/ 476 h 511"/>
                  <a:gd name="T10" fmla="*/ 76 w 416"/>
                  <a:gd name="T11" fmla="*/ 420 h 511"/>
                  <a:gd name="T12" fmla="*/ 208 w 416"/>
                  <a:gd name="T13" fmla="*/ 276 h 511"/>
                  <a:gd name="T14" fmla="*/ 344 w 416"/>
                  <a:gd name="T15" fmla="*/ 60 h 511"/>
                  <a:gd name="T16" fmla="*/ 380 w 416"/>
                  <a:gd name="T17" fmla="*/ 0 h 511"/>
                  <a:gd name="T18" fmla="*/ 388 w 416"/>
                  <a:gd name="T19" fmla="*/ 0 h 511"/>
                  <a:gd name="T20" fmla="*/ 260 w 416"/>
                  <a:gd name="T21" fmla="*/ 264 h 511"/>
                  <a:gd name="T22" fmla="*/ 344 w 416"/>
                  <a:gd name="T23" fmla="*/ 120 h 511"/>
                  <a:gd name="T24" fmla="*/ 332 w 416"/>
                  <a:gd name="T25" fmla="*/ 116 h 511"/>
                  <a:gd name="T26" fmla="*/ 260 w 416"/>
                  <a:gd name="T27" fmla="*/ 264 h 5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16"/>
                  <a:gd name="T43" fmla="*/ 0 h 511"/>
                  <a:gd name="T44" fmla="*/ 416 w 416"/>
                  <a:gd name="T45" fmla="*/ 511 h 5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16" h="511">
                    <a:moveTo>
                      <a:pt x="388" y="0"/>
                    </a:moveTo>
                    <a:cubicBezTo>
                      <a:pt x="408" y="22"/>
                      <a:pt x="388" y="57"/>
                      <a:pt x="380" y="76"/>
                    </a:cubicBezTo>
                    <a:cubicBezTo>
                      <a:pt x="416" y="121"/>
                      <a:pt x="361" y="271"/>
                      <a:pt x="308" y="296"/>
                    </a:cubicBezTo>
                    <a:cubicBezTo>
                      <a:pt x="246" y="325"/>
                      <a:pt x="203" y="342"/>
                      <a:pt x="160" y="392"/>
                    </a:cubicBezTo>
                    <a:cubicBezTo>
                      <a:pt x="130" y="426"/>
                      <a:pt x="60" y="511"/>
                      <a:pt x="0" y="476"/>
                    </a:cubicBezTo>
                    <a:cubicBezTo>
                      <a:pt x="17" y="440"/>
                      <a:pt x="50" y="439"/>
                      <a:pt x="76" y="420"/>
                    </a:cubicBezTo>
                    <a:cubicBezTo>
                      <a:pt x="106" y="399"/>
                      <a:pt x="194" y="313"/>
                      <a:pt x="208" y="276"/>
                    </a:cubicBezTo>
                    <a:cubicBezTo>
                      <a:pt x="239" y="199"/>
                      <a:pt x="278" y="107"/>
                      <a:pt x="344" y="60"/>
                    </a:cubicBezTo>
                    <a:cubicBezTo>
                      <a:pt x="351" y="35"/>
                      <a:pt x="355" y="6"/>
                      <a:pt x="380" y="0"/>
                    </a:cubicBezTo>
                    <a:cubicBezTo>
                      <a:pt x="383" y="0"/>
                      <a:pt x="385" y="0"/>
                      <a:pt x="388" y="0"/>
                    </a:cubicBezTo>
                    <a:close/>
                    <a:moveTo>
                      <a:pt x="260" y="264"/>
                    </a:moveTo>
                    <a:cubicBezTo>
                      <a:pt x="312" y="258"/>
                      <a:pt x="349" y="183"/>
                      <a:pt x="344" y="120"/>
                    </a:cubicBezTo>
                    <a:cubicBezTo>
                      <a:pt x="339" y="120"/>
                      <a:pt x="339" y="115"/>
                      <a:pt x="332" y="116"/>
                    </a:cubicBezTo>
                    <a:cubicBezTo>
                      <a:pt x="312" y="169"/>
                      <a:pt x="283" y="213"/>
                      <a:pt x="260" y="26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421" name="Freeform 596"/>
              <p:cNvSpPr>
                <a:spLocks/>
              </p:cNvSpPr>
              <p:nvPr/>
            </p:nvSpPr>
            <p:spPr bwMode="auto">
              <a:xfrm>
                <a:off x="8514" y="2502"/>
                <a:ext cx="163" cy="350"/>
              </a:xfrm>
              <a:custGeom>
                <a:avLst/>
                <a:gdLst>
                  <a:gd name="T0" fmla="*/ 39 w 69"/>
                  <a:gd name="T1" fmla="*/ 0 h 148"/>
                  <a:gd name="T2" fmla="*/ 15 w 69"/>
                  <a:gd name="T3" fmla="*/ 148 h 148"/>
                  <a:gd name="T4" fmla="*/ 39 w 69"/>
                  <a:gd name="T5" fmla="*/ 0 h 148"/>
                  <a:gd name="T6" fmla="*/ 0 60000 65536"/>
                  <a:gd name="T7" fmla="*/ 0 60000 65536"/>
                  <a:gd name="T8" fmla="*/ 0 60000 65536"/>
                  <a:gd name="T9" fmla="*/ 0 w 69"/>
                  <a:gd name="T10" fmla="*/ 0 h 148"/>
                  <a:gd name="T11" fmla="*/ 69 w 69"/>
                  <a:gd name="T12" fmla="*/ 148 h 14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9" h="148">
                    <a:moveTo>
                      <a:pt x="39" y="0"/>
                    </a:moveTo>
                    <a:cubicBezTo>
                      <a:pt x="69" y="30"/>
                      <a:pt x="53" y="134"/>
                      <a:pt x="15" y="148"/>
                    </a:cubicBezTo>
                    <a:cubicBezTo>
                      <a:pt x="13" y="103"/>
                      <a:pt x="0" y="16"/>
                      <a:pt x="39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422" name="Freeform 597"/>
              <p:cNvSpPr>
                <a:spLocks/>
              </p:cNvSpPr>
              <p:nvPr/>
            </p:nvSpPr>
            <p:spPr bwMode="auto">
              <a:xfrm>
                <a:off x="6670" y="2538"/>
                <a:ext cx="375" cy="616"/>
              </a:xfrm>
              <a:custGeom>
                <a:avLst/>
                <a:gdLst>
                  <a:gd name="T0" fmla="*/ 140 w 159"/>
                  <a:gd name="T1" fmla="*/ 5 h 261"/>
                  <a:gd name="T2" fmla="*/ 112 w 159"/>
                  <a:gd name="T3" fmla="*/ 157 h 261"/>
                  <a:gd name="T4" fmla="*/ 20 w 159"/>
                  <a:gd name="T5" fmla="*/ 261 h 261"/>
                  <a:gd name="T6" fmla="*/ 120 w 159"/>
                  <a:gd name="T7" fmla="*/ 13 h 261"/>
                  <a:gd name="T8" fmla="*/ 128 w 159"/>
                  <a:gd name="T9" fmla="*/ 1 h 261"/>
                  <a:gd name="T10" fmla="*/ 140 w 159"/>
                  <a:gd name="T11" fmla="*/ 5 h 2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9"/>
                  <a:gd name="T19" fmla="*/ 0 h 261"/>
                  <a:gd name="T20" fmla="*/ 159 w 159"/>
                  <a:gd name="T21" fmla="*/ 261 h 2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9" h="261">
                    <a:moveTo>
                      <a:pt x="140" y="5"/>
                    </a:moveTo>
                    <a:cubicBezTo>
                      <a:pt x="159" y="62"/>
                      <a:pt x="137" y="118"/>
                      <a:pt x="112" y="157"/>
                    </a:cubicBezTo>
                    <a:cubicBezTo>
                      <a:pt x="87" y="195"/>
                      <a:pt x="54" y="238"/>
                      <a:pt x="20" y="261"/>
                    </a:cubicBezTo>
                    <a:cubicBezTo>
                      <a:pt x="0" y="156"/>
                      <a:pt x="106" y="110"/>
                      <a:pt x="120" y="13"/>
                    </a:cubicBezTo>
                    <a:cubicBezTo>
                      <a:pt x="122" y="8"/>
                      <a:pt x="127" y="7"/>
                      <a:pt x="128" y="1"/>
                    </a:cubicBezTo>
                    <a:cubicBezTo>
                      <a:pt x="135" y="0"/>
                      <a:pt x="135" y="5"/>
                      <a:pt x="140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423" name="Freeform 598"/>
              <p:cNvSpPr>
                <a:spLocks/>
              </p:cNvSpPr>
              <p:nvPr/>
            </p:nvSpPr>
            <p:spPr bwMode="auto">
              <a:xfrm>
                <a:off x="7425" y="2937"/>
                <a:ext cx="1198" cy="1210"/>
              </a:xfrm>
              <a:custGeom>
                <a:avLst/>
                <a:gdLst>
                  <a:gd name="T0" fmla="*/ 492 w 507"/>
                  <a:gd name="T1" fmla="*/ 0 h 512"/>
                  <a:gd name="T2" fmla="*/ 444 w 507"/>
                  <a:gd name="T3" fmla="*/ 188 h 512"/>
                  <a:gd name="T4" fmla="*/ 328 w 507"/>
                  <a:gd name="T5" fmla="*/ 324 h 512"/>
                  <a:gd name="T6" fmla="*/ 160 w 507"/>
                  <a:gd name="T7" fmla="*/ 396 h 512"/>
                  <a:gd name="T8" fmla="*/ 316 w 507"/>
                  <a:gd name="T9" fmla="*/ 360 h 512"/>
                  <a:gd name="T10" fmla="*/ 124 w 507"/>
                  <a:gd name="T11" fmla="*/ 444 h 512"/>
                  <a:gd name="T12" fmla="*/ 0 w 507"/>
                  <a:gd name="T13" fmla="*/ 496 h 512"/>
                  <a:gd name="T14" fmla="*/ 56 w 507"/>
                  <a:gd name="T15" fmla="*/ 444 h 512"/>
                  <a:gd name="T16" fmla="*/ 136 w 507"/>
                  <a:gd name="T17" fmla="*/ 356 h 512"/>
                  <a:gd name="T18" fmla="*/ 332 w 507"/>
                  <a:gd name="T19" fmla="*/ 272 h 512"/>
                  <a:gd name="T20" fmla="*/ 472 w 507"/>
                  <a:gd name="T21" fmla="*/ 16 h 512"/>
                  <a:gd name="T22" fmla="*/ 480 w 507"/>
                  <a:gd name="T23" fmla="*/ 0 h 512"/>
                  <a:gd name="T24" fmla="*/ 492 w 507"/>
                  <a:gd name="T25" fmla="*/ 0 h 51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07"/>
                  <a:gd name="T40" fmla="*/ 0 h 512"/>
                  <a:gd name="T41" fmla="*/ 507 w 507"/>
                  <a:gd name="T42" fmla="*/ 512 h 51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07" h="512">
                    <a:moveTo>
                      <a:pt x="492" y="0"/>
                    </a:moveTo>
                    <a:cubicBezTo>
                      <a:pt x="507" y="67"/>
                      <a:pt x="473" y="136"/>
                      <a:pt x="444" y="188"/>
                    </a:cubicBezTo>
                    <a:cubicBezTo>
                      <a:pt x="415" y="240"/>
                      <a:pt x="380" y="296"/>
                      <a:pt x="328" y="324"/>
                    </a:cubicBezTo>
                    <a:cubicBezTo>
                      <a:pt x="274" y="354"/>
                      <a:pt x="207" y="350"/>
                      <a:pt x="160" y="396"/>
                    </a:cubicBezTo>
                    <a:cubicBezTo>
                      <a:pt x="219" y="409"/>
                      <a:pt x="271" y="361"/>
                      <a:pt x="316" y="360"/>
                    </a:cubicBezTo>
                    <a:cubicBezTo>
                      <a:pt x="311" y="453"/>
                      <a:pt x="194" y="419"/>
                      <a:pt x="124" y="444"/>
                    </a:cubicBezTo>
                    <a:cubicBezTo>
                      <a:pt x="78" y="460"/>
                      <a:pt x="50" y="512"/>
                      <a:pt x="0" y="496"/>
                    </a:cubicBezTo>
                    <a:cubicBezTo>
                      <a:pt x="5" y="460"/>
                      <a:pt x="37" y="460"/>
                      <a:pt x="56" y="444"/>
                    </a:cubicBezTo>
                    <a:cubicBezTo>
                      <a:pt x="87" y="419"/>
                      <a:pt x="107" y="378"/>
                      <a:pt x="136" y="356"/>
                    </a:cubicBezTo>
                    <a:cubicBezTo>
                      <a:pt x="198" y="310"/>
                      <a:pt x="277" y="314"/>
                      <a:pt x="332" y="272"/>
                    </a:cubicBezTo>
                    <a:cubicBezTo>
                      <a:pt x="418" y="206"/>
                      <a:pt x="424" y="122"/>
                      <a:pt x="472" y="16"/>
                    </a:cubicBezTo>
                    <a:cubicBezTo>
                      <a:pt x="474" y="12"/>
                      <a:pt x="475" y="5"/>
                      <a:pt x="480" y="0"/>
                    </a:cubicBezTo>
                    <a:cubicBezTo>
                      <a:pt x="484" y="0"/>
                      <a:pt x="488" y="0"/>
                      <a:pt x="49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424" name="Freeform 599"/>
              <p:cNvSpPr>
                <a:spLocks/>
              </p:cNvSpPr>
              <p:nvPr/>
            </p:nvSpPr>
            <p:spPr bwMode="auto">
              <a:xfrm>
                <a:off x="8219" y="2956"/>
                <a:ext cx="721" cy="869"/>
              </a:xfrm>
              <a:custGeom>
                <a:avLst/>
                <a:gdLst>
                  <a:gd name="T0" fmla="*/ 288 w 305"/>
                  <a:gd name="T1" fmla="*/ 4 h 368"/>
                  <a:gd name="T2" fmla="*/ 220 w 305"/>
                  <a:gd name="T3" fmla="*/ 196 h 368"/>
                  <a:gd name="T4" fmla="*/ 152 w 305"/>
                  <a:gd name="T5" fmla="*/ 236 h 368"/>
                  <a:gd name="T6" fmla="*/ 0 w 305"/>
                  <a:gd name="T7" fmla="*/ 348 h 368"/>
                  <a:gd name="T8" fmla="*/ 52 w 305"/>
                  <a:gd name="T9" fmla="*/ 292 h 368"/>
                  <a:gd name="T10" fmla="*/ 172 w 305"/>
                  <a:gd name="T11" fmla="*/ 76 h 368"/>
                  <a:gd name="T12" fmla="*/ 208 w 305"/>
                  <a:gd name="T13" fmla="*/ 4 h 368"/>
                  <a:gd name="T14" fmla="*/ 176 w 305"/>
                  <a:gd name="T15" fmla="*/ 164 h 368"/>
                  <a:gd name="T16" fmla="*/ 276 w 305"/>
                  <a:gd name="T17" fmla="*/ 0 h 368"/>
                  <a:gd name="T18" fmla="*/ 288 w 305"/>
                  <a:gd name="T19" fmla="*/ 4 h 36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05"/>
                  <a:gd name="T31" fmla="*/ 0 h 368"/>
                  <a:gd name="T32" fmla="*/ 305 w 305"/>
                  <a:gd name="T33" fmla="*/ 368 h 36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05" h="368">
                    <a:moveTo>
                      <a:pt x="288" y="4"/>
                    </a:moveTo>
                    <a:cubicBezTo>
                      <a:pt x="305" y="75"/>
                      <a:pt x="265" y="155"/>
                      <a:pt x="220" y="196"/>
                    </a:cubicBezTo>
                    <a:cubicBezTo>
                      <a:pt x="202" y="213"/>
                      <a:pt x="173" y="218"/>
                      <a:pt x="152" y="236"/>
                    </a:cubicBezTo>
                    <a:cubicBezTo>
                      <a:pt x="106" y="276"/>
                      <a:pt x="76" y="368"/>
                      <a:pt x="0" y="348"/>
                    </a:cubicBezTo>
                    <a:cubicBezTo>
                      <a:pt x="0" y="310"/>
                      <a:pt x="31" y="310"/>
                      <a:pt x="52" y="292"/>
                    </a:cubicBezTo>
                    <a:cubicBezTo>
                      <a:pt x="106" y="246"/>
                      <a:pt x="151" y="153"/>
                      <a:pt x="172" y="76"/>
                    </a:cubicBezTo>
                    <a:cubicBezTo>
                      <a:pt x="179" y="52"/>
                      <a:pt x="177" y="14"/>
                      <a:pt x="208" y="4"/>
                    </a:cubicBezTo>
                    <a:cubicBezTo>
                      <a:pt x="247" y="48"/>
                      <a:pt x="187" y="118"/>
                      <a:pt x="176" y="164"/>
                    </a:cubicBezTo>
                    <a:cubicBezTo>
                      <a:pt x="233" y="149"/>
                      <a:pt x="235" y="44"/>
                      <a:pt x="276" y="0"/>
                    </a:cubicBezTo>
                    <a:cubicBezTo>
                      <a:pt x="279" y="2"/>
                      <a:pt x="283" y="4"/>
                      <a:pt x="288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425" name="Freeform 600"/>
              <p:cNvSpPr>
                <a:spLocks/>
              </p:cNvSpPr>
              <p:nvPr/>
            </p:nvSpPr>
            <p:spPr bwMode="auto">
              <a:xfrm>
                <a:off x="8059" y="3410"/>
                <a:ext cx="788" cy="614"/>
              </a:xfrm>
              <a:custGeom>
                <a:avLst/>
                <a:gdLst>
                  <a:gd name="T0" fmla="*/ 328 w 334"/>
                  <a:gd name="T1" fmla="*/ 0 h 260"/>
                  <a:gd name="T2" fmla="*/ 252 w 334"/>
                  <a:gd name="T3" fmla="*/ 100 h 260"/>
                  <a:gd name="T4" fmla="*/ 288 w 334"/>
                  <a:gd name="T5" fmla="*/ 92 h 260"/>
                  <a:gd name="T6" fmla="*/ 252 w 334"/>
                  <a:gd name="T7" fmla="*/ 148 h 260"/>
                  <a:gd name="T8" fmla="*/ 0 w 334"/>
                  <a:gd name="T9" fmla="*/ 260 h 260"/>
                  <a:gd name="T10" fmla="*/ 92 w 334"/>
                  <a:gd name="T11" fmla="*/ 188 h 260"/>
                  <a:gd name="T12" fmla="*/ 196 w 334"/>
                  <a:gd name="T13" fmla="*/ 120 h 260"/>
                  <a:gd name="T14" fmla="*/ 316 w 334"/>
                  <a:gd name="T15" fmla="*/ 0 h 260"/>
                  <a:gd name="T16" fmla="*/ 328 w 334"/>
                  <a:gd name="T17" fmla="*/ 0 h 26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34"/>
                  <a:gd name="T28" fmla="*/ 0 h 260"/>
                  <a:gd name="T29" fmla="*/ 334 w 334"/>
                  <a:gd name="T30" fmla="*/ 260 h 26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34" h="260">
                    <a:moveTo>
                      <a:pt x="328" y="0"/>
                    </a:moveTo>
                    <a:cubicBezTo>
                      <a:pt x="334" y="49"/>
                      <a:pt x="277" y="69"/>
                      <a:pt x="252" y="100"/>
                    </a:cubicBezTo>
                    <a:cubicBezTo>
                      <a:pt x="263" y="112"/>
                      <a:pt x="269" y="85"/>
                      <a:pt x="288" y="92"/>
                    </a:cubicBezTo>
                    <a:cubicBezTo>
                      <a:pt x="289" y="123"/>
                      <a:pt x="264" y="129"/>
                      <a:pt x="252" y="148"/>
                    </a:cubicBezTo>
                    <a:cubicBezTo>
                      <a:pt x="148" y="163"/>
                      <a:pt x="101" y="255"/>
                      <a:pt x="0" y="260"/>
                    </a:cubicBezTo>
                    <a:cubicBezTo>
                      <a:pt x="16" y="222"/>
                      <a:pt x="60" y="207"/>
                      <a:pt x="92" y="188"/>
                    </a:cubicBezTo>
                    <a:cubicBezTo>
                      <a:pt x="126" y="168"/>
                      <a:pt x="168" y="148"/>
                      <a:pt x="196" y="120"/>
                    </a:cubicBezTo>
                    <a:cubicBezTo>
                      <a:pt x="235" y="82"/>
                      <a:pt x="259" y="24"/>
                      <a:pt x="316" y="0"/>
                    </a:cubicBezTo>
                    <a:cubicBezTo>
                      <a:pt x="320" y="0"/>
                      <a:pt x="324" y="0"/>
                      <a:pt x="328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453" name="Freeform 601"/>
              <p:cNvSpPr>
                <a:spLocks/>
              </p:cNvSpPr>
              <p:nvPr/>
            </p:nvSpPr>
            <p:spPr bwMode="auto">
              <a:xfrm>
                <a:off x="7227" y="3870"/>
                <a:ext cx="321" cy="210"/>
              </a:xfrm>
              <a:custGeom>
                <a:avLst/>
                <a:gdLst>
                  <a:gd name="T0" fmla="*/ 136 w 136"/>
                  <a:gd name="T1" fmla="*/ 9 h 89"/>
                  <a:gd name="T2" fmla="*/ 0 w 136"/>
                  <a:gd name="T3" fmla="*/ 53 h 89"/>
                  <a:gd name="T4" fmla="*/ 136 w 136"/>
                  <a:gd name="T5" fmla="*/ 9 h 89"/>
                  <a:gd name="T6" fmla="*/ 0 60000 65536"/>
                  <a:gd name="T7" fmla="*/ 0 60000 65536"/>
                  <a:gd name="T8" fmla="*/ 0 60000 65536"/>
                  <a:gd name="T9" fmla="*/ 0 w 136"/>
                  <a:gd name="T10" fmla="*/ 0 h 89"/>
                  <a:gd name="T11" fmla="*/ 136 w 136"/>
                  <a:gd name="T12" fmla="*/ 89 h 8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6" h="89">
                    <a:moveTo>
                      <a:pt x="136" y="9"/>
                    </a:moveTo>
                    <a:cubicBezTo>
                      <a:pt x="122" y="49"/>
                      <a:pt x="38" y="89"/>
                      <a:pt x="0" y="53"/>
                    </a:cubicBezTo>
                    <a:cubicBezTo>
                      <a:pt x="9" y="6"/>
                      <a:pt x="98" y="0"/>
                      <a:pt x="136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454" name="Freeform 602"/>
              <p:cNvSpPr>
                <a:spLocks/>
              </p:cNvSpPr>
              <p:nvPr/>
            </p:nvSpPr>
            <p:spPr bwMode="auto">
              <a:xfrm>
                <a:off x="7593" y="3976"/>
                <a:ext cx="333" cy="152"/>
              </a:xfrm>
              <a:custGeom>
                <a:avLst/>
                <a:gdLst>
                  <a:gd name="T0" fmla="*/ 77 w 141"/>
                  <a:gd name="T1" fmla="*/ 64 h 64"/>
                  <a:gd name="T2" fmla="*/ 37 w 141"/>
                  <a:gd name="T3" fmla="*/ 64 h 64"/>
                  <a:gd name="T4" fmla="*/ 141 w 141"/>
                  <a:gd name="T5" fmla="*/ 24 h 64"/>
                  <a:gd name="T6" fmla="*/ 77 w 141"/>
                  <a:gd name="T7" fmla="*/ 64 h 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1"/>
                  <a:gd name="T13" fmla="*/ 0 h 64"/>
                  <a:gd name="T14" fmla="*/ 141 w 141"/>
                  <a:gd name="T15" fmla="*/ 64 h 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1" h="64">
                    <a:moveTo>
                      <a:pt x="77" y="64"/>
                    </a:moveTo>
                    <a:cubicBezTo>
                      <a:pt x="64" y="64"/>
                      <a:pt x="50" y="64"/>
                      <a:pt x="37" y="64"/>
                    </a:cubicBezTo>
                    <a:cubicBezTo>
                      <a:pt x="0" y="28"/>
                      <a:pt x="107" y="0"/>
                      <a:pt x="141" y="24"/>
                    </a:cubicBezTo>
                    <a:cubicBezTo>
                      <a:pt x="135" y="53"/>
                      <a:pt x="101" y="53"/>
                      <a:pt x="77" y="6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7785452" y="3089693"/>
            <a:ext cx="452941" cy="441397"/>
            <a:chOff x="7757742" y="3089693"/>
            <a:chExt cx="452941" cy="441397"/>
          </a:xfrm>
        </p:grpSpPr>
        <p:sp>
          <p:nvSpPr>
            <p:cNvPr id="318" name="Oval 317"/>
            <p:cNvSpPr/>
            <p:nvPr/>
          </p:nvSpPr>
          <p:spPr>
            <a:xfrm>
              <a:off x="7757742" y="3089693"/>
              <a:ext cx="452941" cy="441397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grpSp>
          <p:nvGrpSpPr>
            <p:cNvPr id="287" name="Group 603"/>
            <p:cNvGrpSpPr>
              <a:grpSpLocks noChangeAspect="1"/>
            </p:cNvGrpSpPr>
            <p:nvPr/>
          </p:nvGrpSpPr>
          <p:grpSpPr bwMode="auto">
            <a:xfrm>
              <a:off x="7882895" y="3151213"/>
              <a:ext cx="216819" cy="307388"/>
              <a:chOff x="6556" y="492"/>
              <a:chExt cx="2551" cy="3655"/>
            </a:xfrm>
            <a:solidFill>
              <a:srgbClr val="FFFFFF"/>
            </a:solidFill>
            <a:effectLst/>
          </p:grpSpPr>
          <p:sp>
            <p:nvSpPr>
              <p:cNvPr id="288" name="Freeform 579"/>
              <p:cNvSpPr>
                <a:spLocks/>
              </p:cNvSpPr>
              <p:nvPr/>
            </p:nvSpPr>
            <p:spPr bwMode="auto">
              <a:xfrm>
                <a:off x="7671" y="537"/>
                <a:ext cx="272" cy="132"/>
              </a:xfrm>
              <a:custGeom>
                <a:avLst/>
                <a:gdLst>
                  <a:gd name="T0" fmla="*/ 32 w 115"/>
                  <a:gd name="T1" fmla="*/ 0 h 56"/>
                  <a:gd name="T2" fmla="*/ 72 w 115"/>
                  <a:gd name="T3" fmla="*/ 0 h 56"/>
                  <a:gd name="T4" fmla="*/ 0 w 115"/>
                  <a:gd name="T5" fmla="*/ 24 h 56"/>
                  <a:gd name="T6" fmla="*/ 32 w 115"/>
                  <a:gd name="T7" fmla="*/ 0 h 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5"/>
                  <a:gd name="T13" fmla="*/ 0 h 56"/>
                  <a:gd name="T14" fmla="*/ 115 w 115"/>
                  <a:gd name="T15" fmla="*/ 56 h 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5" h="56">
                    <a:moveTo>
                      <a:pt x="32" y="0"/>
                    </a:moveTo>
                    <a:cubicBezTo>
                      <a:pt x="45" y="0"/>
                      <a:pt x="59" y="0"/>
                      <a:pt x="72" y="0"/>
                    </a:cubicBezTo>
                    <a:cubicBezTo>
                      <a:pt x="115" y="34"/>
                      <a:pt x="15" y="56"/>
                      <a:pt x="0" y="24"/>
                    </a:cubicBezTo>
                    <a:cubicBezTo>
                      <a:pt x="0" y="5"/>
                      <a:pt x="22" y="8"/>
                      <a:pt x="3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289" name="Freeform 580"/>
              <p:cNvSpPr>
                <a:spLocks/>
              </p:cNvSpPr>
              <p:nvPr/>
            </p:nvSpPr>
            <p:spPr bwMode="auto">
              <a:xfrm>
                <a:off x="7274" y="492"/>
                <a:ext cx="1304" cy="489"/>
              </a:xfrm>
              <a:custGeom>
                <a:avLst/>
                <a:gdLst>
                  <a:gd name="T0" fmla="*/ 376 w 552"/>
                  <a:gd name="T1" fmla="*/ 75 h 207"/>
                  <a:gd name="T2" fmla="*/ 308 w 552"/>
                  <a:gd name="T3" fmla="*/ 79 h 207"/>
                  <a:gd name="T4" fmla="*/ 452 w 552"/>
                  <a:gd name="T5" fmla="*/ 123 h 207"/>
                  <a:gd name="T6" fmla="*/ 552 w 552"/>
                  <a:gd name="T7" fmla="*/ 207 h 207"/>
                  <a:gd name="T8" fmla="*/ 428 w 552"/>
                  <a:gd name="T9" fmla="*/ 155 h 207"/>
                  <a:gd name="T10" fmla="*/ 200 w 552"/>
                  <a:gd name="T11" fmla="*/ 127 h 207"/>
                  <a:gd name="T12" fmla="*/ 124 w 552"/>
                  <a:gd name="T13" fmla="*/ 111 h 207"/>
                  <a:gd name="T14" fmla="*/ 0 w 552"/>
                  <a:gd name="T15" fmla="*/ 131 h 207"/>
                  <a:gd name="T16" fmla="*/ 224 w 552"/>
                  <a:gd name="T17" fmla="*/ 71 h 207"/>
                  <a:gd name="T18" fmla="*/ 376 w 552"/>
                  <a:gd name="T19" fmla="*/ 75 h 20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52"/>
                  <a:gd name="T31" fmla="*/ 0 h 207"/>
                  <a:gd name="T32" fmla="*/ 552 w 552"/>
                  <a:gd name="T33" fmla="*/ 207 h 20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52" h="207">
                    <a:moveTo>
                      <a:pt x="376" y="75"/>
                    </a:moveTo>
                    <a:cubicBezTo>
                      <a:pt x="349" y="75"/>
                      <a:pt x="328" y="67"/>
                      <a:pt x="308" y="79"/>
                    </a:cubicBezTo>
                    <a:cubicBezTo>
                      <a:pt x="347" y="104"/>
                      <a:pt x="405" y="105"/>
                      <a:pt x="452" y="123"/>
                    </a:cubicBezTo>
                    <a:cubicBezTo>
                      <a:pt x="494" y="139"/>
                      <a:pt x="548" y="155"/>
                      <a:pt x="552" y="207"/>
                    </a:cubicBezTo>
                    <a:cubicBezTo>
                      <a:pt x="510" y="197"/>
                      <a:pt x="473" y="171"/>
                      <a:pt x="428" y="155"/>
                    </a:cubicBezTo>
                    <a:cubicBezTo>
                      <a:pt x="359" y="130"/>
                      <a:pt x="295" y="137"/>
                      <a:pt x="200" y="127"/>
                    </a:cubicBezTo>
                    <a:cubicBezTo>
                      <a:pt x="174" y="124"/>
                      <a:pt x="150" y="111"/>
                      <a:pt x="124" y="111"/>
                    </a:cubicBezTo>
                    <a:cubicBezTo>
                      <a:pt x="77" y="112"/>
                      <a:pt x="41" y="154"/>
                      <a:pt x="0" y="131"/>
                    </a:cubicBezTo>
                    <a:cubicBezTo>
                      <a:pt x="17" y="48"/>
                      <a:pt x="142" y="83"/>
                      <a:pt x="224" y="71"/>
                    </a:cubicBezTo>
                    <a:cubicBezTo>
                      <a:pt x="275" y="64"/>
                      <a:pt x="359" y="0"/>
                      <a:pt x="376" y="7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290" name="Freeform 581"/>
              <p:cNvSpPr>
                <a:spLocks/>
              </p:cNvSpPr>
              <p:nvPr/>
            </p:nvSpPr>
            <p:spPr bwMode="auto">
              <a:xfrm>
                <a:off x="8229" y="601"/>
                <a:ext cx="203" cy="175"/>
              </a:xfrm>
              <a:custGeom>
                <a:avLst/>
                <a:gdLst>
                  <a:gd name="T0" fmla="*/ 80 w 86"/>
                  <a:gd name="T1" fmla="*/ 65 h 74"/>
                  <a:gd name="T2" fmla="*/ 0 w 86"/>
                  <a:gd name="T3" fmla="*/ 41 h 74"/>
                  <a:gd name="T4" fmla="*/ 80 w 86"/>
                  <a:gd name="T5" fmla="*/ 65 h 74"/>
                  <a:gd name="T6" fmla="*/ 0 60000 65536"/>
                  <a:gd name="T7" fmla="*/ 0 60000 65536"/>
                  <a:gd name="T8" fmla="*/ 0 60000 65536"/>
                  <a:gd name="T9" fmla="*/ 0 w 86"/>
                  <a:gd name="T10" fmla="*/ 0 h 74"/>
                  <a:gd name="T11" fmla="*/ 86 w 86"/>
                  <a:gd name="T12" fmla="*/ 74 h 7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6" h="74">
                    <a:moveTo>
                      <a:pt x="80" y="65"/>
                    </a:moveTo>
                    <a:cubicBezTo>
                      <a:pt x="52" y="74"/>
                      <a:pt x="18" y="55"/>
                      <a:pt x="0" y="41"/>
                    </a:cubicBezTo>
                    <a:cubicBezTo>
                      <a:pt x="8" y="0"/>
                      <a:pt x="86" y="28"/>
                      <a:pt x="80" y="6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291" name="Freeform 582"/>
              <p:cNvSpPr>
                <a:spLocks/>
              </p:cNvSpPr>
              <p:nvPr/>
            </p:nvSpPr>
            <p:spPr bwMode="auto">
              <a:xfrm>
                <a:off x="6842" y="792"/>
                <a:ext cx="2154" cy="1030"/>
              </a:xfrm>
              <a:custGeom>
                <a:avLst/>
                <a:gdLst>
                  <a:gd name="T0" fmla="*/ 895 w 912"/>
                  <a:gd name="T1" fmla="*/ 436 h 436"/>
                  <a:gd name="T2" fmla="*/ 831 w 912"/>
                  <a:gd name="T3" fmla="*/ 336 h 436"/>
                  <a:gd name="T4" fmla="*/ 759 w 912"/>
                  <a:gd name="T5" fmla="*/ 248 h 436"/>
                  <a:gd name="T6" fmla="*/ 747 w 912"/>
                  <a:gd name="T7" fmla="*/ 184 h 436"/>
                  <a:gd name="T8" fmla="*/ 491 w 912"/>
                  <a:gd name="T9" fmla="*/ 64 h 436"/>
                  <a:gd name="T10" fmla="*/ 295 w 912"/>
                  <a:gd name="T11" fmla="*/ 44 h 436"/>
                  <a:gd name="T12" fmla="*/ 479 w 912"/>
                  <a:gd name="T13" fmla="*/ 84 h 436"/>
                  <a:gd name="T14" fmla="*/ 727 w 912"/>
                  <a:gd name="T15" fmla="*/ 220 h 436"/>
                  <a:gd name="T16" fmla="*/ 471 w 912"/>
                  <a:gd name="T17" fmla="*/ 120 h 436"/>
                  <a:gd name="T18" fmla="*/ 363 w 912"/>
                  <a:gd name="T19" fmla="*/ 120 h 436"/>
                  <a:gd name="T20" fmla="*/ 275 w 912"/>
                  <a:gd name="T21" fmla="*/ 92 h 436"/>
                  <a:gd name="T22" fmla="*/ 7 w 912"/>
                  <a:gd name="T23" fmla="*/ 216 h 436"/>
                  <a:gd name="T24" fmla="*/ 99 w 912"/>
                  <a:gd name="T25" fmla="*/ 132 h 436"/>
                  <a:gd name="T26" fmla="*/ 251 w 912"/>
                  <a:gd name="T27" fmla="*/ 24 h 436"/>
                  <a:gd name="T28" fmla="*/ 387 w 912"/>
                  <a:gd name="T29" fmla="*/ 24 h 436"/>
                  <a:gd name="T30" fmla="*/ 503 w 912"/>
                  <a:gd name="T31" fmla="*/ 28 h 436"/>
                  <a:gd name="T32" fmla="*/ 779 w 912"/>
                  <a:gd name="T33" fmla="*/ 148 h 436"/>
                  <a:gd name="T34" fmla="*/ 803 w 912"/>
                  <a:gd name="T35" fmla="*/ 228 h 436"/>
                  <a:gd name="T36" fmla="*/ 847 w 912"/>
                  <a:gd name="T37" fmla="*/ 276 h 436"/>
                  <a:gd name="T38" fmla="*/ 895 w 912"/>
                  <a:gd name="T39" fmla="*/ 436 h 4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12"/>
                  <a:gd name="T61" fmla="*/ 0 h 436"/>
                  <a:gd name="T62" fmla="*/ 912 w 912"/>
                  <a:gd name="T63" fmla="*/ 436 h 4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12" h="436">
                    <a:moveTo>
                      <a:pt x="895" y="436"/>
                    </a:moveTo>
                    <a:cubicBezTo>
                      <a:pt x="864" y="406"/>
                      <a:pt x="854" y="371"/>
                      <a:pt x="831" y="336"/>
                    </a:cubicBezTo>
                    <a:cubicBezTo>
                      <a:pt x="811" y="305"/>
                      <a:pt x="772" y="280"/>
                      <a:pt x="759" y="248"/>
                    </a:cubicBezTo>
                    <a:cubicBezTo>
                      <a:pt x="752" y="230"/>
                      <a:pt x="756" y="204"/>
                      <a:pt x="747" y="184"/>
                    </a:cubicBezTo>
                    <a:cubicBezTo>
                      <a:pt x="721" y="123"/>
                      <a:pt x="586" y="71"/>
                      <a:pt x="491" y="64"/>
                    </a:cubicBezTo>
                    <a:cubicBezTo>
                      <a:pt x="413" y="58"/>
                      <a:pt x="362" y="58"/>
                      <a:pt x="295" y="44"/>
                    </a:cubicBezTo>
                    <a:cubicBezTo>
                      <a:pt x="321" y="92"/>
                      <a:pt x="409" y="79"/>
                      <a:pt x="479" y="84"/>
                    </a:cubicBezTo>
                    <a:cubicBezTo>
                      <a:pt x="591" y="92"/>
                      <a:pt x="712" y="133"/>
                      <a:pt x="727" y="220"/>
                    </a:cubicBezTo>
                    <a:cubicBezTo>
                      <a:pt x="646" y="185"/>
                      <a:pt x="577" y="128"/>
                      <a:pt x="471" y="120"/>
                    </a:cubicBezTo>
                    <a:cubicBezTo>
                      <a:pt x="437" y="117"/>
                      <a:pt x="399" y="124"/>
                      <a:pt x="363" y="120"/>
                    </a:cubicBezTo>
                    <a:cubicBezTo>
                      <a:pt x="333" y="116"/>
                      <a:pt x="305" y="94"/>
                      <a:pt x="275" y="92"/>
                    </a:cubicBezTo>
                    <a:cubicBezTo>
                      <a:pt x="165" y="84"/>
                      <a:pt x="112" y="218"/>
                      <a:pt x="7" y="216"/>
                    </a:cubicBezTo>
                    <a:cubicBezTo>
                      <a:pt x="0" y="168"/>
                      <a:pt x="63" y="154"/>
                      <a:pt x="99" y="132"/>
                    </a:cubicBezTo>
                    <a:cubicBezTo>
                      <a:pt x="142" y="106"/>
                      <a:pt x="199" y="55"/>
                      <a:pt x="251" y="24"/>
                    </a:cubicBezTo>
                    <a:cubicBezTo>
                      <a:pt x="292" y="0"/>
                      <a:pt x="338" y="16"/>
                      <a:pt x="387" y="24"/>
                    </a:cubicBezTo>
                    <a:cubicBezTo>
                      <a:pt x="425" y="30"/>
                      <a:pt x="464" y="25"/>
                      <a:pt x="503" y="28"/>
                    </a:cubicBezTo>
                    <a:cubicBezTo>
                      <a:pt x="592" y="34"/>
                      <a:pt x="736" y="87"/>
                      <a:pt x="779" y="148"/>
                    </a:cubicBezTo>
                    <a:cubicBezTo>
                      <a:pt x="796" y="173"/>
                      <a:pt x="793" y="202"/>
                      <a:pt x="803" y="228"/>
                    </a:cubicBezTo>
                    <a:cubicBezTo>
                      <a:pt x="811" y="248"/>
                      <a:pt x="831" y="256"/>
                      <a:pt x="847" y="276"/>
                    </a:cubicBezTo>
                    <a:cubicBezTo>
                      <a:pt x="880" y="315"/>
                      <a:pt x="912" y="375"/>
                      <a:pt x="895" y="4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292" name="Freeform 583"/>
              <p:cNvSpPr>
                <a:spLocks/>
              </p:cNvSpPr>
              <p:nvPr/>
            </p:nvSpPr>
            <p:spPr bwMode="auto">
              <a:xfrm>
                <a:off x="7010" y="844"/>
                <a:ext cx="255" cy="194"/>
              </a:xfrm>
              <a:custGeom>
                <a:avLst/>
                <a:gdLst>
                  <a:gd name="T0" fmla="*/ 108 w 108"/>
                  <a:gd name="T1" fmla="*/ 10 h 82"/>
                  <a:gd name="T2" fmla="*/ 0 w 108"/>
                  <a:gd name="T3" fmla="*/ 82 h 82"/>
                  <a:gd name="T4" fmla="*/ 108 w 108"/>
                  <a:gd name="T5" fmla="*/ 10 h 82"/>
                  <a:gd name="T6" fmla="*/ 0 60000 65536"/>
                  <a:gd name="T7" fmla="*/ 0 60000 65536"/>
                  <a:gd name="T8" fmla="*/ 0 60000 65536"/>
                  <a:gd name="T9" fmla="*/ 0 w 108"/>
                  <a:gd name="T10" fmla="*/ 0 h 82"/>
                  <a:gd name="T11" fmla="*/ 108 w 108"/>
                  <a:gd name="T12" fmla="*/ 82 h 8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8" h="82">
                    <a:moveTo>
                      <a:pt x="108" y="10"/>
                    </a:moveTo>
                    <a:cubicBezTo>
                      <a:pt x="93" y="53"/>
                      <a:pt x="43" y="81"/>
                      <a:pt x="0" y="82"/>
                    </a:cubicBezTo>
                    <a:cubicBezTo>
                      <a:pt x="14" y="38"/>
                      <a:pt x="53" y="0"/>
                      <a:pt x="108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293" name="Freeform 584"/>
              <p:cNvSpPr>
                <a:spLocks/>
              </p:cNvSpPr>
              <p:nvPr/>
            </p:nvSpPr>
            <p:spPr bwMode="auto">
              <a:xfrm>
                <a:off x="6632" y="1010"/>
                <a:ext cx="916" cy="859"/>
              </a:xfrm>
              <a:custGeom>
                <a:avLst/>
                <a:gdLst>
                  <a:gd name="T0" fmla="*/ 388 w 388"/>
                  <a:gd name="T1" fmla="*/ 36 h 364"/>
                  <a:gd name="T2" fmla="*/ 220 w 388"/>
                  <a:gd name="T3" fmla="*/ 148 h 364"/>
                  <a:gd name="T4" fmla="*/ 192 w 388"/>
                  <a:gd name="T5" fmla="*/ 200 h 364"/>
                  <a:gd name="T6" fmla="*/ 96 w 388"/>
                  <a:gd name="T7" fmla="*/ 276 h 364"/>
                  <a:gd name="T8" fmla="*/ 12 w 388"/>
                  <a:gd name="T9" fmla="*/ 364 h 364"/>
                  <a:gd name="T10" fmla="*/ 88 w 388"/>
                  <a:gd name="T11" fmla="*/ 232 h 364"/>
                  <a:gd name="T12" fmla="*/ 160 w 388"/>
                  <a:gd name="T13" fmla="*/ 184 h 364"/>
                  <a:gd name="T14" fmla="*/ 208 w 388"/>
                  <a:gd name="T15" fmla="*/ 104 h 364"/>
                  <a:gd name="T16" fmla="*/ 388 w 388"/>
                  <a:gd name="T17" fmla="*/ 36 h 36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8"/>
                  <a:gd name="T28" fmla="*/ 0 h 364"/>
                  <a:gd name="T29" fmla="*/ 388 w 388"/>
                  <a:gd name="T30" fmla="*/ 364 h 36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8" h="364">
                    <a:moveTo>
                      <a:pt x="388" y="36"/>
                    </a:moveTo>
                    <a:cubicBezTo>
                      <a:pt x="327" y="76"/>
                      <a:pt x="262" y="93"/>
                      <a:pt x="220" y="148"/>
                    </a:cubicBezTo>
                    <a:cubicBezTo>
                      <a:pt x="208" y="164"/>
                      <a:pt x="205" y="185"/>
                      <a:pt x="192" y="200"/>
                    </a:cubicBezTo>
                    <a:cubicBezTo>
                      <a:pt x="166" y="229"/>
                      <a:pt x="126" y="246"/>
                      <a:pt x="96" y="276"/>
                    </a:cubicBezTo>
                    <a:cubicBezTo>
                      <a:pt x="66" y="306"/>
                      <a:pt x="53" y="347"/>
                      <a:pt x="12" y="364"/>
                    </a:cubicBezTo>
                    <a:cubicBezTo>
                      <a:pt x="0" y="307"/>
                      <a:pt x="48" y="268"/>
                      <a:pt x="88" y="232"/>
                    </a:cubicBezTo>
                    <a:cubicBezTo>
                      <a:pt x="110" y="212"/>
                      <a:pt x="142" y="202"/>
                      <a:pt x="160" y="184"/>
                    </a:cubicBezTo>
                    <a:cubicBezTo>
                      <a:pt x="179" y="165"/>
                      <a:pt x="187" y="127"/>
                      <a:pt x="208" y="104"/>
                    </a:cubicBezTo>
                    <a:cubicBezTo>
                      <a:pt x="245" y="65"/>
                      <a:pt x="341" y="0"/>
                      <a:pt x="388" y="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294" name="Freeform 585"/>
              <p:cNvSpPr>
                <a:spLocks/>
              </p:cNvSpPr>
              <p:nvPr/>
            </p:nvSpPr>
            <p:spPr bwMode="auto">
              <a:xfrm>
                <a:off x="7189" y="1090"/>
                <a:ext cx="1918" cy="1885"/>
              </a:xfrm>
              <a:custGeom>
                <a:avLst/>
                <a:gdLst>
                  <a:gd name="T0" fmla="*/ 812 w 812"/>
                  <a:gd name="T1" fmla="*/ 598 h 798"/>
                  <a:gd name="T2" fmla="*/ 812 w 812"/>
                  <a:gd name="T3" fmla="*/ 682 h 798"/>
                  <a:gd name="T4" fmla="*/ 760 w 812"/>
                  <a:gd name="T5" fmla="*/ 798 h 798"/>
                  <a:gd name="T6" fmla="*/ 772 w 812"/>
                  <a:gd name="T7" fmla="*/ 590 h 798"/>
                  <a:gd name="T8" fmla="*/ 576 w 812"/>
                  <a:gd name="T9" fmla="*/ 182 h 798"/>
                  <a:gd name="T10" fmla="*/ 100 w 812"/>
                  <a:gd name="T11" fmla="*/ 94 h 798"/>
                  <a:gd name="T12" fmla="*/ 0 w 812"/>
                  <a:gd name="T13" fmla="*/ 154 h 798"/>
                  <a:gd name="T14" fmla="*/ 112 w 812"/>
                  <a:gd name="T15" fmla="*/ 50 h 798"/>
                  <a:gd name="T16" fmla="*/ 364 w 812"/>
                  <a:gd name="T17" fmla="*/ 22 h 798"/>
                  <a:gd name="T18" fmla="*/ 812 w 812"/>
                  <a:gd name="T19" fmla="*/ 598 h 79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12"/>
                  <a:gd name="T31" fmla="*/ 0 h 798"/>
                  <a:gd name="T32" fmla="*/ 812 w 812"/>
                  <a:gd name="T33" fmla="*/ 798 h 79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12" h="798">
                    <a:moveTo>
                      <a:pt x="812" y="598"/>
                    </a:moveTo>
                    <a:cubicBezTo>
                      <a:pt x="812" y="626"/>
                      <a:pt x="812" y="654"/>
                      <a:pt x="812" y="682"/>
                    </a:cubicBezTo>
                    <a:cubicBezTo>
                      <a:pt x="796" y="722"/>
                      <a:pt x="801" y="783"/>
                      <a:pt x="760" y="798"/>
                    </a:cubicBezTo>
                    <a:cubicBezTo>
                      <a:pt x="757" y="729"/>
                      <a:pt x="777" y="659"/>
                      <a:pt x="772" y="590"/>
                    </a:cubicBezTo>
                    <a:cubicBezTo>
                      <a:pt x="760" y="437"/>
                      <a:pt x="656" y="264"/>
                      <a:pt x="576" y="182"/>
                    </a:cubicBezTo>
                    <a:cubicBezTo>
                      <a:pt x="477" y="80"/>
                      <a:pt x="267" y="0"/>
                      <a:pt x="100" y="94"/>
                    </a:cubicBezTo>
                    <a:cubicBezTo>
                      <a:pt x="64" y="114"/>
                      <a:pt x="48" y="161"/>
                      <a:pt x="0" y="154"/>
                    </a:cubicBezTo>
                    <a:cubicBezTo>
                      <a:pt x="13" y="101"/>
                      <a:pt x="67" y="72"/>
                      <a:pt x="112" y="50"/>
                    </a:cubicBezTo>
                    <a:cubicBezTo>
                      <a:pt x="181" y="17"/>
                      <a:pt x="283" y="3"/>
                      <a:pt x="364" y="22"/>
                    </a:cubicBezTo>
                    <a:cubicBezTo>
                      <a:pt x="614" y="81"/>
                      <a:pt x="776" y="324"/>
                      <a:pt x="812" y="59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295" name="Freeform 586"/>
              <p:cNvSpPr>
                <a:spLocks/>
              </p:cNvSpPr>
              <p:nvPr/>
            </p:nvSpPr>
            <p:spPr bwMode="auto">
              <a:xfrm>
                <a:off x="6556" y="1267"/>
                <a:ext cx="2407" cy="1623"/>
              </a:xfrm>
              <a:custGeom>
                <a:avLst/>
                <a:gdLst>
                  <a:gd name="T0" fmla="*/ 0 w 1019"/>
                  <a:gd name="T1" fmla="*/ 467 h 687"/>
                  <a:gd name="T2" fmla="*/ 0 w 1019"/>
                  <a:gd name="T3" fmla="*/ 435 h 687"/>
                  <a:gd name="T4" fmla="*/ 220 w 1019"/>
                  <a:gd name="T5" fmla="*/ 131 h 687"/>
                  <a:gd name="T6" fmla="*/ 296 w 1019"/>
                  <a:gd name="T7" fmla="*/ 103 h 687"/>
                  <a:gd name="T8" fmla="*/ 380 w 1019"/>
                  <a:gd name="T9" fmla="*/ 43 h 687"/>
                  <a:gd name="T10" fmla="*/ 588 w 1019"/>
                  <a:gd name="T11" fmla="*/ 3 h 687"/>
                  <a:gd name="T12" fmla="*/ 844 w 1019"/>
                  <a:gd name="T13" fmla="*/ 143 h 687"/>
                  <a:gd name="T14" fmla="*/ 1012 w 1019"/>
                  <a:gd name="T15" fmla="*/ 551 h 687"/>
                  <a:gd name="T16" fmla="*/ 976 w 1019"/>
                  <a:gd name="T17" fmla="*/ 687 h 687"/>
                  <a:gd name="T18" fmla="*/ 968 w 1019"/>
                  <a:gd name="T19" fmla="*/ 539 h 687"/>
                  <a:gd name="T20" fmla="*/ 820 w 1019"/>
                  <a:gd name="T21" fmla="*/ 187 h 687"/>
                  <a:gd name="T22" fmla="*/ 412 w 1019"/>
                  <a:gd name="T23" fmla="*/ 75 h 687"/>
                  <a:gd name="T24" fmla="*/ 304 w 1019"/>
                  <a:gd name="T25" fmla="*/ 151 h 687"/>
                  <a:gd name="T26" fmla="*/ 232 w 1019"/>
                  <a:gd name="T27" fmla="*/ 171 h 687"/>
                  <a:gd name="T28" fmla="*/ 68 w 1019"/>
                  <a:gd name="T29" fmla="*/ 371 h 687"/>
                  <a:gd name="T30" fmla="*/ 0 w 1019"/>
                  <a:gd name="T31" fmla="*/ 467 h 68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19"/>
                  <a:gd name="T49" fmla="*/ 0 h 687"/>
                  <a:gd name="T50" fmla="*/ 1019 w 1019"/>
                  <a:gd name="T51" fmla="*/ 687 h 68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19" h="687">
                    <a:moveTo>
                      <a:pt x="0" y="467"/>
                    </a:moveTo>
                    <a:cubicBezTo>
                      <a:pt x="0" y="456"/>
                      <a:pt x="0" y="446"/>
                      <a:pt x="0" y="435"/>
                    </a:cubicBezTo>
                    <a:cubicBezTo>
                      <a:pt x="35" y="319"/>
                      <a:pt x="123" y="178"/>
                      <a:pt x="220" y="131"/>
                    </a:cubicBezTo>
                    <a:cubicBezTo>
                      <a:pt x="245" y="119"/>
                      <a:pt x="272" y="115"/>
                      <a:pt x="296" y="103"/>
                    </a:cubicBezTo>
                    <a:cubicBezTo>
                      <a:pt x="329" y="86"/>
                      <a:pt x="354" y="58"/>
                      <a:pt x="380" y="43"/>
                    </a:cubicBezTo>
                    <a:cubicBezTo>
                      <a:pt x="432" y="14"/>
                      <a:pt x="497" y="0"/>
                      <a:pt x="588" y="3"/>
                    </a:cubicBezTo>
                    <a:cubicBezTo>
                      <a:pt x="693" y="7"/>
                      <a:pt x="788" y="78"/>
                      <a:pt x="844" y="143"/>
                    </a:cubicBezTo>
                    <a:cubicBezTo>
                      <a:pt x="930" y="242"/>
                      <a:pt x="1012" y="387"/>
                      <a:pt x="1012" y="551"/>
                    </a:cubicBezTo>
                    <a:cubicBezTo>
                      <a:pt x="1012" y="598"/>
                      <a:pt x="1019" y="653"/>
                      <a:pt x="976" y="687"/>
                    </a:cubicBezTo>
                    <a:cubicBezTo>
                      <a:pt x="955" y="635"/>
                      <a:pt x="970" y="584"/>
                      <a:pt x="968" y="539"/>
                    </a:cubicBezTo>
                    <a:cubicBezTo>
                      <a:pt x="961" y="392"/>
                      <a:pt x="890" y="271"/>
                      <a:pt x="820" y="187"/>
                    </a:cubicBezTo>
                    <a:cubicBezTo>
                      <a:pt x="740" y="91"/>
                      <a:pt x="571" y="0"/>
                      <a:pt x="412" y="75"/>
                    </a:cubicBezTo>
                    <a:cubicBezTo>
                      <a:pt x="373" y="93"/>
                      <a:pt x="347" y="132"/>
                      <a:pt x="304" y="151"/>
                    </a:cubicBezTo>
                    <a:cubicBezTo>
                      <a:pt x="283" y="160"/>
                      <a:pt x="256" y="159"/>
                      <a:pt x="232" y="171"/>
                    </a:cubicBezTo>
                    <a:cubicBezTo>
                      <a:pt x="156" y="208"/>
                      <a:pt x="102" y="300"/>
                      <a:pt x="68" y="371"/>
                    </a:cubicBezTo>
                    <a:cubicBezTo>
                      <a:pt x="52" y="406"/>
                      <a:pt x="34" y="484"/>
                      <a:pt x="0" y="46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296" name="Freeform 587"/>
              <p:cNvSpPr>
                <a:spLocks/>
              </p:cNvSpPr>
              <p:nvPr/>
            </p:nvSpPr>
            <p:spPr bwMode="auto">
              <a:xfrm>
                <a:off x="6752" y="1312"/>
                <a:ext cx="258" cy="236"/>
              </a:xfrm>
              <a:custGeom>
                <a:avLst/>
                <a:gdLst>
                  <a:gd name="T0" fmla="*/ 109 w 109"/>
                  <a:gd name="T1" fmla="*/ 0 h 100"/>
                  <a:gd name="T2" fmla="*/ 1 w 109"/>
                  <a:gd name="T3" fmla="*/ 100 h 100"/>
                  <a:gd name="T4" fmla="*/ 109 w 109"/>
                  <a:gd name="T5" fmla="*/ 0 h 100"/>
                  <a:gd name="T6" fmla="*/ 0 60000 65536"/>
                  <a:gd name="T7" fmla="*/ 0 60000 65536"/>
                  <a:gd name="T8" fmla="*/ 0 60000 65536"/>
                  <a:gd name="T9" fmla="*/ 0 w 109"/>
                  <a:gd name="T10" fmla="*/ 0 h 100"/>
                  <a:gd name="T11" fmla="*/ 109 w 109"/>
                  <a:gd name="T12" fmla="*/ 100 h 1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9" h="100">
                    <a:moveTo>
                      <a:pt x="109" y="0"/>
                    </a:moveTo>
                    <a:cubicBezTo>
                      <a:pt x="102" y="62"/>
                      <a:pt x="47" y="77"/>
                      <a:pt x="1" y="100"/>
                    </a:cubicBezTo>
                    <a:cubicBezTo>
                      <a:pt x="0" y="45"/>
                      <a:pt x="52" y="10"/>
                      <a:pt x="109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297" name="Freeform 588"/>
              <p:cNvSpPr>
                <a:spLocks/>
              </p:cNvSpPr>
              <p:nvPr/>
            </p:nvSpPr>
            <p:spPr bwMode="auto">
              <a:xfrm>
                <a:off x="6589" y="1432"/>
                <a:ext cx="1970" cy="2488"/>
              </a:xfrm>
              <a:custGeom>
                <a:avLst/>
                <a:gdLst>
                  <a:gd name="T0" fmla="*/ 386 w 834"/>
                  <a:gd name="T1" fmla="*/ 105 h 1053"/>
                  <a:gd name="T2" fmla="*/ 470 w 834"/>
                  <a:gd name="T3" fmla="*/ 85 h 1053"/>
                  <a:gd name="T4" fmla="*/ 834 w 834"/>
                  <a:gd name="T5" fmla="*/ 397 h 1053"/>
                  <a:gd name="T6" fmla="*/ 830 w 834"/>
                  <a:gd name="T7" fmla="*/ 429 h 1053"/>
                  <a:gd name="T8" fmla="*/ 694 w 834"/>
                  <a:gd name="T9" fmla="*/ 869 h 1053"/>
                  <a:gd name="T10" fmla="*/ 542 w 834"/>
                  <a:gd name="T11" fmla="*/ 937 h 1053"/>
                  <a:gd name="T12" fmla="*/ 434 w 834"/>
                  <a:gd name="T13" fmla="*/ 1001 h 1053"/>
                  <a:gd name="T14" fmla="*/ 302 w 834"/>
                  <a:gd name="T15" fmla="*/ 1021 h 1053"/>
                  <a:gd name="T16" fmla="*/ 222 w 834"/>
                  <a:gd name="T17" fmla="*/ 1045 h 1053"/>
                  <a:gd name="T18" fmla="*/ 390 w 834"/>
                  <a:gd name="T19" fmla="*/ 965 h 1053"/>
                  <a:gd name="T20" fmla="*/ 690 w 834"/>
                  <a:gd name="T21" fmla="*/ 625 h 1053"/>
                  <a:gd name="T22" fmla="*/ 714 w 834"/>
                  <a:gd name="T23" fmla="*/ 521 h 1053"/>
                  <a:gd name="T24" fmla="*/ 722 w 834"/>
                  <a:gd name="T25" fmla="*/ 653 h 1053"/>
                  <a:gd name="T26" fmla="*/ 622 w 834"/>
                  <a:gd name="T27" fmla="*/ 861 h 1053"/>
                  <a:gd name="T28" fmla="*/ 766 w 834"/>
                  <a:gd name="T29" fmla="*/ 529 h 1053"/>
                  <a:gd name="T30" fmla="*/ 778 w 834"/>
                  <a:gd name="T31" fmla="*/ 361 h 1053"/>
                  <a:gd name="T32" fmla="*/ 522 w 834"/>
                  <a:gd name="T33" fmla="*/ 133 h 1053"/>
                  <a:gd name="T34" fmla="*/ 326 w 834"/>
                  <a:gd name="T35" fmla="*/ 205 h 1053"/>
                  <a:gd name="T36" fmla="*/ 202 w 834"/>
                  <a:gd name="T37" fmla="*/ 321 h 1053"/>
                  <a:gd name="T38" fmla="*/ 114 w 834"/>
                  <a:gd name="T39" fmla="*/ 505 h 1053"/>
                  <a:gd name="T40" fmla="*/ 18 w 834"/>
                  <a:gd name="T41" fmla="*/ 645 h 1053"/>
                  <a:gd name="T42" fmla="*/ 78 w 834"/>
                  <a:gd name="T43" fmla="*/ 477 h 1053"/>
                  <a:gd name="T44" fmla="*/ 150 w 834"/>
                  <a:gd name="T45" fmla="*/ 309 h 1053"/>
                  <a:gd name="T46" fmla="*/ 266 w 834"/>
                  <a:gd name="T47" fmla="*/ 185 h 1053"/>
                  <a:gd name="T48" fmla="*/ 502 w 834"/>
                  <a:gd name="T49" fmla="*/ 5 h 1053"/>
                  <a:gd name="T50" fmla="*/ 574 w 834"/>
                  <a:gd name="T51" fmla="*/ 25 h 1053"/>
                  <a:gd name="T52" fmla="*/ 470 w 834"/>
                  <a:gd name="T53" fmla="*/ 57 h 1053"/>
                  <a:gd name="T54" fmla="*/ 386 w 834"/>
                  <a:gd name="T55" fmla="*/ 105 h 105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834"/>
                  <a:gd name="T85" fmla="*/ 0 h 1053"/>
                  <a:gd name="T86" fmla="*/ 834 w 834"/>
                  <a:gd name="T87" fmla="*/ 1053 h 1053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834" h="1053">
                    <a:moveTo>
                      <a:pt x="386" y="105"/>
                    </a:moveTo>
                    <a:cubicBezTo>
                      <a:pt x="419" y="107"/>
                      <a:pt x="441" y="88"/>
                      <a:pt x="470" y="85"/>
                    </a:cubicBezTo>
                    <a:cubicBezTo>
                      <a:pt x="658" y="63"/>
                      <a:pt x="834" y="235"/>
                      <a:pt x="834" y="397"/>
                    </a:cubicBezTo>
                    <a:cubicBezTo>
                      <a:pt x="834" y="407"/>
                      <a:pt x="832" y="420"/>
                      <a:pt x="830" y="429"/>
                    </a:cubicBezTo>
                    <a:cubicBezTo>
                      <a:pt x="792" y="614"/>
                      <a:pt x="805" y="765"/>
                      <a:pt x="694" y="869"/>
                    </a:cubicBezTo>
                    <a:cubicBezTo>
                      <a:pt x="652" y="909"/>
                      <a:pt x="601" y="916"/>
                      <a:pt x="542" y="937"/>
                    </a:cubicBezTo>
                    <a:cubicBezTo>
                      <a:pt x="502" y="951"/>
                      <a:pt x="477" y="984"/>
                      <a:pt x="434" y="1001"/>
                    </a:cubicBezTo>
                    <a:cubicBezTo>
                      <a:pt x="395" y="1017"/>
                      <a:pt x="348" y="1010"/>
                      <a:pt x="302" y="1021"/>
                    </a:cubicBezTo>
                    <a:cubicBezTo>
                      <a:pt x="278" y="1027"/>
                      <a:pt x="256" y="1053"/>
                      <a:pt x="222" y="1045"/>
                    </a:cubicBezTo>
                    <a:cubicBezTo>
                      <a:pt x="220" y="972"/>
                      <a:pt x="328" y="988"/>
                      <a:pt x="390" y="965"/>
                    </a:cubicBezTo>
                    <a:cubicBezTo>
                      <a:pt x="533" y="914"/>
                      <a:pt x="657" y="786"/>
                      <a:pt x="690" y="625"/>
                    </a:cubicBezTo>
                    <a:cubicBezTo>
                      <a:pt x="697" y="593"/>
                      <a:pt x="685" y="552"/>
                      <a:pt x="714" y="521"/>
                    </a:cubicBezTo>
                    <a:cubicBezTo>
                      <a:pt x="764" y="541"/>
                      <a:pt x="733" y="611"/>
                      <a:pt x="722" y="653"/>
                    </a:cubicBezTo>
                    <a:cubicBezTo>
                      <a:pt x="700" y="737"/>
                      <a:pt x="671" y="808"/>
                      <a:pt x="622" y="861"/>
                    </a:cubicBezTo>
                    <a:cubicBezTo>
                      <a:pt x="735" y="819"/>
                      <a:pt x="755" y="678"/>
                      <a:pt x="766" y="529"/>
                    </a:cubicBezTo>
                    <a:cubicBezTo>
                      <a:pt x="771" y="467"/>
                      <a:pt x="790" y="414"/>
                      <a:pt x="778" y="361"/>
                    </a:cubicBezTo>
                    <a:cubicBezTo>
                      <a:pt x="753" y="251"/>
                      <a:pt x="651" y="135"/>
                      <a:pt x="522" y="133"/>
                    </a:cubicBezTo>
                    <a:cubicBezTo>
                      <a:pt x="442" y="132"/>
                      <a:pt x="378" y="164"/>
                      <a:pt x="326" y="205"/>
                    </a:cubicBezTo>
                    <a:cubicBezTo>
                      <a:pt x="288" y="236"/>
                      <a:pt x="235" y="283"/>
                      <a:pt x="202" y="321"/>
                    </a:cubicBezTo>
                    <a:cubicBezTo>
                      <a:pt x="166" y="363"/>
                      <a:pt x="144" y="445"/>
                      <a:pt x="114" y="505"/>
                    </a:cubicBezTo>
                    <a:cubicBezTo>
                      <a:pt x="89" y="556"/>
                      <a:pt x="74" y="622"/>
                      <a:pt x="18" y="645"/>
                    </a:cubicBezTo>
                    <a:cubicBezTo>
                      <a:pt x="0" y="588"/>
                      <a:pt x="50" y="534"/>
                      <a:pt x="78" y="477"/>
                    </a:cubicBezTo>
                    <a:cubicBezTo>
                      <a:pt x="104" y="424"/>
                      <a:pt x="119" y="359"/>
                      <a:pt x="150" y="309"/>
                    </a:cubicBezTo>
                    <a:cubicBezTo>
                      <a:pt x="177" y="264"/>
                      <a:pt x="229" y="225"/>
                      <a:pt x="266" y="185"/>
                    </a:cubicBezTo>
                    <a:cubicBezTo>
                      <a:pt x="341" y="106"/>
                      <a:pt x="369" y="17"/>
                      <a:pt x="502" y="5"/>
                    </a:cubicBezTo>
                    <a:cubicBezTo>
                      <a:pt x="524" y="3"/>
                      <a:pt x="572" y="0"/>
                      <a:pt x="574" y="25"/>
                    </a:cubicBezTo>
                    <a:cubicBezTo>
                      <a:pt x="577" y="58"/>
                      <a:pt x="501" y="50"/>
                      <a:pt x="470" y="57"/>
                    </a:cubicBezTo>
                    <a:cubicBezTo>
                      <a:pt x="435" y="65"/>
                      <a:pt x="401" y="77"/>
                      <a:pt x="386" y="10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298" name="Freeform 589"/>
              <p:cNvSpPr>
                <a:spLocks/>
              </p:cNvSpPr>
              <p:nvPr/>
            </p:nvSpPr>
            <p:spPr bwMode="auto">
              <a:xfrm>
                <a:off x="7983" y="1435"/>
                <a:ext cx="817" cy="1455"/>
              </a:xfrm>
              <a:custGeom>
                <a:avLst/>
                <a:gdLst>
                  <a:gd name="T0" fmla="*/ 304 w 346"/>
                  <a:gd name="T1" fmla="*/ 616 h 616"/>
                  <a:gd name="T2" fmla="*/ 300 w 346"/>
                  <a:gd name="T3" fmla="*/ 464 h 616"/>
                  <a:gd name="T4" fmla="*/ 280 w 346"/>
                  <a:gd name="T5" fmla="*/ 412 h 616"/>
                  <a:gd name="T6" fmla="*/ 232 w 346"/>
                  <a:gd name="T7" fmla="*/ 260 h 616"/>
                  <a:gd name="T8" fmla="*/ 80 w 346"/>
                  <a:gd name="T9" fmla="*/ 92 h 616"/>
                  <a:gd name="T10" fmla="*/ 0 w 346"/>
                  <a:gd name="T11" fmla="*/ 32 h 616"/>
                  <a:gd name="T12" fmla="*/ 200 w 346"/>
                  <a:gd name="T13" fmla="*/ 132 h 616"/>
                  <a:gd name="T14" fmla="*/ 340 w 346"/>
                  <a:gd name="T15" fmla="*/ 448 h 616"/>
                  <a:gd name="T16" fmla="*/ 304 w 346"/>
                  <a:gd name="T17" fmla="*/ 616 h 6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46"/>
                  <a:gd name="T28" fmla="*/ 0 h 616"/>
                  <a:gd name="T29" fmla="*/ 346 w 346"/>
                  <a:gd name="T30" fmla="*/ 616 h 61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46" h="616">
                    <a:moveTo>
                      <a:pt x="304" y="616"/>
                    </a:moveTo>
                    <a:cubicBezTo>
                      <a:pt x="276" y="580"/>
                      <a:pt x="309" y="515"/>
                      <a:pt x="300" y="464"/>
                    </a:cubicBezTo>
                    <a:cubicBezTo>
                      <a:pt x="297" y="445"/>
                      <a:pt x="285" y="430"/>
                      <a:pt x="280" y="412"/>
                    </a:cubicBezTo>
                    <a:cubicBezTo>
                      <a:pt x="264" y="354"/>
                      <a:pt x="258" y="308"/>
                      <a:pt x="232" y="260"/>
                    </a:cubicBezTo>
                    <a:cubicBezTo>
                      <a:pt x="197" y="196"/>
                      <a:pt x="138" y="127"/>
                      <a:pt x="80" y="92"/>
                    </a:cubicBezTo>
                    <a:cubicBezTo>
                      <a:pt x="53" y="76"/>
                      <a:pt x="6" y="77"/>
                      <a:pt x="0" y="32"/>
                    </a:cubicBezTo>
                    <a:cubicBezTo>
                      <a:pt x="46" y="0"/>
                      <a:pt x="161" y="84"/>
                      <a:pt x="200" y="132"/>
                    </a:cubicBezTo>
                    <a:cubicBezTo>
                      <a:pt x="269" y="217"/>
                      <a:pt x="332" y="346"/>
                      <a:pt x="340" y="448"/>
                    </a:cubicBezTo>
                    <a:cubicBezTo>
                      <a:pt x="345" y="509"/>
                      <a:pt x="346" y="588"/>
                      <a:pt x="304" y="61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299" name="Freeform 590"/>
              <p:cNvSpPr>
                <a:spLocks/>
              </p:cNvSpPr>
              <p:nvPr/>
            </p:nvSpPr>
            <p:spPr bwMode="auto">
              <a:xfrm>
                <a:off x="6585" y="1680"/>
                <a:ext cx="663" cy="993"/>
              </a:xfrm>
              <a:custGeom>
                <a:avLst/>
                <a:gdLst>
                  <a:gd name="T0" fmla="*/ 276 w 281"/>
                  <a:gd name="T1" fmla="*/ 0 h 420"/>
                  <a:gd name="T2" fmla="*/ 184 w 281"/>
                  <a:gd name="T3" fmla="*/ 116 h 420"/>
                  <a:gd name="T4" fmla="*/ 100 w 281"/>
                  <a:gd name="T5" fmla="*/ 244 h 420"/>
                  <a:gd name="T6" fmla="*/ 8 w 281"/>
                  <a:gd name="T7" fmla="*/ 420 h 420"/>
                  <a:gd name="T8" fmla="*/ 48 w 281"/>
                  <a:gd name="T9" fmla="*/ 268 h 420"/>
                  <a:gd name="T10" fmla="*/ 108 w 281"/>
                  <a:gd name="T11" fmla="*/ 128 h 420"/>
                  <a:gd name="T12" fmla="*/ 268 w 281"/>
                  <a:gd name="T13" fmla="*/ 0 h 420"/>
                  <a:gd name="T14" fmla="*/ 276 w 281"/>
                  <a:gd name="T15" fmla="*/ 0 h 42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81"/>
                  <a:gd name="T25" fmla="*/ 0 h 420"/>
                  <a:gd name="T26" fmla="*/ 281 w 281"/>
                  <a:gd name="T27" fmla="*/ 420 h 42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81" h="420">
                    <a:moveTo>
                      <a:pt x="276" y="0"/>
                    </a:moveTo>
                    <a:cubicBezTo>
                      <a:pt x="281" y="60"/>
                      <a:pt x="217" y="82"/>
                      <a:pt x="184" y="116"/>
                    </a:cubicBezTo>
                    <a:cubicBezTo>
                      <a:pt x="151" y="150"/>
                      <a:pt x="120" y="196"/>
                      <a:pt x="100" y="244"/>
                    </a:cubicBezTo>
                    <a:cubicBezTo>
                      <a:pt x="74" y="306"/>
                      <a:pt x="67" y="380"/>
                      <a:pt x="8" y="420"/>
                    </a:cubicBezTo>
                    <a:cubicBezTo>
                      <a:pt x="0" y="366"/>
                      <a:pt x="29" y="315"/>
                      <a:pt x="48" y="268"/>
                    </a:cubicBezTo>
                    <a:cubicBezTo>
                      <a:pt x="67" y="221"/>
                      <a:pt x="83" y="167"/>
                      <a:pt x="108" y="128"/>
                    </a:cubicBezTo>
                    <a:cubicBezTo>
                      <a:pt x="139" y="81"/>
                      <a:pt x="220" y="27"/>
                      <a:pt x="268" y="0"/>
                    </a:cubicBezTo>
                    <a:cubicBezTo>
                      <a:pt x="271" y="0"/>
                      <a:pt x="273" y="0"/>
                      <a:pt x="276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300" name="Freeform 591"/>
              <p:cNvSpPr>
                <a:spLocks/>
              </p:cNvSpPr>
              <p:nvPr/>
            </p:nvSpPr>
            <p:spPr bwMode="auto">
              <a:xfrm>
                <a:off x="6792" y="1758"/>
                <a:ext cx="1637" cy="1961"/>
              </a:xfrm>
              <a:custGeom>
                <a:avLst/>
                <a:gdLst>
                  <a:gd name="T0" fmla="*/ 632 w 693"/>
                  <a:gd name="T1" fmla="*/ 363 h 830"/>
                  <a:gd name="T2" fmla="*/ 444 w 693"/>
                  <a:gd name="T3" fmla="*/ 79 h 830"/>
                  <a:gd name="T4" fmla="*/ 260 w 693"/>
                  <a:gd name="T5" fmla="*/ 151 h 830"/>
                  <a:gd name="T6" fmla="*/ 232 w 693"/>
                  <a:gd name="T7" fmla="*/ 187 h 830"/>
                  <a:gd name="T8" fmla="*/ 168 w 693"/>
                  <a:gd name="T9" fmla="*/ 263 h 830"/>
                  <a:gd name="T10" fmla="*/ 524 w 693"/>
                  <a:gd name="T11" fmla="*/ 131 h 830"/>
                  <a:gd name="T12" fmla="*/ 544 w 693"/>
                  <a:gd name="T13" fmla="*/ 571 h 830"/>
                  <a:gd name="T14" fmla="*/ 376 w 693"/>
                  <a:gd name="T15" fmla="*/ 763 h 830"/>
                  <a:gd name="T16" fmla="*/ 304 w 693"/>
                  <a:gd name="T17" fmla="*/ 795 h 830"/>
                  <a:gd name="T18" fmla="*/ 236 w 693"/>
                  <a:gd name="T19" fmla="*/ 819 h 830"/>
                  <a:gd name="T20" fmla="*/ 384 w 693"/>
                  <a:gd name="T21" fmla="*/ 703 h 830"/>
                  <a:gd name="T22" fmla="*/ 528 w 693"/>
                  <a:gd name="T23" fmla="*/ 415 h 830"/>
                  <a:gd name="T24" fmla="*/ 520 w 693"/>
                  <a:gd name="T25" fmla="*/ 191 h 830"/>
                  <a:gd name="T26" fmla="*/ 340 w 693"/>
                  <a:gd name="T27" fmla="*/ 167 h 830"/>
                  <a:gd name="T28" fmla="*/ 260 w 693"/>
                  <a:gd name="T29" fmla="*/ 255 h 830"/>
                  <a:gd name="T30" fmla="*/ 200 w 693"/>
                  <a:gd name="T31" fmla="*/ 307 h 830"/>
                  <a:gd name="T32" fmla="*/ 184 w 693"/>
                  <a:gd name="T33" fmla="*/ 431 h 830"/>
                  <a:gd name="T34" fmla="*/ 116 w 693"/>
                  <a:gd name="T35" fmla="*/ 571 h 830"/>
                  <a:gd name="T36" fmla="*/ 0 w 693"/>
                  <a:gd name="T37" fmla="*/ 651 h 830"/>
                  <a:gd name="T38" fmla="*/ 84 w 693"/>
                  <a:gd name="T39" fmla="*/ 527 h 830"/>
                  <a:gd name="T40" fmla="*/ 124 w 693"/>
                  <a:gd name="T41" fmla="*/ 355 h 830"/>
                  <a:gd name="T42" fmla="*/ 124 w 693"/>
                  <a:gd name="T43" fmla="*/ 223 h 830"/>
                  <a:gd name="T44" fmla="*/ 248 w 693"/>
                  <a:gd name="T45" fmla="*/ 103 h 830"/>
                  <a:gd name="T46" fmla="*/ 644 w 693"/>
                  <a:gd name="T47" fmla="*/ 171 h 830"/>
                  <a:gd name="T48" fmla="*/ 632 w 693"/>
                  <a:gd name="T49" fmla="*/ 363 h 83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93"/>
                  <a:gd name="T76" fmla="*/ 0 h 830"/>
                  <a:gd name="T77" fmla="*/ 693 w 693"/>
                  <a:gd name="T78" fmla="*/ 830 h 83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93" h="830">
                    <a:moveTo>
                      <a:pt x="632" y="363"/>
                    </a:moveTo>
                    <a:cubicBezTo>
                      <a:pt x="628" y="214"/>
                      <a:pt x="580" y="83"/>
                      <a:pt x="444" y="79"/>
                    </a:cubicBezTo>
                    <a:cubicBezTo>
                      <a:pt x="376" y="77"/>
                      <a:pt x="304" y="110"/>
                      <a:pt x="260" y="151"/>
                    </a:cubicBezTo>
                    <a:cubicBezTo>
                      <a:pt x="249" y="161"/>
                      <a:pt x="244" y="175"/>
                      <a:pt x="232" y="187"/>
                    </a:cubicBezTo>
                    <a:cubicBezTo>
                      <a:pt x="209" y="209"/>
                      <a:pt x="160" y="222"/>
                      <a:pt x="168" y="263"/>
                    </a:cubicBezTo>
                    <a:cubicBezTo>
                      <a:pt x="253" y="221"/>
                      <a:pt x="372" y="31"/>
                      <a:pt x="524" y="131"/>
                    </a:cubicBezTo>
                    <a:cubicBezTo>
                      <a:pt x="621" y="195"/>
                      <a:pt x="594" y="461"/>
                      <a:pt x="544" y="571"/>
                    </a:cubicBezTo>
                    <a:cubicBezTo>
                      <a:pt x="509" y="649"/>
                      <a:pt x="440" y="726"/>
                      <a:pt x="376" y="763"/>
                    </a:cubicBezTo>
                    <a:cubicBezTo>
                      <a:pt x="354" y="776"/>
                      <a:pt x="327" y="783"/>
                      <a:pt x="304" y="795"/>
                    </a:cubicBezTo>
                    <a:cubicBezTo>
                      <a:pt x="283" y="806"/>
                      <a:pt x="262" y="830"/>
                      <a:pt x="236" y="819"/>
                    </a:cubicBezTo>
                    <a:cubicBezTo>
                      <a:pt x="260" y="744"/>
                      <a:pt x="331" y="743"/>
                      <a:pt x="384" y="703"/>
                    </a:cubicBezTo>
                    <a:cubicBezTo>
                      <a:pt x="465" y="641"/>
                      <a:pt x="514" y="548"/>
                      <a:pt x="528" y="415"/>
                    </a:cubicBezTo>
                    <a:cubicBezTo>
                      <a:pt x="536" y="339"/>
                      <a:pt x="562" y="251"/>
                      <a:pt x="520" y="191"/>
                    </a:cubicBezTo>
                    <a:cubicBezTo>
                      <a:pt x="484" y="140"/>
                      <a:pt x="396" y="135"/>
                      <a:pt x="340" y="167"/>
                    </a:cubicBezTo>
                    <a:cubicBezTo>
                      <a:pt x="309" y="184"/>
                      <a:pt x="293" y="221"/>
                      <a:pt x="260" y="255"/>
                    </a:cubicBezTo>
                    <a:cubicBezTo>
                      <a:pt x="243" y="273"/>
                      <a:pt x="213" y="285"/>
                      <a:pt x="200" y="307"/>
                    </a:cubicBezTo>
                    <a:cubicBezTo>
                      <a:pt x="179" y="343"/>
                      <a:pt x="192" y="380"/>
                      <a:pt x="184" y="431"/>
                    </a:cubicBezTo>
                    <a:cubicBezTo>
                      <a:pt x="177" y="476"/>
                      <a:pt x="142" y="534"/>
                      <a:pt x="116" y="571"/>
                    </a:cubicBezTo>
                    <a:cubicBezTo>
                      <a:pt x="90" y="608"/>
                      <a:pt x="55" y="652"/>
                      <a:pt x="0" y="651"/>
                    </a:cubicBezTo>
                    <a:cubicBezTo>
                      <a:pt x="5" y="592"/>
                      <a:pt x="59" y="569"/>
                      <a:pt x="84" y="527"/>
                    </a:cubicBezTo>
                    <a:cubicBezTo>
                      <a:pt x="107" y="489"/>
                      <a:pt x="132" y="426"/>
                      <a:pt x="124" y="355"/>
                    </a:cubicBezTo>
                    <a:cubicBezTo>
                      <a:pt x="119" y="309"/>
                      <a:pt x="103" y="267"/>
                      <a:pt x="124" y="223"/>
                    </a:cubicBezTo>
                    <a:cubicBezTo>
                      <a:pt x="145" y="180"/>
                      <a:pt x="204" y="139"/>
                      <a:pt x="248" y="103"/>
                    </a:cubicBezTo>
                    <a:cubicBezTo>
                      <a:pt x="376" y="0"/>
                      <a:pt x="568" y="10"/>
                      <a:pt x="644" y="171"/>
                    </a:cubicBezTo>
                    <a:cubicBezTo>
                      <a:pt x="664" y="213"/>
                      <a:pt x="693" y="346"/>
                      <a:pt x="632" y="36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301" name="Freeform 592"/>
              <p:cNvSpPr>
                <a:spLocks/>
              </p:cNvSpPr>
              <p:nvPr/>
            </p:nvSpPr>
            <p:spPr bwMode="auto">
              <a:xfrm>
                <a:off x="7744" y="2099"/>
                <a:ext cx="307" cy="214"/>
              </a:xfrm>
              <a:custGeom>
                <a:avLst/>
                <a:gdLst>
                  <a:gd name="T0" fmla="*/ 101 w 130"/>
                  <a:gd name="T1" fmla="*/ 91 h 91"/>
                  <a:gd name="T2" fmla="*/ 17 w 130"/>
                  <a:gd name="T3" fmla="*/ 67 h 91"/>
                  <a:gd name="T4" fmla="*/ 101 w 130"/>
                  <a:gd name="T5" fmla="*/ 91 h 91"/>
                  <a:gd name="T6" fmla="*/ 0 60000 65536"/>
                  <a:gd name="T7" fmla="*/ 0 60000 65536"/>
                  <a:gd name="T8" fmla="*/ 0 60000 65536"/>
                  <a:gd name="T9" fmla="*/ 0 w 130"/>
                  <a:gd name="T10" fmla="*/ 0 h 91"/>
                  <a:gd name="T11" fmla="*/ 130 w 130"/>
                  <a:gd name="T12" fmla="*/ 91 h 9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0" h="91">
                    <a:moveTo>
                      <a:pt x="101" y="91"/>
                    </a:moveTo>
                    <a:cubicBezTo>
                      <a:pt x="75" y="81"/>
                      <a:pt x="51" y="69"/>
                      <a:pt x="17" y="67"/>
                    </a:cubicBezTo>
                    <a:cubicBezTo>
                      <a:pt x="0" y="0"/>
                      <a:pt x="130" y="39"/>
                      <a:pt x="101" y="9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302" name="Freeform 593"/>
              <p:cNvSpPr>
                <a:spLocks/>
              </p:cNvSpPr>
              <p:nvPr/>
            </p:nvSpPr>
            <p:spPr bwMode="auto">
              <a:xfrm>
                <a:off x="7222" y="2108"/>
                <a:ext cx="529" cy="621"/>
              </a:xfrm>
              <a:custGeom>
                <a:avLst/>
                <a:gdLst>
                  <a:gd name="T0" fmla="*/ 222 w 224"/>
                  <a:gd name="T1" fmla="*/ 47 h 263"/>
                  <a:gd name="T2" fmla="*/ 182 w 224"/>
                  <a:gd name="T3" fmla="*/ 79 h 263"/>
                  <a:gd name="T4" fmla="*/ 86 w 224"/>
                  <a:gd name="T5" fmla="*/ 179 h 263"/>
                  <a:gd name="T6" fmla="*/ 34 w 224"/>
                  <a:gd name="T7" fmla="*/ 263 h 263"/>
                  <a:gd name="T8" fmla="*/ 118 w 224"/>
                  <a:gd name="T9" fmla="*/ 91 h 263"/>
                  <a:gd name="T10" fmla="*/ 222 w 224"/>
                  <a:gd name="T11" fmla="*/ 47 h 2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24"/>
                  <a:gd name="T19" fmla="*/ 0 h 263"/>
                  <a:gd name="T20" fmla="*/ 224 w 224"/>
                  <a:gd name="T21" fmla="*/ 263 h 26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24" h="263">
                    <a:moveTo>
                      <a:pt x="222" y="47"/>
                    </a:moveTo>
                    <a:cubicBezTo>
                      <a:pt x="224" y="73"/>
                      <a:pt x="195" y="68"/>
                      <a:pt x="182" y="79"/>
                    </a:cubicBezTo>
                    <a:cubicBezTo>
                      <a:pt x="162" y="122"/>
                      <a:pt x="115" y="143"/>
                      <a:pt x="86" y="179"/>
                    </a:cubicBezTo>
                    <a:cubicBezTo>
                      <a:pt x="65" y="205"/>
                      <a:pt x="68" y="245"/>
                      <a:pt x="34" y="263"/>
                    </a:cubicBezTo>
                    <a:cubicBezTo>
                      <a:pt x="0" y="195"/>
                      <a:pt x="79" y="136"/>
                      <a:pt x="118" y="91"/>
                    </a:cubicBezTo>
                    <a:cubicBezTo>
                      <a:pt x="141" y="65"/>
                      <a:pt x="176" y="0"/>
                      <a:pt x="222" y="4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303" name="Freeform 594"/>
              <p:cNvSpPr>
                <a:spLocks/>
              </p:cNvSpPr>
              <p:nvPr/>
            </p:nvSpPr>
            <p:spPr bwMode="auto">
              <a:xfrm>
                <a:off x="6868" y="2271"/>
                <a:ext cx="1139" cy="1498"/>
              </a:xfrm>
              <a:custGeom>
                <a:avLst/>
                <a:gdLst>
                  <a:gd name="T0" fmla="*/ 52 w 482"/>
                  <a:gd name="T1" fmla="*/ 614 h 634"/>
                  <a:gd name="T2" fmla="*/ 120 w 482"/>
                  <a:gd name="T3" fmla="*/ 562 h 634"/>
                  <a:gd name="T4" fmla="*/ 236 w 482"/>
                  <a:gd name="T5" fmla="*/ 454 h 634"/>
                  <a:gd name="T6" fmla="*/ 300 w 482"/>
                  <a:gd name="T7" fmla="*/ 430 h 634"/>
                  <a:gd name="T8" fmla="*/ 432 w 482"/>
                  <a:gd name="T9" fmla="*/ 206 h 634"/>
                  <a:gd name="T10" fmla="*/ 428 w 482"/>
                  <a:gd name="T11" fmla="*/ 162 h 634"/>
                  <a:gd name="T12" fmla="*/ 400 w 482"/>
                  <a:gd name="T13" fmla="*/ 58 h 634"/>
                  <a:gd name="T14" fmla="*/ 332 w 482"/>
                  <a:gd name="T15" fmla="*/ 130 h 634"/>
                  <a:gd name="T16" fmla="*/ 64 w 482"/>
                  <a:gd name="T17" fmla="*/ 490 h 634"/>
                  <a:gd name="T18" fmla="*/ 0 w 482"/>
                  <a:gd name="T19" fmla="*/ 506 h 634"/>
                  <a:gd name="T20" fmla="*/ 76 w 482"/>
                  <a:gd name="T21" fmla="*/ 426 h 634"/>
                  <a:gd name="T22" fmla="*/ 240 w 482"/>
                  <a:gd name="T23" fmla="*/ 146 h 634"/>
                  <a:gd name="T24" fmla="*/ 292 w 482"/>
                  <a:gd name="T25" fmla="*/ 102 h 634"/>
                  <a:gd name="T26" fmla="*/ 340 w 482"/>
                  <a:gd name="T27" fmla="*/ 38 h 634"/>
                  <a:gd name="T28" fmla="*/ 480 w 482"/>
                  <a:gd name="T29" fmla="*/ 90 h 634"/>
                  <a:gd name="T30" fmla="*/ 468 w 482"/>
                  <a:gd name="T31" fmla="*/ 166 h 634"/>
                  <a:gd name="T32" fmla="*/ 468 w 482"/>
                  <a:gd name="T33" fmla="*/ 250 h 634"/>
                  <a:gd name="T34" fmla="*/ 356 w 482"/>
                  <a:gd name="T35" fmla="*/ 450 h 634"/>
                  <a:gd name="T36" fmla="*/ 264 w 482"/>
                  <a:gd name="T37" fmla="*/ 494 h 634"/>
                  <a:gd name="T38" fmla="*/ 52 w 482"/>
                  <a:gd name="T39" fmla="*/ 614 h 6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82"/>
                  <a:gd name="T61" fmla="*/ 0 h 634"/>
                  <a:gd name="T62" fmla="*/ 482 w 482"/>
                  <a:gd name="T63" fmla="*/ 634 h 6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82" h="634">
                    <a:moveTo>
                      <a:pt x="52" y="614"/>
                    </a:moveTo>
                    <a:cubicBezTo>
                      <a:pt x="63" y="583"/>
                      <a:pt x="91" y="582"/>
                      <a:pt x="120" y="562"/>
                    </a:cubicBezTo>
                    <a:cubicBezTo>
                      <a:pt x="162" y="533"/>
                      <a:pt x="194" y="478"/>
                      <a:pt x="236" y="454"/>
                    </a:cubicBezTo>
                    <a:cubicBezTo>
                      <a:pt x="255" y="443"/>
                      <a:pt x="279" y="442"/>
                      <a:pt x="300" y="430"/>
                    </a:cubicBezTo>
                    <a:cubicBezTo>
                      <a:pt x="368" y="392"/>
                      <a:pt x="428" y="289"/>
                      <a:pt x="432" y="206"/>
                    </a:cubicBezTo>
                    <a:cubicBezTo>
                      <a:pt x="433" y="191"/>
                      <a:pt x="427" y="176"/>
                      <a:pt x="428" y="162"/>
                    </a:cubicBezTo>
                    <a:cubicBezTo>
                      <a:pt x="430" y="121"/>
                      <a:pt x="449" y="65"/>
                      <a:pt x="400" y="58"/>
                    </a:cubicBezTo>
                    <a:cubicBezTo>
                      <a:pt x="355" y="51"/>
                      <a:pt x="343" y="93"/>
                      <a:pt x="332" y="130"/>
                    </a:cubicBezTo>
                    <a:cubicBezTo>
                      <a:pt x="229" y="219"/>
                      <a:pt x="186" y="413"/>
                      <a:pt x="64" y="490"/>
                    </a:cubicBezTo>
                    <a:cubicBezTo>
                      <a:pt x="48" y="500"/>
                      <a:pt x="23" y="512"/>
                      <a:pt x="0" y="506"/>
                    </a:cubicBezTo>
                    <a:cubicBezTo>
                      <a:pt x="0" y="456"/>
                      <a:pt x="46" y="452"/>
                      <a:pt x="76" y="426"/>
                    </a:cubicBezTo>
                    <a:cubicBezTo>
                      <a:pt x="154" y="358"/>
                      <a:pt x="171" y="230"/>
                      <a:pt x="240" y="146"/>
                    </a:cubicBezTo>
                    <a:cubicBezTo>
                      <a:pt x="253" y="131"/>
                      <a:pt x="276" y="120"/>
                      <a:pt x="292" y="102"/>
                    </a:cubicBezTo>
                    <a:cubicBezTo>
                      <a:pt x="311" y="81"/>
                      <a:pt x="322" y="51"/>
                      <a:pt x="340" y="38"/>
                    </a:cubicBezTo>
                    <a:cubicBezTo>
                      <a:pt x="395" y="0"/>
                      <a:pt x="476" y="32"/>
                      <a:pt x="480" y="90"/>
                    </a:cubicBezTo>
                    <a:cubicBezTo>
                      <a:pt x="482" y="116"/>
                      <a:pt x="470" y="144"/>
                      <a:pt x="468" y="166"/>
                    </a:cubicBezTo>
                    <a:cubicBezTo>
                      <a:pt x="466" y="195"/>
                      <a:pt x="471" y="223"/>
                      <a:pt x="468" y="250"/>
                    </a:cubicBezTo>
                    <a:cubicBezTo>
                      <a:pt x="459" y="329"/>
                      <a:pt x="412" y="407"/>
                      <a:pt x="356" y="450"/>
                    </a:cubicBezTo>
                    <a:cubicBezTo>
                      <a:pt x="330" y="470"/>
                      <a:pt x="294" y="476"/>
                      <a:pt x="264" y="494"/>
                    </a:cubicBezTo>
                    <a:cubicBezTo>
                      <a:pt x="198" y="533"/>
                      <a:pt x="151" y="634"/>
                      <a:pt x="52" y="61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304" name="Freeform 595"/>
              <p:cNvSpPr>
                <a:spLocks noEditPoints="1"/>
              </p:cNvSpPr>
              <p:nvPr/>
            </p:nvSpPr>
            <p:spPr bwMode="auto">
              <a:xfrm>
                <a:off x="6896" y="2465"/>
                <a:ext cx="983" cy="1207"/>
              </a:xfrm>
              <a:custGeom>
                <a:avLst/>
                <a:gdLst>
                  <a:gd name="T0" fmla="*/ 388 w 416"/>
                  <a:gd name="T1" fmla="*/ 0 h 511"/>
                  <a:gd name="T2" fmla="*/ 380 w 416"/>
                  <a:gd name="T3" fmla="*/ 76 h 511"/>
                  <a:gd name="T4" fmla="*/ 308 w 416"/>
                  <a:gd name="T5" fmla="*/ 296 h 511"/>
                  <a:gd name="T6" fmla="*/ 160 w 416"/>
                  <a:gd name="T7" fmla="*/ 392 h 511"/>
                  <a:gd name="T8" fmla="*/ 0 w 416"/>
                  <a:gd name="T9" fmla="*/ 476 h 511"/>
                  <a:gd name="T10" fmla="*/ 76 w 416"/>
                  <a:gd name="T11" fmla="*/ 420 h 511"/>
                  <a:gd name="T12" fmla="*/ 208 w 416"/>
                  <a:gd name="T13" fmla="*/ 276 h 511"/>
                  <a:gd name="T14" fmla="*/ 344 w 416"/>
                  <a:gd name="T15" fmla="*/ 60 h 511"/>
                  <a:gd name="T16" fmla="*/ 380 w 416"/>
                  <a:gd name="T17" fmla="*/ 0 h 511"/>
                  <a:gd name="T18" fmla="*/ 388 w 416"/>
                  <a:gd name="T19" fmla="*/ 0 h 511"/>
                  <a:gd name="T20" fmla="*/ 260 w 416"/>
                  <a:gd name="T21" fmla="*/ 264 h 511"/>
                  <a:gd name="T22" fmla="*/ 344 w 416"/>
                  <a:gd name="T23" fmla="*/ 120 h 511"/>
                  <a:gd name="T24" fmla="*/ 332 w 416"/>
                  <a:gd name="T25" fmla="*/ 116 h 511"/>
                  <a:gd name="T26" fmla="*/ 260 w 416"/>
                  <a:gd name="T27" fmla="*/ 264 h 5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16"/>
                  <a:gd name="T43" fmla="*/ 0 h 511"/>
                  <a:gd name="T44" fmla="*/ 416 w 416"/>
                  <a:gd name="T45" fmla="*/ 511 h 5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16" h="511">
                    <a:moveTo>
                      <a:pt x="388" y="0"/>
                    </a:moveTo>
                    <a:cubicBezTo>
                      <a:pt x="408" y="22"/>
                      <a:pt x="388" y="57"/>
                      <a:pt x="380" y="76"/>
                    </a:cubicBezTo>
                    <a:cubicBezTo>
                      <a:pt x="416" y="121"/>
                      <a:pt x="361" y="271"/>
                      <a:pt x="308" y="296"/>
                    </a:cubicBezTo>
                    <a:cubicBezTo>
                      <a:pt x="246" y="325"/>
                      <a:pt x="203" y="342"/>
                      <a:pt x="160" y="392"/>
                    </a:cubicBezTo>
                    <a:cubicBezTo>
                      <a:pt x="130" y="426"/>
                      <a:pt x="60" y="511"/>
                      <a:pt x="0" y="476"/>
                    </a:cubicBezTo>
                    <a:cubicBezTo>
                      <a:pt x="17" y="440"/>
                      <a:pt x="50" y="439"/>
                      <a:pt x="76" y="420"/>
                    </a:cubicBezTo>
                    <a:cubicBezTo>
                      <a:pt x="106" y="399"/>
                      <a:pt x="194" y="313"/>
                      <a:pt x="208" y="276"/>
                    </a:cubicBezTo>
                    <a:cubicBezTo>
                      <a:pt x="239" y="199"/>
                      <a:pt x="278" y="107"/>
                      <a:pt x="344" y="60"/>
                    </a:cubicBezTo>
                    <a:cubicBezTo>
                      <a:pt x="351" y="35"/>
                      <a:pt x="355" y="6"/>
                      <a:pt x="380" y="0"/>
                    </a:cubicBezTo>
                    <a:cubicBezTo>
                      <a:pt x="383" y="0"/>
                      <a:pt x="385" y="0"/>
                      <a:pt x="388" y="0"/>
                    </a:cubicBezTo>
                    <a:close/>
                    <a:moveTo>
                      <a:pt x="260" y="264"/>
                    </a:moveTo>
                    <a:cubicBezTo>
                      <a:pt x="312" y="258"/>
                      <a:pt x="349" y="183"/>
                      <a:pt x="344" y="120"/>
                    </a:cubicBezTo>
                    <a:cubicBezTo>
                      <a:pt x="339" y="120"/>
                      <a:pt x="339" y="115"/>
                      <a:pt x="332" y="116"/>
                    </a:cubicBezTo>
                    <a:cubicBezTo>
                      <a:pt x="312" y="169"/>
                      <a:pt x="283" y="213"/>
                      <a:pt x="260" y="26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305" name="Freeform 596"/>
              <p:cNvSpPr>
                <a:spLocks/>
              </p:cNvSpPr>
              <p:nvPr/>
            </p:nvSpPr>
            <p:spPr bwMode="auto">
              <a:xfrm>
                <a:off x="8514" y="2502"/>
                <a:ext cx="163" cy="350"/>
              </a:xfrm>
              <a:custGeom>
                <a:avLst/>
                <a:gdLst>
                  <a:gd name="T0" fmla="*/ 39 w 69"/>
                  <a:gd name="T1" fmla="*/ 0 h 148"/>
                  <a:gd name="T2" fmla="*/ 15 w 69"/>
                  <a:gd name="T3" fmla="*/ 148 h 148"/>
                  <a:gd name="T4" fmla="*/ 39 w 69"/>
                  <a:gd name="T5" fmla="*/ 0 h 148"/>
                  <a:gd name="T6" fmla="*/ 0 60000 65536"/>
                  <a:gd name="T7" fmla="*/ 0 60000 65536"/>
                  <a:gd name="T8" fmla="*/ 0 60000 65536"/>
                  <a:gd name="T9" fmla="*/ 0 w 69"/>
                  <a:gd name="T10" fmla="*/ 0 h 148"/>
                  <a:gd name="T11" fmla="*/ 69 w 69"/>
                  <a:gd name="T12" fmla="*/ 148 h 14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9" h="148">
                    <a:moveTo>
                      <a:pt x="39" y="0"/>
                    </a:moveTo>
                    <a:cubicBezTo>
                      <a:pt x="69" y="30"/>
                      <a:pt x="53" y="134"/>
                      <a:pt x="15" y="148"/>
                    </a:cubicBezTo>
                    <a:cubicBezTo>
                      <a:pt x="13" y="103"/>
                      <a:pt x="0" y="16"/>
                      <a:pt x="39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306" name="Freeform 597"/>
              <p:cNvSpPr>
                <a:spLocks/>
              </p:cNvSpPr>
              <p:nvPr/>
            </p:nvSpPr>
            <p:spPr bwMode="auto">
              <a:xfrm>
                <a:off x="6670" y="2538"/>
                <a:ext cx="375" cy="616"/>
              </a:xfrm>
              <a:custGeom>
                <a:avLst/>
                <a:gdLst>
                  <a:gd name="T0" fmla="*/ 140 w 159"/>
                  <a:gd name="T1" fmla="*/ 5 h 261"/>
                  <a:gd name="T2" fmla="*/ 112 w 159"/>
                  <a:gd name="T3" fmla="*/ 157 h 261"/>
                  <a:gd name="T4" fmla="*/ 20 w 159"/>
                  <a:gd name="T5" fmla="*/ 261 h 261"/>
                  <a:gd name="T6" fmla="*/ 120 w 159"/>
                  <a:gd name="T7" fmla="*/ 13 h 261"/>
                  <a:gd name="T8" fmla="*/ 128 w 159"/>
                  <a:gd name="T9" fmla="*/ 1 h 261"/>
                  <a:gd name="T10" fmla="*/ 140 w 159"/>
                  <a:gd name="T11" fmla="*/ 5 h 2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9"/>
                  <a:gd name="T19" fmla="*/ 0 h 261"/>
                  <a:gd name="T20" fmla="*/ 159 w 159"/>
                  <a:gd name="T21" fmla="*/ 261 h 2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9" h="261">
                    <a:moveTo>
                      <a:pt x="140" y="5"/>
                    </a:moveTo>
                    <a:cubicBezTo>
                      <a:pt x="159" y="62"/>
                      <a:pt x="137" y="118"/>
                      <a:pt x="112" y="157"/>
                    </a:cubicBezTo>
                    <a:cubicBezTo>
                      <a:pt x="87" y="195"/>
                      <a:pt x="54" y="238"/>
                      <a:pt x="20" y="261"/>
                    </a:cubicBezTo>
                    <a:cubicBezTo>
                      <a:pt x="0" y="156"/>
                      <a:pt x="106" y="110"/>
                      <a:pt x="120" y="13"/>
                    </a:cubicBezTo>
                    <a:cubicBezTo>
                      <a:pt x="122" y="8"/>
                      <a:pt x="127" y="7"/>
                      <a:pt x="128" y="1"/>
                    </a:cubicBezTo>
                    <a:cubicBezTo>
                      <a:pt x="135" y="0"/>
                      <a:pt x="135" y="5"/>
                      <a:pt x="140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307" name="Freeform 598"/>
              <p:cNvSpPr>
                <a:spLocks/>
              </p:cNvSpPr>
              <p:nvPr/>
            </p:nvSpPr>
            <p:spPr bwMode="auto">
              <a:xfrm>
                <a:off x="7425" y="2937"/>
                <a:ext cx="1198" cy="1210"/>
              </a:xfrm>
              <a:custGeom>
                <a:avLst/>
                <a:gdLst>
                  <a:gd name="T0" fmla="*/ 492 w 507"/>
                  <a:gd name="T1" fmla="*/ 0 h 512"/>
                  <a:gd name="T2" fmla="*/ 444 w 507"/>
                  <a:gd name="T3" fmla="*/ 188 h 512"/>
                  <a:gd name="T4" fmla="*/ 328 w 507"/>
                  <a:gd name="T5" fmla="*/ 324 h 512"/>
                  <a:gd name="T6" fmla="*/ 160 w 507"/>
                  <a:gd name="T7" fmla="*/ 396 h 512"/>
                  <a:gd name="T8" fmla="*/ 316 w 507"/>
                  <a:gd name="T9" fmla="*/ 360 h 512"/>
                  <a:gd name="T10" fmla="*/ 124 w 507"/>
                  <a:gd name="T11" fmla="*/ 444 h 512"/>
                  <a:gd name="T12" fmla="*/ 0 w 507"/>
                  <a:gd name="T13" fmla="*/ 496 h 512"/>
                  <a:gd name="T14" fmla="*/ 56 w 507"/>
                  <a:gd name="T15" fmla="*/ 444 h 512"/>
                  <a:gd name="T16" fmla="*/ 136 w 507"/>
                  <a:gd name="T17" fmla="*/ 356 h 512"/>
                  <a:gd name="T18" fmla="*/ 332 w 507"/>
                  <a:gd name="T19" fmla="*/ 272 h 512"/>
                  <a:gd name="T20" fmla="*/ 472 w 507"/>
                  <a:gd name="T21" fmla="*/ 16 h 512"/>
                  <a:gd name="T22" fmla="*/ 480 w 507"/>
                  <a:gd name="T23" fmla="*/ 0 h 512"/>
                  <a:gd name="T24" fmla="*/ 492 w 507"/>
                  <a:gd name="T25" fmla="*/ 0 h 51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07"/>
                  <a:gd name="T40" fmla="*/ 0 h 512"/>
                  <a:gd name="T41" fmla="*/ 507 w 507"/>
                  <a:gd name="T42" fmla="*/ 512 h 51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07" h="512">
                    <a:moveTo>
                      <a:pt x="492" y="0"/>
                    </a:moveTo>
                    <a:cubicBezTo>
                      <a:pt x="507" y="67"/>
                      <a:pt x="473" y="136"/>
                      <a:pt x="444" y="188"/>
                    </a:cubicBezTo>
                    <a:cubicBezTo>
                      <a:pt x="415" y="240"/>
                      <a:pt x="380" y="296"/>
                      <a:pt x="328" y="324"/>
                    </a:cubicBezTo>
                    <a:cubicBezTo>
                      <a:pt x="274" y="354"/>
                      <a:pt x="207" y="350"/>
                      <a:pt x="160" y="396"/>
                    </a:cubicBezTo>
                    <a:cubicBezTo>
                      <a:pt x="219" y="409"/>
                      <a:pt x="271" y="361"/>
                      <a:pt x="316" y="360"/>
                    </a:cubicBezTo>
                    <a:cubicBezTo>
                      <a:pt x="311" y="453"/>
                      <a:pt x="194" y="419"/>
                      <a:pt x="124" y="444"/>
                    </a:cubicBezTo>
                    <a:cubicBezTo>
                      <a:pt x="78" y="460"/>
                      <a:pt x="50" y="512"/>
                      <a:pt x="0" y="496"/>
                    </a:cubicBezTo>
                    <a:cubicBezTo>
                      <a:pt x="5" y="460"/>
                      <a:pt x="37" y="460"/>
                      <a:pt x="56" y="444"/>
                    </a:cubicBezTo>
                    <a:cubicBezTo>
                      <a:pt x="87" y="419"/>
                      <a:pt x="107" y="378"/>
                      <a:pt x="136" y="356"/>
                    </a:cubicBezTo>
                    <a:cubicBezTo>
                      <a:pt x="198" y="310"/>
                      <a:pt x="277" y="314"/>
                      <a:pt x="332" y="272"/>
                    </a:cubicBezTo>
                    <a:cubicBezTo>
                      <a:pt x="418" y="206"/>
                      <a:pt x="424" y="122"/>
                      <a:pt x="472" y="16"/>
                    </a:cubicBezTo>
                    <a:cubicBezTo>
                      <a:pt x="474" y="12"/>
                      <a:pt x="475" y="5"/>
                      <a:pt x="480" y="0"/>
                    </a:cubicBezTo>
                    <a:cubicBezTo>
                      <a:pt x="484" y="0"/>
                      <a:pt x="488" y="0"/>
                      <a:pt x="49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308" name="Freeform 599"/>
              <p:cNvSpPr>
                <a:spLocks/>
              </p:cNvSpPr>
              <p:nvPr/>
            </p:nvSpPr>
            <p:spPr bwMode="auto">
              <a:xfrm>
                <a:off x="8219" y="2956"/>
                <a:ext cx="721" cy="869"/>
              </a:xfrm>
              <a:custGeom>
                <a:avLst/>
                <a:gdLst>
                  <a:gd name="T0" fmla="*/ 288 w 305"/>
                  <a:gd name="T1" fmla="*/ 4 h 368"/>
                  <a:gd name="T2" fmla="*/ 220 w 305"/>
                  <a:gd name="T3" fmla="*/ 196 h 368"/>
                  <a:gd name="T4" fmla="*/ 152 w 305"/>
                  <a:gd name="T5" fmla="*/ 236 h 368"/>
                  <a:gd name="T6" fmla="*/ 0 w 305"/>
                  <a:gd name="T7" fmla="*/ 348 h 368"/>
                  <a:gd name="T8" fmla="*/ 52 w 305"/>
                  <a:gd name="T9" fmla="*/ 292 h 368"/>
                  <a:gd name="T10" fmla="*/ 172 w 305"/>
                  <a:gd name="T11" fmla="*/ 76 h 368"/>
                  <a:gd name="T12" fmla="*/ 208 w 305"/>
                  <a:gd name="T13" fmla="*/ 4 h 368"/>
                  <a:gd name="T14" fmla="*/ 176 w 305"/>
                  <a:gd name="T15" fmla="*/ 164 h 368"/>
                  <a:gd name="T16" fmla="*/ 276 w 305"/>
                  <a:gd name="T17" fmla="*/ 0 h 368"/>
                  <a:gd name="T18" fmla="*/ 288 w 305"/>
                  <a:gd name="T19" fmla="*/ 4 h 36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05"/>
                  <a:gd name="T31" fmla="*/ 0 h 368"/>
                  <a:gd name="T32" fmla="*/ 305 w 305"/>
                  <a:gd name="T33" fmla="*/ 368 h 36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05" h="368">
                    <a:moveTo>
                      <a:pt x="288" y="4"/>
                    </a:moveTo>
                    <a:cubicBezTo>
                      <a:pt x="305" y="75"/>
                      <a:pt x="265" y="155"/>
                      <a:pt x="220" y="196"/>
                    </a:cubicBezTo>
                    <a:cubicBezTo>
                      <a:pt x="202" y="213"/>
                      <a:pt x="173" y="218"/>
                      <a:pt x="152" y="236"/>
                    </a:cubicBezTo>
                    <a:cubicBezTo>
                      <a:pt x="106" y="276"/>
                      <a:pt x="76" y="368"/>
                      <a:pt x="0" y="348"/>
                    </a:cubicBezTo>
                    <a:cubicBezTo>
                      <a:pt x="0" y="310"/>
                      <a:pt x="31" y="310"/>
                      <a:pt x="52" y="292"/>
                    </a:cubicBezTo>
                    <a:cubicBezTo>
                      <a:pt x="106" y="246"/>
                      <a:pt x="151" y="153"/>
                      <a:pt x="172" y="76"/>
                    </a:cubicBezTo>
                    <a:cubicBezTo>
                      <a:pt x="179" y="52"/>
                      <a:pt x="177" y="14"/>
                      <a:pt x="208" y="4"/>
                    </a:cubicBezTo>
                    <a:cubicBezTo>
                      <a:pt x="247" y="48"/>
                      <a:pt x="187" y="118"/>
                      <a:pt x="176" y="164"/>
                    </a:cubicBezTo>
                    <a:cubicBezTo>
                      <a:pt x="233" y="149"/>
                      <a:pt x="235" y="44"/>
                      <a:pt x="276" y="0"/>
                    </a:cubicBezTo>
                    <a:cubicBezTo>
                      <a:pt x="279" y="2"/>
                      <a:pt x="283" y="4"/>
                      <a:pt x="288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309" name="Freeform 600"/>
              <p:cNvSpPr>
                <a:spLocks/>
              </p:cNvSpPr>
              <p:nvPr/>
            </p:nvSpPr>
            <p:spPr bwMode="auto">
              <a:xfrm>
                <a:off x="8059" y="3410"/>
                <a:ext cx="788" cy="614"/>
              </a:xfrm>
              <a:custGeom>
                <a:avLst/>
                <a:gdLst>
                  <a:gd name="T0" fmla="*/ 328 w 334"/>
                  <a:gd name="T1" fmla="*/ 0 h 260"/>
                  <a:gd name="T2" fmla="*/ 252 w 334"/>
                  <a:gd name="T3" fmla="*/ 100 h 260"/>
                  <a:gd name="T4" fmla="*/ 288 w 334"/>
                  <a:gd name="T5" fmla="*/ 92 h 260"/>
                  <a:gd name="T6" fmla="*/ 252 w 334"/>
                  <a:gd name="T7" fmla="*/ 148 h 260"/>
                  <a:gd name="T8" fmla="*/ 0 w 334"/>
                  <a:gd name="T9" fmla="*/ 260 h 260"/>
                  <a:gd name="T10" fmla="*/ 92 w 334"/>
                  <a:gd name="T11" fmla="*/ 188 h 260"/>
                  <a:gd name="T12" fmla="*/ 196 w 334"/>
                  <a:gd name="T13" fmla="*/ 120 h 260"/>
                  <a:gd name="T14" fmla="*/ 316 w 334"/>
                  <a:gd name="T15" fmla="*/ 0 h 260"/>
                  <a:gd name="T16" fmla="*/ 328 w 334"/>
                  <a:gd name="T17" fmla="*/ 0 h 26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34"/>
                  <a:gd name="T28" fmla="*/ 0 h 260"/>
                  <a:gd name="T29" fmla="*/ 334 w 334"/>
                  <a:gd name="T30" fmla="*/ 260 h 26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34" h="260">
                    <a:moveTo>
                      <a:pt x="328" y="0"/>
                    </a:moveTo>
                    <a:cubicBezTo>
                      <a:pt x="334" y="49"/>
                      <a:pt x="277" y="69"/>
                      <a:pt x="252" y="100"/>
                    </a:cubicBezTo>
                    <a:cubicBezTo>
                      <a:pt x="263" y="112"/>
                      <a:pt x="269" y="85"/>
                      <a:pt x="288" y="92"/>
                    </a:cubicBezTo>
                    <a:cubicBezTo>
                      <a:pt x="289" y="123"/>
                      <a:pt x="264" y="129"/>
                      <a:pt x="252" y="148"/>
                    </a:cubicBezTo>
                    <a:cubicBezTo>
                      <a:pt x="148" y="163"/>
                      <a:pt x="101" y="255"/>
                      <a:pt x="0" y="260"/>
                    </a:cubicBezTo>
                    <a:cubicBezTo>
                      <a:pt x="16" y="222"/>
                      <a:pt x="60" y="207"/>
                      <a:pt x="92" y="188"/>
                    </a:cubicBezTo>
                    <a:cubicBezTo>
                      <a:pt x="126" y="168"/>
                      <a:pt x="168" y="148"/>
                      <a:pt x="196" y="120"/>
                    </a:cubicBezTo>
                    <a:cubicBezTo>
                      <a:pt x="235" y="82"/>
                      <a:pt x="259" y="24"/>
                      <a:pt x="316" y="0"/>
                    </a:cubicBezTo>
                    <a:cubicBezTo>
                      <a:pt x="320" y="0"/>
                      <a:pt x="324" y="0"/>
                      <a:pt x="328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310" name="Freeform 601"/>
              <p:cNvSpPr>
                <a:spLocks/>
              </p:cNvSpPr>
              <p:nvPr/>
            </p:nvSpPr>
            <p:spPr bwMode="auto">
              <a:xfrm>
                <a:off x="7227" y="3870"/>
                <a:ext cx="321" cy="210"/>
              </a:xfrm>
              <a:custGeom>
                <a:avLst/>
                <a:gdLst>
                  <a:gd name="T0" fmla="*/ 136 w 136"/>
                  <a:gd name="T1" fmla="*/ 9 h 89"/>
                  <a:gd name="T2" fmla="*/ 0 w 136"/>
                  <a:gd name="T3" fmla="*/ 53 h 89"/>
                  <a:gd name="T4" fmla="*/ 136 w 136"/>
                  <a:gd name="T5" fmla="*/ 9 h 89"/>
                  <a:gd name="T6" fmla="*/ 0 60000 65536"/>
                  <a:gd name="T7" fmla="*/ 0 60000 65536"/>
                  <a:gd name="T8" fmla="*/ 0 60000 65536"/>
                  <a:gd name="T9" fmla="*/ 0 w 136"/>
                  <a:gd name="T10" fmla="*/ 0 h 89"/>
                  <a:gd name="T11" fmla="*/ 136 w 136"/>
                  <a:gd name="T12" fmla="*/ 89 h 8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6" h="89">
                    <a:moveTo>
                      <a:pt x="136" y="9"/>
                    </a:moveTo>
                    <a:cubicBezTo>
                      <a:pt x="122" y="49"/>
                      <a:pt x="38" y="89"/>
                      <a:pt x="0" y="53"/>
                    </a:cubicBezTo>
                    <a:cubicBezTo>
                      <a:pt x="9" y="6"/>
                      <a:pt x="98" y="0"/>
                      <a:pt x="136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311" name="Freeform 602"/>
              <p:cNvSpPr>
                <a:spLocks/>
              </p:cNvSpPr>
              <p:nvPr/>
            </p:nvSpPr>
            <p:spPr bwMode="auto">
              <a:xfrm>
                <a:off x="7593" y="3976"/>
                <a:ext cx="333" cy="152"/>
              </a:xfrm>
              <a:custGeom>
                <a:avLst/>
                <a:gdLst>
                  <a:gd name="T0" fmla="*/ 77 w 141"/>
                  <a:gd name="T1" fmla="*/ 64 h 64"/>
                  <a:gd name="T2" fmla="*/ 37 w 141"/>
                  <a:gd name="T3" fmla="*/ 64 h 64"/>
                  <a:gd name="T4" fmla="*/ 141 w 141"/>
                  <a:gd name="T5" fmla="*/ 24 h 64"/>
                  <a:gd name="T6" fmla="*/ 77 w 141"/>
                  <a:gd name="T7" fmla="*/ 64 h 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1"/>
                  <a:gd name="T13" fmla="*/ 0 h 64"/>
                  <a:gd name="T14" fmla="*/ 141 w 141"/>
                  <a:gd name="T15" fmla="*/ 64 h 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1" h="64">
                    <a:moveTo>
                      <a:pt x="77" y="64"/>
                    </a:moveTo>
                    <a:cubicBezTo>
                      <a:pt x="64" y="64"/>
                      <a:pt x="50" y="64"/>
                      <a:pt x="37" y="64"/>
                    </a:cubicBezTo>
                    <a:cubicBezTo>
                      <a:pt x="0" y="28"/>
                      <a:pt x="107" y="0"/>
                      <a:pt x="141" y="24"/>
                    </a:cubicBezTo>
                    <a:cubicBezTo>
                      <a:pt x="135" y="53"/>
                      <a:pt x="101" y="53"/>
                      <a:pt x="77" y="6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</p:grpSp>
      </p:grpSp>
      <p:grpSp>
        <p:nvGrpSpPr>
          <p:cNvPr id="330" name="Group 329"/>
          <p:cNvGrpSpPr>
            <a:grpSpLocks noChangeAspect="1"/>
          </p:cNvGrpSpPr>
          <p:nvPr/>
        </p:nvGrpSpPr>
        <p:grpSpPr>
          <a:xfrm>
            <a:off x="6330870" y="2621806"/>
            <a:ext cx="159513" cy="155448"/>
            <a:chOff x="7757742" y="3089693"/>
            <a:chExt cx="452941" cy="441397"/>
          </a:xfrm>
        </p:grpSpPr>
        <p:sp>
          <p:nvSpPr>
            <p:cNvPr id="362" name="Oval 361"/>
            <p:cNvSpPr/>
            <p:nvPr/>
          </p:nvSpPr>
          <p:spPr>
            <a:xfrm>
              <a:off x="7757742" y="3089693"/>
              <a:ext cx="452941" cy="441397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grpSp>
          <p:nvGrpSpPr>
            <p:cNvPr id="400" name="Group 603"/>
            <p:cNvGrpSpPr>
              <a:grpSpLocks noChangeAspect="1"/>
            </p:cNvGrpSpPr>
            <p:nvPr/>
          </p:nvGrpSpPr>
          <p:grpSpPr bwMode="auto">
            <a:xfrm>
              <a:off x="7882895" y="3151213"/>
              <a:ext cx="216819" cy="307388"/>
              <a:chOff x="6556" y="492"/>
              <a:chExt cx="2551" cy="3655"/>
            </a:xfrm>
            <a:solidFill>
              <a:srgbClr val="FFFFFF"/>
            </a:solidFill>
            <a:effectLst/>
          </p:grpSpPr>
          <p:sp>
            <p:nvSpPr>
              <p:cNvPr id="401" name="Freeform 579"/>
              <p:cNvSpPr>
                <a:spLocks/>
              </p:cNvSpPr>
              <p:nvPr/>
            </p:nvSpPr>
            <p:spPr bwMode="auto">
              <a:xfrm>
                <a:off x="7671" y="537"/>
                <a:ext cx="272" cy="132"/>
              </a:xfrm>
              <a:custGeom>
                <a:avLst/>
                <a:gdLst>
                  <a:gd name="T0" fmla="*/ 32 w 115"/>
                  <a:gd name="T1" fmla="*/ 0 h 56"/>
                  <a:gd name="T2" fmla="*/ 72 w 115"/>
                  <a:gd name="T3" fmla="*/ 0 h 56"/>
                  <a:gd name="T4" fmla="*/ 0 w 115"/>
                  <a:gd name="T5" fmla="*/ 24 h 56"/>
                  <a:gd name="T6" fmla="*/ 32 w 115"/>
                  <a:gd name="T7" fmla="*/ 0 h 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5"/>
                  <a:gd name="T13" fmla="*/ 0 h 56"/>
                  <a:gd name="T14" fmla="*/ 115 w 115"/>
                  <a:gd name="T15" fmla="*/ 56 h 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5" h="56">
                    <a:moveTo>
                      <a:pt x="32" y="0"/>
                    </a:moveTo>
                    <a:cubicBezTo>
                      <a:pt x="45" y="0"/>
                      <a:pt x="59" y="0"/>
                      <a:pt x="72" y="0"/>
                    </a:cubicBezTo>
                    <a:cubicBezTo>
                      <a:pt x="115" y="34"/>
                      <a:pt x="15" y="56"/>
                      <a:pt x="0" y="24"/>
                    </a:cubicBezTo>
                    <a:cubicBezTo>
                      <a:pt x="0" y="5"/>
                      <a:pt x="22" y="8"/>
                      <a:pt x="3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403" name="Freeform 580"/>
              <p:cNvSpPr>
                <a:spLocks/>
              </p:cNvSpPr>
              <p:nvPr/>
            </p:nvSpPr>
            <p:spPr bwMode="auto">
              <a:xfrm>
                <a:off x="7274" y="492"/>
                <a:ext cx="1304" cy="489"/>
              </a:xfrm>
              <a:custGeom>
                <a:avLst/>
                <a:gdLst>
                  <a:gd name="T0" fmla="*/ 376 w 552"/>
                  <a:gd name="T1" fmla="*/ 75 h 207"/>
                  <a:gd name="T2" fmla="*/ 308 w 552"/>
                  <a:gd name="T3" fmla="*/ 79 h 207"/>
                  <a:gd name="T4" fmla="*/ 452 w 552"/>
                  <a:gd name="T5" fmla="*/ 123 h 207"/>
                  <a:gd name="T6" fmla="*/ 552 w 552"/>
                  <a:gd name="T7" fmla="*/ 207 h 207"/>
                  <a:gd name="T8" fmla="*/ 428 w 552"/>
                  <a:gd name="T9" fmla="*/ 155 h 207"/>
                  <a:gd name="T10" fmla="*/ 200 w 552"/>
                  <a:gd name="T11" fmla="*/ 127 h 207"/>
                  <a:gd name="T12" fmla="*/ 124 w 552"/>
                  <a:gd name="T13" fmla="*/ 111 h 207"/>
                  <a:gd name="T14" fmla="*/ 0 w 552"/>
                  <a:gd name="T15" fmla="*/ 131 h 207"/>
                  <a:gd name="T16" fmla="*/ 224 w 552"/>
                  <a:gd name="T17" fmla="*/ 71 h 207"/>
                  <a:gd name="T18" fmla="*/ 376 w 552"/>
                  <a:gd name="T19" fmla="*/ 75 h 20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52"/>
                  <a:gd name="T31" fmla="*/ 0 h 207"/>
                  <a:gd name="T32" fmla="*/ 552 w 552"/>
                  <a:gd name="T33" fmla="*/ 207 h 20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52" h="207">
                    <a:moveTo>
                      <a:pt x="376" y="75"/>
                    </a:moveTo>
                    <a:cubicBezTo>
                      <a:pt x="349" y="75"/>
                      <a:pt x="328" y="67"/>
                      <a:pt x="308" y="79"/>
                    </a:cubicBezTo>
                    <a:cubicBezTo>
                      <a:pt x="347" y="104"/>
                      <a:pt x="405" y="105"/>
                      <a:pt x="452" y="123"/>
                    </a:cubicBezTo>
                    <a:cubicBezTo>
                      <a:pt x="494" y="139"/>
                      <a:pt x="548" y="155"/>
                      <a:pt x="552" y="207"/>
                    </a:cubicBezTo>
                    <a:cubicBezTo>
                      <a:pt x="510" y="197"/>
                      <a:pt x="473" y="171"/>
                      <a:pt x="428" y="155"/>
                    </a:cubicBezTo>
                    <a:cubicBezTo>
                      <a:pt x="359" y="130"/>
                      <a:pt x="295" y="137"/>
                      <a:pt x="200" y="127"/>
                    </a:cubicBezTo>
                    <a:cubicBezTo>
                      <a:pt x="174" y="124"/>
                      <a:pt x="150" y="111"/>
                      <a:pt x="124" y="111"/>
                    </a:cubicBezTo>
                    <a:cubicBezTo>
                      <a:pt x="77" y="112"/>
                      <a:pt x="41" y="154"/>
                      <a:pt x="0" y="131"/>
                    </a:cubicBezTo>
                    <a:cubicBezTo>
                      <a:pt x="17" y="48"/>
                      <a:pt x="142" y="83"/>
                      <a:pt x="224" y="71"/>
                    </a:cubicBezTo>
                    <a:cubicBezTo>
                      <a:pt x="275" y="64"/>
                      <a:pt x="359" y="0"/>
                      <a:pt x="376" y="7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455" name="Freeform 581"/>
              <p:cNvSpPr>
                <a:spLocks/>
              </p:cNvSpPr>
              <p:nvPr/>
            </p:nvSpPr>
            <p:spPr bwMode="auto">
              <a:xfrm>
                <a:off x="8229" y="601"/>
                <a:ext cx="203" cy="175"/>
              </a:xfrm>
              <a:custGeom>
                <a:avLst/>
                <a:gdLst>
                  <a:gd name="T0" fmla="*/ 80 w 86"/>
                  <a:gd name="T1" fmla="*/ 65 h 74"/>
                  <a:gd name="T2" fmla="*/ 0 w 86"/>
                  <a:gd name="T3" fmla="*/ 41 h 74"/>
                  <a:gd name="T4" fmla="*/ 80 w 86"/>
                  <a:gd name="T5" fmla="*/ 65 h 74"/>
                  <a:gd name="T6" fmla="*/ 0 60000 65536"/>
                  <a:gd name="T7" fmla="*/ 0 60000 65536"/>
                  <a:gd name="T8" fmla="*/ 0 60000 65536"/>
                  <a:gd name="T9" fmla="*/ 0 w 86"/>
                  <a:gd name="T10" fmla="*/ 0 h 74"/>
                  <a:gd name="T11" fmla="*/ 86 w 86"/>
                  <a:gd name="T12" fmla="*/ 74 h 7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6" h="74">
                    <a:moveTo>
                      <a:pt x="80" y="65"/>
                    </a:moveTo>
                    <a:cubicBezTo>
                      <a:pt x="52" y="74"/>
                      <a:pt x="18" y="55"/>
                      <a:pt x="0" y="41"/>
                    </a:cubicBezTo>
                    <a:cubicBezTo>
                      <a:pt x="8" y="0"/>
                      <a:pt x="86" y="28"/>
                      <a:pt x="80" y="6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460" name="Freeform 582"/>
              <p:cNvSpPr>
                <a:spLocks/>
              </p:cNvSpPr>
              <p:nvPr/>
            </p:nvSpPr>
            <p:spPr bwMode="auto">
              <a:xfrm>
                <a:off x="6842" y="792"/>
                <a:ext cx="2154" cy="1030"/>
              </a:xfrm>
              <a:custGeom>
                <a:avLst/>
                <a:gdLst>
                  <a:gd name="T0" fmla="*/ 895 w 912"/>
                  <a:gd name="T1" fmla="*/ 436 h 436"/>
                  <a:gd name="T2" fmla="*/ 831 w 912"/>
                  <a:gd name="T3" fmla="*/ 336 h 436"/>
                  <a:gd name="T4" fmla="*/ 759 w 912"/>
                  <a:gd name="T5" fmla="*/ 248 h 436"/>
                  <a:gd name="T6" fmla="*/ 747 w 912"/>
                  <a:gd name="T7" fmla="*/ 184 h 436"/>
                  <a:gd name="T8" fmla="*/ 491 w 912"/>
                  <a:gd name="T9" fmla="*/ 64 h 436"/>
                  <a:gd name="T10" fmla="*/ 295 w 912"/>
                  <a:gd name="T11" fmla="*/ 44 h 436"/>
                  <a:gd name="T12" fmla="*/ 479 w 912"/>
                  <a:gd name="T13" fmla="*/ 84 h 436"/>
                  <a:gd name="T14" fmla="*/ 727 w 912"/>
                  <a:gd name="T15" fmla="*/ 220 h 436"/>
                  <a:gd name="T16" fmla="*/ 471 w 912"/>
                  <a:gd name="T17" fmla="*/ 120 h 436"/>
                  <a:gd name="T18" fmla="*/ 363 w 912"/>
                  <a:gd name="T19" fmla="*/ 120 h 436"/>
                  <a:gd name="T20" fmla="*/ 275 w 912"/>
                  <a:gd name="T21" fmla="*/ 92 h 436"/>
                  <a:gd name="T22" fmla="*/ 7 w 912"/>
                  <a:gd name="T23" fmla="*/ 216 h 436"/>
                  <a:gd name="T24" fmla="*/ 99 w 912"/>
                  <a:gd name="T25" fmla="*/ 132 h 436"/>
                  <a:gd name="T26" fmla="*/ 251 w 912"/>
                  <a:gd name="T27" fmla="*/ 24 h 436"/>
                  <a:gd name="T28" fmla="*/ 387 w 912"/>
                  <a:gd name="T29" fmla="*/ 24 h 436"/>
                  <a:gd name="T30" fmla="*/ 503 w 912"/>
                  <a:gd name="T31" fmla="*/ 28 h 436"/>
                  <a:gd name="T32" fmla="*/ 779 w 912"/>
                  <a:gd name="T33" fmla="*/ 148 h 436"/>
                  <a:gd name="T34" fmla="*/ 803 w 912"/>
                  <a:gd name="T35" fmla="*/ 228 h 436"/>
                  <a:gd name="T36" fmla="*/ 847 w 912"/>
                  <a:gd name="T37" fmla="*/ 276 h 436"/>
                  <a:gd name="T38" fmla="*/ 895 w 912"/>
                  <a:gd name="T39" fmla="*/ 436 h 4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12"/>
                  <a:gd name="T61" fmla="*/ 0 h 436"/>
                  <a:gd name="T62" fmla="*/ 912 w 912"/>
                  <a:gd name="T63" fmla="*/ 436 h 4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12" h="436">
                    <a:moveTo>
                      <a:pt x="895" y="436"/>
                    </a:moveTo>
                    <a:cubicBezTo>
                      <a:pt x="864" y="406"/>
                      <a:pt x="854" y="371"/>
                      <a:pt x="831" y="336"/>
                    </a:cubicBezTo>
                    <a:cubicBezTo>
                      <a:pt x="811" y="305"/>
                      <a:pt x="772" y="280"/>
                      <a:pt x="759" y="248"/>
                    </a:cubicBezTo>
                    <a:cubicBezTo>
                      <a:pt x="752" y="230"/>
                      <a:pt x="756" y="204"/>
                      <a:pt x="747" y="184"/>
                    </a:cubicBezTo>
                    <a:cubicBezTo>
                      <a:pt x="721" y="123"/>
                      <a:pt x="586" y="71"/>
                      <a:pt x="491" y="64"/>
                    </a:cubicBezTo>
                    <a:cubicBezTo>
                      <a:pt x="413" y="58"/>
                      <a:pt x="362" y="58"/>
                      <a:pt x="295" y="44"/>
                    </a:cubicBezTo>
                    <a:cubicBezTo>
                      <a:pt x="321" y="92"/>
                      <a:pt x="409" y="79"/>
                      <a:pt x="479" y="84"/>
                    </a:cubicBezTo>
                    <a:cubicBezTo>
                      <a:pt x="591" y="92"/>
                      <a:pt x="712" y="133"/>
                      <a:pt x="727" y="220"/>
                    </a:cubicBezTo>
                    <a:cubicBezTo>
                      <a:pt x="646" y="185"/>
                      <a:pt x="577" y="128"/>
                      <a:pt x="471" y="120"/>
                    </a:cubicBezTo>
                    <a:cubicBezTo>
                      <a:pt x="437" y="117"/>
                      <a:pt x="399" y="124"/>
                      <a:pt x="363" y="120"/>
                    </a:cubicBezTo>
                    <a:cubicBezTo>
                      <a:pt x="333" y="116"/>
                      <a:pt x="305" y="94"/>
                      <a:pt x="275" y="92"/>
                    </a:cubicBezTo>
                    <a:cubicBezTo>
                      <a:pt x="165" y="84"/>
                      <a:pt x="112" y="218"/>
                      <a:pt x="7" y="216"/>
                    </a:cubicBezTo>
                    <a:cubicBezTo>
                      <a:pt x="0" y="168"/>
                      <a:pt x="63" y="154"/>
                      <a:pt x="99" y="132"/>
                    </a:cubicBezTo>
                    <a:cubicBezTo>
                      <a:pt x="142" y="106"/>
                      <a:pt x="199" y="55"/>
                      <a:pt x="251" y="24"/>
                    </a:cubicBezTo>
                    <a:cubicBezTo>
                      <a:pt x="292" y="0"/>
                      <a:pt x="338" y="16"/>
                      <a:pt x="387" y="24"/>
                    </a:cubicBezTo>
                    <a:cubicBezTo>
                      <a:pt x="425" y="30"/>
                      <a:pt x="464" y="25"/>
                      <a:pt x="503" y="28"/>
                    </a:cubicBezTo>
                    <a:cubicBezTo>
                      <a:pt x="592" y="34"/>
                      <a:pt x="736" y="87"/>
                      <a:pt x="779" y="148"/>
                    </a:cubicBezTo>
                    <a:cubicBezTo>
                      <a:pt x="796" y="173"/>
                      <a:pt x="793" y="202"/>
                      <a:pt x="803" y="228"/>
                    </a:cubicBezTo>
                    <a:cubicBezTo>
                      <a:pt x="811" y="248"/>
                      <a:pt x="831" y="256"/>
                      <a:pt x="847" y="276"/>
                    </a:cubicBezTo>
                    <a:cubicBezTo>
                      <a:pt x="880" y="315"/>
                      <a:pt x="912" y="375"/>
                      <a:pt x="895" y="4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461" name="Freeform 583"/>
              <p:cNvSpPr>
                <a:spLocks/>
              </p:cNvSpPr>
              <p:nvPr/>
            </p:nvSpPr>
            <p:spPr bwMode="auto">
              <a:xfrm>
                <a:off x="7010" y="844"/>
                <a:ext cx="255" cy="194"/>
              </a:xfrm>
              <a:custGeom>
                <a:avLst/>
                <a:gdLst>
                  <a:gd name="T0" fmla="*/ 108 w 108"/>
                  <a:gd name="T1" fmla="*/ 10 h 82"/>
                  <a:gd name="T2" fmla="*/ 0 w 108"/>
                  <a:gd name="T3" fmla="*/ 82 h 82"/>
                  <a:gd name="T4" fmla="*/ 108 w 108"/>
                  <a:gd name="T5" fmla="*/ 10 h 82"/>
                  <a:gd name="T6" fmla="*/ 0 60000 65536"/>
                  <a:gd name="T7" fmla="*/ 0 60000 65536"/>
                  <a:gd name="T8" fmla="*/ 0 60000 65536"/>
                  <a:gd name="T9" fmla="*/ 0 w 108"/>
                  <a:gd name="T10" fmla="*/ 0 h 82"/>
                  <a:gd name="T11" fmla="*/ 108 w 108"/>
                  <a:gd name="T12" fmla="*/ 82 h 8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8" h="82">
                    <a:moveTo>
                      <a:pt x="108" y="10"/>
                    </a:moveTo>
                    <a:cubicBezTo>
                      <a:pt x="93" y="53"/>
                      <a:pt x="43" y="81"/>
                      <a:pt x="0" y="82"/>
                    </a:cubicBezTo>
                    <a:cubicBezTo>
                      <a:pt x="14" y="38"/>
                      <a:pt x="53" y="0"/>
                      <a:pt x="108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462" name="Freeform 584"/>
              <p:cNvSpPr>
                <a:spLocks/>
              </p:cNvSpPr>
              <p:nvPr/>
            </p:nvSpPr>
            <p:spPr bwMode="auto">
              <a:xfrm>
                <a:off x="6632" y="1010"/>
                <a:ext cx="916" cy="859"/>
              </a:xfrm>
              <a:custGeom>
                <a:avLst/>
                <a:gdLst>
                  <a:gd name="T0" fmla="*/ 388 w 388"/>
                  <a:gd name="T1" fmla="*/ 36 h 364"/>
                  <a:gd name="T2" fmla="*/ 220 w 388"/>
                  <a:gd name="T3" fmla="*/ 148 h 364"/>
                  <a:gd name="T4" fmla="*/ 192 w 388"/>
                  <a:gd name="T5" fmla="*/ 200 h 364"/>
                  <a:gd name="T6" fmla="*/ 96 w 388"/>
                  <a:gd name="T7" fmla="*/ 276 h 364"/>
                  <a:gd name="T8" fmla="*/ 12 w 388"/>
                  <a:gd name="T9" fmla="*/ 364 h 364"/>
                  <a:gd name="T10" fmla="*/ 88 w 388"/>
                  <a:gd name="T11" fmla="*/ 232 h 364"/>
                  <a:gd name="T12" fmla="*/ 160 w 388"/>
                  <a:gd name="T13" fmla="*/ 184 h 364"/>
                  <a:gd name="T14" fmla="*/ 208 w 388"/>
                  <a:gd name="T15" fmla="*/ 104 h 364"/>
                  <a:gd name="T16" fmla="*/ 388 w 388"/>
                  <a:gd name="T17" fmla="*/ 36 h 36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8"/>
                  <a:gd name="T28" fmla="*/ 0 h 364"/>
                  <a:gd name="T29" fmla="*/ 388 w 388"/>
                  <a:gd name="T30" fmla="*/ 364 h 36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8" h="364">
                    <a:moveTo>
                      <a:pt x="388" y="36"/>
                    </a:moveTo>
                    <a:cubicBezTo>
                      <a:pt x="327" y="76"/>
                      <a:pt x="262" y="93"/>
                      <a:pt x="220" y="148"/>
                    </a:cubicBezTo>
                    <a:cubicBezTo>
                      <a:pt x="208" y="164"/>
                      <a:pt x="205" y="185"/>
                      <a:pt x="192" y="200"/>
                    </a:cubicBezTo>
                    <a:cubicBezTo>
                      <a:pt x="166" y="229"/>
                      <a:pt x="126" y="246"/>
                      <a:pt x="96" y="276"/>
                    </a:cubicBezTo>
                    <a:cubicBezTo>
                      <a:pt x="66" y="306"/>
                      <a:pt x="53" y="347"/>
                      <a:pt x="12" y="364"/>
                    </a:cubicBezTo>
                    <a:cubicBezTo>
                      <a:pt x="0" y="307"/>
                      <a:pt x="48" y="268"/>
                      <a:pt x="88" y="232"/>
                    </a:cubicBezTo>
                    <a:cubicBezTo>
                      <a:pt x="110" y="212"/>
                      <a:pt x="142" y="202"/>
                      <a:pt x="160" y="184"/>
                    </a:cubicBezTo>
                    <a:cubicBezTo>
                      <a:pt x="179" y="165"/>
                      <a:pt x="187" y="127"/>
                      <a:pt x="208" y="104"/>
                    </a:cubicBezTo>
                    <a:cubicBezTo>
                      <a:pt x="245" y="65"/>
                      <a:pt x="341" y="0"/>
                      <a:pt x="388" y="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463" name="Freeform 585"/>
              <p:cNvSpPr>
                <a:spLocks/>
              </p:cNvSpPr>
              <p:nvPr/>
            </p:nvSpPr>
            <p:spPr bwMode="auto">
              <a:xfrm>
                <a:off x="7189" y="1090"/>
                <a:ext cx="1918" cy="1885"/>
              </a:xfrm>
              <a:custGeom>
                <a:avLst/>
                <a:gdLst>
                  <a:gd name="T0" fmla="*/ 812 w 812"/>
                  <a:gd name="T1" fmla="*/ 598 h 798"/>
                  <a:gd name="T2" fmla="*/ 812 w 812"/>
                  <a:gd name="T3" fmla="*/ 682 h 798"/>
                  <a:gd name="T4" fmla="*/ 760 w 812"/>
                  <a:gd name="T5" fmla="*/ 798 h 798"/>
                  <a:gd name="T6" fmla="*/ 772 w 812"/>
                  <a:gd name="T7" fmla="*/ 590 h 798"/>
                  <a:gd name="T8" fmla="*/ 576 w 812"/>
                  <a:gd name="T9" fmla="*/ 182 h 798"/>
                  <a:gd name="T10" fmla="*/ 100 w 812"/>
                  <a:gd name="T11" fmla="*/ 94 h 798"/>
                  <a:gd name="T12" fmla="*/ 0 w 812"/>
                  <a:gd name="T13" fmla="*/ 154 h 798"/>
                  <a:gd name="T14" fmla="*/ 112 w 812"/>
                  <a:gd name="T15" fmla="*/ 50 h 798"/>
                  <a:gd name="T16" fmla="*/ 364 w 812"/>
                  <a:gd name="T17" fmla="*/ 22 h 798"/>
                  <a:gd name="T18" fmla="*/ 812 w 812"/>
                  <a:gd name="T19" fmla="*/ 598 h 79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12"/>
                  <a:gd name="T31" fmla="*/ 0 h 798"/>
                  <a:gd name="T32" fmla="*/ 812 w 812"/>
                  <a:gd name="T33" fmla="*/ 798 h 79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12" h="798">
                    <a:moveTo>
                      <a:pt x="812" y="598"/>
                    </a:moveTo>
                    <a:cubicBezTo>
                      <a:pt x="812" y="626"/>
                      <a:pt x="812" y="654"/>
                      <a:pt x="812" y="682"/>
                    </a:cubicBezTo>
                    <a:cubicBezTo>
                      <a:pt x="796" y="722"/>
                      <a:pt x="801" y="783"/>
                      <a:pt x="760" y="798"/>
                    </a:cubicBezTo>
                    <a:cubicBezTo>
                      <a:pt x="757" y="729"/>
                      <a:pt x="777" y="659"/>
                      <a:pt x="772" y="590"/>
                    </a:cubicBezTo>
                    <a:cubicBezTo>
                      <a:pt x="760" y="437"/>
                      <a:pt x="656" y="264"/>
                      <a:pt x="576" y="182"/>
                    </a:cubicBezTo>
                    <a:cubicBezTo>
                      <a:pt x="477" y="80"/>
                      <a:pt x="267" y="0"/>
                      <a:pt x="100" y="94"/>
                    </a:cubicBezTo>
                    <a:cubicBezTo>
                      <a:pt x="64" y="114"/>
                      <a:pt x="48" y="161"/>
                      <a:pt x="0" y="154"/>
                    </a:cubicBezTo>
                    <a:cubicBezTo>
                      <a:pt x="13" y="101"/>
                      <a:pt x="67" y="72"/>
                      <a:pt x="112" y="50"/>
                    </a:cubicBezTo>
                    <a:cubicBezTo>
                      <a:pt x="181" y="17"/>
                      <a:pt x="283" y="3"/>
                      <a:pt x="364" y="22"/>
                    </a:cubicBezTo>
                    <a:cubicBezTo>
                      <a:pt x="614" y="81"/>
                      <a:pt x="776" y="324"/>
                      <a:pt x="812" y="59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464" name="Freeform 586"/>
              <p:cNvSpPr>
                <a:spLocks/>
              </p:cNvSpPr>
              <p:nvPr/>
            </p:nvSpPr>
            <p:spPr bwMode="auto">
              <a:xfrm>
                <a:off x="6556" y="1267"/>
                <a:ext cx="2407" cy="1623"/>
              </a:xfrm>
              <a:custGeom>
                <a:avLst/>
                <a:gdLst>
                  <a:gd name="T0" fmla="*/ 0 w 1019"/>
                  <a:gd name="T1" fmla="*/ 467 h 687"/>
                  <a:gd name="T2" fmla="*/ 0 w 1019"/>
                  <a:gd name="T3" fmla="*/ 435 h 687"/>
                  <a:gd name="T4" fmla="*/ 220 w 1019"/>
                  <a:gd name="T5" fmla="*/ 131 h 687"/>
                  <a:gd name="T6" fmla="*/ 296 w 1019"/>
                  <a:gd name="T7" fmla="*/ 103 h 687"/>
                  <a:gd name="T8" fmla="*/ 380 w 1019"/>
                  <a:gd name="T9" fmla="*/ 43 h 687"/>
                  <a:gd name="T10" fmla="*/ 588 w 1019"/>
                  <a:gd name="T11" fmla="*/ 3 h 687"/>
                  <a:gd name="T12" fmla="*/ 844 w 1019"/>
                  <a:gd name="T13" fmla="*/ 143 h 687"/>
                  <a:gd name="T14" fmla="*/ 1012 w 1019"/>
                  <a:gd name="T15" fmla="*/ 551 h 687"/>
                  <a:gd name="T16" fmla="*/ 976 w 1019"/>
                  <a:gd name="T17" fmla="*/ 687 h 687"/>
                  <a:gd name="T18" fmla="*/ 968 w 1019"/>
                  <a:gd name="T19" fmla="*/ 539 h 687"/>
                  <a:gd name="T20" fmla="*/ 820 w 1019"/>
                  <a:gd name="T21" fmla="*/ 187 h 687"/>
                  <a:gd name="T22" fmla="*/ 412 w 1019"/>
                  <a:gd name="T23" fmla="*/ 75 h 687"/>
                  <a:gd name="T24" fmla="*/ 304 w 1019"/>
                  <a:gd name="T25" fmla="*/ 151 h 687"/>
                  <a:gd name="T26" fmla="*/ 232 w 1019"/>
                  <a:gd name="T27" fmla="*/ 171 h 687"/>
                  <a:gd name="T28" fmla="*/ 68 w 1019"/>
                  <a:gd name="T29" fmla="*/ 371 h 687"/>
                  <a:gd name="T30" fmla="*/ 0 w 1019"/>
                  <a:gd name="T31" fmla="*/ 467 h 68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19"/>
                  <a:gd name="T49" fmla="*/ 0 h 687"/>
                  <a:gd name="T50" fmla="*/ 1019 w 1019"/>
                  <a:gd name="T51" fmla="*/ 687 h 68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19" h="687">
                    <a:moveTo>
                      <a:pt x="0" y="467"/>
                    </a:moveTo>
                    <a:cubicBezTo>
                      <a:pt x="0" y="456"/>
                      <a:pt x="0" y="446"/>
                      <a:pt x="0" y="435"/>
                    </a:cubicBezTo>
                    <a:cubicBezTo>
                      <a:pt x="35" y="319"/>
                      <a:pt x="123" y="178"/>
                      <a:pt x="220" y="131"/>
                    </a:cubicBezTo>
                    <a:cubicBezTo>
                      <a:pt x="245" y="119"/>
                      <a:pt x="272" y="115"/>
                      <a:pt x="296" y="103"/>
                    </a:cubicBezTo>
                    <a:cubicBezTo>
                      <a:pt x="329" y="86"/>
                      <a:pt x="354" y="58"/>
                      <a:pt x="380" y="43"/>
                    </a:cubicBezTo>
                    <a:cubicBezTo>
                      <a:pt x="432" y="14"/>
                      <a:pt x="497" y="0"/>
                      <a:pt x="588" y="3"/>
                    </a:cubicBezTo>
                    <a:cubicBezTo>
                      <a:pt x="693" y="7"/>
                      <a:pt x="788" y="78"/>
                      <a:pt x="844" y="143"/>
                    </a:cubicBezTo>
                    <a:cubicBezTo>
                      <a:pt x="930" y="242"/>
                      <a:pt x="1012" y="387"/>
                      <a:pt x="1012" y="551"/>
                    </a:cubicBezTo>
                    <a:cubicBezTo>
                      <a:pt x="1012" y="598"/>
                      <a:pt x="1019" y="653"/>
                      <a:pt x="976" y="687"/>
                    </a:cubicBezTo>
                    <a:cubicBezTo>
                      <a:pt x="955" y="635"/>
                      <a:pt x="970" y="584"/>
                      <a:pt x="968" y="539"/>
                    </a:cubicBezTo>
                    <a:cubicBezTo>
                      <a:pt x="961" y="392"/>
                      <a:pt x="890" y="271"/>
                      <a:pt x="820" y="187"/>
                    </a:cubicBezTo>
                    <a:cubicBezTo>
                      <a:pt x="740" y="91"/>
                      <a:pt x="571" y="0"/>
                      <a:pt x="412" y="75"/>
                    </a:cubicBezTo>
                    <a:cubicBezTo>
                      <a:pt x="373" y="93"/>
                      <a:pt x="347" y="132"/>
                      <a:pt x="304" y="151"/>
                    </a:cubicBezTo>
                    <a:cubicBezTo>
                      <a:pt x="283" y="160"/>
                      <a:pt x="256" y="159"/>
                      <a:pt x="232" y="171"/>
                    </a:cubicBezTo>
                    <a:cubicBezTo>
                      <a:pt x="156" y="208"/>
                      <a:pt x="102" y="300"/>
                      <a:pt x="68" y="371"/>
                    </a:cubicBezTo>
                    <a:cubicBezTo>
                      <a:pt x="52" y="406"/>
                      <a:pt x="34" y="484"/>
                      <a:pt x="0" y="46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465" name="Freeform 587"/>
              <p:cNvSpPr>
                <a:spLocks/>
              </p:cNvSpPr>
              <p:nvPr/>
            </p:nvSpPr>
            <p:spPr bwMode="auto">
              <a:xfrm>
                <a:off x="6752" y="1312"/>
                <a:ext cx="258" cy="236"/>
              </a:xfrm>
              <a:custGeom>
                <a:avLst/>
                <a:gdLst>
                  <a:gd name="T0" fmla="*/ 109 w 109"/>
                  <a:gd name="T1" fmla="*/ 0 h 100"/>
                  <a:gd name="T2" fmla="*/ 1 w 109"/>
                  <a:gd name="T3" fmla="*/ 100 h 100"/>
                  <a:gd name="T4" fmla="*/ 109 w 109"/>
                  <a:gd name="T5" fmla="*/ 0 h 100"/>
                  <a:gd name="T6" fmla="*/ 0 60000 65536"/>
                  <a:gd name="T7" fmla="*/ 0 60000 65536"/>
                  <a:gd name="T8" fmla="*/ 0 60000 65536"/>
                  <a:gd name="T9" fmla="*/ 0 w 109"/>
                  <a:gd name="T10" fmla="*/ 0 h 100"/>
                  <a:gd name="T11" fmla="*/ 109 w 109"/>
                  <a:gd name="T12" fmla="*/ 100 h 1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9" h="100">
                    <a:moveTo>
                      <a:pt x="109" y="0"/>
                    </a:moveTo>
                    <a:cubicBezTo>
                      <a:pt x="102" y="62"/>
                      <a:pt x="47" y="77"/>
                      <a:pt x="1" y="100"/>
                    </a:cubicBezTo>
                    <a:cubicBezTo>
                      <a:pt x="0" y="45"/>
                      <a:pt x="52" y="10"/>
                      <a:pt x="109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466" name="Freeform 588"/>
              <p:cNvSpPr>
                <a:spLocks/>
              </p:cNvSpPr>
              <p:nvPr/>
            </p:nvSpPr>
            <p:spPr bwMode="auto">
              <a:xfrm>
                <a:off x="6589" y="1432"/>
                <a:ext cx="1970" cy="2488"/>
              </a:xfrm>
              <a:custGeom>
                <a:avLst/>
                <a:gdLst>
                  <a:gd name="T0" fmla="*/ 386 w 834"/>
                  <a:gd name="T1" fmla="*/ 105 h 1053"/>
                  <a:gd name="T2" fmla="*/ 470 w 834"/>
                  <a:gd name="T3" fmla="*/ 85 h 1053"/>
                  <a:gd name="T4" fmla="*/ 834 w 834"/>
                  <a:gd name="T5" fmla="*/ 397 h 1053"/>
                  <a:gd name="T6" fmla="*/ 830 w 834"/>
                  <a:gd name="T7" fmla="*/ 429 h 1053"/>
                  <a:gd name="T8" fmla="*/ 694 w 834"/>
                  <a:gd name="T9" fmla="*/ 869 h 1053"/>
                  <a:gd name="T10" fmla="*/ 542 w 834"/>
                  <a:gd name="T11" fmla="*/ 937 h 1053"/>
                  <a:gd name="T12" fmla="*/ 434 w 834"/>
                  <a:gd name="T13" fmla="*/ 1001 h 1053"/>
                  <a:gd name="T14" fmla="*/ 302 w 834"/>
                  <a:gd name="T15" fmla="*/ 1021 h 1053"/>
                  <a:gd name="T16" fmla="*/ 222 w 834"/>
                  <a:gd name="T17" fmla="*/ 1045 h 1053"/>
                  <a:gd name="T18" fmla="*/ 390 w 834"/>
                  <a:gd name="T19" fmla="*/ 965 h 1053"/>
                  <a:gd name="T20" fmla="*/ 690 w 834"/>
                  <a:gd name="T21" fmla="*/ 625 h 1053"/>
                  <a:gd name="T22" fmla="*/ 714 w 834"/>
                  <a:gd name="T23" fmla="*/ 521 h 1053"/>
                  <a:gd name="T24" fmla="*/ 722 w 834"/>
                  <a:gd name="T25" fmla="*/ 653 h 1053"/>
                  <a:gd name="T26" fmla="*/ 622 w 834"/>
                  <a:gd name="T27" fmla="*/ 861 h 1053"/>
                  <a:gd name="T28" fmla="*/ 766 w 834"/>
                  <a:gd name="T29" fmla="*/ 529 h 1053"/>
                  <a:gd name="T30" fmla="*/ 778 w 834"/>
                  <a:gd name="T31" fmla="*/ 361 h 1053"/>
                  <a:gd name="T32" fmla="*/ 522 w 834"/>
                  <a:gd name="T33" fmla="*/ 133 h 1053"/>
                  <a:gd name="T34" fmla="*/ 326 w 834"/>
                  <a:gd name="T35" fmla="*/ 205 h 1053"/>
                  <a:gd name="T36" fmla="*/ 202 w 834"/>
                  <a:gd name="T37" fmla="*/ 321 h 1053"/>
                  <a:gd name="T38" fmla="*/ 114 w 834"/>
                  <a:gd name="T39" fmla="*/ 505 h 1053"/>
                  <a:gd name="T40" fmla="*/ 18 w 834"/>
                  <a:gd name="T41" fmla="*/ 645 h 1053"/>
                  <a:gd name="T42" fmla="*/ 78 w 834"/>
                  <a:gd name="T43" fmla="*/ 477 h 1053"/>
                  <a:gd name="T44" fmla="*/ 150 w 834"/>
                  <a:gd name="T45" fmla="*/ 309 h 1053"/>
                  <a:gd name="T46" fmla="*/ 266 w 834"/>
                  <a:gd name="T47" fmla="*/ 185 h 1053"/>
                  <a:gd name="T48" fmla="*/ 502 w 834"/>
                  <a:gd name="T49" fmla="*/ 5 h 1053"/>
                  <a:gd name="T50" fmla="*/ 574 w 834"/>
                  <a:gd name="T51" fmla="*/ 25 h 1053"/>
                  <a:gd name="T52" fmla="*/ 470 w 834"/>
                  <a:gd name="T53" fmla="*/ 57 h 1053"/>
                  <a:gd name="T54" fmla="*/ 386 w 834"/>
                  <a:gd name="T55" fmla="*/ 105 h 105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834"/>
                  <a:gd name="T85" fmla="*/ 0 h 1053"/>
                  <a:gd name="T86" fmla="*/ 834 w 834"/>
                  <a:gd name="T87" fmla="*/ 1053 h 1053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834" h="1053">
                    <a:moveTo>
                      <a:pt x="386" y="105"/>
                    </a:moveTo>
                    <a:cubicBezTo>
                      <a:pt x="419" y="107"/>
                      <a:pt x="441" y="88"/>
                      <a:pt x="470" y="85"/>
                    </a:cubicBezTo>
                    <a:cubicBezTo>
                      <a:pt x="658" y="63"/>
                      <a:pt x="834" y="235"/>
                      <a:pt x="834" y="397"/>
                    </a:cubicBezTo>
                    <a:cubicBezTo>
                      <a:pt x="834" y="407"/>
                      <a:pt x="832" y="420"/>
                      <a:pt x="830" y="429"/>
                    </a:cubicBezTo>
                    <a:cubicBezTo>
                      <a:pt x="792" y="614"/>
                      <a:pt x="805" y="765"/>
                      <a:pt x="694" y="869"/>
                    </a:cubicBezTo>
                    <a:cubicBezTo>
                      <a:pt x="652" y="909"/>
                      <a:pt x="601" y="916"/>
                      <a:pt x="542" y="937"/>
                    </a:cubicBezTo>
                    <a:cubicBezTo>
                      <a:pt x="502" y="951"/>
                      <a:pt x="477" y="984"/>
                      <a:pt x="434" y="1001"/>
                    </a:cubicBezTo>
                    <a:cubicBezTo>
                      <a:pt x="395" y="1017"/>
                      <a:pt x="348" y="1010"/>
                      <a:pt x="302" y="1021"/>
                    </a:cubicBezTo>
                    <a:cubicBezTo>
                      <a:pt x="278" y="1027"/>
                      <a:pt x="256" y="1053"/>
                      <a:pt x="222" y="1045"/>
                    </a:cubicBezTo>
                    <a:cubicBezTo>
                      <a:pt x="220" y="972"/>
                      <a:pt x="328" y="988"/>
                      <a:pt x="390" y="965"/>
                    </a:cubicBezTo>
                    <a:cubicBezTo>
                      <a:pt x="533" y="914"/>
                      <a:pt x="657" y="786"/>
                      <a:pt x="690" y="625"/>
                    </a:cubicBezTo>
                    <a:cubicBezTo>
                      <a:pt x="697" y="593"/>
                      <a:pt x="685" y="552"/>
                      <a:pt x="714" y="521"/>
                    </a:cubicBezTo>
                    <a:cubicBezTo>
                      <a:pt x="764" y="541"/>
                      <a:pt x="733" y="611"/>
                      <a:pt x="722" y="653"/>
                    </a:cubicBezTo>
                    <a:cubicBezTo>
                      <a:pt x="700" y="737"/>
                      <a:pt x="671" y="808"/>
                      <a:pt x="622" y="861"/>
                    </a:cubicBezTo>
                    <a:cubicBezTo>
                      <a:pt x="735" y="819"/>
                      <a:pt x="755" y="678"/>
                      <a:pt x="766" y="529"/>
                    </a:cubicBezTo>
                    <a:cubicBezTo>
                      <a:pt x="771" y="467"/>
                      <a:pt x="790" y="414"/>
                      <a:pt x="778" y="361"/>
                    </a:cubicBezTo>
                    <a:cubicBezTo>
                      <a:pt x="753" y="251"/>
                      <a:pt x="651" y="135"/>
                      <a:pt x="522" y="133"/>
                    </a:cubicBezTo>
                    <a:cubicBezTo>
                      <a:pt x="442" y="132"/>
                      <a:pt x="378" y="164"/>
                      <a:pt x="326" y="205"/>
                    </a:cubicBezTo>
                    <a:cubicBezTo>
                      <a:pt x="288" y="236"/>
                      <a:pt x="235" y="283"/>
                      <a:pt x="202" y="321"/>
                    </a:cubicBezTo>
                    <a:cubicBezTo>
                      <a:pt x="166" y="363"/>
                      <a:pt x="144" y="445"/>
                      <a:pt x="114" y="505"/>
                    </a:cubicBezTo>
                    <a:cubicBezTo>
                      <a:pt x="89" y="556"/>
                      <a:pt x="74" y="622"/>
                      <a:pt x="18" y="645"/>
                    </a:cubicBezTo>
                    <a:cubicBezTo>
                      <a:pt x="0" y="588"/>
                      <a:pt x="50" y="534"/>
                      <a:pt x="78" y="477"/>
                    </a:cubicBezTo>
                    <a:cubicBezTo>
                      <a:pt x="104" y="424"/>
                      <a:pt x="119" y="359"/>
                      <a:pt x="150" y="309"/>
                    </a:cubicBezTo>
                    <a:cubicBezTo>
                      <a:pt x="177" y="264"/>
                      <a:pt x="229" y="225"/>
                      <a:pt x="266" y="185"/>
                    </a:cubicBezTo>
                    <a:cubicBezTo>
                      <a:pt x="341" y="106"/>
                      <a:pt x="369" y="17"/>
                      <a:pt x="502" y="5"/>
                    </a:cubicBezTo>
                    <a:cubicBezTo>
                      <a:pt x="524" y="3"/>
                      <a:pt x="572" y="0"/>
                      <a:pt x="574" y="25"/>
                    </a:cubicBezTo>
                    <a:cubicBezTo>
                      <a:pt x="577" y="58"/>
                      <a:pt x="501" y="50"/>
                      <a:pt x="470" y="57"/>
                    </a:cubicBezTo>
                    <a:cubicBezTo>
                      <a:pt x="435" y="65"/>
                      <a:pt x="401" y="77"/>
                      <a:pt x="386" y="10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467" name="Freeform 589"/>
              <p:cNvSpPr>
                <a:spLocks/>
              </p:cNvSpPr>
              <p:nvPr/>
            </p:nvSpPr>
            <p:spPr bwMode="auto">
              <a:xfrm>
                <a:off x="7983" y="1435"/>
                <a:ext cx="817" cy="1455"/>
              </a:xfrm>
              <a:custGeom>
                <a:avLst/>
                <a:gdLst>
                  <a:gd name="T0" fmla="*/ 304 w 346"/>
                  <a:gd name="T1" fmla="*/ 616 h 616"/>
                  <a:gd name="T2" fmla="*/ 300 w 346"/>
                  <a:gd name="T3" fmla="*/ 464 h 616"/>
                  <a:gd name="T4" fmla="*/ 280 w 346"/>
                  <a:gd name="T5" fmla="*/ 412 h 616"/>
                  <a:gd name="T6" fmla="*/ 232 w 346"/>
                  <a:gd name="T7" fmla="*/ 260 h 616"/>
                  <a:gd name="T8" fmla="*/ 80 w 346"/>
                  <a:gd name="T9" fmla="*/ 92 h 616"/>
                  <a:gd name="T10" fmla="*/ 0 w 346"/>
                  <a:gd name="T11" fmla="*/ 32 h 616"/>
                  <a:gd name="T12" fmla="*/ 200 w 346"/>
                  <a:gd name="T13" fmla="*/ 132 h 616"/>
                  <a:gd name="T14" fmla="*/ 340 w 346"/>
                  <a:gd name="T15" fmla="*/ 448 h 616"/>
                  <a:gd name="T16" fmla="*/ 304 w 346"/>
                  <a:gd name="T17" fmla="*/ 616 h 6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46"/>
                  <a:gd name="T28" fmla="*/ 0 h 616"/>
                  <a:gd name="T29" fmla="*/ 346 w 346"/>
                  <a:gd name="T30" fmla="*/ 616 h 61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46" h="616">
                    <a:moveTo>
                      <a:pt x="304" y="616"/>
                    </a:moveTo>
                    <a:cubicBezTo>
                      <a:pt x="276" y="580"/>
                      <a:pt x="309" y="515"/>
                      <a:pt x="300" y="464"/>
                    </a:cubicBezTo>
                    <a:cubicBezTo>
                      <a:pt x="297" y="445"/>
                      <a:pt x="285" y="430"/>
                      <a:pt x="280" y="412"/>
                    </a:cubicBezTo>
                    <a:cubicBezTo>
                      <a:pt x="264" y="354"/>
                      <a:pt x="258" y="308"/>
                      <a:pt x="232" y="260"/>
                    </a:cubicBezTo>
                    <a:cubicBezTo>
                      <a:pt x="197" y="196"/>
                      <a:pt x="138" y="127"/>
                      <a:pt x="80" y="92"/>
                    </a:cubicBezTo>
                    <a:cubicBezTo>
                      <a:pt x="53" y="76"/>
                      <a:pt x="6" y="77"/>
                      <a:pt x="0" y="32"/>
                    </a:cubicBezTo>
                    <a:cubicBezTo>
                      <a:pt x="46" y="0"/>
                      <a:pt x="161" y="84"/>
                      <a:pt x="200" y="132"/>
                    </a:cubicBezTo>
                    <a:cubicBezTo>
                      <a:pt x="269" y="217"/>
                      <a:pt x="332" y="346"/>
                      <a:pt x="340" y="448"/>
                    </a:cubicBezTo>
                    <a:cubicBezTo>
                      <a:pt x="345" y="509"/>
                      <a:pt x="346" y="588"/>
                      <a:pt x="304" y="61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468" name="Freeform 590"/>
              <p:cNvSpPr>
                <a:spLocks/>
              </p:cNvSpPr>
              <p:nvPr/>
            </p:nvSpPr>
            <p:spPr bwMode="auto">
              <a:xfrm>
                <a:off x="6585" y="1680"/>
                <a:ext cx="663" cy="993"/>
              </a:xfrm>
              <a:custGeom>
                <a:avLst/>
                <a:gdLst>
                  <a:gd name="T0" fmla="*/ 276 w 281"/>
                  <a:gd name="T1" fmla="*/ 0 h 420"/>
                  <a:gd name="T2" fmla="*/ 184 w 281"/>
                  <a:gd name="T3" fmla="*/ 116 h 420"/>
                  <a:gd name="T4" fmla="*/ 100 w 281"/>
                  <a:gd name="T5" fmla="*/ 244 h 420"/>
                  <a:gd name="T6" fmla="*/ 8 w 281"/>
                  <a:gd name="T7" fmla="*/ 420 h 420"/>
                  <a:gd name="T8" fmla="*/ 48 w 281"/>
                  <a:gd name="T9" fmla="*/ 268 h 420"/>
                  <a:gd name="T10" fmla="*/ 108 w 281"/>
                  <a:gd name="T11" fmla="*/ 128 h 420"/>
                  <a:gd name="T12" fmla="*/ 268 w 281"/>
                  <a:gd name="T13" fmla="*/ 0 h 420"/>
                  <a:gd name="T14" fmla="*/ 276 w 281"/>
                  <a:gd name="T15" fmla="*/ 0 h 42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81"/>
                  <a:gd name="T25" fmla="*/ 0 h 420"/>
                  <a:gd name="T26" fmla="*/ 281 w 281"/>
                  <a:gd name="T27" fmla="*/ 420 h 42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81" h="420">
                    <a:moveTo>
                      <a:pt x="276" y="0"/>
                    </a:moveTo>
                    <a:cubicBezTo>
                      <a:pt x="281" y="60"/>
                      <a:pt x="217" y="82"/>
                      <a:pt x="184" y="116"/>
                    </a:cubicBezTo>
                    <a:cubicBezTo>
                      <a:pt x="151" y="150"/>
                      <a:pt x="120" y="196"/>
                      <a:pt x="100" y="244"/>
                    </a:cubicBezTo>
                    <a:cubicBezTo>
                      <a:pt x="74" y="306"/>
                      <a:pt x="67" y="380"/>
                      <a:pt x="8" y="420"/>
                    </a:cubicBezTo>
                    <a:cubicBezTo>
                      <a:pt x="0" y="366"/>
                      <a:pt x="29" y="315"/>
                      <a:pt x="48" y="268"/>
                    </a:cubicBezTo>
                    <a:cubicBezTo>
                      <a:pt x="67" y="221"/>
                      <a:pt x="83" y="167"/>
                      <a:pt x="108" y="128"/>
                    </a:cubicBezTo>
                    <a:cubicBezTo>
                      <a:pt x="139" y="81"/>
                      <a:pt x="220" y="27"/>
                      <a:pt x="268" y="0"/>
                    </a:cubicBezTo>
                    <a:cubicBezTo>
                      <a:pt x="271" y="0"/>
                      <a:pt x="273" y="0"/>
                      <a:pt x="276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469" name="Freeform 591"/>
              <p:cNvSpPr>
                <a:spLocks/>
              </p:cNvSpPr>
              <p:nvPr/>
            </p:nvSpPr>
            <p:spPr bwMode="auto">
              <a:xfrm>
                <a:off x="6792" y="1758"/>
                <a:ext cx="1637" cy="1961"/>
              </a:xfrm>
              <a:custGeom>
                <a:avLst/>
                <a:gdLst>
                  <a:gd name="T0" fmla="*/ 632 w 693"/>
                  <a:gd name="T1" fmla="*/ 363 h 830"/>
                  <a:gd name="T2" fmla="*/ 444 w 693"/>
                  <a:gd name="T3" fmla="*/ 79 h 830"/>
                  <a:gd name="T4" fmla="*/ 260 w 693"/>
                  <a:gd name="T5" fmla="*/ 151 h 830"/>
                  <a:gd name="T6" fmla="*/ 232 w 693"/>
                  <a:gd name="T7" fmla="*/ 187 h 830"/>
                  <a:gd name="T8" fmla="*/ 168 w 693"/>
                  <a:gd name="T9" fmla="*/ 263 h 830"/>
                  <a:gd name="T10" fmla="*/ 524 w 693"/>
                  <a:gd name="T11" fmla="*/ 131 h 830"/>
                  <a:gd name="T12" fmla="*/ 544 w 693"/>
                  <a:gd name="T13" fmla="*/ 571 h 830"/>
                  <a:gd name="T14" fmla="*/ 376 w 693"/>
                  <a:gd name="T15" fmla="*/ 763 h 830"/>
                  <a:gd name="T16" fmla="*/ 304 w 693"/>
                  <a:gd name="T17" fmla="*/ 795 h 830"/>
                  <a:gd name="T18" fmla="*/ 236 w 693"/>
                  <a:gd name="T19" fmla="*/ 819 h 830"/>
                  <a:gd name="T20" fmla="*/ 384 w 693"/>
                  <a:gd name="T21" fmla="*/ 703 h 830"/>
                  <a:gd name="T22" fmla="*/ 528 w 693"/>
                  <a:gd name="T23" fmla="*/ 415 h 830"/>
                  <a:gd name="T24" fmla="*/ 520 w 693"/>
                  <a:gd name="T25" fmla="*/ 191 h 830"/>
                  <a:gd name="T26" fmla="*/ 340 w 693"/>
                  <a:gd name="T27" fmla="*/ 167 h 830"/>
                  <a:gd name="T28" fmla="*/ 260 w 693"/>
                  <a:gd name="T29" fmla="*/ 255 h 830"/>
                  <a:gd name="T30" fmla="*/ 200 w 693"/>
                  <a:gd name="T31" fmla="*/ 307 h 830"/>
                  <a:gd name="T32" fmla="*/ 184 w 693"/>
                  <a:gd name="T33" fmla="*/ 431 h 830"/>
                  <a:gd name="T34" fmla="*/ 116 w 693"/>
                  <a:gd name="T35" fmla="*/ 571 h 830"/>
                  <a:gd name="T36" fmla="*/ 0 w 693"/>
                  <a:gd name="T37" fmla="*/ 651 h 830"/>
                  <a:gd name="T38" fmla="*/ 84 w 693"/>
                  <a:gd name="T39" fmla="*/ 527 h 830"/>
                  <a:gd name="T40" fmla="*/ 124 w 693"/>
                  <a:gd name="T41" fmla="*/ 355 h 830"/>
                  <a:gd name="T42" fmla="*/ 124 w 693"/>
                  <a:gd name="T43" fmla="*/ 223 h 830"/>
                  <a:gd name="T44" fmla="*/ 248 w 693"/>
                  <a:gd name="T45" fmla="*/ 103 h 830"/>
                  <a:gd name="T46" fmla="*/ 644 w 693"/>
                  <a:gd name="T47" fmla="*/ 171 h 830"/>
                  <a:gd name="T48" fmla="*/ 632 w 693"/>
                  <a:gd name="T49" fmla="*/ 363 h 83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93"/>
                  <a:gd name="T76" fmla="*/ 0 h 830"/>
                  <a:gd name="T77" fmla="*/ 693 w 693"/>
                  <a:gd name="T78" fmla="*/ 830 h 83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93" h="830">
                    <a:moveTo>
                      <a:pt x="632" y="363"/>
                    </a:moveTo>
                    <a:cubicBezTo>
                      <a:pt x="628" y="214"/>
                      <a:pt x="580" y="83"/>
                      <a:pt x="444" y="79"/>
                    </a:cubicBezTo>
                    <a:cubicBezTo>
                      <a:pt x="376" y="77"/>
                      <a:pt x="304" y="110"/>
                      <a:pt x="260" y="151"/>
                    </a:cubicBezTo>
                    <a:cubicBezTo>
                      <a:pt x="249" y="161"/>
                      <a:pt x="244" y="175"/>
                      <a:pt x="232" y="187"/>
                    </a:cubicBezTo>
                    <a:cubicBezTo>
                      <a:pt x="209" y="209"/>
                      <a:pt x="160" y="222"/>
                      <a:pt x="168" y="263"/>
                    </a:cubicBezTo>
                    <a:cubicBezTo>
                      <a:pt x="253" y="221"/>
                      <a:pt x="372" y="31"/>
                      <a:pt x="524" y="131"/>
                    </a:cubicBezTo>
                    <a:cubicBezTo>
                      <a:pt x="621" y="195"/>
                      <a:pt x="594" y="461"/>
                      <a:pt x="544" y="571"/>
                    </a:cubicBezTo>
                    <a:cubicBezTo>
                      <a:pt x="509" y="649"/>
                      <a:pt x="440" y="726"/>
                      <a:pt x="376" y="763"/>
                    </a:cubicBezTo>
                    <a:cubicBezTo>
                      <a:pt x="354" y="776"/>
                      <a:pt x="327" y="783"/>
                      <a:pt x="304" y="795"/>
                    </a:cubicBezTo>
                    <a:cubicBezTo>
                      <a:pt x="283" y="806"/>
                      <a:pt x="262" y="830"/>
                      <a:pt x="236" y="819"/>
                    </a:cubicBezTo>
                    <a:cubicBezTo>
                      <a:pt x="260" y="744"/>
                      <a:pt x="331" y="743"/>
                      <a:pt x="384" y="703"/>
                    </a:cubicBezTo>
                    <a:cubicBezTo>
                      <a:pt x="465" y="641"/>
                      <a:pt x="514" y="548"/>
                      <a:pt x="528" y="415"/>
                    </a:cubicBezTo>
                    <a:cubicBezTo>
                      <a:pt x="536" y="339"/>
                      <a:pt x="562" y="251"/>
                      <a:pt x="520" y="191"/>
                    </a:cubicBezTo>
                    <a:cubicBezTo>
                      <a:pt x="484" y="140"/>
                      <a:pt x="396" y="135"/>
                      <a:pt x="340" y="167"/>
                    </a:cubicBezTo>
                    <a:cubicBezTo>
                      <a:pt x="309" y="184"/>
                      <a:pt x="293" y="221"/>
                      <a:pt x="260" y="255"/>
                    </a:cubicBezTo>
                    <a:cubicBezTo>
                      <a:pt x="243" y="273"/>
                      <a:pt x="213" y="285"/>
                      <a:pt x="200" y="307"/>
                    </a:cubicBezTo>
                    <a:cubicBezTo>
                      <a:pt x="179" y="343"/>
                      <a:pt x="192" y="380"/>
                      <a:pt x="184" y="431"/>
                    </a:cubicBezTo>
                    <a:cubicBezTo>
                      <a:pt x="177" y="476"/>
                      <a:pt x="142" y="534"/>
                      <a:pt x="116" y="571"/>
                    </a:cubicBezTo>
                    <a:cubicBezTo>
                      <a:pt x="90" y="608"/>
                      <a:pt x="55" y="652"/>
                      <a:pt x="0" y="651"/>
                    </a:cubicBezTo>
                    <a:cubicBezTo>
                      <a:pt x="5" y="592"/>
                      <a:pt x="59" y="569"/>
                      <a:pt x="84" y="527"/>
                    </a:cubicBezTo>
                    <a:cubicBezTo>
                      <a:pt x="107" y="489"/>
                      <a:pt x="132" y="426"/>
                      <a:pt x="124" y="355"/>
                    </a:cubicBezTo>
                    <a:cubicBezTo>
                      <a:pt x="119" y="309"/>
                      <a:pt x="103" y="267"/>
                      <a:pt x="124" y="223"/>
                    </a:cubicBezTo>
                    <a:cubicBezTo>
                      <a:pt x="145" y="180"/>
                      <a:pt x="204" y="139"/>
                      <a:pt x="248" y="103"/>
                    </a:cubicBezTo>
                    <a:cubicBezTo>
                      <a:pt x="376" y="0"/>
                      <a:pt x="568" y="10"/>
                      <a:pt x="644" y="171"/>
                    </a:cubicBezTo>
                    <a:cubicBezTo>
                      <a:pt x="664" y="213"/>
                      <a:pt x="693" y="346"/>
                      <a:pt x="632" y="36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470" name="Freeform 592"/>
              <p:cNvSpPr>
                <a:spLocks/>
              </p:cNvSpPr>
              <p:nvPr/>
            </p:nvSpPr>
            <p:spPr bwMode="auto">
              <a:xfrm>
                <a:off x="7744" y="2099"/>
                <a:ext cx="307" cy="214"/>
              </a:xfrm>
              <a:custGeom>
                <a:avLst/>
                <a:gdLst>
                  <a:gd name="T0" fmla="*/ 101 w 130"/>
                  <a:gd name="T1" fmla="*/ 91 h 91"/>
                  <a:gd name="T2" fmla="*/ 17 w 130"/>
                  <a:gd name="T3" fmla="*/ 67 h 91"/>
                  <a:gd name="T4" fmla="*/ 101 w 130"/>
                  <a:gd name="T5" fmla="*/ 91 h 91"/>
                  <a:gd name="T6" fmla="*/ 0 60000 65536"/>
                  <a:gd name="T7" fmla="*/ 0 60000 65536"/>
                  <a:gd name="T8" fmla="*/ 0 60000 65536"/>
                  <a:gd name="T9" fmla="*/ 0 w 130"/>
                  <a:gd name="T10" fmla="*/ 0 h 91"/>
                  <a:gd name="T11" fmla="*/ 130 w 130"/>
                  <a:gd name="T12" fmla="*/ 91 h 9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0" h="91">
                    <a:moveTo>
                      <a:pt x="101" y="91"/>
                    </a:moveTo>
                    <a:cubicBezTo>
                      <a:pt x="75" y="81"/>
                      <a:pt x="51" y="69"/>
                      <a:pt x="17" y="67"/>
                    </a:cubicBezTo>
                    <a:cubicBezTo>
                      <a:pt x="0" y="0"/>
                      <a:pt x="130" y="39"/>
                      <a:pt x="101" y="9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471" name="Freeform 593"/>
              <p:cNvSpPr>
                <a:spLocks/>
              </p:cNvSpPr>
              <p:nvPr/>
            </p:nvSpPr>
            <p:spPr bwMode="auto">
              <a:xfrm>
                <a:off x="7222" y="2108"/>
                <a:ext cx="529" cy="621"/>
              </a:xfrm>
              <a:custGeom>
                <a:avLst/>
                <a:gdLst>
                  <a:gd name="T0" fmla="*/ 222 w 224"/>
                  <a:gd name="T1" fmla="*/ 47 h 263"/>
                  <a:gd name="T2" fmla="*/ 182 w 224"/>
                  <a:gd name="T3" fmla="*/ 79 h 263"/>
                  <a:gd name="T4" fmla="*/ 86 w 224"/>
                  <a:gd name="T5" fmla="*/ 179 h 263"/>
                  <a:gd name="T6" fmla="*/ 34 w 224"/>
                  <a:gd name="T7" fmla="*/ 263 h 263"/>
                  <a:gd name="T8" fmla="*/ 118 w 224"/>
                  <a:gd name="T9" fmla="*/ 91 h 263"/>
                  <a:gd name="T10" fmla="*/ 222 w 224"/>
                  <a:gd name="T11" fmla="*/ 47 h 2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24"/>
                  <a:gd name="T19" fmla="*/ 0 h 263"/>
                  <a:gd name="T20" fmla="*/ 224 w 224"/>
                  <a:gd name="T21" fmla="*/ 263 h 26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24" h="263">
                    <a:moveTo>
                      <a:pt x="222" y="47"/>
                    </a:moveTo>
                    <a:cubicBezTo>
                      <a:pt x="224" y="73"/>
                      <a:pt x="195" y="68"/>
                      <a:pt x="182" y="79"/>
                    </a:cubicBezTo>
                    <a:cubicBezTo>
                      <a:pt x="162" y="122"/>
                      <a:pt x="115" y="143"/>
                      <a:pt x="86" y="179"/>
                    </a:cubicBezTo>
                    <a:cubicBezTo>
                      <a:pt x="65" y="205"/>
                      <a:pt x="68" y="245"/>
                      <a:pt x="34" y="263"/>
                    </a:cubicBezTo>
                    <a:cubicBezTo>
                      <a:pt x="0" y="195"/>
                      <a:pt x="79" y="136"/>
                      <a:pt x="118" y="91"/>
                    </a:cubicBezTo>
                    <a:cubicBezTo>
                      <a:pt x="141" y="65"/>
                      <a:pt x="176" y="0"/>
                      <a:pt x="222" y="4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472" name="Freeform 594"/>
              <p:cNvSpPr>
                <a:spLocks/>
              </p:cNvSpPr>
              <p:nvPr/>
            </p:nvSpPr>
            <p:spPr bwMode="auto">
              <a:xfrm>
                <a:off x="6868" y="2271"/>
                <a:ext cx="1139" cy="1498"/>
              </a:xfrm>
              <a:custGeom>
                <a:avLst/>
                <a:gdLst>
                  <a:gd name="T0" fmla="*/ 52 w 482"/>
                  <a:gd name="T1" fmla="*/ 614 h 634"/>
                  <a:gd name="T2" fmla="*/ 120 w 482"/>
                  <a:gd name="T3" fmla="*/ 562 h 634"/>
                  <a:gd name="T4" fmla="*/ 236 w 482"/>
                  <a:gd name="T5" fmla="*/ 454 h 634"/>
                  <a:gd name="T6" fmla="*/ 300 w 482"/>
                  <a:gd name="T7" fmla="*/ 430 h 634"/>
                  <a:gd name="T8" fmla="*/ 432 w 482"/>
                  <a:gd name="T9" fmla="*/ 206 h 634"/>
                  <a:gd name="T10" fmla="*/ 428 w 482"/>
                  <a:gd name="T11" fmla="*/ 162 h 634"/>
                  <a:gd name="T12" fmla="*/ 400 w 482"/>
                  <a:gd name="T13" fmla="*/ 58 h 634"/>
                  <a:gd name="T14" fmla="*/ 332 w 482"/>
                  <a:gd name="T15" fmla="*/ 130 h 634"/>
                  <a:gd name="T16" fmla="*/ 64 w 482"/>
                  <a:gd name="T17" fmla="*/ 490 h 634"/>
                  <a:gd name="T18" fmla="*/ 0 w 482"/>
                  <a:gd name="T19" fmla="*/ 506 h 634"/>
                  <a:gd name="T20" fmla="*/ 76 w 482"/>
                  <a:gd name="T21" fmla="*/ 426 h 634"/>
                  <a:gd name="T22" fmla="*/ 240 w 482"/>
                  <a:gd name="T23" fmla="*/ 146 h 634"/>
                  <a:gd name="T24" fmla="*/ 292 w 482"/>
                  <a:gd name="T25" fmla="*/ 102 h 634"/>
                  <a:gd name="T26" fmla="*/ 340 w 482"/>
                  <a:gd name="T27" fmla="*/ 38 h 634"/>
                  <a:gd name="T28" fmla="*/ 480 w 482"/>
                  <a:gd name="T29" fmla="*/ 90 h 634"/>
                  <a:gd name="T30" fmla="*/ 468 w 482"/>
                  <a:gd name="T31" fmla="*/ 166 h 634"/>
                  <a:gd name="T32" fmla="*/ 468 w 482"/>
                  <a:gd name="T33" fmla="*/ 250 h 634"/>
                  <a:gd name="T34" fmla="*/ 356 w 482"/>
                  <a:gd name="T35" fmla="*/ 450 h 634"/>
                  <a:gd name="T36" fmla="*/ 264 w 482"/>
                  <a:gd name="T37" fmla="*/ 494 h 634"/>
                  <a:gd name="T38" fmla="*/ 52 w 482"/>
                  <a:gd name="T39" fmla="*/ 614 h 6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82"/>
                  <a:gd name="T61" fmla="*/ 0 h 634"/>
                  <a:gd name="T62" fmla="*/ 482 w 482"/>
                  <a:gd name="T63" fmla="*/ 634 h 6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82" h="634">
                    <a:moveTo>
                      <a:pt x="52" y="614"/>
                    </a:moveTo>
                    <a:cubicBezTo>
                      <a:pt x="63" y="583"/>
                      <a:pt x="91" y="582"/>
                      <a:pt x="120" y="562"/>
                    </a:cubicBezTo>
                    <a:cubicBezTo>
                      <a:pt x="162" y="533"/>
                      <a:pt x="194" y="478"/>
                      <a:pt x="236" y="454"/>
                    </a:cubicBezTo>
                    <a:cubicBezTo>
                      <a:pt x="255" y="443"/>
                      <a:pt x="279" y="442"/>
                      <a:pt x="300" y="430"/>
                    </a:cubicBezTo>
                    <a:cubicBezTo>
                      <a:pt x="368" y="392"/>
                      <a:pt x="428" y="289"/>
                      <a:pt x="432" y="206"/>
                    </a:cubicBezTo>
                    <a:cubicBezTo>
                      <a:pt x="433" y="191"/>
                      <a:pt x="427" y="176"/>
                      <a:pt x="428" y="162"/>
                    </a:cubicBezTo>
                    <a:cubicBezTo>
                      <a:pt x="430" y="121"/>
                      <a:pt x="449" y="65"/>
                      <a:pt x="400" y="58"/>
                    </a:cubicBezTo>
                    <a:cubicBezTo>
                      <a:pt x="355" y="51"/>
                      <a:pt x="343" y="93"/>
                      <a:pt x="332" y="130"/>
                    </a:cubicBezTo>
                    <a:cubicBezTo>
                      <a:pt x="229" y="219"/>
                      <a:pt x="186" y="413"/>
                      <a:pt x="64" y="490"/>
                    </a:cubicBezTo>
                    <a:cubicBezTo>
                      <a:pt x="48" y="500"/>
                      <a:pt x="23" y="512"/>
                      <a:pt x="0" y="506"/>
                    </a:cubicBezTo>
                    <a:cubicBezTo>
                      <a:pt x="0" y="456"/>
                      <a:pt x="46" y="452"/>
                      <a:pt x="76" y="426"/>
                    </a:cubicBezTo>
                    <a:cubicBezTo>
                      <a:pt x="154" y="358"/>
                      <a:pt x="171" y="230"/>
                      <a:pt x="240" y="146"/>
                    </a:cubicBezTo>
                    <a:cubicBezTo>
                      <a:pt x="253" y="131"/>
                      <a:pt x="276" y="120"/>
                      <a:pt x="292" y="102"/>
                    </a:cubicBezTo>
                    <a:cubicBezTo>
                      <a:pt x="311" y="81"/>
                      <a:pt x="322" y="51"/>
                      <a:pt x="340" y="38"/>
                    </a:cubicBezTo>
                    <a:cubicBezTo>
                      <a:pt x="395" y="0"/>
                      <a:pt x="476" y="32"/>
                      <a:pt x="480" y="90"/>
                    </a:cubicBezTo>
                    <a:cubicBezTo>
                      <a:pt x="482" y="116"/>
                      <a:pt x="470" y="144"/>
                      <a:pt x="468" y="166"/>
                    </a:cubicBezTo>
                    <a:cubicBezTo>
                      <a:pt x="466" y="195"/>
                      <a:pt x="471" y="223"/>
                      <a:pt x="468" y="250"/>
                    </a:cubicBezTo>
                    <a:cubicBezTo>
                      <a:pt x="459" y="329"/>
                      <a:pt x="412" y="407"/>
                      <a:pt x="356" y="450"/>
                    </a:cubicBezTo>
                    <a:cubicBezTo>
                      <a:pt x="330" y="470"/>
                      <a:pt x="294" y="476"/>
                      <a:pt x="264" y="494"/>
                    </a:cubicBezTo>
                    <a:cubicBezTo>
                      <a:pt x="198" y="533"/>
                      <a:pt x="151" y="634"/>
                      <a:pt x="52" y="61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473" name="Freeform 595"/>
              <p:cNvSpPr>
                <a:spLocks noEditPoints="1"/>
              </p:cNvSpPr>
              <p:nvPr/>
            </p:nvSpPr>
            <p:spPr bwMode="auto">
              <a:xfrm>
                <a:off x="6896" y="2465"/>
                <a:ext cx="983" cy="1207"/>
              </a:xfrm>
              <a:custGeom>
                <a:avLst/>
                <a:gdLst>
                  <a:gd name="T0" fmla="*/ 388 w 416"/>
                  <a:gd name="T1" fmla="*/ 0 h 511"/>
                  <a:gd name="T2" fmla="*/ 380 w 416"/>
                  <a:gd name="T3" fmla="*/ 76 h 511"/>
                  <a:gd name="T4" fmla="*/ 308 w 416"/>
                  <a:gd name="T5" fmla="*/ 296 h 511"/>
                  <a:gd name="T6" fmla="*/ 160 w 416"/>
                  <a:gd name="T7" fmla="*/ 392 h 511"/>
                  <a:gd name="T8" fmla="*/ 0 w 416"/>
                  <a:gd name="T9" fmla="*/ 476 h 511"/>
                  <a:gd name="T10" fmla="*/ 76 w 416"/>
                  <a:gd name="T11" fmla="*/ 420 h 511"/>
                  <a:gd name="T12" fmla="*/ 208 w 416"/>
                  <a:gd name="T13" fmla="*/ 276 h 511"/>
                  <a:gd name="T14" fmla="*/ 344 w 416"/>
                  <a:gd name="T15" fmla="*/ 60 h 511"/>
                  <a:gd name="T16" fmla="*/ 380 w 416"/>
                  <a:gd name="T17" fmla="*/ 0 h 511"/>
                  <a:gd name="T18" fmla="*/ 388 w 416"/>
                  <a:gd name="T19" fmla="*/ 0 h 511"/>
                  <a:gd name="T20" fmla="*/ 260 w 416"/>
                  <a:gd name="T21" fmla="*/ 264 h 511"/>
                  <a:gd name="T22" fmla="*/ 344 w 416"/>
                  <a:gd name="T23" fmla="*/ 120 h 511"/>
                  <a:gd name="T24" fmla="*/ 332 w 416"/>
                  <a:gd name="T25" fmla="*/ 116 h 511"/>
                  <a:gd name="T26" fmla="*/ 260 w 416"/>
                  <a:gd name="T27" fmla="*/ 264 h 5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16"/>
                  <a:gd name="T43" fmla="*/ 0 h 511"/>
                  <a:gd name="T44" fmla="*/ 416 w 416"/>
                  <a:gd name="T45" fmla="*/ 511 h 5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16" h="511">
                    <a:moveTo>
                      <a:pt x="388" y="0"/>
                    </a:moveTo>
                    <a:cubicBezTo>
                      <a:pt x="408" y="22"/>
                      <a:pt x="388" y="57"/>
                      <a:pt x="380" y="76"/>
                    </a:cubicBezTo>
                    <a:cubicBezTo>
                      <a:pt x="416" y="121"/>
                      <a:pt x="361" y="271"/>
                      <a:pt x="308" y="296"/>
                    </a:cubicBezTo>
                    <a:cubicBezTo>
                      <a:pt x="246" y="325"/>
                      <a:pt x="203" y="342"/>
                      <a:pt x="160" y="392"/>
                    </a:cubicBezTo>
                    <a:cubicBezTo>
                      <a:pt x="130" y="426"/>
                      <a:pt x="60" y="511"/>
                      <a:pt x="0" y="476"/>
                    </a:cubicBezTo>
                    <a:cubicBezTo>
                      <a:pt x="17" y="440"/>
                      <a:pt x="50" y="439"/>
                      <a:pt x="76" y="420"/>
                    </a:cubicBezTo>
                    <a:cubicBezTo>
                      <a:pt x="106" y="399"/>
                      <a:pt x="194" y="313"/>
                      <a:pt x="208" y="276"/>
                    </a:cubicBezTo>
                    <a:cubicBezTo>
                      <a:pt x="239" y="199"/>
                      <a:pt x="278" y="107"/>
                      <a:pt x="344" y="60"/>
                    </a:cubicBezTo>
                    <a:cubicBezTo>
                      <a:pt x="351" y="35"/>
                      <a:pt x="355" y="6"/>
                      <a:pt x="380" y="0"/>
                    </a:cubicBezTo>
                    <a:cubicBezTo>
                      <a:pt x="383" y="0"/>
                      <a:pt x="385" y="0"/>
                      <a:pt x="388" y="0"/>
                    </a:cubicBezTo>
                    <a:close/>
                    <a:moveTo>
                      <a:pt x="260" y="264"/>
                    </a:moveTo>
                    <a:cubicBezTo>
                      <a:pt x="312" y="258"/>
                      <a:pt x="349" y="183"/>
                      <a:pt x="344" y="120"/>
                    </a:cubicBezTo>
                    <a:cubicBezTo>
                      <a:pt x="339" y="120"/>
                      <a:pt x="339" y="115"/>
                      <a:pt x="332" y="116"/>
                    </a:cubicBezTo>
                    <a:cubicBezTo>
                      <a:pt x="312" y="169"/>
                      <a:pt x="283" y="213"/>
                      <a:pt x="260" y="26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474" name="Freeform 596"/>
              <p:cNvSpPr>
                <a:spLocks/>
              </p:cNvSpPr>
              <p:nvPr/>
            </p:nvSpPr>
            <p:spPr bwMode="auto">
              <a:xfrm>
                <a:off x="8514" y="2502"/>
                <a:ext cx="163" cy="350"/>
              </a:xfrm>
              <a:custGeom>
                <a:avLst/>
                <a:gdLst>
                  <a:gd name="T0" fmla="*/ 39 w 69"/>
                  <a:gd name="T1" fmla="*/ 0 h 148"/>
                  <a:gd name="T2" fmla="*/ 15 w 69"/>
                  <a:gd name="T3" fmla="*/ 148 h 148"/>
                  <a:gd name="T4" fmla="*/ 39 w 69"/>
                  <a:gd name="T5" fmla="*/ 0 h 148"/>
                  <a:gd name="T6" fmla="*/ 0 60000 65536"/>
                  <a:gd name="T7" fmla="*/ 0 60000 65536"/>
                  <a:gd name="T8" fmla="*/ 0 60000 65536"/>
                  <a:gd name="T9" fmla="*/ 0 w 69"/>
                  <a:gd name="T10" fmla="*/ 0 h 148"/>
                  <a:gd name="T11" fmla="*/ 69 w 69"/>
                  <a:gd name="T12" fmla="*/ 148 h 14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9" h="148">
                    <a:moveTo>
                      <a:pt x="39" y="0"/>
                    </a:moveTo>
                    <a:cubicBezTo>
                      <a:pt x="69" y="30"/>
                      <a:pt x="53" y="134"/>
                      <a:pt x="15" y="148"/>
                    </a:cubicBezTo>
                    <a:cubicBezTo>
                      <a:pt x="13" y="103"/>
                      <a:pt x="0" y="16"/>
                      <a:pt x="39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475" name="Freeform 597"/>
              <p:cNvSpPr>
                <a:spLocks/>
              </p:cNvSpPr>
              <p:nvPr/>
            </p:nvSpPr>
            <p:spPr bwMode="auto">
              <a:xfrm>
                <a:off x="6670" y="2538"/>
                <a:ext cx="375" cy="616"/>
              </a:xfrm>
              <a:custGeom>
                <a:avLst/>
                <a:gdLst>
                  <a:gd name="T0" fmla="*/ 140 w 159"/>
                  <a:gd name="T1" fmla="*/ 5 h 261"/>
                  <a:gd name="T2" fmla="*/ 112 w 159"/>
                  <a:gd name="T3" fmla="*/ 157 h 261"/>
                  <a:gd name="T4" fmla="*/ 20 w 159"/>
                  <a:gd name="T5" fmla="*/ 261 h 261"/>
                  <a:gd name="T6" fmla="*/ 120 w 159"/>
                  <a:gd name="T7" fmla="*/ 13 h 261"/>
                  <a:gd name="T8" fmla="*/ 128 w 159"/>
                  <a:gd name="T9" fmla="*/ 1 h 261"/>
                  <a:gd name="T10" fmla="*/ 140 w 159"/>
                  <a:gd name="T11" fmla="*/ 5 h 2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9"/>
                  <a:gd name="T19" fmla="*/ 0 h 261"/>
                  <a:gd name="T20" fmla="*/ 159 w 159"/>
                  <a:gd name="T21" fmla="*/ 261 h 2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9" h="261">
                    <a:moveTo>
                      <a:pt x="140" y="5"/>
                    </a:moveTo>
                    <a:cubicBezTo>
                      <a:pt x="159" y="62"/>
                      <a:pt x="137" y="118"/>
                      <a:pt x="112" y="157"/>
                    </a:cubicBezTo>
                    <a:cubicBezTo>
                      <a:pt x="87" y="195"/>
                      <a:pt x="54" y="238"/>
                      <a:pt x="20" y="261"/>
                    </a:cubicBezTo>
                    <a:cubicBezTo>
                      <a:pt x="0" y="156"/>
                      <a:pt x="106" y="110"/>
                      <a:pt x="120" y="13"/>
                    </a:cubicBezTo>
                    <a:cubicBezTo>
                      <a:pt x="122" y="8"/>
                      <a:pt x="127" y="7"/>
                      <a:pt x="128" y="1"/>
                    </a:cubicBezTo>
                    <a:cubicBezTo>
                      <a:pt x="135" y="0"/>
                      <a:pt x="135" y="5"/>
                      <a:pt x="140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476" name="Freeform 598"/>
              <p:cNvSpPr>
                <a:spLocks/>
              </p:cNvSpPr>
              <p:nvPr/>
            </p:nvSpPr>
            <p:spPr bwMode="auto">
              <a:xfrm>
                <a:off x="7425" y="2937"/>
                <a:ext cx="1198" cy="1210"/>
              </a:xfrm>
              <a:custGeom>
                <a:avLst/>
                <a:gdLst>
                  <a:gd name="T0" fmla="*/ 492 w 507"/>
                  <a:gd name="T1" fmla="*/ 0 h 512"/>
                  <a:gd name="T2" fmla="*/ 444 w 507"/>
                  <a:gd name="T3" fmla="*/ 188 h 512"/>
                  <a:gd name="T4" fmla="*/ 328 w 507"/>
                  <a:gd name="T5" fmla="*/ 324 h 512"/>
                  <a:gd name="T6" fmla="*/ 160 w 507"/>
                  <a:gd name="T7" fmla="*/ 396 h 512"/>
                  <a:gd name="T8" fmla="*/ 316 w 507"/>
                  <a:gd name="T9" fmla="*/ 360 h 512"/>
                  <a:gd name="T10" fmla="*/ 124 w 507"/>
                  <a:gd name="T11" fmla="*/ 444 h 512"/>
                  <a:gd name="T12" fmla="*/ 0 w 507"/>
                  <a:gd name="T13" fmla="*/ 496 h 512"/>
                  <a:gd name="T14" fmla="*/ 56 w 507"/>
                  <a:gd name="T15" fmla="*/ 444 h 512"/>
                  <a:gd name="T16" fmla="*/ 136 w 507"/>
                  <a:gd name="T17" fmla="*/ 356 h 512"/>
                  <a:gd name="T18" fmla="*/ 332 w 507"/>
                  <a:gd name="T19" fmla="*/ 272 h 512"/>
                  <a:gd name="T20" fmla="*/ 472 w 507"/>
                  <a:gd name="T21" fmla="*/ 16 h 512"/>
                  <a:gd name="T22" fmla="*/ 480 w 507"/>
                  <a:gd name="T23" fmla="*/ 0 h 512"/>
                  <a:gd name="T24" fmla="*/ 492 w 507"/>
                  <a:gd name="T25" fmla="*/ 0 h 51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07"/>
                  <a:gd name="T40" fmla="*/ 0 h 512"/>
                  <a:gd name="T41" fmla="*/ 507 w 507"/>
                  <a:gd name="T42" fmla="*/ 512 h 51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07" h="512">
                    <a:moveTo>
                      <a:pt x="492" y="0"/>
                    </a:moveTo>
                    <a:cubicBezTo>
                      <a:pt x="507" y="67"/>
                      <a:pt x="473" y="136"/>
                      <a:pt x="444" y="188"/>
                    </a:cubicBezTo>
                    <a:cubicBezTo>
                      <a:pt x="415" y="240"/>
                      <a:pt x="380" y="296"/>
                      <a:pt x="328" y="324"/>
                    </a:cubicBezTo>
                    <a:cubicBezTo>
                      <a:pt x="274" y="354"/>
                      <a:pt x="207" y="350"/>
                      <a:pt x="160" y="396"/>
                    </a:cubicBezTo>
                    <a:cubicBezTo>
                      <a:pt x="219" y="409"/>
                      <a:pt x="271" y="361"/>
                      <a:pt x="316" y="360"/>
                    </a:cubicBezTo>
                    <a:cubicBezTo>
                      <a:pt x="311" y="453"/>
                      <a:pt x="194" y="419"/>
                      <a:pt x="124" y="444"/>
                    </a:cubicBezTo>
                    <a:cubicBezTo>
                      <a:pt x="78" y="460"/>
                      <a:pt x="50" y="512"/>
                      <a:pt x="0" y="496"/>
                    </a:cubicBezTo>
                    <a:cubicBezTo>
                      <a:pt x="5" y="460"/>
                      <a:pt x="37" y="460"/>
                      <a:pt x="56" y="444"/>
                    </a:cubicBezTo>
                    <a:cubicBezTo>
                      <a:pt x="87" y="419"/>
                      <a:pt x="107" y="378"/>
                      <a:pt x="136" y="356"/>
                    </a:cubicBezTo>
                    <a:cubicBezTo>
                      <a:pt x="198" y="310"/>
                      <a:pt x="277" y="314"/>
                      <a:pt x="332" y="272"/>
                    </a:cubicBezTo>
                    <a:cubicBezTo>
                      <a:pt x="418" y="206"/>
                      <a:pt x="424" y="122"/>
                      <a:pt x="472" y="16"/>
                    </a:cubicBezTo>
                    <a:cubicBezTo>
                      <a:pt x="474" y="12"/>
                      <a:pt x="475" y="5"/>
                      <a:pt x="480" y="0"/>
                    </a:cubicBezTo>
                    <a:cubicBezTo>
                      <a:pt x="484" y="0"/>
                      <a:pt x="488" y="0"/>
                      <a:pt x="49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477" name="Freeform 599"/>
              <p:cNvSpPr>
                <a:spLocks/>
              </p:cNvSpPr>
              <p:nvPr/>
            </p:nvSpPr>
            <p:spPr bwMode="auto">
              <a:xfrm>
                <a:off x="8219" y="2956"/>
                <a:ext cx="721" cy="869"/>
              </a:xfrm>
              <a:custGeom>
                <a:avLst/>
                <a:gdLst>
                  <a:gd name="T0" fmla="*/ 288 w 305"/>
                  <a:gd name="T1" fmla="*/ 4 h 368"/>
                  <a:gd name="T2" fmla="*/ 220 w 305"/>
                  <a:gd name="T3" fmla="*/ 196 h 368"/>
                  <a:gd name="T4" fmla="*/ 152 w 305"/>
                  <a:gd name="T5" fmla="*/ 236 h 368"/>
                  <a:gd name="T6" fmla="*/ 0 w 305"/>
                  <a:gd name="T7" fmla="*/ 348 h 368"/>
                  <a:gd name="T8" fmla="*/ 52 w 305"/>
                  <a:gd name="T9" fmla="*/ 292 h 368"/>
                  <a:gd name="T10" fmla="*/ 172 w 305"/>
                  <a:gd name="T11" fmla="*/ 76 h 368"/>
                  <a:gd name="T12" fmla="*/ 208 w 305"/>
                  <a:gd name="T13" fmla="*/ 4 h 368"/>
                  <a:gd name="T14" fmla="*/ 176 w 305"/>
                  <a:gd name="T15" fmla="*/ 164 h 368"/>
                  <a:gd name="T16" fmla="*/ 276 w 305"/>
                  <a:gd name="T17" fmla="*/ 0 h 368"/>
                  <a:gd name="T18" fmla="*/ 288 w 305"/>
                  <a:gd name="T19" fmla="*/ 4 h 36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05"/>
                  <a:gd name="T31" fmla="*/ 0 h 368"/>
                  <a:gd name="T32" fmla="*/ 305 w 305"/>
                  <a:gd name="T33" fmla="*/ 368 h 36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05" h="368">
                    <a:moveTo>
                      <a:pt x="288" y="4"/>
                    </a:moveTo>
                    <a:cubicBezTo>
                      <a:pt x="305" y="75"/>
                      <a:pt x="265" y="155"/>
                      <a:pt x="220" y="196"/>
                    </a:cubicBezTo>
                    <a:cubicBezTo>
                      <a:pt x="202" y="213"/>
                      <a:pt x="173" y="218"/>
                      <a:pt x="152" y="236"/>
                    </a:cubicBezTo>
                    <a:cubicBezTo>
                      <a:pt x="106" y="276"/>
                      <a:pt x="76" y="368"/>
                      <a:pt x="0" y="348"/>
                    </a:cubicBezTo>
                    <a:cubicBezTo>
                      <a:pt x="0" y="310"/>
                      <a:pt x="31" y="310"/>
                      <a:pt x="52" y="292"/>
                    </a:cubicBezTo>
                    <a:cubicBezTo>
                      <a:pt x="106" y="246"/>
                      <a:pt x="151" y="153"/>
                      <a:pt x="172" y="76"/>
                    </a:cubicBezTo>
                    <a:cubicBezTo>
                      <a:pt x="179" y="52"/>
                      <a:pt x="177" y="14"/>
                      <a:pt x="208" y="4"/>
                    </a:cubicBezTo>
                    <a:cubicBezTo>
                      <a:pt x="247" y="48"/>
                      <a:pt x="187" y="118"/>
                      <a:pt x="176" y="164"/>
                    </a:cubicBezTo>
                    <a:cubicBezTo>
                      <a:pt x="233" y="149"/>
                      <a:pt x="235" y="44"/>
                      <a:pt x="276" y="0"/>
                    </a:cubicBezTo>
                    <a:cubicBezTo>
                      <a:pt x="279" y="2"/>
                      <a:pt x="283" y="4"/>
                      <a:pt x="288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478" name="Freeform 600"/>
              <p:cNvSpPr>
                <a:spLocks/>
              </p:cNvSpPr>
              <p:nvPr/>
            </p:nvSpPr>
            <p:spPr bwMode="auto">
              <a:xfrm>
                <a:off x="8059" y="3410"/>
                <a:ext cx="788" cy="614"/>
              </a:xfrm>
              <a:custGeom>
                <a:avLst/>
                <a:gdLst>
                  <a:gd name="T0" fmla="*/ 328 w 334"/>
                  <a:gd name="T1" fmla="*/ 0 h 260"/>
                  <a:gd name="T2" fmla="*/ 252 w 334"/>
                  <a:gd name="T3" fmla="*/ 100 h 260"/>
                  <a:gd name="T4" fmla="*/ 288 w 334"/>
                  <a:gd name="T5" fmla="*/ 92 h 260"/>
                  <a:gd name="T6" fmla="*/ 252 w 334"/>
                  <a:gd name="T7" fmla="*/ 148 h 260"/>
                  <a:gd name="T8" fmla="*/ 0 w 334"/>
                  <a:gd name="T9" fmla="*/ 260 h 260"/>
                  <a:gd name="T10" fmla="*/ 92 w 334"/>
                  <a:gd name="T11" fmla="*/ 188 h 260"/>
                  <a:gd name="T12" fmla="*/ 196 w 334"/>
                  <a:gd name="T13" fmla="*/ 120 h 260"/>
                  <a:gd name="T14" fmla="*/ 316 w 334"/>
                  <a:gd name="T15" fmla="*/ 0 h 260"/>
                  <a:gd name="T16" fmla="*/ 328 w 334"/>
                  <a:gd name="T17" fmla="*/ 0 h 26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34"/>
                  <a:gd name="T28" fmla="*/ 0 h 260"/>
                  <a:gd name="T29" fmla="*/ 334 w 334"/>
                  <a:gd name="T30" fmla="*/ 260 h 26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34" h="260">
                    <a:moveTo>
                      <a:pt x="328" y="0"/>
                    </a:moveTo>
                    <a:cubicBezTo>
                      <a:pt x="334" y="49"/>
                      <a:pt x="277" y="69"/>
                      <a:pt x="252" y="100"/>
                    </a:cubicBezTo>
                    <a:cubicBezTo>
                      <a:pt x="263" y="112"/>
                      <a:pt x="269" y="85"/>
                      <a:pt x="288" y="92"/>
                    </a:cubicBezTo>
                    <a:cubicBezTo>
                      <a:pt x="289" y="123"/>
                      <a:pt x="264" y="129"/>
                      <a:pt x="252" y="148"/>
                    </a:cubicBezTo>
                    <a:cubicBezTo>
                      <a:pt x="148" y="163"/>
                      <a:pt x="101" y="255"/>
                      <a:pt x="0" y="260"/>
                    </a:cubicBezTo>
                    <a:cubicBezTo>
                      <a:pt x="16" y="222"/>
                      <a:pt x="60" y="207"/>
                      <a:pt x="92" y="188"/>
                    </a:cubicBezTo>
                    <a:cubicBezTo>
                      <a:pt x="126" y="168"/>
                      <a:pt x="168" y="148"/>
                      <a:pt x="196" y="120"/>
                    </a:cubicBezTo>
                    <a:cubicBezTo>
                      <a:pt x="235" y="82"/>
                      <a:pt x="259" y="24"/>
                      <a:pt x="316" y="0"/>
                    </a:cubicBezTo>
                    <a:cubicBezTo>
                      <a:pt x="320" y="0"/>
                      <a:pt x="324" y="0"/>
                      <a:pt x="328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479" name="Freeform 601"/>
              <p:cNvSpPr>
                <a:spLocks/>
              </p:cNvSpPr>
              <p:nvPr/>
            </p:nvSpPr>
            <p:spPr bwMode="auto">
              <a:xfrm>
                <a:off x="7227" y="3870"/>
                <a:ext cx="321" cy="210"/>
              </a:xfrm>
              <a:custGeom>
                <a:avLst/>
                <a:gdLst>
                  <a:gd name="T0" fmla="*/ 136 w 136"/>
                  <a:gd name="T1" fmla="*/ 9 h 89"/>
                  <a:gd name="T2" fmla="*/ 0 w 136"/>
                  <a:gd name="T3" fmla="*/ 53 h 89"/>
                  <a:gd name="T4" fmla="*/ 136 w 136"/>
                  <a:gd name="T5" fmla="*/ 9 h 89"/>
                  <a:gd name="T6" fmla="*/ 0 60000 65536"/>
                  <a:gd name="T7" fmla="*/ 0 60000 65536"/>
                  <a:gd name="T8" fmla="*/ 0 60000 65536"/>
                  <a:gd name="T9" fmla="*/ 0 w 136"/>
                  <a:gd name="T10" fmla="*/ 0 h 89"/>
                  <a:gd name="T11" fmla="*/ 136 w 136"/>
                  <a:gd name="T12" fmla="*/ 89 h 8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6" h="89">
                    <a:moveTo>
                      <a:pt x="136" y="9"/>
                    </a:moveTo>
                    <a:cubicBezTo>
                      <a:pt x="122" y="49"/>
                      <a:pt x="38" y="89"/>
                      <a:pt x="0" y="53"/>
                    </a:cubicBezTo>
                    <a:cubicBezTo>
                      <a:pt x="9" y="6"/>
                      <a:pt x="98" y="0"/>
                      <a:pt x="136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480" name="Freeform 602"/>
              <p:cNvSpPr>
                <a:spLocks/>
              </p:cNvSpPr>
              <p:nvPr/>
            </p:nvSpPr>
            <p:spPr bwMode="auto">
              <a:xfrm>
                <a:off x="7593" y="3976"/>
                <a:ext cx="333" cy="152"/>
              </a:xfrm>
              <a:custGeom>
                <a:avLst/>
                <a:gdLst>
                  <a:gd name="T0" fmla="*/ 77 w 141"/>
                  <a:gd name="T1" fmla="*/ 64 h 64"/>
                  <a:gd name="T2" fmla="*/ 37 w 141"/>
                  <a:gd name="T3" fmla="*/ 64 h 64"/>
                  <a:gd name="T4" fmla="*/ 141 w 141"/>
                  <a:gd name="T5" fmla="*/ 24 h 64"/>
                  <a:gd name="T6" fmla="*/ 77 w 141"/>
                  <a:gd name="T7" fmla="*/ 64 h 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1"/>
                  <a:gd name="T13" fmla="*/ 0 h 64"/>
                  <a:gd name="T14" fmla="*/ 141 w 141"/>
                  <a:gd name="T15" fmla="*/ 64 h 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1" h="64">
                    <a:moveTo>
                      <a:pt x="77" y="64"/>
                    </a:moveTo>
                    <a:cubicBezTo>
                      <a:pt x="64" y="64"/>
                      <a:pt x="50" y="64"/>
                      <a:pt x="37" y="64"/>
                    </a:cubicBezTo>
                    <a:cubicBezTo>
                      <a:pt x="0" y="28"/>
                      <a:pt x="107" y="0"/>
                      <a:pt x="141" y="24"/>
                    </a:cubicBezTo>
                    <a:cubicBezTo>
                      <a:pt x="135" y="53"/>
                      <a:pt x="101" y="53"/>
                      <a:pt x="77" y="6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</p:grpSp>
      </p:grpSp>
      <p:grpSp>
        <p:nvGrpSpPr>
          <p:cNvPr id="481" name="Group 480"/>
          <p:cNvGrpSpPr>
            <a:grpSpLocks noChangeAspect="1"/>
          </p:cNvGrpSpPr>
          <p:nvPr/>
        </p:nvGrpSpPr>
        <p:grpSpPr>
          <a:xfrm>
            <a:off x="4600214" y="4000321"/>
            <a:ext cx="159513" cy="155448"/>
            <a:chOff x="7757742" y="3089693"/>
            <a:chExt cx="452941" cy="441397"/>
          </a:xfrm>
        </p:grpSpPr>
        <p:sp>
          <p:nvSpPr>
            <p:cNvPr id="482" name="Oval 481"/>
            <p:cNvSpPr/>
            <p:nvPr/>
          </p:nvSpPr>
          <p:spPr>
            <a:xfrm>
              <a:off x="7757742" y="3089693"/>
              <a:ext cx="452941" cy="441397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grpSp>
          <p:nvGrpSpPr>
            <p:cNvPr id="483" name="Group 603"/>
            <p:cNvGrpSpPr>
              <a:grpSpLocks noChangeAspect="1"/>
            </p:cNvGrpSpPr>
            <p:nvPr/>
          </p:nvGrpSpPr>
          <p:grpSpPr bwMode="auto">
            <a:xfrm>
              <a:off x="7882895" y="3151213"/>
              <a:ext cx="216819" cy="307388"/>
              <a:chOff x="6556" y="492"/>
              <a:chExt cx="2551" cy="3655"/>
            </a:xfrm>
            <a:solidFill>
              <a:srgbClr val="FFFFFF"/>
            </a:solidFill>
            <a:effectLst/>
          </p:grpSpPr>
          <p:sp>
            <p:nvSpPr>
              <p:cNvPr id="484" name="Freeform 579"/>
              <p:cNvSpPr>
                <a:spLocks/>
              </p:cNvSpPr>
              <p:nvPr/>
            </p:nvSpPr>
            <p:spPr bwMode="auto">
              <a:xfrm>
                <a:off x="7671" y="537"/>
                <a:ext cx="272" cy="132"/>
              </a:xfrm>
              <a:custGeom>
                <a:avLst/>
                <a:gdLst>
                  <a:gd name="T0" fmla="*/ 32 w 115"/>
                  <a:gd name="T1" fmla="*/ 0 h 56"/>
                  <a:gd name="T2" fmla="*/ 72 w 115"/>
                  <a:gd name="T3" fmla="*/ 0 h 56"/>
                  <a:gd name="T4" fmla="*/ 0 w 115"/>
                  <a:gd name="T5" fmla="*/ 24 h 56"/>
                  <a:gd name="T6" fmla="*/ 32 w 115"/>
                  <a:gd name="T7" fmla="*/ 0 h 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5"/>
                  <a:gd name="T13" fmla="*/ 0 h 56"/>
                  <a:gd name="T14" fmla="*/ 115 w 115"/>
                  <a:gd name="T15" fmla="*/ 56 h 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5" h="56">
                    <a:moveTo>
                      <a:pt x="32" y="0"/>
                    </a:moveTo>
                    <a:cubicBezTo>
                      <a:pt x="45" y="0"/>
                      <a:pt x="59" y="0"/>
                      <a:pt x="72" y="0"/>
                    </a:cubicBezTo>
                    <a:cubicBezTo>
                      <a:pt x="115" y="34"/>
                      <a:pt x="15" y="56"/>
                      <a:pt x="0" y="24"/>
                    </a:cubicBezTo>
                    <a:cubicBezTo>
                      <a:pt x="0" y="5"/>
                      <a:pt x="22" y="8"/>
                      <a:pt x="3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485" name="Freeform 580"/>
              <p:cNvSpPr>
                <a:spLocks/>
              </p:cNvSpPr>
              <p:nvPr/>
            </p:nvSpPr>
            <p:spPr bwMode="auto">
              <a:xfrm>
                <a:off x="7274" y="492"/>
                <a:ext cx="1304" cy="489"/>
              </a:xfrm>
              <a:custGeom>
                <a:avLst/>
                <a:gdLst>
                  <a:gd name="T0" fmla="*/ 376 w 552"/>
                  <a:gd name="T1" fmla="*/ 75 h 207"/>
                  <a:gd name="T2" fmla="*/ 308 w 552"/>
                  <a:gd name="T3" fmla="*/ 79 h 207"/>
                  <a:gd name="T4" fmla="*/ 452 w 552"/>
                  <a:gd name="T5" fmla="*/ 123 h 207"/>
                  <a:gd name="T6" fmla="*/ 552 w 552"/>
                  <a:gd name="T7" fmla="*/ 207 h 207"/>
                  <a:gd name="T8" fmla="*/ 428 w 552"/>
                  <a:gd name="T9" fmla="*/ 155 h 207"/>
                  <a:gd name="T10" fmla="*/ 200 w 552"/>
                  <a:gd name="T11" fmla="*/ 127 h 207"/>
                  <a:gd name="T12" fmla="*/ 124 w 552"/>
                  <a:gd name="T13" fmla="*/ 111 h 207"/>
                  <a:gd name="T14" fmla="*/ 0 w 552"/>
                  <a:gd name="T15" fmla="*/ 131 h 207"/>
                  <a:gd name="T16" fmla="*/ 224 w 552"/>
                  <a:gd name="T17" fmla="*/ 71 h 207"/>
                  <a:gd name="T18" fmla="*/ 376 w 552"/>
                  <a:gd name="T19" fmla="*/ 75 h 20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52"/>
                  <a:gd name="T31" fmla="*/ 0 h 207"/>
                  <a:gd name="T32" fmla="*/ 552 w 552"/>
                  <a:gd name="T33" fmla="*/ 207 h 20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52" h="207">
                    <a:moveTo>
                      <a:pt x="376" y="75"/>
                    </a:moveTo>
                    <a:cubicBezTo>
                      <a:pt x="349" y="75"/>
                      <a:pt x="328" y="67"/>
                      <a:pt x="308" y="79"/>
                    </a:cubicBezTo>
                    <a:cubicBezTo>
                      <a:pt x="347" y="104"/>
                      <a:pt x="405" y="105"/>
                      <a:pt x="452" y="123"/>
                    </a:cubicBezTo>
                    <a:cubicBezTo>
                      <a:pt x="494" y="139"/>
                      <a:pt x="548" y="155"/>
                      <a:pt x="552" y="207"/>
                    </a:cubicBezTo>
                    <a:cubicBezTo>
                      <a:pt x="510" y="197"/>
                      <a:pt x="473" y="171"/>
                      <a:pt x="428" y="155"/>
                    </a:cubicBezTo>
                    <a:cubicBezTo>
                      <a:pt x="359" y="130"/>
                      <a:pt x="295" y="137"/>
                      <a:pt x="200" y="127"/>
                    </a:cubicBezTo>
                    <a:cubicBezTo>
                      <a:pt x="174" y="124"/>
                      <a:pt x="150" y="111"/>
                      <a:pt x="124" y="111"/>
                    </a:cubicBezTo>
                    <a:cubicBezTo>
                      <a:pt x="77" y="112"/>
                      <a:pt x="41" y="154"/>
                      <a:pt x="0" y="131"/>
                    </a:cubicBezTo>
                    <a:cubicBezTo>
                      <a:pt x="17" y="48"/>
                      <a:pt x="142" y="83"/>
                      <a:pt x="224" y="71"/>
                    </a:cubicBezTo>
                    <a:cubicBezTo>
                      <a:pt x="275" y="64"/>
                      <a:pt x="359" y="0"/>
                      <a:pt x="376" y="7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486" name="Freeform 581"/>
              <p:cNvSpPr>
                <a:spLocks/>
              </p:cNvSpPr>
              <p:nvPr/>
            </p:nvSpPr>
            <p:spPr bwMode="auto">
              <a:xfrm>
                <a:off x="8229" y="601"/>
                <a:ext cx="203" cy="175"/>
              </a:xfrm>
              <a:custGeom>
                <a:avLst/>
                <a:gdLst>
                  <a:gd name="T0" fmla="*/ 80 w 86"/>
                  <a:gd name="T1" fmla="*/ 65 h 74"/>
                  <a:gd name="T2" fmla="*/ 0 w 86"/>
                  <a:gd name="T3" fmla="*/ 41 h 74"/>
                  <a:gd name="T4" fmla="*/ 80 w 86"/>
                  <a:gd name="T5" fmla="*/ 65 h 74"/>
                  <a:gd name="T6" fmla="*/ 0 60000 65536"/>
                  <a:gd name="T7" fmla="*/ 0 60000 65536"/>
                  <a:gd name="T8" fmla="*/ 0 60000 65536"/>
                  <a:gd name="T9" fmla="*/ 0 w 86"/>
                  <a:gd name="T10" fmla="*/ 0 h 74"/>
                  <a:gd name="T11" fmla="*/ 86 w 86"/>
                  <a:gd name="T12" fmla="*/ 74 h 7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6" h="74">
                    <a:moveTo>
                      <a:pt x="80" y="65"/>
                    </a:moveTo>
                    <a:cubicBezTo>
                      <a:pt x="52" y="74"/>
                      <a:pt x="18" y="55"/>
                      <a:pt x="0" y="41"/>
                    </a:cubicBezTo>
                    <a:cubicBezTo>
                      <a:pt x="8" y="0"/>
                      <a:pt x="86" y="28"/>
                      <a:pt x="80" y="6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487" name="Freeform 582"/>
              <p:cNvSpPr>
                <a:spLocks/>
              </p:cNvSpPr>
              <p:nvPr/>
            </p:nvSpPr>
            <p:spPr bwMode="auto">
              <a:xfrm>
                <a:off x="6842" y="792"/>
                <a:ext cx="2154" cy="1030"/>
              </a:xfrm>
              <a:custGeom>
                <a:avLst/>
                <a:gdLst>
                  <a:gd name="T0" fmla="*/ 895 w 912"/>
                  <a:gd name="T1" fmla="*/ 436 h 436"/>
                  <a:gd name="T2" fmla="*/ 831 w 912"/>
                  <a:gd name="T3" fmla="*/ 336 h 436"/>
                  <a:gd name="T4" fmla="*/ 759 w 912"/>
                  <a:gd name="T5" fmla="*/ 248 h 436"/>
                  <a:gd name="T6" fmla="*/ 747 w 912"/>
                  <a:gd name="T7" fmla="*/ 184 h 436"/>
                  <a:gd name="T8" fmla="*/ 491 w 912"/>
                  <a:gd name="T9" fmla="*/ 64 h 436"/>
                  <a:gd name="T10" fmla="*/ 295 w 912"/>
                  <a:gd name="T11" fmla="*/ 44 h 436"/>
                  <a:gd name="T12" fmla="*/ 479 w 912"/>
                  <a:gd name="T13" fmla="*/ 84 h 436"/>
                  <a:gd name="T14" fmla="*/ 727 w 912"/>
                  <a:gd name="T15" fmla="*/ 220 h 436"/>
                  <a:gd name="T16" fmla="*/ 471 w 912"/>
                  <a:gd name="T17" fmla="*/ 120 h 436"/>
                  <a:gd name="T18" fmla="*/ 363 w 912"/>
                  <a:gd name="T19" fmla="*/ 120 h 436"/>
                  <a:gd name="T20" fmla="*/ 275 w 912"/>
                  <a:gd name="T21" fmla="*/ 92 h 436"/>
                  <a:gd name="T22" fmla="*/ 7 w 912"/>
                  <a:gd name="T23" fmla="*/ 216 h 436"/>
                  <a:gd name="T24" fmla="*/ 99 w 912"/>
                  <a:gd name="T25" fmla="*/ 132 h 436"/>
                  <a:gd name="T26" fmla="*/ 251 w 912"/>
                  <a:gd name="T27" fmla="*/ 24 h 436"/>
                  <a:gd name="T28" fmla="*/ 387 w 912"/>
                  <a:gd name="T29" fmla="*/ 24 h 436"/>
                  <a:gd name="T30" fmla="*/ 503 w 912"/>
                  <a:gd name="T31" fmla="*/ 28 h 436"/>
                  <a:gd name="T32" fmla="*/ 779 w 912"/>
                  <a:gd name="T33" fmla="*/ 148 h 436"/>
                  <a:gd name="T34" fmla="*/ 803 w 912"/>
                  <a:gd name="T35" fmla="*/ 228 h 436"/>
                  <a:gd name="T36" fmla="*/ 847 w 912"/>
                  <a:gd name="T37" fmla="*/ 276 h 436"/>
                  <a:gd name="T38" fmla="*/ 895 w 912"/>
                  <a:gd name="T39" fmla="*/ 436 h 4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12"/>
                  <a:gd name="T61" fmla="*/ 0 h 436"/>
                  <a:gd name="T62" fmla="*/ 912 w 912"/>
                  <a:gd name="T63" fmla="*/ 436 h 4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12" h="436">
                    <a:moveTo>
                      <a:pt x="895" y="436"/>
                    </a:moveTo>
                    <a:cubicBezTo>
                      <a:pt x="864" y="406"/>
                      <a:pt x="854" y="371"/>
                      <a:pt x="831" y="336"/>
                    </a:cubicBezTo>
                    <a:cubicBezTo>
                      <a:pt x="811" y="305"/>
                      <a:pt x="772" y="280"/>
                      <a:pt x="759" y="248"/>
                    </a:cubicBezTo>
                    <a:cubicBezTo>
                      <a:pt x="752" y="230"/>
                      <a:pt x="756" y="204"/>
                      <a:pt x="747" y="184"/>
                    </a:cubicBezTo>
                    <a:cubicBezTo>
                      <a:pt x="721" y="123"/>
                      <a:pt x="586" y="71"/>
                      <a:pt x="491" y="64"/>
                    </a:cubicBezTo>
                    <a:cubicBezTo>
                      <a:pt x="413" y="58"/>
                      <a:pt x="362" y="58"/>
                      <a:pt x="295" y="44"/>
                    </a:cubicBezTo>
                    <a:cubicBezTo>
                      <a:pt x="321" y="92"/>
                      <a:pt x="409" y="79"/>
                      <a:pt x="479" y="84"/>
                    </a:cubicBezTo>
                    <a:cubicBezTo>
                      <a:pt x="591" y="92"/>
                      <a:pt x="712" y="133"/>
                      <a:pt x="727" y="220"/>
                    </a:cubicBezTo>
                    <a:cubicBezTo>
                      <a:pt x="646" y="185"/>
                      <a:pt x="577" y="128"/>
                      <a:pt x="471" y="120"/>
                    </a:cubicBezTo>
                    <a:cubicBezTo>
                      <a:pt x="437" y="117"/>
                      <a:pt x="399" y="124"/>
                      <a:pt x="363" y="120"/>
                    </a:cubicBezTo>
                    <a:cubicBezTo>
                      <a:pt x="333" y="116"/>
                      <a:pt x="305" y="94"/>
                      <a:pt x="275" y="92"/>
                    </a:cubicBezTo>
                    <a:cubicBezTo>
                      <a:pt x="165" y="84"/>
                      <a:pt x="112" y="218"/>
                      <a:pt x="7" y="216"/>
                    </a:cubicBezTo>
                    <a:cubicBezTo>
                      <a:pt x="0" y="168"/>
                      <a:pt x="63" y="154"/>
                      <a:pt x="99" y="132"/>
                    </a:cubicBezTo>
                    <a:cubicBezTo>
                      <a:pt x="142" y="106"/>
                      <a:pt x="199" y="55"/>
                      <a:pt x="251" y="24"/>
                    </a:cubicBezTo>
                    <a:cubicBezTo>
                      <a:pt x="292" y="0"/>
                      <a:pt x="338" y="16"/>
                      <a:pt x="387" y="24"/>
                    </a:cubicBezTo>
                    <a:cubicBezTo>
                      <a:pt x="425" y="30"/>
                      <a:pt x="464" y="25"/>
                      <a:pt x="503" y="28"/>
                    </a:cubicBezTo>
                    <a:cubicBezTo>
                      <a:pt x="592" y="34"/>
                      <a:pt x="736" y="87"/>
                      <a:pt x="779" y="148"/>
                    </a:cubicBezTo>
                    <a:cubicBezTo>
                      <a:pt x="796" y="173"/>
                      <a:pt x="793" y="202"/>
                      <a:pt x="803" y="228"/>
                    </a:cubicBezTo>
                    <a:cubicBezTo>
                      <a:pt x="811" y="248"/>
                      <a:pt x="831" y="256"/>
                      <a:pt x="847" y="276"/>
                    </a:cubicBezTo>
                    <a:cubicBezTo>
                      <a:pt x="880" y="315"/>
                      <a:pt x="912" y="375"/>
                      <a:pt x="895" y="4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488" name="Freeform 583"/>
              <p:cNvSpPr>
                <a:spLocks/>
              </p:cNvSpPr>
              <p:nvPr/>
            </p:nvSpPr>
            <p:spPr bwMode="auto">
              <a:xfrm>
                <a:off x="7010" y="844"/>
                <a:ext cx="255" cy="194"/>
              </a:xfrm>
              <a:custGeom>
                <a:avLst/>
                <a:gdLst>
                  <a:gd name="T0" fmla="*/ 108 w 108"/>
                  <a:gd name="T1" fmla="*/ 10 h 82"/>
                  <a:gd name="T2" fmla="*/ 0 w 108"/>
                  <a:gd name="T3" fmla="*/ 82 h 82"/>
                  <a:gd name="T4" fmla="*/ 108 w 108"/>
                  <a:gd name="T5" fmla="*/ 10 h 82"/>
                  <a:gd name="T6" fmla="*/ 0 60000 65536"/>
                  <a:gd name="T7" fmla="*/ 0 60000 65536"/>
                  <a:gd name="T8" fmla="*/ 0 60000 65536"/>
                  <a:gd name="T9" fmla="*/ 0 w 108"/>
                  <a:gd name="T10" fmla="*/ 0 h 82"/>
                  <a:gd name="T11" fmla="*/ 108 w 108"/>
                  <a:gd name="T12" fmla="*/ 82 h 8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8" h="82">
                    <a:moveTo>
                      <a:pt x="108" y="10"/>
                    </a:moveTo>
                    <a:cubicBezTo>
                      <a:pt x="93" y="53"/>
                      <a:pt x="43" y="81"/>
                      <a:pt x="0" y="82"/>
                    </a:cubicBezTo>
                    <a:cubicBezTo>
                      <a:pt x="14" y="38"/>
                      <a:pt x="53" y="0"/>
                      <a:pt x="108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489" name="Freeform 584"/>
              <p:cNvSpPr>
                <a:spLocks/>
              </p:cNvSpPr>
              <p:nvPr/>
            </p:nvSpPr>
            <p:spPr bwMode="auto">
              <a:xfrm>
                <a:off x="6632" y="1010"/>
                <a:ext cx="916" cy="859"/>
              </a:xfrm>
              <a:custGeom>
                <a:avLst/>
                <a:gdLst>
                  <a:gd name="T0" fmla="*/ 388 w 388"/>
                  <a:gd name="T1" fmla="*/ 36 h 364"/>
                  <a:gd name="T2" fmla="*/ 220 w 388"/>
                  <a:gd name="T3" fmla="*/ 148 h 364"/>
                  <a:gd name="T4" fmla="*/ 192 w 388"/>
                  <a:gd name="T5" fmla="*/ 200 h 364"/>
                  <a:gd name="T6" fmla="*/ 96 w 388"/>
                  <a:gd name="T7" fmla="*/ 276 h 364"/>
                  <a:gd name="T8" fmla="*/ 12 w 388"/>
                  <a:gd name="T9" fmla="*/ 364 h 364"/>
                  <a:gd name="T10" fmla="*/ 88 w 388"/>
                  <a:gd name="T11" fmla="*/ 232 h 364"/>
                  <a:gd name="T12" fmla="*/ 160 w 388"/>
                  <a:gd name="T13" fmla="*/ 184 h 364"/>
                  <a:gd name="T14" fmla="*/ 208 w 388"/>
                  <a:gd name="T15" fmla="*/ 104 h 364"/>
                  <a:gd name="T16" fmla="*/ 388 w 388"/>
                  <a:gd name="T17" fmla="*/ 36 h 36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8"/>
                  <a:gd name="T28" fmla="*/ 0 h 364"/>
                  <a:gd name="T29" fmla="*/ 388 w 388"/>
                  <a:gd name="T30" fmla="*/ 364 h 36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8" h="364">
                    <a:moveTo>
                      <a:pt x="388" y="36"/>
                    </a:moveTo>
                    <a:cubicBezTo>
                      <a:pt x="327" y="76"/>
                      <a:pt x="262" y="93"/>
                      <a:pt x="220" y="148"/>
                    </a:cubicBezTo>
                    <a:cubicBezTo>
                      <a:pt x="208" y="164"/>
                      <a:pt x="205" y="185"/>
                      <a:pt x="192" y="200"/>
                    </a:cubicBezTo>
                    <a:cubicBezTo>
                      <a:pt x="166" y="229"/>
                      <a:pt x="126" y="246"/>
                      <a:pt x="96" y="276"/>
                    </a:cubicBezTo>
                    <a:cubicBezTo>
                      <a:pt x="66" y="306"/>
                      <a:pt x="53" y="347"/>
                      <a:pt x="12" y="364"/>
                    </a:cubicBezTo>
                    <a:cubicBezTo>
                      <a:pt x="0" y="307"/>
                      <a:pt x="48" y="268"/>
                      <a:pt x="88" y="232"/>
                    </a:cubicBezTo>
                    <a:cubicBezTo>
                      <a:pt x="110" y="212"/>
                      <a:pt x="142" y="202"/>
                      <a:pt x="160" y="184"/>
                    </a:cubicBezTo>
                    <a:cubicBezTo>
                      <a:pt x="179" y="165"/>
                      <a:pt x="187" y="127"/>
                      <a:pt x="208" y="104"/>
                    </a:cubicBezTo>
                    <a:cubicBezTo>
                      <a:pt x="245" y="65"/>
                      <a:pt x="341" y="0"/>
                      <a:pt x="388" y="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490" name="Freeform 585"/>
              <p:cNvSpPr>
                <a:spLocks/>
              </p:cNvSpPr>
              <p:nvPr/>
            </p:nvSpPr>
            <p:spPr bwMode="auto">
              <a:xfrm>
                <a:off x="7189" y="1090"/>
                <a:ext cx="1918" cy="1885"/>
              </a:xfrm>
              <a:custGeom>
                <a:avLst/>
                <a:gdLst>
                  <a:gd name="T0" fmla="*/ 812 w 812"/>
                  <a:gd name="T1" fmla="*/ 598 h 798"/>
                  <a:gd name="T2" fmla="*/ 812 w 812"/>
                  <a:gd name="T3" fmla="*/ 682 h 798"/>
                  <a:gd name="T4" fmla="*/ 760 w 812"/>
                  <a:gd name="T5" fmla="*/ 798 h 798"/>
                  <a:gd name="T6" fmla="*/ 772 w 812"/>
                  <a:gd name="T7" fmla="*/ 590 h 798"/>
                  <a:gd name="T8" fmla="*/ 576 w 812"/>
                  <a:gd name="T9" fmla="*/ 182 h 798"/>
                  <a:gd name="T10" fmla="*/ 100 w 812"/>
                  <a:gd name="T11" fmla="*/ 94 h 798"/>
                  <a:gd name="T12" fmla="*/ 0 w 812"/>
                  <a:gd name="T13" fmla="*/ 154 h 798"/>
                  <a:gd name="T14" fmla="*/ 112 w 812"/>
                  <a:gd name="T15" fmla="*/ 50 h 798"/>
                  <a:gd name="T16" fmla="*/ 364 w 812"/>
                  <a:gd name="T17" fmla="*/ 22 h 798"/>
                  <a:gd name="T18" fmla="*/ 812 w 812"/>
                  <a:gd name="T19" fmla="*/ 598 h 79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12"/>
                  <a:gd name="T31" fmla="*/ 0 h 798"/>
                  <a:gd name="T32" fmla="*/ 812 w 812"/>
                  <a:gd name="T33" fmla="*/ 798 h 79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12" h="798">
                    <a:moveTo>
                      <a:pt x="812" y="598"/>
                    </a:moveTo>
                    <a:cubicBezTo>
                      <a:pt x="812" y="626"/>
                      <a:pt x="812" y="654"/>
                      <a:pt x="812" y="682"/>
                    </a:cubicBezTo>
                    <a:cubicBezTo>
                      <a:pt x="796" y="722"/>
                      <a:pt x="801" y="783"/>
                      <a:pt x="760" y="798"/>
                    </a:cubicBezTo>
                    <a:cubicBezTo>
                      <a:pt x="757" y="729"/>
                      <a:pt x="777" y="659"/>
                      <a:pt x="772" y="590"/>
                    </a:cubicBezTo>
                    <a:cubicBezTo>
                      <a:pt x="760" y="437"/>
                      <a:pt x="656" y="264"/>
                      <a:pt x="576" y="182"/>
                    </a:cubicBezTo>
                    <a:cubicBezTo>
                      <a:pt x="477" y="80"/>
                      <a:pt x="267" y="0"/>
                      <a:pt x="100" y="94"/>
                    </a:cubicBezTo>
                    <a:cubicBezTo>
                      <a:pt x="64" y="114"/>
                      <a:pt x="48" y="161"/>
                      <a:pt x="0" y="154"/>
                    </a:cubicBezTo>
                    <a:cubicBezTo>
                      <a:pt x="13" y="101"/>
                      <a:pt x="67" y="72"/>
                      <a:pt x="112" y="50"/>
                    </a:cubicBezTo>
                    <a:cubicBezTo>
                      <a:pt x="181" y="17"/>
                      <a:pt x="283" y="3"/>
                      <a:pt x="364" y="22"/>
                    </a:cubicBezTo>
                    <a:cubicBezTo>
                      <a:pt x="614" y="81"/>
                      <a:pt x="776" y="324"/>
                      <a:pt x="812" y="59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491" name="Freeform 586"/>
              <p:cNvSpPr>
                <a:spLocks/>
              </p:cNvSpPr>
              <p:nvPr/>
            </p:nvSpPr>
            <p:spPr bwMode="auto">
              <a:xfrm>
                <a:off x="6556" y="1267"/>
                <a:ext cx="2407" cy="1623"/>
              </a:xfrm>
              <a:custGeom>
                <a:avLst/>
                <a:gdLst>
                  <a:gd name="T0" fmla="*/ 0 w 1019"/>
                  <a:gd name="T1" fmla="*/ 467 h 687"/>
                  <a:gd name="T2" fmla="*/ 0 w 1019"/>
                  <a:gd name="T3" fmla="*/ 435 h 687"/>
                  <a:gd name="T4" fmla="*/ 220 w 1019"/>
                  <a:gd name="T5" fmla="*/ 131 h 687"/>
                  <a:gd name="T6" fmla="*/ 296 w 1019"/>
                  <a:gd name="T7" fmla="*/ 103 h 687"/>
                  <a:gd name="T8" fmla="*/ 380 w 1019"/>
                  <a:gd name="T9" fmla="*/ 43 h 687"/>
                  <a:gd name="T10" fmla="*/ 588 w 1019"/>
                  <a:gd name="T11" fmla="*/ 3 h 687"/>
                  <a:gd name="T12" fmla="*/ 844 w 1019"/>
                  <a:gd name="T13" fmla="*/ 143 h 687"/>
                  <a:gd name="T14" fmla="*/ 1012 w 1019"/>
                  <a:gd name="T15" fmla="*/ 551 h 687"/>
                  <a:gd name="T16" fmla="*/ 976 w 1019"/>
                  <a:gd name="T17" fmla="*/ 687 h 687"/>
                  <a:gd name="T18" fmla="*/ 968 w 1019"/>
                  <a:gd name="T19" fmla="*/ 539 h 687"/>
                  <a:gd name="T20" fmla="*/ 820 w 1019"/>
                  <a:gd name="T21" fmla="*/ 187 h 687"/>
                  <a:gd name="T22" fmla="*/ 412 w 1019"/>
                  <a:gd name="T23" fmla="*/ 75 h 687"/>
                  <a:gd name="T24" fmla="*/ 304 w 1019"/>
                  <a:gd name="T25" fmla="*/ 151 h 687"/>
                  <a:gd name="T26" fmla="*/ 232 w 1019"/>
                  <a:gd name="T27" fmla="*/ 171 h 687"/>
                  <a:gd name="T28" fmla="*/ 68 w 1019"/>
                  <a:gd name="T29" fmla="*/ 371 h 687"/>
                  <a:gd name="T30" fmla="*/ 0 w 1019"/>
                  <a:gd name="T31" fmla="*/ 467 h 68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19"/>
                  <a:gd name="T49" fmla="*/ 0 h 687"/>
                  <a:gd name="T50" fmla="*/ 1019 w 1019"/>
                  <a:gd name="T51" fmla="*/ 687 h 68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19" h="687">
                    <a:moveTo>
                      <a:pt x="0" y="467"/>
                    </a:moveTo>
                    <a:cubicBezTo>
                      <a:pt x="0" y="456"/>
                      <a:pt x="0" y="446"/>
                      <a:pt x="0" y="435"/>
                    </a:cubicBezTo>
                    <a:cubicBezTo>
                      <a:pt x="35" y="319"/>
                      <a:pt x="123" y="178"/>
                      <a:pt x="220" y="131"/>
                    </a:cubicBezTo>
                    <a:cubicBezTo>
                      <a:pt x="245" y="119"/>
                      <a:pt x="272" y="115"/>
                      <a:pt x="296" y="103"/>
                    </a:cubicBezTo>
                    <a:cubicBezTo>
                      <a:pt x="329" y="86"/>
                      <a:pt x="354" y="58"/>
                      <a:pt x="380" y="43"/>
                    </a:cubicBezTo>
                    <a:cubicBezTo>
                      <a:pt x="432" y="14"/>
                      <a:pt x="497" y="0"/>
                      <a:pt x="588" y="3"/>
                    </a:cubicBezTo>
                    <a:cubicBezTo>
                      <a:pt x="693" y="7"/>
                      <a:pt x="788" y="78"/>
                      <a:pt x="844" y="143"/>
                    </a:cubicBezTo>
                    <a:cubicBezTo>
                      <a:pt x="930" y="242"/>
                      <a:pt x="1012" y="387"/>
                      <a:pt x="1012" y="551"/>
                    </a:cubicBezTo>
                    <a:cubicBezTo>
                      <a:pt x="1012" y="598"/>
                      <a:pt x="1019" y="653"/>
                      <a:pt x="976" y="687"/>
                    </a:cubicBezTo>
                    <a:cubicBezTo>
                      <a:pt x="955" y="635"/>
                      <a:pt x="970" y="584"/>
                      <a:pt x="968" y="539"/>
                    </a:cubicBezTo>
                    <a:cubicBezTo>
                      <a:pt x="961" y="392"/>
                      <a:pt x="890" y="271"/>
                      <a:pt x="820" y="187"/>
                    </a:cubicBezTo>
                    <a:cubicBezTo>
                      <a:pt x="740" y="91"/>
                      <a:pt x="571" y="0"/>
                      <a:pt x="412" y="75"/>
                    </a:cubicBezTo>
                    <a:cubicBezTo>
                      <a:pt x="373" y="93"/>
                      <a:pt x="347" y="132"/>
                      <a:pt x="304" y="151"/>
                    </a:cubicBezTo>
                    <a:cubicBezTo>
                      <a:pt x="283" y="160"/>
                      <a:pt x="256" y="159"/>
                      <a:pt x="232" y="171"/>
                    </a:cubicBezTo>
                    <a:cubicBezTo>
                      <a:pt x="156" y="208"/>
                      <a:pt x="102" y="300"/>
                      <a:pt x="68" y="371"/>
                    </a:cubicBezTo>
                    <a:cubicBezTo>
                      <a:pt x="52" y="406"/>
                      <a:pt x="34" y="484"/>
                      <a:pt x="0" y="46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492" name="Freeform 587"/>
              <p:cNvSpPr>
                <a:spLocks/>
              </p:cNvSpPr>
              <p:nvPr/>
            </p:nvSpPr>
            <p:spPr bwMode="auto">
              <a:xfrm>
                <a:off x="6752" y="1312"/>
                <a:ext cx="258" cy="236"/>
              </a:xfrm>
              <a:custGeom>
                <a:avLst/>
                <a:gdLst>
                  <a:gd name="T0" fmla="*/ 109 w 109"/>
                  <a:gd name="T1" fmla="*/ 0 h 100"/>
                  <a:gd name="T2" fmla="*/ 1 w 109"/>
                  <a:gd name="T3" fmla="*/ 100 h 100"/>
                  <a:gd name="T4" fmla="*/ 109 w 109"/>
                  <a:gd name="T5" fmla="*/ 0 h 100"/>
                  <a:gd name="T6" fmla="*/ 0 60000 65536"/>
                  <a:gd name="T7" fmla="*/ 0 60000 65536"/>
                  <a:gd name="T8" fmla="*/ 0 60000 65536"/>
                  <a:gd name="T9" fmla="*/ 0 w 109"/>
                  <a:gd name="T10" fmla="*/ 0 h 100"/>
                  <a:gd name="T11" fmla="*/ 109 w 109"/>
                  <a:gd name="T12" fmla="*/ 100 h 1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9" h="100">
                    <a:moveTo>
                      <a:pt x="109" y="0"/>
                    </a:moveTo>
                    <a:cubicBezTo>
                      <a:pt x="102" y="62"/>
                      <a:pt x="47" y="77"/>
                      <a:pt x="1" y="100"/>
                    </a:cubicBezTo>
                    <a:cubicBezTo>
                      <a:pt x="0" y="45"/>
                      <a:pt x="52" y="10"/>
                      <a:pt x="109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493" name="Freeform 588"/>
              <p:cNvSpPr>
                <a:spLocks/>
              </p:cNvSpPr>
              <p:nvPr/>
            </p:nvSpPr>
            <p:spPr bwMode="auto">
              <a:xfrm>
                <a:off x="6589" y="1432"/>
                <a:ext cx="1970" cy="2488"/>
              </a:xfrm>
              <a:custGeom>
                <a:avLst/>
                <a:gdLst>
                  <a:gd name="T0" fmla="*/ 386 w 834"/>
                  <a:gd name="T1" fmla="*/ 105 h 1053"/>
                  <a:gd name="T2" fmla="*/ 470 w 834"/>
                  <a:gd name="T3" fmla="*/ 85 h 1053"/>
                  <a:gd name="T4" fmla="*/ 834 w 834"/>
                  <a:gd name="T5" fmla="*/ 397 h 1053"/>
                  <a:gd name="T6" fmla="*/ 830 w 834"/>
                  <a:gd name="T7" fmla="*/ 429 h 1053"/>
                  <a:gd name="T8" fmla="*/ 694 w 834"/>
                  <a:gd name="T9" fmla="*/ 869 h 1053"/>
                  <a:gd name="T10" fmla="*/ 542 w 834"/>
                  <a:gd name="T11" fmla="*/ 937 h 1053"/>
                  <a:gd name="T12" fmla="*/ 434 w 834"/>
                  <a:gd name="T13" fmla="*/ 1001 h 1053"/>
                  <a:gd name="T14" fmla="*/ 302 w 834"/>
                  <a:gd name="T15" fmla="*/ 1021 h 1053"/>
                  <a:gd name="T16" fmla="*/ 222 w 834"/>
                  <a:gd name="T17" fmla="*/ 1045 h 1053"/>
                  <a:gd name="T18" fmla="*/ 390 w 834"/>
                  <a:gd name="T19" fmla="*/ 965 h 1053"/>
                  <a:gd name="T20" fmla="*/ 690 w 834"/>
                  <a:gd name="T21" fmla="*/ 625 h 1053"/>
                  <a:gd name="T22" fmla="*/ 714 w 834"/>
                  <a:gd name="T23" fmla="*/ 521 h 1053"/>
                  <a:gd name="T24" fmla="*/ 722 w 834"/>
                  <a:gd name="T25" fmla="*/ 653 h 1053"/>
                  <a:gd name="T26" fmla="*/ 622 w 834"/>
                  <a:gd name="T27" fmla="*/ 861 h 1053"/>
                  <a:gd name="T28" fmla="*/ 766 w 834"/>
                  <a:gd name="T29" fmla="*/ 529 h 1053"/>
                  <a:gd name="T30" fmla="*/ 778 w 834"/>
                  <a:gd name="T31" fmla="*/ 361 h 1053"/>
                  <a:gd name="T32" fmla="*/ 522 w 834"/>
                  <a:gd name="T33" fmla="*/ 133 h 1053"/>
                  <a:gd name="T34" fmla="*/ 326 w 834"/>
                  <a:gd name="T35" fmla="*/ 205 h 1053"/>
                  <a:gd name="T36" fmla="*/ 202 w 834"/>
                  <a:gd name="T37" fmla="*/ 321 h 1053"/>
                  <a:gd name="T38" fmla="*/ 114 w 834"/>
                  <a:gd name="T39" fmla="*/ 505 h 1053"/>
                  <a:gd name="T40" fmla="*/ 18 w 834"/>
                  <a:gd name="T41" fmla="*/ 645 h 1053"/>
                  <a:gd name="T42" fmla="*/ 78 w 834"/>
                  <a:gd name="T43" fmla="*/ 477 h 1053"/>
                  <a:gd name="T44" fmla="*/ 150 w 834"/>
                  <a:gd name="T45" fmla="*/ 309 h 1053"/>
                  <a:gd name="T46" fmla="*/ 266 w 834"/>
                  <a:gd name="T47" fmla="*/ 185 h 1053"/>
                  <a:gd name="T48" fmla="*/ 502 w 834"/>
                  <a:gd name="T49" fmla="*/ 5 h 1053"/>
                  <a:gd name="T50" fmla="*/ 574 w 834"/>
                  <a:gd name="T51" fmla="*/ 25 h 1053"/>
                  <a:gd name="T52" fmla="*/ 470 w 834"/>
                  <a:gd name="T53" fmla="*/ 57 h 1053"/>
                  <a:gd name="T54" fmla="*/ 386 w 834"/>
                  <a:gd name="T55" fmla="*/ 105 h 105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834"/>
                  <a:gd name="T85" fmla="*/ 0 h 1053"/>
                  <a:gd name="T86" fmla="*/ 834 w 834"/>
                  <a:gd name="T87" fmla="*/ 1053 h 1053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834" h="1053">
                    <a:moveTo>
                      <a:pt x="386" y="105"/>
                    </a:moveTo>
                    <a:cubicBezTo>
                      <a:pt x="419" y="107"/>
                      <a:pt x="441" y="88"/>
                      <a:pt x="470" y="85"/>
                    </a:cubicBezTo>
                    <a:cubicBezTo>
                      <a:pt x="658" y="63"/>
                      <a:pt x="834" y="235"/>
                      <a:pt x="834" y="397"/>
                    </a:cubicBezTo>
                    <a:cubicBezTo>
                      <a:pt x="834" y="407"/>
                      <a:pt x="832" y="420"/>
                      <a:pt x="830" y="429"/>
                    </a:cubicBezTo>
                    <a:cubicBezTo>
                      <a:pt x="792" y="614"/>
                      <a:pt x="805" y="765"/>
                      <a:pt x="694" y="869"/>
                    </a:cubicBezTo>
                    <a:cubicBezTo>
                      <a:pt x="652" y="909"/>
                      <a:pt x="601" y="916"/>
                      <a:pt x="542" y="937"/>
                    </a:cubicBezTo>
                    <a:cubicBezTo>
                      <a:pt x="502" y="951"/>
                      <a:pt x="477" y="984"/>
                      <a:pt x="434" y="1001"/>
                    </a:cubicBezTo>
                    <a:cubicBezTo>
                      <a:pt x="395" y="1017"/>
                      <a:pt x="348" y="1010"/>
                      <a:pt x="302" y="1021"/>
                    </a:cubicBezTo>
                    <a:cubicBezTo>
                      <a:pt x="278" y="1027"/>
                      <a:pt x="256" y="1053"/>
                      <a:pt x="222" y="1045"/>
                    </a:cubicBezTo>
                    <a:cubicBezTo>
                      <a:pt x="220" y="972"/>
                      <a:pt x="328" y="988"/>
                      <a:pt x="390" y="965"/>
                    </a:cubicBezTo>
                    <a:cubicBezTo>
                      <a:pt x="533" y="914"/>
                      <a:pt x="657" y="786"/>
                      <a:pt x="690" y="625"/>
                    </a:cubicBezTo>
                    <a:cubicBezTo>
                      <a:pt x="697" y="593"/>
                      <a:pt x="685" y="552"/>
                      <a:pt x="714" y="521"/>
                    </a:cubicBezTo>
                    <a:cubicBezTo>
                      <a:pt x="764" y="541"/>
                      <a:pt x="733" y="611"/>
                      <a:pt x="722" y="653"/>
                    </a:cubicBezTo>
                    <a:cubicBezTo>
                      <a:pt x="700" y="737"/>
                      <a:pt x="671" y="808"/>
                      <a:pt x="622" y="861"/>
                    </a:cubicBezTo>
                    <a:cubicBezTo>
                      <a:pt x="735" y="819"/>
                      <a:pt x="755" y="678"/>
                      <a:pt x="766" y="529"/>
                    </a:cubicBezTo>
                    <a:cubicBezTo>
                      <a:pt x="771" y="467"/>
                      <a:pt x="790" y="414"/>
                      <a:pt x="778" y="361"/>
                    </a:cubicBezTo>
                    <a:cubicBezTo>
                      <a:pt x="753" y="251"/>
                      <a:pt x="651" y="135"/>
                      <a:pt x="522" y="133"/>
                    </a:cubicBezTo>
                    <a:cubicBezTo>
                      <a:pt x="442" y="132"/>
                      <a:pt x="378" y="164"/>
                      <a:pt x="326" y="205"/>
                    </a:cubicBezTo>
                    <a:cubicBezTo>
                      <a:pt x="288" y="236"/>
                      <a:pt x="235" y="283"/>
                      <a:pt x="202" y="321"/>
                    </a:cubicBezTo>
                    <a:cubicBezTo>
                      <a:pt x="166" y="363"/>
                      <a:pt x="144" y="445"/>
                      <a:pt x="114" y="505"/>
                    </a:cubicBezTo>
                    <a:cubicBezTo>
                      <a:pt x="89" y="556"/>
                      <a:pt x="74" y="622"/>
                      <a:pt x="18" y="645"/>
                    </a:cubicBezTo>
                    <a:cubicBezTo>
                      <a:pt x="0" y="588"/>
                      <a:pt x="50" y="534"/>
                      <a:pt x="78" y="477"/>
                    </a:cubicBezTo>
                    <a:cubicBezTo>
                      <a:pt x="104" y="424"/>
                      <a:pt x="119" y="359"/>
                      <a:pt x="150" y="309"/>
                    </a:cubicBezTo>
                    <a:cubicBezTo>
                      <a:pt x="177" y="264"/>
                      <a:pt x="229" y="225"/>
                      <a:pt x="266" y="185"/>
                    </a:cubicBezTo>
                    <a:cubicBezTo>
                      <a:pt x="341" y="106"/>
                      <a:pt x="369" y="17"/>
                      <a:pt x="502" y="5"/>
                    </a:cubicBezTo>
                    <a:cubicBezTo>
                      <a:pt x="524" y="3"/>
                      <a:pt x="572" y="0"/>
                      <a:pt x="574" y="25"/>
                    </a:cubicBezTo>
                    <a:cubicBezTo>
                      <a:pt x="577" y="58"/>
                      <a:pt x="501" y="50"/>
                      <a:pt x="470" y="57"/>
                    </a:cubicBezTo>
                    <a:cubicBezTo>
                      <a:pt x="435" y="65"/>
                      <a:pt x="401" y="77"/>
                      <a:pt x="386" y="10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494" name="Freeform 589"/>
              <p:cNvSpPr>
                <a:spLocks/>
              </p:cNvSpPr>
              <p:nvPr/>
            </p:nvSpPr>
            <p:spPr bwMode="auto">
              <a:xfrm>
                <a:off x="7983" y="1435"/>
                <a:ext cx="817" cy="1455"/>
              </a:xfrm>
              <a:custGeom>
                <a:avLst/>
                <a:gdLst>
                  <a:gd name="T0" fmla="*/ 304 w 346"/>
                  <a:gd name="T1" fmla="*/ 616 h 616"/>
                  <a:gd name="T2" fmla="*/ 300 w 346"/>
                  <a:gd name="T3" fmla="*/ 464 h 616"/>
                  <a:gd name="T4" fmla="*/ 280 w 346"/>
                  <a:gd name="T5" fmla="*/ 412 h 616"/>
                  <a:gd name="T6" fmla="*/ 232 w 346"/>
                  <a:gd name="T7" fmla="*/ 260 h 616"/>
                  <a:gd name="T8" fmla="*/ 80 w 346"/>
                  <a:gd name="T9" fmla="*/ 92 h 616"/>
                  <a:gd name="T10" fmla="*/ 0 w 346"/>
                  <a:gd name="T11" fmla="*/ 32 h 616"/>
                  <a:gd name="T12" fmla="*/ 200 w 346"/>
                  <a:gd name="T13" fmla="*/ 132 h 616"/>
                  <a:gd name="T14" fmla="*/ 340 w 346"/>
                  <a:gd name="T15" fmla="*/ 448 h 616"/>
                  <a:gd name="T16" fmla="*/ 304 w 346"/>
                  <a:gd name="T17" fmla="*/ 616 h 6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46"/>
                  <a:gd name="T28" fmla="*/ 0 h 616"/>
                  <a:gd name="T29" fmla="*/ 346 w 346"/>
                  <a:gd name="T30" fmla="*/ 616 h 61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46" h="616">
                    <a:moveTo>
                      <a:pt x="304" y="616"/>
                    </a:moveTo>
                    <a:cubicBezTo>
                      <a:pt x="276" y="580"/>
                      <a:pt x="309" y="515"/>
                      <a:pt x="300" y="464"/>
                    </a:cubicBezTo>
                    <a:cubicBezTo>
                      <a:pt x="297" y="445"/>
                      <a:pt x="285" y="430"/>
                      <a:pt x="280" y="412"/>
                    </a:cubicBezTo>
                    <a:cubicBezTo>
                      <a:pt x="264" y="354"/>
                      <a:pt x="258" y="308"/>
                      <a:pt x="232" y="260"/>
                    </a:cubicBezTo>
                    <a:cubicBezTo>
                      <a:pt x="197" y="196"/>
                      <a:pt x="138" y="127"/>
                      <a:pt x="80" y="92"/>
                    </a:cubicBezTo>
                    <a:cubicBezTo>
                      <a:pt x="53" y="76"/>
                      <a:pt x="6" y="77"/>
                      <a:pt x="0" y="32"/>
                    </a:cubicBezTo>
                    <a:cubicBezTo>
                      <a:pt x="46" y="0"/>
                      <a:pt x="161" y="84"/>
                      <a:pt x="200" y="132"/>
                    </a:cubicBezTo>
                    <a:cubicBezTo>
                      <a:pt x="269" y="217"/>
                      <a:pt x="332" y="346"/>
                      <a:pt x="340" y="448"/>
                    </a:cubicBezTo>
                    <a:cubicBezTo>
                      <a:pt x="345" y="509"/>
                      <a:pt x="346" y="588"/>
                      <a:pt x="304" y="61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495" name="Freeform 590"/>
              <p:cNvSpPr>
                <a:spLocks/>
              </p:cNvSpPr>
              <p:nvPr/>
            </p:nvSpPr>
            <p:spPr bwMode="auto">
              <a:xfrm>
                <a:off x="6585" y="1680"/>
                <a:ext cx="663" cy="993"/>
              </a:xfrm>
              <a:custGeom>
                <a:avLst/>
                <a:gdLst>
                  <a:gd name="T0" fmla="*/ 276 w 281"/>
                  <a:gd name="T1" fmla="*/ 0 h 420"/>
                  <a:gd name="T2" fmla="*/ 184 w 281"/>
                  <a:gd name="T3" fmla="*/ 116 h 420"/>
                  <a:gd name="T4" fmla="*/ 100 w 281"/>
                  <a:gd name="T5" fmla="*/ 244 h 420"/>
                  <a:gd name="T6" fmla="*/ 8 w 281"/>
                  <a:gd name="T7" fmla="*/ 420 h 420"/>
                  <a:gd name="T8" fmla="*/ 48 w 281"/>
                  <a:gd name="T9" fmla="*/ 268 h 420"/>
                  <a:gd name="T10" fmla="*/ 108 w 281"/>
                  <a:gd name="T11" fmla="*/ 128 h 420"/>
                  <a:gd name="T12" fmla="*/ 268 w 281"/>
                  <a:gd name="T13" fmla="*/ 0 h 420"/>
                  <a:gd name="T14" fmla="*/ 276 w 281"/>
                  <a:gd name="T15" fmla="*/ 0 h 42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81"/>
                  <a:gd name="T25" fmla="*/ 0 h 420"/>
                  <a:gd name="T26" fmla="*/ 281 w 281"/>
                  <a:gd name="T27" fmla="*/ 420 h 42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81" h="420">
                    <a:moveTo>
                      <a:pt x="276" y="0"/>
                    </a:moveTo>
                    <a:cubicBezTo>
                      <a:pt x="281" y="60"/>
                      <a:pt x="217" y="82"/>
                      <a:pt x="184" y="116"/>
                    </a:cubicBezTo>
                    <a:cubicBezTo>
                      <a:pt x="151" y="150"/>
                      <a:pt x="120" y="196"/>
                      <a:pt x="100" y="244"/>
                    </a:cubicBezTo>
                    <a:cubicBezTo>
                      <a:pt x="74" y="306"/>
                      <a:pt x="67" y="380"/>
                      <a:pt x="8" y="420"/>
                    </a:cubicBezTo>
                    <a:cubicBezTo>
                      <a:pt x="0" y="366"/>
                      <a:pt x="29" y="315"/>
                      <a:pt x="48" y="268"/>
                    </a:cubicBezTo>
                    <a:cubicBezTo>
                      <a:pt x="67" y="221"/>
                      <a:pt x="83" y="167"/>
                      <a:pt x="108" y="128"/>
                    </a:cubicBezTo>
                    <a:cubicBezTo>
                      <a:pt x="139" y="81"/>
                      <a:pt x="220" y="27"/>
                      <a:pt x="268" y="0"/>
                    </a:cubicBezTo>
                    <a:cubicBezTo>
                      <a:pt x="271" y="0"/>
                      <a:pt x="273" y="0"/>
                      <a:pt x="276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496" name="Freeform 591"/>
              <p:cNvSpPr>
                <a:spLocks/>
              </p:cNvSpPr>
              <p:nvPr/>
            </p:nvSpPr>
            <p:spPr bwMode="auto">
              <a:xfrm>
                <a:off x="6792" y="1758"/>
                <a:ext cx="1637" cy="1961"/>
              </a:xfrm>
              <a:custGeom>
                <a:avLst/>
                <a:gdLst>
                  <a:gd name="T0" fmla="*/ 632 w 693"/>
                  <a:gd name="T1" fmla="*/ 363 h 830"/>
                  <a:gd name="T2" fmla="*/ 444 w 693"/>
                  <a:gd name="T3" fmla="*/ 79 h 830"/>
                  <a:gd name="T4" fmla="*/ 260 w 693"/>
                  <a:gd name="T5" fmla="*/ 151 h 830"/>
                  <a:gd name="T6" fmla="*/ 232 w 693"/>
                  <a:gd name="T7" fmla="*/ 187 h 830"/>
                  <a:gd name="T8" fmla="*/ 168 w 693"/>
                  <a:gd name="T9" fmla="*/ 263 h 830"/>
                  <a:gd name="T10" fmla="*/ 524 w 693"/>
                  <a:gd name="T11" fmla="*/ 131 h 830"/>
                  <a:gd name="T12" fmla="*/ 544 w 693"/>
                  <a:gd name="T13" fmla="*/ 571 h 830"/>
                  <a:gd name="T14" fmla="*/ 376 w 693"/>
                  <a:gd name="T15" fmla="*/ 763 h 830"/>
                  <a:gd name="T16" fmla="*/ 304 w 693"/>
                  <a:gd name="T17" fmla="*/ 795 h 830"/>
                  <a:gd name="T18" fmla="*/ 236 w 693"/>
                  <a:gd name="T19" fmla="*/ 819 h 830"/>
                  <a:gd name="T20" fmla="*/ 384 w 693"/>
                  <a:gd name="T21" fmla="*/ 703 h 830"/>
                  <a:gd name="T22" fmla="*/ 528 w 693"/>
                  <a:gd name="T23" fmla="*/ 415 h 830"/>
                  <a:gd name="T24" fmla="*/ 520 w 693"/>
                  <a:gd name="T25" fmla="*/ 191 h 830"/>
                  <a:gd name="T26" fmla="*/ 340 w 693"/>
                  <a:gd name="T27" fmla="*/ 167 h 830"/>
                  <a:gd name="T28" fmla="*/ 260 w 693"/>
                  <a:gd name="T29" fmla="*/ 255 h 830"/>
                  <a:gd name="T30" fmla="*/ 200 w 693"/>
                  <a:gd name="T31" fmla="*/ 307 h 830"/>
                  <a:gd name="T32" fmla="*/ 184 w 693"/>
                  <a:gd name="T33" fmla="*/ 431 h 830"/>
                  <a:gd name="T34" fmla="*/ 116 w 693"/>
                  <a:gd name="T35" fmla="*/ 571 h 830"/>
                  <a:gd name="T36" fmla="*/ 0 w 693"/>
                  <a:gd name="T37" fmla="*/ 651 h 830"/>
                  <a:gd name="T38" fmla="*/ 84 w 693"/>
                  <a:gd name="T39" fmla="*/ 527 h 830"/>
                  <a:gd name="T40" fmla="*/ 124 w 693"/>
                  <a:gd name="T41" fmla="*/ 355 h 830"/>
                  <a:gd name="T42" fmla="*/ 124 w 693"/>
                  <a:gd name="T43" fmla="*/ 223 h 830"/>
                  <a:gd name="T44" fmla="*/ 248 w 693"/>
                  <a:gd name="T45" fmla="*/ 103 h 830"/>
                  <a:gd name="T46" fmla="*/ 644 w 693"/>
                  <a:gd name="T47" fmla="*/ 171 h 830"/>
                  <a:gd name="T48" fmla="*/ 632 w 693"/>
                  <a:gd name="T49" fmla="*/ 363 h 83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93"/>
                  <a:gd name="T76" fmla="*/ 0 h 830"/>
                  <a:gd name="T77" fmla="*/ 693 w 693"/>
                  <a:gd name="T78" fmla="*/ 830 h 83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93" h="830">
                    <a:moveTo>
                      <a:pt x="632" y="363"/>
                    </a:moveTo>
                    <a:cubicBezTo>
                      <a:pt x="628" y="214"/>
                      <a:pt x="580" y="83"/>
                      <a:pt x="444" y="79"/>
                    </a:cubicBezTo>
                    <a:cubicBezTo>
                      <a:pt x="376" y="77"/>
                      <a:pt x="304" y="110"/>
                      <a:pt x="260" y="151"/>
                    </a:cubicBezTo>
                    <a:cubicBezTo>
                      <a:pt x="249" y="161"/>
                      <a:pt x="244" y="175"/>
                      <a:pt x="232" y="187"/>
                    </a:cubicBezTo>
                    <a:cubicBezTo>
                      <a:pt x="209" y="209"/>
                      <a:pt x="160" y="222"/>
                      <a:pt x="168" y="263"/>
                    </a:cubicBezTo>
                    <a:cubicBezTo>
                      <a:pt x="253" y="221"/>
                      <a:pt x="372" y="31"/>
                      <a:pt x="524" y="131"/>
                    </a:cubicBezTo>
                    <a:cubicBezTo>
                      <a:pt x="621" y="195"/>
                      <a:pt x="594" y="461"/>
                      <a:pt x="544" y="571"/>
                    </a:cubicBezTo>
                    <a:cubicBezTo>
                      <a:pt x="509" y="649"/>
                      <a:pt x="440" y="726"/>
                      <a:pt x="376" y="763"/>
                    </a:cubicBezTo>
                    <a:cubicBezTo>
                      <a:pt x="354" y="776"/>
                      <a:pt x="327" y="783"/>
                      <a:pt x="304" y="795"/>
                    </a:cubicBezTo>
                    <a:cubicBezTo>
                      <a:pt x="283" y="806"/>
                      <a:pt x="262" y="830"/>
                      <a:pt x="236" y="819"/>
                    </a:cubicBezTo>
                    <a:cubicBezTo>
                      <a:pt x="260" y="744"/>
                      <a:pt x="331" y="743"/>
                      <a:pt x="384" y="703"/>
                    </a:cubicBezTo>
                    <a:cubicBezTo>
                      <a:pt x="465" y="641"/>
                      <a:pt x="514" y="548"/>
                      <a:pt x="528" y="415"/>
                    </a:cubicBezTo>
                    <a:cubicBezTo>
                      <a:pt x="536" y="339"/>
                      <a:pt x="562" y="251"/>
                      <a:pt x="520" y="191"/>
                    </a:cubicBezTo>
                    <a:cubicBezTo>
                      <a:pt x="484" y="140"/>
                      <a:pt x="396" y="135"/>
                      <a:pt x="340" y="167"/>
                    </a:cubicBezTo>
                    <a:cubicBezTo>
                      <a:pt x="309" y="184"/>
                      <a:pt x="293" y="221"/>
                      <a:pt x="260" y="255"/>
                    </a:cubicBezTo>
                    <a:cubicBezTo>
                      <a:pt x="243" y="273"/>
                      <a:pt x="213" y="285"/>
                      <a:pt x="200" y="307"/>
                    </a:cubicBezTo>
                    <a:cubicBezTo>
                      <a:pt x="179" y="343"/>
                      <a:pt x="192" y="380"/>
                      <a:pt x="184" y="431"/>
                    </a:cubicBezTo>
                    <a:cubicBezTo>
                      <a:pt x="177" y="476"/>
                      <a:pt x="142" y="534"/>
                      <a:pt x="116" y="571"/>
                    </a:cubicBezTo>
                    <a:cubicBezTo>
                      <a:pt x="90" y="608"/>
                      <a:pt x="55" y="652"/>
                      <a:pt x="0" y="651"/>
                    </a:cubicBezTo>
                    <a:cubicBezTo>
                      <a:pt x="5" y="592"/>
                      <a:pt x="59" y="569"/>
                      <a:pt x="84" y="527"/>
                    </a:cubicBezTo>
                    <a:cubicBezTo>
                      <a:pt x="107" y="489"/>
                      <a:pt x="132" y="426"/>
                      <a:pt x="124" y="355"/>
                    </a:cubicBezTo>
                    <a:cubicBezTo>
                      <a:pt x="119" y="309"/>
                      <a:pt x="103" y="267"/>
                      <a:pt x="124" y="223"/>
                    </a:cubicBezTo>
                    <a:cubicBezTo>
                      <a:pt x="145" y="180"/>
                      <a:pt x="204" y="139"/>
                      <a:pt x="248" y="103"/>
                    </a:cubicBezTo>
                    <a:cubicBezTo>
                      <a:pt x="376" y="0"/>
                      <a:pt x="568" y="10"/>
                      <a:pt x="644" y="171"/>
                    </a:cubicBezTo>
                    <a:cubicBezTo>
                      <a:pt x="664" y="213"/>
                      <a:pt x="693" y="346"/>
                      <a:pt x="632" y="36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497" name="Freeform 592"/>
              <p:cNvSpPr>
                <a:spLocks/>
              </p:cNvSpPr>
              <p:nvPr/>
            </p:nvSpPr>
            <p:spPr bwMode="auto">
              <a:xfrm>
                <a:off x="7744" y="2099"/>
                <a:ext cx="307" cy="214"/>
              </a:xfrm>
              <a:custGeom>
                <a:avLst/>
                <a:gdLst>
                  <a:gd name="T0" fmla="*/ 101 w 130"/>
                  <a:gd name="T1" fmla="*/ 91 h 91"/>
                  <a:gd name="T2" fmla="*/ 17 w 130"/>
                  <a:gd name="T3" fmla="*/ 67 h 91"/>
                  <a:gd name="T4" fmla="*/ 101 w 130"/>
                  <a:gd name="T5" fmla="*/ 91 h 91"/>
                  <a:gd name="T6" fmla="*/ 0 60000 65536"/>
                  <a:gd name="T7" fmla="*/ 0 60000 65536"/>
                  <a:gd name="T8" fmla="*/ 0 60000 65536"/>
                  <a:gd name="T9" fmla="*/ 0 w 130"/>
                  <a:gd name="T10" fmla="*/ 0 h 91"/>
                  <a:gd name="T11" fmla="*/ 130 w 130"/>
                  <a:gd name="T12" fmla="*/ 91 h 9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0" h="91">
                    <a:moveTo>
                      <a:pt x="101" y="91"/>
                    </a:moveTo>
                    <a:cubicBezTo>
                      <a:pt x="75" y="81"/>
                      <a:pt x="51" y="69"/>
                      <a:pt x="17" y="67"/>
                    </a:cubicBezTo>
                    <a:cubicBezTo>
                      <a:pt x="0" y="0"/>
                      <a:pt x="130" y="39"/>
                      <a:pt x="101" y="9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498" name="Freeform 593"/>
              <p:cNvSpPr>
                <a:spLocks/>
              </p:cNvSpPr>
              <p:nvPr/>
            </p:nvSpPr>
            <p:spPr bwMode="auto">
              <a:xfrm>
                <a:off x="7222" y="2108"/>
                <a:ext cx="529" cy="621"/>
              </a:xfrm>
              <a:custGeom>
                <a:avLst/>
                <a:gdLst>
                  <a:gd name="T0" fmla="*/ 222 w 224"/>
                  <a:gd name="T1" fmla="*/ 47 h 263"/>
                  <a:gd name="T2" fmla="*/ 182 w 224"/>
                  <a:gd name="T3" fmla="*/ 79 h 263"/>
                  <a:gd name="T4" fmla="*/ 86 w 224"/>
                  <a:gd name="T5" fmla="*/ 179 h 263"/>
                  <a:gd name="T6" fmla="*/ 34 w 224"/>
                  <a:gd name="T7" fmla="*/ 263 h 263"/>
                  <a:gd name="T8" fmla="*/ 118 w 224"/>
                  <a:gd name="T9" fmla="*/ 91 h 263"/>
                  <a:gd name="T10" fmla="*/ 222 w 224"/>
                  <a:gd name="T11" fmla="*/ 47 h 2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24"/>
                  <a:gd name="T19" fmla="*/ 0 h 263"/>
                  <a:gd name="T20" fmla="*/ 224 w 224"/>
                  <a:gd name="T21" fmla="*/ 263 h 26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24" h="263">
                    <a:moveTo>
                      <a:pt x="222" y="47"/>
                    </a:moveTo>
                    <a:cubicBezTo>
                      <a:pt x="224" y="73"/>
                      <a:pt x="195" y="68"/>
                      <a:pt x="182" y="79"/>
                    </a:cubicBezTo>
                    <a:cubicBezTo>
                      <a:pt x="162" y="122"/>
                      <a:pt x="115" y="143"/>
                      <a:pt x="86" y="179"/>
                    </a:cubicBezTo>
                    <a:cubicBezTo>
                      <a:pt x="65" y="205"/>
                      <a:pt x="68" y="245"/>
                      <a:pt x="34" y="263"/>
                    </a:cubicBezTo>
                    <a:cubicBezTo>
                      <a:pt x="0" y="195"/>
                      <a:pt x="79" y="136"/>
                      <a:pt x="118" y="91"/>
                    </a:cubicBezTo>
                    <a:cubicBezTo>
                      <a:pt x="141" y="65"/>
                      <a:pt x="176" y="0"/>
                      <a:pt x="222" y="4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499" name="Freeform 594"/>
              <p:cNvSpPr>
                <a:spLocks/>
              </p:cNvSpPr>
              <p:nvPr/>
            </p:nvSpPr>
            <p:spPr bwMode="auto">
              <a:xfrm>
                <a:off x="6868" y="2271"/>
                <a:ext cx="1139" cy="1498"/>
              </a:xfrm>
              <a:custGeom>
                <a:avLst/>
                <a:gdLst>
                  <a:gd name="T0" fmla="*/ 52 w 482"/>
                  <a:gd name="T1" fmla="*/ 614 h 634"/>
                  <a:gd name="T2" fmla="*/ 120 w 482"/>
                  <a:gd name="T3" fmla="*/ 562 h 634"/>
                  <a:gd name="T4" fmla="*/ 236 w 482"/>
                  <a:gd name="T5" fmla="*/ 454 h 634"/>
                  <a:gd name="T6" fmla="*/ 300 w 482"/>
                  <a:gd name="T7" fmla="*/ 430 h 634"/>
                  <a:gd name="T8" fmla="*/ 432 w 482"/>
                  <a:gd name="T9" fmla="*/ 206 h 634"/>
                  <a:gd name="T10" fmla="*/ 428 w 482"/>
                  <a:gd name="T11" fmla="*/ 162 h 634"/>
                  <a:gd name="T12" fmla="*/ 400 w 482"/>
                  <a:gd name="T13" fmla="*/ 58 h 634"/>
                  <a:gd name="T14" fmla="*/ 332 w 482"/>
                  <a:gd name="T15" fmla="*/ 130 h 634"/>
                  <a:gd name="T16" fmla="*/ 64 w 482"/>
                  <a:gd name="T17" fmla="*/ 490 h 634"/>
                  <a:gd name="T18" fmla="*/ 0 w 482"/>
                  <a:gd name="T19" fmla="*/ 506 h 634"/>
                  <a:gd name="T20" fmla="*/ 76 w 482"/>
                  <a:gd name="T21" fmla="*/ 426 h 634"/>
                  <a:gd name="T22" fmla="*/ 240 w 482"/>
                  <a:gd name="T23" fmla="*/ 146 h 634"/>
                  <a:gd name="T24" fmla="*/ 292 w 482"/>
                  <a:gd name="T25" fmla="*/ 102 h 634"/>
                  <a:gd name="T26" fmla="*/ 340 w 482"/>
                  <a:gd name="T27" fmla="*/ 38 h 634"/>
                  <a:gd name="T28" fmla="*/ 480 w 482"/>
                  <a:gd name="T29" fmla="*/ 90 h 634"/>
                  <a:gd name="T30" fmla="*/ 468 w 482"/>
                  <a:gd name="T31" fmla="*/ 166 h 634"/>
                  <a:gd name="T32" fmla="*/ 468 w 482"/>
                  <a:gd name="T33" fmla="*/ 250 h 634"/>
                  <a:gd name="T34" fmla="*/ 356 w 482"/>
                  <a:gd name="T35" fmla="*/ 450 h 634"/>
                  <a:gd name="T36" fmla="*/ 264 w 482"/>
                  <a:gd name="T37" fmla="*/ 494 h 634"/>
                  <a:gd name="T38" fmla="*/ 52 w 482"/>
                  <a:gd name="T39" fmla="*/ 614 h 6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82"/>
                  <a:gd name="T61" fmla="*/ 0 h 634"/>
                  <a:gd name="T62" fmla="*/ 482 w 482"/>
                  <a:gd name="T63" fmla="*/ 634 h 6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82" h="634">
                    <a:moveTo>
                      <a:pt x="52" y="614"/>
                    </a:moveTo>
                    <a:cubicBezTo>
                      <a:pt x="63" y="583"/>
                      <a:pt x="91" y="582"/>
                      <a:pt x="120" y="562"/>
                    </a:cubicBezTo>
                    <a:cubicBezTo>
                      <a:pt x="162" y="533"/>
                      <a:pt x="194" y="478"/>
                      <a:pt x="236" y="454"/>
                    </a:cubicBezTo>
                    <a:cubicBezTo>
                      <a:pt x="255" y="443"/>
                      <a:pt x="279" y="442"/>
                      <a:pt x="300" y="430"/>
                    </a:cubicBezTo>
                    <a:cubicBezTo>
                      <a:pt x="368" y="392"/>
                      <a:pt x="428" y="289"/>
                      <a:pt x="432" y="206"/>
                    </a:cubicBezTo>
                    <a:cubicBezTo>
                      <a:pt x="433" y="191"/>
                      <a:pt x="427" y="176"/>
                      <a:pt x="428" y="162"/>
                    </a:cubicBezTo>
                    <a:cubicBezTo>
                      <a:pt x="430" y="121"/>
                      <a:pt x="449" y="65"/>
                      <a:pt x="400" y="58"/>
                    </a:cubicBezTo>
                    <a:cubicBezTo>
                      <a:pt x="355" y="51"/>
                      <a:pt x="343" y="93"/>
                      <a:pt x="332" y="130"/>
                    </a:cubicBezTo>
                    <a:cubicBezTo>
                      <a:pt x="229" y="219"/>
                      <a:pt x="186" y="413"/>
                      <a:pt x="64" y="490"/>
                    </a:cubicBezTo>
                    <a:cubicBezTo>
                      <a:pt x="48" y="500"/>
                      <a:pt x="23" y="512"/>
                      <a:pt x="0" y="506"/>
                    </a:cubicBezTo>
                    <a:cubicBezTo>
                      <a:pt x="0" y="456"/>
                      <a:pt x="46" y="452"/>
                      <a:pt x="76" y="426"/>
                    </a:cubicBezTo>
                    <a:cubicBezTo>
                      <a:pt x="154" y="358"/>
                      <a:pt x="171" y="230"/>
                      <a:pt x="240" y="146"/>
                    </a:cubicBezTo>
                    <a:cubicBezTo>
                      <a:pt x="253" y="131"/>
                      <a:pt x="276" y="120"/>
                      <a:pt x="292" y="102"/>
                    </a:cubicBezTo>
                    <a:cubicBezTo>
                      <a:pt x="311" y="81"/>
                      <a:pt x="322" y="51"/>
                      <a:pt x="340" y="38"/>
                    </a:cubicBezTo>
                    <a:cubicBezTo>
                      <a:pt x="395" y="0"/>
                      <a:pt x="476" y="32"/>
                      <a:pt x="480" y="90"/>
                    </a:cubicBezTo>
                    <a:cubicBezTo>
                      <a:pt x="482" y="116"/>
                      <a:pt x="470" y="144"/>
                      <a:pt x="468" y="166"/>
                    </a:cubicBezTo>
                    <a:cubicBezTo>
                      <a:pt x="466" y="195"/>
                      <a:pt x="471" y="223"/>
                      <a:pt x="468" y="250"/>
                    </a:cubicBezTo>
                    <a:cubicBezTo>
                      <a:pt x="459" y="329"/>
                      <a:pt x="412" y="407"/>
                      <a:pt x="356" y="450"/>
                    </a:cubicBezTo>
                    <a:cubicBezTo>
                      <a:pt x="330" y="470"/>
                      <a:pt x="294" y="476"/>
                      <a:pt x="264" y="494"/>
                    </a:cubicBezTo>
                    <a:cubicBezTo>
                      <a:pt x="198" y="533"/>
                      <a:pt x="151" y="634"/>
                      <a:pt x="52" y="61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500" name="Freeform 595"/>
              <p:cNvSpPr>
                <a:spLocks noEditPoints="1"/>
              </p:cNvSpPr>
              <p:nvPr/>
            </p:nvSpPr>
            <p:spPr bwMode="auto">
              <a:xfrm>
                <a:off x="6896" y="2465"/>
                <a:ext cx="983" cy="1207"/>
              </a:xfrm>
              <a:custGeom>
                <a:avLst/>
                <a:gdLst>
                  <a:gd name="T0" fmla="*/ 388 w 416"/>
                  <a:gd name="T1" fmla="*/ 0 h 511"/>
                  <a:gd name="T2" fmla="*/ 380 w 416"/>
                  <a:gd name="T3" fmla="*/ 76 h 511"/>
                  <a:gd name="T4" fmla="*/ 308 w 416"/>
                  <a:gd name="T5" fmla="*/ 296 h 511"/>
                  <a:gd name="T6" fmla="*/ 160 w 416"/>
                  <a:gd name="T7" fmla="*/ 392 h 511"/>
                  <a:gd name="T8" fmla="*/ 0 w 416"/>
                  <a:gd name="T9" fmla="*/ 476 h 511"/>
                  <a:gd name="T10" fmla="*/ 76 w 416"/>
                  <a:gd name="T11" fmla="*/ 420 h 511"/>
                  <a:gd name="T12" fmla="*/ 208 w 416"/>
                  <a:gd name="T13" fmla="*/ 276 h 511"/>
                  <a:gd name="T14" fmla="*/ 344 w 416"/>
                  <a:gd name="T15" fmla="*/ 60 h 511"/>
                  <a:gd name="T16" fmla="*/ 380 w 416"/>
                  <a:gd name="T17" fmla="*/ 0 h 511"/>
                  <a:gd name="T18" fmla="*/ 388 w 416"/>
                  <a:gd name="T19" fmla="*/ 0 h 511"/>
                  <a:gd name="T20" fmla="*/ 260 w 416"/>
                  <a:gd name="T21" fmla="*/ 264 h 511"/>
                  <a:gd name="T22" fmla="*/ 344 w 416"/>
                  <a:gd name="T23" fmla="*/ 120 h 511"/>
                  <a:gd name="T24" fmla="*/ 332 w 416"/>
                  <a:gd name="T25" fmla="*/ 116 h 511"/>
                  <a:gd name="T26" fmla="*/ 260 w 416"/>
                  <a:gd name="T27" fmla="*/ 264 h 5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16"/>
                  <a:gd name="T43" fmla="*/ 0 h 511"/>
                  <a:gd name="T44" fmla="*/ 416 w 416"/>
                  <a:gd name="T45" fmla="*/ 511 h 5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16" h="511">
                    <a:moveTo>
                      <a:pt x="388" y="0"/>
                    </a:moveTo>
                    <a:cubicBezTo>
                      <a:pt x="408" y="22"/>
                      <a:pt x="388" y="57"/>
                      <a:pt x="380" y="76"/>
                    </a:cubicBezTo>
                    <a:cubicBezTo>
                      <a:pt x="416" y="121"/>
                      <a:pt x="361" y="271"/>
                      <a:pt x="308" y="296"/>
                    </a:cubicBezTo>
                    <a:cubicBezTo>
                      <a:pt x="246" y="325"/>
                      <a:pt x="203" y="342"/>
                      <a:pt x="160" y="392"/>
                    </a:cubicBezTo>
                    <a:cubicBezTo>
                      <a:pt x="130" y="426"/>
                      <a:pt x="60" y="511"/>
                      <a:pt x="0" y="476"/>
                    </a:cubicBezTo>
                    <a:cubicBezTo>
                      <a:pt x="17" y="440"/>
                      <a:pt x="50" y="439"/>
                      <a:pt x="76" y="420"/>
                    </a:cubicBezTo>
                    <a:cubicBezTo>
                      <a:pt x="106" y="399"/>
                      <a:pt x="194" y="313"/>
                      <a:pt x="208" y="276"/>
                    </a:cubicBezTo>
                    <a:cubicBezTo>
                      <a:pt x="239" y="199"/>
                      <a:pt x="278" y="107"/>
                      <a:pt x="344" y="60"/>
                    </a:cubicBezTo>
                    <a:cubicBezTo>
                      <a:pt x="351" y="35"/>
                      <a:pt x="355" y="6"/>
                      <a:pt x="380" y="0"/>
                    </a:cubicBezTo>
                    <a:cubicBezTo>
                      <a:pt x="383" y="0"/>
                      <a:pt x="385" y="0"/>
                      <a:pt x="388" y="0"/>
                    </a:cubicBezTo>
                    <a:close/>
                    <a:moveTo>
                      <a:pt x="260" y="264"/>
                    </a:moveTo>
                    <a:cubicBezTo>
                      <a:pt x="312" y="258"/>
                      <a:pt x="349" y="183"/>
                      <a:pt x="344" y="120"/>
                    </a:cubicBezTo>
                    <a:cubicBezTo>
                      <a:pt x="339" y="120"/>
                      <a:pt x="339" y="115"/>
                      <a:pt x="332" y="116"/>
                    </a:cubicBezTo>
                    <a:cubicBezTo>
                      <a:pt x="312" y="169"/>
                      <a:pt x="283" y="213"/>
                      <a:pt x="260" y="26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501" name="Freeform 596"/>
              <p:cNvSpPr>
                <a:spLocks/>
              </p:cNvSpPr>
              <p:nvPr/>
            </p:nvSpPr>
            <p:spPr bwMode="auto">
              <a:xfrm>
                <a:off x="8514" y="2502"/>
                <a:ext cx="163" cy="350"/>
              </a:xfrm>
              <a:custGeom>
                <a:avLst/>
                <a:gdLst>
                  <a:gd name="T0" fmla="*/ 39 w 69"/>
                  <a:gd name="T1" fmla="*/ 0 h 148"/>
                  <a:gd name="T2" fmla="*/ 15 w 69"/>
                  <a:gd name="T3" fmla="*/ 148 h 148"/>
                  <a:gd name="T4" fmla="*/ 39 w 69"/>
                  <a:gd name="T5" fmla="*/ 0 h 148"/>
                  <a:gd name="T6" fmla="*/ 0 60000 65536"/>
                  <a:gd name="T7" fmla="*/ 0 60000 65536"/>
                  <a:gd name="T8" fmla="*/ 0 60000 65536"/>
                  <a:gd name="T9" fmla="*/ 0 w 69"/>
                  <a:gd name="T10" fmla="*/ 0 h 148"/>
                  <a:gd name="T11" fmla="*/ 69 w 69"/>
                  <a:gd name="T12" fmla="*/ 148 h 14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9" h="148">
                    <a:moveTo>
                      <a:pt x="39" y="0"/>
                    </a:moveTo>
                    <a:cubicBezTo>
                      <a:pt x="69" y="30"/>
                      <a:pt x="53" y="134"/>
                      <a:pt x="15" y="148"/>
                    </a:cubicBezTo>
                    <a:cubicBezTo>
                      <a:pt x="13" y="103"/>
                      <a:pt x="0" y="16"/>
                      <a:pt x="39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502" name="Freeform 597"/>
              <p:cNvSpPr>
                <a:spLocks/>
              </p:cNvSpPr>
              <p:nvPr/>
            </p:nvSpPr>
            <p:spPr bwMode="auto">
              <a:xfrm>
                <a:off x="6670" y="2538"/>
                <a:ext cx="375" cy="616"/>
              </a:xfrm>
              <a:custGeom>
                <a:avLst/>
                <a:gdLst>
                  <a:gd name="T0" fmla="*/ 140 w 159"/>
                  <a:gd name="T1" fmla="*/ 5 h 261"/>
                  <a:gd name="T2" fmla="*/ 112 w 159"/>
                  <a:gd name="T3" fmla="*/ 157 h 261"/>
                  <a:gd name="T4" fmla="*/ 20 w 159"/>
                  <a:gd name="T5" fmla="*/ 261 h 261"/>
                  <a:gd name="T6" fmla="*/ 120 w 159"/>
                  <a:gd name="T7" fmla="*/ 13 h 261"/>
                  <a:gd name="T8" fmla="*/ 128 w 159"/>
                  <a:gd name="T9" fmla="*/ 1 h 261"/>
                  <a:gd name="T10" fmla="*/ 140 w 159"/>
                  <a:gd name="T11" fmla="*/ 5 h 2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9"/>
                  <a:gd name="T19" fmla="*/ 0 h 261"/>
                  <a:gd name="T20" fmla="*/ 159 w 159"/>
                  <a:gd name="T21" fmla="*/ 261 h 2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9" h="261">
                    <a:moveTo>
                      <a:pt x="140" y="5"/>
                    </a:moveTo>
                    <a:cubicBezTo>
                      <a:pt x="159" y="62"/>
                      <a:pt x="137" y="118"/>
                      <a:pt x="112" y="157"/>
                    </a:cubicBezTo>
                    <a:cubicBezTo>
                      <a:pt x="87" y="195"/>
                      <a:pt x="54" y="238"/>
                      <a:pt x="20" y="261"/>
                    </a:cubicBezTo>
                    <a:cubicBezTo>
                      <a:pt x="0" y="156"/>
                      <a:pt x="106" y="110"/>
                      <a:pt x="120" y="13"/>
                    </a:cubicBezTo>
                    <a:cubicBezTo>
                      <a:pt x="122" y="8"/>
                      <a:pt x="127" y="7"/>
                      <a:pt x="128" y="1"/>
                    </a:cubicBezTo>
                    <a:cubicBezTo>
                      <a:pt x="135" y="0"/>
                      <a:pt x="135" y="5"/>
                      <a:pt x="140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503" name="Freeform 598"/>
              <p:cNvSpPr>
                <a:spLocks/>
              </p:cNvSpPr>
              <p:nvPr/>
            </p:nvSpPr>
            <p:spPr bwMode="auto">
              <a:xfrm>
                <a:off x="7425" y="2937"/>
                <a:ext cx="1198" cy="1210"/>
              </a:xfrm>
              <a:custGeom>
                <a:avLst/>
                <a:gdLst>
                  <a:gd name="T0" fmla="*/ 492 w 507"/>
                  <a:gd name="T1" fmla="*/ 0 h 512"/>
                  <a:gd name="T2" fmla="*/ 444 w 507"/>
                  <a:gd name="T3" fmla="*/ 188 h 512"/>
                  <a:gd name="T4" fmla="*/ 328 w 507"/>
                  <a:gd name="T5" fmla="*/ 324 h 512"/>
                  <a:gd name="T6" fmla="*/ 160 w 507"/>
                  <a:gd name="T7" fmla="*/ 396 h 512"/>
                  <a:gd name="T8" fmla="*/ 316 w 507"/>
                  <a:gd name="T9" fmla="*/ 360 h 512"/>
                  <a:gd name="T10" fmla="*/ 124 w 507"/>
                  <a:gd name="T11" fmla="*/ 444 h 512"/>
                  <a:gd name="T12" fmla="*/ 0 w 507"/>
                  <a:gd name="T13" fmla="*/ 496 h 512"/>
                  <a:gd name="T14" fmla="*/ 56 w 507"/>
                  <a:gd name="T15" fmla="*/ 444 h 512"/>
                  <a:gd name="T16" fmla="*/ 136 w 507"/>
                  <a:gd name="T17" fmla="*/ 356 h 512"/>
                  <a:gd name="T18" fmla="*/ 332 w 507"/>
                  <a:gd name="T19" fmla="*/ 272 h 512"/>
                  <a:gd name="T20" fmla="*/ 472 w 507"/>
                  <a:gd name="T21" fmla="*/ 16 h 512"/>
                  <a:gd name="T22" fmla="*/ 480 w 507"/>
                  <a:gd name="T23" fmla="*/ 0 h 512"/>
                  <a:gd name="T24" fmla="*/ 492 w 507"/>
                  <a:gd name="T25" fmla="*/ 0 h 51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07"/>
                  <a:gd name="T40" fmla="*/ 0 h 512"/>
                  <a:gd name="T41" fmla="*/ 507 w 507"/>
                  <a:gd name="T42" fmla="*/ 512 h 51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07" h="512">
                    <a:moveTo>
                      <a:pt x="492" y="0"/>
                    </a:moveTo>
                    <a:cubicBezTo>
                      <a:pt x="507" y="67"/>
                      <a:pt x="473" y="136"/>
                      <a:pt x="444" y="188"/>
                    </a:cubicBezTo>
                    <a:cubicBezTo>
                      <a:pt x="415" y="240"/>
                      <a:pt x="380" y="296"/>
                      <a:pt x="328" y="324"/>
                    </a:cubicBezTo>
                    <a:cubicBezTo>
                      <a:pt x="274" y="354"/>
                      <a:pt x="207" y="350"/>
                      <a:pt x="160" y="396"/>
                    </a:cubicBezTo>
                    <a:cubicBezTo>
                      <a:pt x="219" y="409"/>
                      <a:pt x="271" y="361"/>
                      <a:pt x="316" y="360"/>
                    </a:cubicBezTo>
                    <a:cubicBezTo>
                      <a:pt x="311" y="453"/>
                      <a:pt x="194" y="419"/>
                      <a:pt x="124" y="444"/>
                    </a:cubicBezTo>
                    <a:cubicBezTo>
                      <a:pt x="78" y="460"/>
                      <a:pt x="50" y="512"/>
                      <a:pt x="0" y="496"/>
                    </a:cubicBezTo>
                    <a:cubicBezTo>
                      <a:pt x="5" y="460"/>
                      <a:pt x="37" y="460"/>
                      <a:pt x="56" y="444"/>
                    </a:cubicBezTo>
                    <a:cubicBezTo>
                      <a:pt x="87" y="419"/>
                      <a:pt x="107" y="378"/>
                      <a:pt x="136" y="356"/>
                    </a:cubicBezTo>
                    <a:cubicBezTo>
                      <a:pt x="198" y="310"/>
                      <a:pt x="277" y="314"/>
                      <a:pt x="332" y="272"/>
                    </a:cubicBezTo>
                    <a:cubicBezTo>
                      <a:pt x="418" y="206"/>
                      <a:pt x="424" y="122"/>
                      <a:pt x="472" y="16"/>
                    </a:cubicBezTo>
                    <a:cubicBezTo>
                      <a:pt x="474" y="12"/>
                      <a:pt x="475" y="5"/>
                      <a:pt x="480" y="0"/>
                    </a:cubicBezTo>
                    <a:cubicBezTo>
                      <a:pt x="484" y="0"/>
                      <a:pt x="488" y="0"/>
                      <a:pt x="49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504" name="Freeform 599"/>
              <p:cNvSpPr>
                <a:spLocks/>
              </p:cNvSpPr>
              <p:nvPr/>
            </p:nvSpPr>
            <p:spPr bwMode="auto">
              <a:xfrm>
                <a:off x="8219" y="2956"/>
                <a:ext cx="721" cy="869"/>
              </a:xfrm>
              <a:custGeom>
                <a:avLst/>
                <a:gdLst>
                  <a:gd name="T0" fmla="*/ 288 w 305"/>
                  <a:gd name="T1" fmla="*/ 4 h 368"/>
                  <a:gd name="T2" fmla="*/ 220 w 305"/>
                  <a:gd name="T3" fmla="*/ 196 h 368"/>
                  <a:gd name="T4" fmla="*/ 152 w 305"/>
                  <a:gd name="T5" fmla="*/ 236 h 368"/>
                  <a:gd name="T6" fmla="*/ 0 w 305"/>
                  <a:gd name="T7" fmla="*/ 348 h 368"/>
                  <a:gd name="T8" fmla="*/ 52 w 305"/>
                  <a:gd name="T9" fmla="*/ 292 h 368"/>
                  <a:gd name="T10" fmla="*/ 172 w 305"/>
                  <a:gd name="T11" fmla="*/ 76 h 368"/>
                  <a:gd name="T12" fmla="*/ 208 w 305"/>
                  <a:gd name="T13" fmla="*/ 4 h 368"/>
                  <a:gd name="T14" fmla="*/ 176 w 305"/>
                  <a:gd name="T15" fmla="*/ 164 h 368"/>
                  <a:gd name="T16" fmla="*/ 276 w 305"/>
                  <a:gd name="T17" fmla="*/ 0 h 368"/>
                  <a:gd name="T18" fmla="*/ 288 w 305"/>
                  <a:gd name="T19" fmla="*/ 4 h 36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05"/>
                  <a:gd name="T31" fmla="*/ 0 h 368"/>
                  <a:gd name="T32" fmla="*/ 305 w 305"/>
                  <a:gd name="T33" fmla="*/ 368 h 36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05" h="368">
                    <a:moveTo>
                      <a:pt x="288" y="4"/>
                    </a:moveTo>
                    <a:cubicBezTo>
                      <a:pt x="305" y="75"/>
                      <a:pt x="265" y="155"/>
                      <a:pt x="220" y="196"/>
                    </a:cubicBezTo>
                    <a:cubicBezTo>
                      <a:pt x="202" y="213"/>
                      <a:pt x="173" y="218"/>
                      <a:pt x="152" y="236"/>
                    </a:cubicBezTo>
                    <a:cubicBezTo>
                      <a:pt x="106" y="276"/>
                      <a:pt x="76" y="368"/>
                      <a:pt x="0" y="348"/>
                    </a:cubicBezTo>
                    <a:cubicBezTo>
                      <a:pt x="0" y="310"/>
                      <a:pt x="31" y="310"/>
                      <a:pt x="52" y="292"/>
                    </a:cubicBezTo>
                    <a:cubicBezTo>
                      <a:pt x="106" y="246"/>
                      <a:pt x="151" y="153"/>
                      <a:pt x="172" y="76"/>
                    </a:cubicBezTo>
                    <a:cubicBezTo>
                      <a:pt x="179" y="52"/>
                      <a:pt x="177" y="14"/>
                      <a:pt x="208" y="4"/>
                    </a:cubicBezTo>
                    <a:cubicBezTo>
                      <a:pt x="247" y="48"/>
                      <a:pt x="187" y="118"/>
                      <a:pt x="176" y="164"/>
                    </a:cubicBezTo>
                    <a:cubicBezTo>
                      <a:pt x="233" y="149"/>
                      <a:pt x="235" y="44"/>
                      <a:pt x="276" y="0"/>
                    </a:cubicBezTo>
                    <a:cubicBezTo>
                      <a:pt x="279" y="2"/>
                      <a:pt x="283" y="4"/>
                      <a:pt x="288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505" name="Freeform 600"/>
              <p:cNvSpPr>
                <a:spLocks/>
              </p:cNvSpPr>
              <p:nvPr/>
            </p:nvSpPr>
            <p:spPr bwMode="auto">
              <a:xfrm>
                <a:off x="8059" y="3410"/>
                <a:ext cx="788" cy="614"/>
              </a:xfrm>
              <a:custGeom>
                <a:avLst/>
                <a:gdLst>
                  <a:gd name="T0" fmla="*/ 328 w 334"/>
                  <a:gd name="T1" fmla="*/ 0 h 260"/>
                  <a:gd name="T2" fmla="*/ 252 w 334"/>
                  <a:gd name="T3" fmla="*/ 100 h 260"/>
                  <a:gd name="T4" fmla="*/ 288 w 334"/>
                  <a:gd name="T5" fmla="*/ 92 h 260"/>
                  <a:gd name="T6" fmla="*/ 252 w 334"/>
                  <a:gd name="T7" fmla="*/ 148 h 260"/>
                  <a:gd name="T8" fmla="*/ 0 w 334"/>
                  <a:gd name="T9" fmla="*/ 260 h 260"/>
                  <a:gd name="T10" fmla="*/ 92 w 334"/>
                  <a:gd name="T11" fmla="*/ 188 h 260"/>
                  <a:gd name="T12" fmla="*/ 196 w 334"/>
                  <a:gd name="T13" fmla="*/ 120 h 260"/>
                  <a:gd name="T14" fmla="*/ 316 w 334"/>
                  <a:gd name="T15" fmla="*/ 0 h 260"/>
                  <a:gd name="T16" fmla="*/ 328 w 334"/>
                  <a:gd name="T17" fmla="*/ 0 h 26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34"/>
                  <a:gd name="T28" fmla="*/ 0 h 260"/>
                  <a:gd name="T29" fmla="*/ 334 w 334"/>
                  <a:gd name="T30" fmla="*/ 260 h 26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34" h="260">
                    <a:moveTo>
                      <a:pt x="328" y="0"/>
                    </a:moveTo>
                    <a:cubicBezTo>
                      <a:pt x="334" y="49"/>
                      <a:pt x="277" y="69"/>
                      <a:pt x="252" y="100"/>
                    </a:cubicBezTo>
                    <a:cubicBezTo>
                      <a:pt x="263" y="112"/>
                      <a:pt x="269" y="85"/>
                      <a:pt x="288" y="92"/>
                    </a:cubicBezTo>
                    <a:cubicBezTo>
                      <a:pt x="289" y="123"/>
                      <a:pt x="264" y="129"/>
                      <a:pt x="252" y="148"/>
                    </a:cubicBezTo>
                    <a:cubicBezTo>
                      <a:pt x="148" y="163"/>
                      <a:pt x="101" y="255"/>
                      <a:pt x="0" y="260"/>
                    </a:cubicBezTo>
                    <a:cubicBezTo>
                      <a:pt x="16" y="222"/>
                      <a:pt x="60" y="207"/>
                      <a:pt x="92" y="188"/>
                    </a:cubicBezTo>
                    <a:cubicBezTo>
                      <a:pt x="126" y="168"/>
                      <a:pt x="168" y="148"/>
                      <a:pt x="196" y="120"/>
                    </a:cubicBezTo>
                    <a:cubicBezTo>
                      <a:pt x="235" y="82"/>
                      <a:pt x="259" y="24"/>
                      <a:pt x="316" y="0"/>
                    </a:cubicBezTo>
                    <a:cubicBezTo>
                      <a:pt x="320" y="0"/>
                      <a:pt x="324" y="0"/>
                      <a:pt x="328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506" name="Freeform 601"/>
              <p:cNvSpPr>
                <a:spLocks/>
              </p:cNvSpPr>
              <p:nvPr/>
            </p:nvSpPr>
            <p:spPr bwMode="auto">
              <a:xfrm>
                <a:off x="7227" y="3870"/>
                <a:ext cx="321" cy="210"/>
              </a:xfrm>
              <a:custGeom>
                <a:avLst/>
                <a:gdLst>
                  <a:gd name="T0" fmla="*/ 136 w 136"/>
                  <a:gd name="T1" fmla="*/ 9 h 89"/>
                  <a:gd name="T2" fmla="*/ 0 w 136"/>
                  <a:gd name="T3" fmla="*/ 53 h 89"/>
                  <a:gd name="T4" fmla="*/ 136 w 136"/>
                  <a:gd name="T5" fmla="*/ 9 h 89"/>
                  <a:gd name="T6" fmla="*/ 0 60000 65536"/>
                  <a:gd name="T7" fmla="*/ 0 60000 65536"/>
                  <a:gd name="T8" fmla="*/ 0 60000 65536"/>
                  <a:gd name="T9" fmla="*/ 0 w 136"/>
                  <a:gd name="T10" fmla="*/ 0 h 89"/>
                  <a:gd name="T11" fmla="*/ 136 w 136"/>
                  <a:gd name="T12" fmla="*/ 89 h 8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6" h="89">
                    <a:moveTo>
                      <a:pt x="136" y="9"/>
                    </a:moveTo>
                    <a:cubicBezTo>
                      <a:pt x="122" y="49"/>
                      <a:pt x="38" y="89"/>
                      <a:pt x="0" y="53"/>
                    </a:cubicBezTo>
                    <a:cubicBezTo>
                      <a:pt x="9" y="6"/>
                      <a:pt x="98" y="0"/>
                      <a:pt x="136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507" name="Freeform 602"/>
              <p:cNvSpPr>
                <a:spLocks/>
              </p:cNvSpPr>
              <p:nvPr/>
            </p:nvSpPr>
            <p:spPr bwMode="auto">
              <a:xfrm>
                <a:off x="7593" y="3976"/>
                <a:ext cx="333" cy="152"/>
              </a:xfrm>
              <a:custGeom>
                <a:avLst/>
                <a:gdLst>
                  <a:gd name="T0" fmla="*/ 77 w 141"/>
                  <a:gd name="T1" fmla="*/ 64 h 64"/>
                  <a:gd name="T2" fmla="*/ 37 w 141"/>
                  <a:gd name="T3" fmla="*/ 64 h 64"/>
                  <a:gd name="T4" fmla="*/ 141 w 141"/>
                  <a:gd name="T5" fmla="*/ 24 h 64"/>
                  <a:gd name="T6" fmla="*/ 77 w 141"/>
                  <a:gd name="T7" fmla="*/ 64 h 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1"/>
                  <a:gd name="T13" fmla="*/ 0 h 64"/>
                  <a:gd name="T14" fmla="*/ 141 w 141"/>
                  <a:gd name="T15" fmla="*/ 64 h 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1" h="64">
                    <a:moveTo>
                      <a:pt x="77" y="64"/>
                    </a:moveTo>
                    <a:cubicBezTo>
                      <a:pt x="64" y="64"/>
                      <a:pt x="50" y="64"/>
                      <a:pt x="37" y="64"/>
                    </a:cubicBezTo>
                    <a:cubicBezTo>
                      <a:pt x="0" y="28"/>
                      <a:pt x="107" y="0"/>
                      <a:pt x="141" y="24"/>
                    </a:cubicBezTo>
                    <a:cubicBezTo>
                      <a:pt x="135" y="53"/>
                      <a:pt x="101" y="53"/>
                      <a:pt x="77" y="6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</p:grpSp>
      </p:grpSp>
      <p:grpSp>
        <p:nvGrpSpPr>
          <p:cNvPr id="508" name="Group 507"/>
          <p:cNvGrpSpPr>
            <a:grpSpLocks noChangeAspect="1"/>
          </p:cNvGrpSpPr>
          <p:nvPr/>
        </p:nvGrpSpPr>
        <p:grpSpPr>
          <a:xfrm>
            <a:off x="5649078" y="2541128"/>
            <a:ext cx="237744" cy="231685"/>
            <a:chOff x="7757742" y="3089693"/>
            <a:chExt cx="452941" cy="441397"/>
          </a:xfrm>
        </p:grpSpPr>
        <p:sp>
          <p:nvSpPr>
            <p:cNvPr id="509" name="Oval 508"/>
            <p:cNvSpPr/>
            <p:nvPr/>
          </p:nvSpPr>
          <p:spPr>
            <a:xfrm>
              <a:off x="7757742" y="3089693"/>
              <a:ext cx="452941" cy="441397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grpSp>
          <p:nvGrpSpPr>
            <p:cNvPr id="510" name="Group 603"/>
            <p:cNvGrpSpPr>
              <a:grpSpLocks noChangeAspect="1"/>
            </p:cNvGrpSpPr>
            <p:nvPr/>
          </p:nvGrpSpPr>
          <p:grpSpPr bwMode="auto">
            <a:xfrm>
              <a:off x="7882895" y="3151213"/>
              <a:ext cx="216819" cy="307388"/>
              <a:chOff x="6556" y="492"/>
              <a:chExt cx="2551" cy="3655"/>
            </a:xfrm>
            <a:solidFill>
              <a:srgbClr val="FFFFFF"/>
            </a:solidFill>
            <a:effectLst/>
          </p:grpSpPr>
          <p:sp>
            <p:nvSpPr>
              <p:cNvPr id="511" name="Freeform 579"/>
              <p:cNvSpPr>
                <a:spLocks/>
              </p:cNvSpPr>
              <p:nvPr/>
            </p:nvSpPr>
            <p:spPr bwMode="auto">
              <a:xfrm>
                <a:off x="7671" y="537"/>
                <a:ext cx="272" cy="132"/>
              </a:xfrm>
              <a:custGeom>
                <a:avLst/>
                <a:gdLst>
                  <a:gd name="T0" fmla="*/ 32 w 115"/>
                  <a:gd name="T1" fmla="*/ 0 h 56"/>
                  <a:gd name="T2" fmla="*/ 72 w 115"/>
                  <a:gd name="T3" fmla="*/ 0 h 56"/>
                  <a:gd name="T4" fmla="*/ 0 w 115"/>
                  <a:gd name="T5" fmla="*/ 24 h 56"/>
                  <a:gd name="T6" fmla="*/ 32 w 115"/>
                  <a:gd name="T7" fmla="*/ 0 h 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5"/>
                  <a:gd name="T13" fmla="*/ 0 h 56"/>
                  <a:gd name="T14" fmla="*/ 115 w 115"/>
                  <a:gd name="T15" fmla="*/ 56 h 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5" h="56">
                    <a:moveTo>
                      <a:pt x="32" y="0"/>
                    </a:moveTo>
                    <a:cubicBezTo>
                      <a:pt x="45" y="0"/>
                      <a:pt x="59" y="0"/>
                      <a:pt x="72" y="0"/>
                    </a:cubicBezTo>
                    <a:cubicBezTo>
                      <a:pt x="115" y="34"/>
                      <a:pt x="15" y="56"/>
                      <a:pt x="0" y="24"/>
                    </a:cubicBezTo>
                    <a:cubicBezTo>
                      <a:pt x="0" y="5"/>
                      <a:pt x="22" y="8"/>
                      <a:pt x="3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512" name="Freeform 580"/>
              <p:cNvSpPr>
                <a:spLocks/>
              </p:cNvSpPr>
              <p:nvPr/>
            </p:nvSpPr>
            <p:spPr bwMode="auto">
              <a:xfrm>
                <a:off x="7274" y="492"/>
                <a:ext cx="1304" cy="489"/>
              </a:xfrm>
              <a:custGeom>
                <a:avLst/>
                <a:gdLst>
                  <a:gd name="T0" fmla="*/ 376 w 552"/>
                  <a:gd name="T1" fmla="*/ 75 h 207"/>
                  <a:gd name="T2" fmla="*/ 308 w 552"/>
                  <a:gd name="T3" fmla="*/ 79 h 207"/>
                  <a:gd name="T4" fmla="*/ 452 w 552"/>
                  <a:gd name="T5" fmla="*/ 123 h 207"/>
                  <a:gd name="T6" fmla="*/ 552 w 552"/>
                  <a:gd name="T7" fmla="*/ 207 h 207"/>
                  <a:gd name="T8" fmla="*/ 428 w 552"/>
                  <a:gd name="T9" fmla="*/ 155 h 207"/>
                  <a:gd name="T10" fmla="*/ 200 w 552"/>
                  <a:gd name="T11" fmla="*/ 127 h 207"/>
                  <a:gd name="T12" fmla="*/ 124 w 552"/>
                  <a:gd name="T13" fmla="*/ 111 h 207"/>
                  <a:gd name="T14" fmla="*/ 0 w 552"/>
                  <a:gd name="T15" fmla="*/ 131 h 207"/>
                  <a:gd name="T16" fmla="*/ 224 w 552"/>
                  <a:gd name="T17" fmla="*/ 71 h 207"/>
                  <a:gd name="T18" fmla="*/ 376 w 552"/>
                  <a:gd name="T19" fmla="*/ 75 h 20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52"/>
                  <a:gd name="T31" fmla="*/ 0 h 207"/>
                  <a:gd name="T32" fmla="*/ 552 w 552"/>
                  <a:gd name="T33" fmla="*/ 207 h 20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52" h="207">
                    <a:moveTo>
                      <a:pt x="376" y="75"/>
                    </a:moveTo>
                    <a:cubicBezTo>
                      <a:pt x="349" y="75"/>
                      <a:pt x="328" y="67"/>
                      <a:pt x="308" y="79"/>
                    </a:cubicBezTo>
                    <a:cubicBezTo>
                      <a:pt x="347" y="104"/>
                      <a:pt x="405" y="105"/>
                      <a:pt x="452" y="123"/>
                    </a:cubicBezTo>
                    <a:cubicBezTo>
                      <a:pt x="494" y="139"/>
                      <a:pt x="548" y="155"/>
                      <a:pt x="552" y="207"/>
                    </a:cubicBezTo>
                    <a:cubicBezTo>
                      <a:pt x="510" y="197"/>
                      <a:pt x="473" y="171"/>
                      <a:pt x="428" y="155"/>
                    </a:cubicBezTo>
                    <a:cubicBezTo>
                      <a:pt x="359" y="130"/>
                      <a:pt x="295" y="137"/>
                      <a:pt x="200" y="127"/>
                    </a:cubicBezTo>
                    <a:cubicBezTo>
                      <a:pt x="174" y="124"/>
                      <a:pt x="150" y="111"/>
                      <a:pt x="124" y="111"/>
                    </a:cubicBezTo>
                    <a:cubicBezTo>
                      <a:pt x="77" y="112"/>
                      <a:pt x="41" y="154"/>
                      <a:pt x="0" y="131"/>
                    </a:cubicBezTo>
                    <a:cubicBezTo>
                      <a:pt x="17" y="48"/>
                      <a:pt x="142" y="83"/>
                      <a:pt x="224" y="71"/>
                    </a:cubicBezTo>
                    <a:cubicBezTo>
                      <a:pt x="275" y="64"/>
                      <a:pt x="359" y="0"/>
                      <a:pt x="376" y="7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513" name="Freeform 581"/>
              <p:cNvSpPr>
                <a:spLocks/>
              </p:cNvSpPr>
              <p:nvPr/>
            </p:nvSpPr>
            <p:spPr bwMode="auto">
              <a:xfrm>
                <a:off x="8229" y="601"/>
                <a:ext cx="203" cy="175"/>
              </a:xfrm>
              <a:custGeom>
                <a:avLst/>
                <a:gdLst>
                  <a:gd name="T0" fmla="*/ 80 w 86"/>
                  <a:gd name="T1" fmla="*/ 65 h 74"/>
                  <a:gd name="T2" fmla="*/ 0 w 86"/>
                  <a:gd name="T3" fmla="*/ 41 h 74"/>
                  <a:gd name="T4" fmla="*/ 80 w 86"/>
                  <a:gd name="T5" fmla="*/ 65 h 74"/>
                  <a:gd name="T6" fmla="*/ 0 60000 65536"/>
                  <a:gd name="T7" fmla="*/ 0 60000 65536"/>
                  <a:gd name="T8" fmla="*/ 0 60000 65536"/>
                  <a:gd name="T9" fmla="*/ 0 w 86"/>
                  <a:gd name="T10" fmla="*/ 0 h 74"/>
                  <a:gd name="T11" fmla="*/ 86 w 86"/>
                  <a:gd name="T12" fmla="*/ 74 h 7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6" h="74">
                    <a:moveTo>
                      <a:pt x="80" y="65"/>
                    </a:moveTo>
                    <a:cubicBezTo>
                      <a:pt x="52" y="74"/>
                      <a:pt x="18" y="55"/>
                      <a:pt x="0" y="41"/>
                    </a:cubicBezTo>
                    <a:cubicBezTo>
                      <a:pt x="8" y="0"/>
                      <a:pt x="86" y="28"/>
                      <a:pt x="80" y="6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514" name="Freeform 582"/>
              <p:cNvSpPr>
                <a:spLocks/>
              </p:cNvSpPr>
              <p:nvPr/>
            </p:nvSpPr>
            <p:spPr bwMode="auto">
              <a:xfrm>
                <a:off x="6842" y="792"/>
                <a:ext cx="2154" cy="1030"/>
              </a:xfrm>
              <a:custGeom>
                <a:avLst/>
                <a:gdLst>
                  <a:gd name="T0" fmla="*/ 895 w 912"/>
                  <a:gd name="T1" fmla="*/ 436 h 436"/>
                  <a:gd name="T2" fmla="*/ 831 w 912"/>
                  <a:gd name="T3" fmla="*/ 336 h 436"/>
                  <a:gd name="T4" fmla="*/ 759 w 912"/>
                  <a:gd name="T5" fmla="*/ 248 h 436"/>
                  <a:gd name="T6" fmla="*/ 747 w 912"/>
                  <a:gd name="T7" fmla="*/ 184 h 436"/>
                  <a:gd name="T8" fmla="*/ 491 w 912"/>
                  <a:gd name="T9" fmla="*/ 64 h 436"/>
                  <a:gd name="T10" fmla="*/ 295 w 912"/>
                  <a:gd name="T11" fmla="*/ 44 h 436"/>
                  <a:gd name="T12" fmla="*/ 479 w 912"/>
                  <a:gd name="T13" fmla="*/ 84 h 436"/>
                  <a:gd name="T14" fmla="*/ 727 w 912"/>
                  <a:gd name="T15" fmla="*/ 220 h 436"/>
                  <a:gd name="T16" fmla="*/ 471 w 912"/>
                  <a:gd name="T17" fmla="*/ 120 h 436"/>
                  <a:gd name="T18" fmla="*/ 363 w 912"/>
                  <a:gd name="T19" fmla="*/ 120 h 436"/>
                  <a:gd name="T20" fmla="*/ 275 w 912"/>
                  <a:gd name="T21" fmla="*/ 92 h 436"/>
                  <a:gd name="T22" fmla="*/ 7 w 912"/>
                  <a:gd name="T23" fmla="*/ 216 h 436"/>
                  <a:gd name="T24" fmla="*/ 99 w 912"/>
                  <a:gd name="T25" fmla="*/ 132 h 436"/>
                  <a:gd name="T26" fmla="*/ 251 w 912"/>
                  <a:gd name="T27" fmla="*/ 24 h 436"/>
                  <a:gd name="T28" fmla="*/ 387 w 912"/>
                  <a:gd name="T29" fmla="*/ 24 h 436"/>
                  <a:gd name="T30" fmla="*/ 503 w 912"/>
                  <a:gd name="T31" fmla="*/ 28 h 436"/>
                  <a:gd name="T32" fmla="*/ 779 w 912"/>
                  <a:gd name="T33" fmla="*/ 148 h 436"/>
                  <a:gd name="T34" fmla="*/ 803 w 912"/>
                  <a:gd name="T35" fmla="*/ 228 h 436"/>
                  <a:gd name="T36" fmla="*/ 847 w 912"/>
                  <a:gd name="T37" fmla="*/ 276 h 436"/>
                  <a:gd name="T38" fmla="*/ 895 w 912"/>
                  <a:gd name="T39" fmla="*/ 436 h 4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12"/>
                  <a:gd name="T61" fmla="*/ 0 h 436"/>
                  <a:gd name="T62" fmla="*/ 912 w 912"/>
                  <a:gd name="T63" fmla="*/ 436 h 4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12" h="436">
                    <a:moveTo>
                      <a:pt x="895" y="436"/>
                    </a:moveTo>
                    <a:cubicBezTo>
                      <a:pt x="864" y="406"/>
                      <a:pt x="854" y="371"/>
                      <a:pt x="831" y="336"/>
                    </a:cubicBezTo>
                    <a:cubicBezTo>
                      <a:pt x="811" y="305"/>
                      <a:pt x="772" y="280"/>
                      <a:pt x="759" y="248"/>
                    </a:cubicBezTo>
                    <a:cubicBezTo>
                      <a:pt x="752" y="230"/>
                      <a:pt x="756" y="204"/>
                      <a:pt x="747" y="184"/>
                    </a:cubicBezTo>
                    <a:cubicBezTo>
                      <a:pt x="721" y="123"/>
                      <a:pt x="586" y="71"/>
                      <a:pt x="491" y="64"/>
                    </a:cubicBezTo>
                    <a:cubicBezTo>
                      <a:pt x="413" y="58"/>
                      <a:pt x="362" y="58"/>
                      <a:pt x="295" y="44"/>
                    </a:cubicBezTo>
                    <a:cubicBezTo>
                      <a:pt x="321" y="92"/>
                      <a:pt x="409" y="79"/>
                      <a:pt x="479" y="84"/>
                    </a:cubicBezTo>
                    <a:cubicBezTo>
                      <a:pt x="591" y="92"/>
                      <a:pt x="712" y="133"/>
                      <a:pt x="727" y="220"/>
                    </a:cubicBezTo>
                    <a:cubicBezTo>
                      <a:pt x="646" y="185"/>
                      <a:pt x="577" y="128"/>
                      <a:pt x="471" y="120"/>
                    </a:cubicBezTo>
                    <a:cubicBezTo>
                      <a:pt x="437" y="117"/>
                      <a:pt x="399" y="124"/>
                      <a:pt x="363" y="120"/>
                    </a:cubicBezTo>
                    <a:cubicBezTo>
                      <a:pt x="333" y="116"/>
                      <a:pt x="305" y="94"/>
                      <a:pt x="275" y="92"/>
                    </a:cubicBezTo>
                    <a:cubicBezTo>
                      <a:pt x="165" y="84"/>
                      <a:pt x="112" y="218"/>
                      <a:pt x="7" y="216"/>
                    </a:cubicBezTo>
                    <a:cubicBezTo>
                      <a:pt x="0" y="168"/>
                      <a:pt x="63" y="154"/>
                      <a:pt x="99" y="132"/>
                    </a:cubicBezTo>
                    <a:cubicBezTo>
                      <a:pt x="142" y="106"/>
                      <a:pt x="199" y="55"/>
                      <a:pt x="251" y="24"/>
                    </a:cubicBezTo>
                    <a:cubicBezTo>
                      <a:pt x="292" y="0"/>
                      <a:pt x="338" y="16"/>
                      <a:pt x="387" y="24"/>
                    </a:cubicBezTo>
                    <a:cubicBezTo>
                      <a:pt x="425" y="30"/>
                      <a:pt x="464" y="25"/>
                      <a:pt x="503" y="28"/>
                    </a:cubicBezTo>
                    <a:cubicBezTo>
                      <a:pt x="592" y="34"/>
                      <a:pt x="736" y="87"/>
                      <a:pt x="779" y="148"/>
                    </a:cubicBezTo>
                    <a:cubicBezTo>
                      <a:pt x="796" y="173"/>
                      <a:pt x="793" y="202"/>
                      <a:pt x="803" y="228"/>
                    </a:cubicBezTo>
                    <a:cubicBezTo>
                      <a:pt x="811" y="248"/>
                      <a:pt x="831" y="256"/>
                      <a:pt x="847" y="276"/>
                    </a:cubicBezTo>
                    <a:cubicBezTo>
                      <a:pt x="880" y="315"/>
                      <a:pt x="912" y="375"/>
                      <a:pt x="895" y="4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542" name="Freeform 583"/>
              <p:cNvSpPr>
                <a:spLocks/>
              </p:cNvSpPr>
              <p:nvPr/>
            </p:nvSpPr>
            <p:spPr bwMode="auto">
              <a:xfrm>
                <a:off x="7010" y="844"/>
                <a:ext cx="255" cy="194"/>
              </a:xfrm>
              <a:custGeom>
                <a:avLst/>
                <a:gdLst>
                  <a:gd name="T0" fmla="*/ 108 w 108"/>
                  <a:gd name="T1" fmla="*/ 10 h 82"/>
                  <a:gd name="T2" fmla="*/ 0 w 108"/>
                  <a:gd name="T3" fmla="*/ 82 h 82"/>
                  <a:gd name="T4" fmla="*/ 108 w 108"/>
                  <a:gd name="T5" fmla="*/ 10 h 82"/>
                  <a:gd name="T6" fmla="*/ 0 60000 65536"/>
                  <a:gd name="T7" fmla="*/ 0 60000 65536"/>
                  <a:gd name="T8" fmla="*/ 0 60000 65536"/>
                  <a:gd name="T9" fmla="*/ 0 w 108"/>
                  <a:gd name="T10" fmla="*/ 0 h 82"/>
                  <a:gd name="T11" fmla="*/ 108 w 108"/>
                  <a:gd name="T12" fmla="*/ 82 h 8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8" h="82">
                    <a:moveTo>
                      <a:pt x="108" y="10"/>
                    </a:moveTo>
                    <a:cubicBezTo>
                      <a:pt x="93" y="53"/>
                      <a:pt x="43" y="81"/>
                      <a:pt x="0" y="82"/>
                    </a:cubicBezTo>
                    <a:cubicBezTo>
                      <a:pt x="14" y="38"/>
                      <a:pt x="53" y="0"/>
                      <a:pt x="108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543" name="Freeform 584"/>
              <p:cNvSpPr>
                <a:spLocks/>
              </p:cNvSpPr>
              <p:nvPr/>
            </p:nvSpPr>
            <p:spPr bwMode="auto">
              <a:xfrm>
                <a:off x="6632" y="1010"/>
                <a:ext cx="916" cy="859"/>
              </a:xfrm>
              <a:custGeom>
                <a:avLst/>
                <a:gdLst>
                  <a:gd name="T0" fmla="*/ 388 w 388"/>
                  <a:gd name="T1" fmla="*/ 36 h 364"/>
                  <a:gd name="T2" fmla="*/ 220 w 388"/>
                  <a:gd name="T3" fmla="*/ 148 h 364"/>
                  <a:gd name="T4" fmla="*/ 192 w 388"/>
                  <a:gd name="T5" fmla="*/ 200 h 364"/>
                  <a:gd name="T6" fmla="*/ 96 w 388"/>
                  <a:gd name="T7" fmla="*/ 276 h 364"/>
                  <a:gd name="T8" fmla="*/ 12 w 388"/>
                  <a:gd name="T9" fmla="*/ 364 h 364"/>
                  <a:gd name="T10" fmla="*/ 88 w 388"/>
                  <a:gd name="T11" fmla="*/ 232 h 364"/>
                  <a:gd name="T12" fmla="*/ 160 w 388"/>
                  <a:gd name="T13" fmla="*/ 184 h 364"/>
                  <a:gd name="T14" fmla="*/ 208 w 388"/>
                  <a:gd name="T15" fmla="*/ 104 h 364"/>
                  <a:gd name="T16" fmla="*/ 388 w 388"/>
                  <a:gd name="T17" fmla="*/ 36 h 36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8"/>
                  <a:gd name="T28" fmla="*/ 0 h 364"/>
                  <a:gd name="T29" fmla="*/ 388 w 388"/>
                  <a:gd name="T30" fmla="*/ 364 h 36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8" h="364">
                    <a:moveTo>
                      <a:pt x="388" y="36"/>
                    </a:moveTo>
                    <a:cubicBezTo>
                      <a:pt x="327" y="76"/>
                      <a:pt x="262" y="93"/>
                      <a:pt x="220" y="148"/>
                    </a:cubicBezTo>
                    <a:cubicBezTo>
                      <a:pt x="208" y="164"/>
                      <a:pt x="205" y="185"/>
                      <a:pt x="192" y="200"/>
                    </a:cubicBezTo>
                    <a:cubicBezTo>
                      <a:pt x="166" y="229"/>
                      <a:pt x="126" y="246"/>
                      <a:pt x="96" y="276"/>
                    </a:cubicBezTo>
                    <a:cubicBezTo>
                      <a:pt x="66" y="306"/>
                      <a:pt x="53" y="347"/>
                      <a:pt x="12" y="364"/>
                    </a:cubicBezTo>
                    <a:cubicBezTo>
                      <a:pt x="0" y="307"/>
                      <a:pt x="48" y="268"/>
                      <a:pt x="88" y="232"/>
                    </a:cubicBezTo>
                    <a:cubicBezTo>
                      <a:pt x="110" y="212"/>
                      <a:pt x="142" y="202"/>
                      <a:pt x="160" y="184"/>
                    </a:cubicBezTo>
                    <a:cubicBezTo>
                      <a:pt x="179" y="165"/>
                      <a:pt x="187" y="127"/>
                      <a:pt x="208" y="104"/>
                    </a:cubicBezTo>
                    <a:cubicBezTo>
                      <a:pt x="245" y="65"/>
                      <a:pt x="341" y="0"/>
                      <a:pt x="388" y="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544" name="Freeform 585"/>
              <p:cNvSpPr>
                <a:spLocks/>
              </p:cNvSpPr>
              <p:nvPr/>
            </p:nvSpPr>
            <p:spPr bwMode="auto">
              <a:xfrm>
                <a:off x="7189" y="1090"/>
                <a:ext cx="1918" cy="1885"/>
              </a:xfrm>
              <a:custGeom>
                <a:avLst/>
                <a:gdLst>
                  <a:gd name="T0" fmla="*/ 812 w 812"/>
                  <a:gd name="T1" fmla="*/ 598 h 798"/>
                  <a:gd name="T2" fmla="*/ 812 w 812"/>
                  <a:gd name="T3" fmla="*/ 682 h 798"/>
                  <a:gd name="T4" fmla="*/ 760 w 812"/>
                  <a:gd name="T5" fmla="*/ 798 h 798"/>
                  <a:gd name="T6" fmla="*/ 772 w 812"/>
                  <a:gd name="T7" fmla="*/ 590 h 798"/>
                  <a:gd name="T8" fmla="*/ 576 w 812"/>
                  <a:gd name="T9" fmla="*/ 182 h 798"/>
                  <a:gd name="T10" fmla="*/ 100 w 812"/>
                  <a:gd name="T11" fmla="*/ 94 h 798"/>
                  <a:gd name="T12" fmla="*/ 0 w 812"/>
                  <a:gd name="T13" fmla="*/ 154 h 798"/>
                  <a:gd name="T14" fmla="*/ 112 w 812"/>
                  <a:gd name="T15" fmla="*/ 50 h 798"/>
                  <a:gd name="T16" fmla="*/ 364 w 812"/>
                  <a:gd name="T17" fmla="*/ 22 h 798"/>
                  <a:gd name="T18" fmla="*/ 812 w 812"/>
                  <a:gd name="T19" fmla="*/ 598 h 79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12"/>
                  <a:gd name="T31" fmla="*/ 0 h 798"/>
                  <a:gd name="T32" fmla="*/ 812 w 812"/>
                  <a:gd name="T33" fmla="*/ 798 h 79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12" h="798">
                    <a:moveTo>
                      <a:pt x="812" y="598"/>
                    </a:moveTo>
                    <a:cubicBezTo>
                      <a:pt x="812" y="626"/>
                      <a:pt x="812" y="654"/>
                      <a:pt x="812" y="682"/>
                    </a:cubicBezTo>
                    <a:cubicBezTo>
                      <a:pt x="796" y="722"/>
                      <a:pt x="801" y="783"/>
                      <a:pt x="760" y="798"/>
                    </a:cubicBezTo>
                    <a:cubicBezTo>
                      <a:pt x="757" y="729"/>
                      <a:pt x="777" y="659"/>
                      <a:pt x="772" y="590"/>
                    </a:cubicBezTo>
                    <a:cubicBezTo>
                      <a:pt x="760" y="437"/>
                      <a:pt x="656" y="264"/>
                      <a:pt x="576" y="182"/>
                    </a:cubicBezTo>
                    <a:cubicBezTo>
                      <a:pt x="477" y="80"/>
                      <a:pt x="267" y="0"/>
                      <a:pt x="100" y="94"/>
                    </a:cubicBezTo>
                    <a:cubicBezTo>
                      <a:pt x="64" y="114"/>
                      <a:pt x="48" y="161"/>
                      <a:pt x="0" y="154"/>
                    </a:cubicBezTo>
                    <a:cubicBezTo>
                      <a:pt x="13" y="101"/>
                      <a:pt x="67" y="72"/>
                      <a:pt x="112" y="50"/>
                    </a:cubicBezTo>
                    <a:cubicBezTo>
                      <a:pt x="181" y="17"/>
                      <a:pt x="283" y="3"/>
                      <a:pt x="364" y="22"/>
                    </a:cubicBezTo>
                    <a:cubicBezTo>
                      <a:pt x="614" y="81"/>
                      <a:pt x="776" y="324"/>
                      <a:pt x="812" y="59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545" name="Freeform 586"/>
              <p:cNvSpPr>
                <a:spLocks/>
              </p:cNvSpPr>
              <p:nvPr/>
            </p:nvSpPr>
            <p:spPr bwMode="auto">
              <a:xfrm>
                <a:off x="6556" y="1267"/>
                <a:ext cx="2407" cy="1623"/>
              </a:xfrm>
              <a:custGeom>
                <a:avLst/>
                <a:gdLst>
                  <a:gd name="T0" fmla="*/ 0 w 1019"/>
                  <a:gd name="T1" fmla="*/ 467 h 687"/>
                  <a:gd name="T2" fmla="*/ 0 w 1019"/>
                  <a:gd name="T3" fmla="*/ 435 h 687"/>
                  <a:gd name="T4" fmla="*/ 220 w 1019"/>
                  <a:gd name="T5" fmla="*/ 131 h 687"/>
                  <a:gd name="T6" fmla="*/ 296 w 1019"/>
                  <a:gd name="T7" fmla="*/ 103 h 687"/>
                  <a:gd name="T8" fmla="*/ 380 w 1019"/>
                  <a:gd name="T9" fmla="*/ 43 h 687"/>
                  <a:gd name="T10" fmla="*/ 588 w 1019"/>
                  <a:gd name="T11" fmla="*/ 3 h 687"/>
                  <a:gd name="T12" fmla="*/ 844 w 1019"/>
                  <a:gd name="T13" fmla="*/ 143 h 687"/>
                  <a:gd name="T14" fmla="*/ 1012 w 1019"/>
                  <a:gd name="T15" fmla="*/ 551 h 687"/>
                  <a:gd name="T16" fmla="*/ 976 w 1019"/>
                  <a:gd name="T17" fmla="*/ 687 h 687"/>
                  <a:gd name="T18" fmla="*/ 968 w 1019"/>
                  <a:gd name="T19" fmla="*/ 539 h 687"/>
                  <a:gd name="T20" fmla="*/ 820 w 1019"/>
                  <a:gd name="T21" fmla="*/ 187 h 687"/>
                  <a:gd name="T22" fmla="*/ 412 w 1019"/>
                  <a:gd name="T23" fmla="*/ 75 h 687"/>
                  <a:gd name="T24" fmla="*/ 304 w 1019"/>
                  <a:gd name="T25" fmla="*/ 151 h 687"/>
                  <a:gd name="T26" fmla="*/ 232 w 1019"/>
                  <a:gd name="T27" fmla="*/ 171 h 687"/>
                  <a:gd name="T28" fmla="*/ 68 w 1019"/>
                  <a:gd name="T29" fmla="*/ 371 h 687"/>
                  <a:gd name="T30" fmla="*/ 0 w 1019"/>
                  <a:gd name="T31" fmla="*/ 467 h 68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19"/>
                  <a:gd name="T49" fmla="*/ 0 h 687"/>
                  <a:gd name="T50" fmla="*/ 1019 w 1019"/>
                  <a:gd name="T51" fmla="*/ 687 h 68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19" h="687">
                    <a:moveTo>
                      <a:pt x="0" y="467"/>
                    </a:moveTo>
                    <a:cubicBezTo>
                      <a:pt x="0" y="456"/>
                      <a:pt x="0" y="446"/>
                      <a:pt x="0" y="435"/>
                    </a:cubicBezTo>
                    <a:cubicBezTo>
                      <a:pt x="35" y="319"/>
                      <a:pt x="123" y="178"/>
                      <a:pt x="220" y="131"/>
                    </a:cubicBezTo>
                    <a:cubicBezTo>
                      <a:pt x="245" y="119"/>
                      <a:pt x="272" y="115"/>
                      <a:pt x="296" y="103"/>
                    </a:cubicBezTo>
                    <a:cubicBezTo>
                      <a:pt x="329" y="86"/>
                      <a:pt x="354" y="58"/>
                      <a:pt x="380" y="43"/>
                    </a:cubicBezTo>
                    <a:cubicBezTo>
                      <a:pt x="432" y="14"/>
                      <a:pt x="497" y="0"/>
                      <a:pt x="588" y="3"/>
                    </a:cubicBezTo>
                    <a:cubicBezTo>
                      <a:pt x="693" y="7"/>
                      <a:pt x="788" y="78"/>
                      <a:pt x="844" y="143"/>
                    </a:cubicBezTo>
                    <a:cubicBezTo>
                      <a:pt x="930" y="242"/>
                      <a:pt x="1012" y="387"/>
                      <a:pt x="1012" y="551"/>
                    </a:cubicBezTo>
                    <a:cubicBezTo>
                      <a:pt x="1012" y="598"/>
                      <a:pt x="1019" y="653"/>
                      <a:pt x="976" y="687"/>
                    </a:cubicBezTo>
                    <a:cubicBezTo>
                      <a:pt x="955" y="635"/>
                      <a:pt x="970" y="584"/>
                      <a:pt x="968" y="539"/>
                    </a:cubicBezTo>
                    <a:cubicBezTo>
                      <a:pt x="961" y="392"/>
                      <a:pt x="890" y="271"/>
                      <a:pt x="820" y="187"/>
                    </a:cubicBezTo>
                    <a:cubicBezTo>
                      <a:pt x="740" y="91"/>
                      <a:pt x="571" y="0"/>
                      <a:pt x="412" y="75"/>
                    </a:cubicBezTo>
                    <a:cubicBezTo>
                      <a:pt x="373" y="93"/>
                      <a:pt x="347" y="132"/>
                      <a:pt x="304" y="151"/>
                    </a:cubicBezTo>
                    <a:cubicBezTo>
                      <a:pt x="283" y="160"/>
                      <a:pt x="256" y="159"/>
                      <a:pt x="232" y="171"/>
                    </a:cubicBezTo>
                    <a:cubicBezTo>
                      <a:pt x="156" y="208"/>
                      <a:pt x="102" y="300"/>
                      <a:pt x="68" y="371"/>
                    </a:cubicBezTo>
                    <a:cubicBezTo>
                      <a:pt x="52" y="406"/>
                      <a:pt x="34" y="484"/>
                      <a:pt x="0" y="46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546" name="Freeform 587"/>
              <p:cNvSpPr>
                <a:spLocks/>
              </p:cNvSpPr>
              <p:nvPr/>
            </p:nvSpPr>
            <p:spPr bwMode="auto">
              <a:xfrm>
                <a:off x="6752" y="1312"/>
                <a:ext cx="258" cy="236"/>
              </a:xfrm>
              <a:custGeom>
                <a:avLst/>
                <a:gdLst>
                  <a:gd name="T0" fmla="*/ 109 w 109"/>
                  <a:gd name="T1" fmla="*/ 0 h 100"/>
                  <a:gd name="T2" fmla="*/ 1 w 109"/>
                  <a:gd name="T3" fmla="*/ 100 h 100"/>
                  <a:gd name="T4" fmla="*/ 109 w 109"/>
                  <a:gd name="T5" fmla="*/ 0 h 100"/>
                  <a:gd name="T6" fmla="*/ 0 60000 65536"/>
                  <a:gd name="T7" fmla="*/ 0 60000 65536"/>
                  <a:gd name="T8" fmla="*/ 0 60000 65536"/>
                  <a:gd name="T9" fmla="*/ 0 w 109"/>
                  <a:gd name="T10" fmla="*/ 0 h 100"/>
                  <a:gd name="T11" fmla="*/ 109 w 109"/>
                  <a:gd name="T12" fmla="*/ 100 h 1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9" h="100">
                    <a:moveTo>
                      <a:pt x="109" y="0"/>
                    </a:moveTo>
                    <a:cubicBezTo>
                      <a:pt x="102" y="62"/>
                      <a:pt x="47" y="77"/>
                      <a:pt x="1" y="100"/>
                    </a:cubicBezTo>
                    <a:cubicBezTo>
                      <a:pt x="0" y="45"/>
                      <a:pt x="52" y="10"/>
                      <a:pt x="109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547" name="Freeform 588"/>
              <p:cNvSpPr>
                <a:spLocks/>
              </p:cNvSpPr>
              <p:nvPr/>
            </p:nvSpPr>
            <p:spPr bwMode="auto">
              <a:xfrm>
                <a:off x="6589" y="1432"/>
                <a:ext cx="1970" cy="2488"/>
              </a:xfrm>
              <a:custGeom>
                <a:avLst/>
                <a:gdLst>
                  <a:gd name="T0" fmla="*/ 386 w 834"/>
                  <a:gd name="T1" fmla="*/ 105 h 1053"/>
                  <a:gd name="T2" fmla="*/ 470 w 834"/>
                  <a:gd name="T3" fmla="*/ 85 h 1053"/>
                  <a:gd name="T4" fmla="*/ 834 w 834"/>
                  <a:gd name="T5" fmla="*/ 397 h 1053"/>
                  <a:gd name="T6" fmla="*/ 830 w 834"/>
                  <a:gd name="T7" fmla="*/ 429 h 1053"/>
                  <a:gd name="T8" fmla="*/ 694 w 834"/>
                  <a:gd name="T9" fmla="*/ 869 h 1053"/>
                  <a:gd name="T10" fmla="*/ 542 w 834"/>
                  <a:gd name="T11" fmla="*/ 937 h 1053"/>
                  <a:gd name="T12" fmla="*/ 434 w 834"/>
                  <a:gd name="T13" fmla="*/ 1001 h 1053"/>
                  <a:gd name="T14" fmla="*/ 302 w 834"/>
                  <a:gd name="T15" fmla="*/ 1021 h 1053"/>
                  <a:gd name="T16" fmla="*/ 222 w 834"/>
                  <a:gd name="T17" fmla="*/ 1045 h 1053"/>
                  <a:gd name="T18" fmla="*/ 390 w 834"/>
                  <a:gd name="T19" fmla="*/ 965 h 1053"/>
                  <a:gd name="T20" fmla="*/ 690 w 834"/>
                  <a:gd name="T21" fmla="*/ 625 h 1053"/>
                  <a:gd name="T22" fmla="*/ 714 w 834"/>
                  <a:gd name="T23" fmla="*/ 521 h 1053"/>
                  <a:gd name="T24" fmla="*/ 722 w 834"/>
                  <a:gd name="T25" fmla="*/ 653 h 1053"/>
                  <a:gd name="T26" fmla="*/ 622 w 834"/>
                  <a:gd name="T27" fmla="*/ 861 h 1053"/>
                  <a:gd name="T28" fmla="*/ 766 w 834"/>
                  <a:gd name="T29" fmla="*/ 529 h 1053"/>
                  <a:gd name="T30" fmla="*/ 778 w 834"/>
                  <a:gd name="T31" fmla="*/ 361 h 1053"/>
                  <a:gd name="T32" fmla="*/ 522 w 834"/>
                  <a:gd name="T33" fmla="*/ 133 h 1053"/>
                  <a:gd name="T34" fmla="*/ 326 w 834"/>
                  <a:gd name="T35" fmla="*/ 205 h 1053"/>
                  <a:gd name="T36" fmla="*/ 202 w 834"/>
                  <a:gd name="T37" fmla="*/ 321 h 1053"/>
                  <a:gd name="T38" fmla="*/ 114 w 834"/>
                  <a:gd name="T39" fmla="*/ 505 h 1053"/>
                  <a:gd name="T40" fmla="*/ 18 w 834"/>
                  <a:gd name="T41" fmla="*/ 645 h 1053"/>
                  <a:gd name="T42" fmla="*/ 78 w 834"/>
                  <a:gd name="T43" fmla="*/ 477 h 1053"/>
                  <a:gd name="T44" fmla="*/ 150 w 834"/>
                  <a:gd name="T45" fmla="*/ 309 h 1053"/>
                  <a:gd name="T46" fmla="*/ 266 w 834"/>
                  <a:gd name="T47" fmla="*/ 185 h 1053"/>
                  <a:gd name="T48" fmla="*/ 502 w 834"/>
                  <a:gd name="T49" fmla="*/ 5 h 1053"/>
                  <a:gd name="T50" fmla="*/ 574 w 834"/>
                  <a:gd name="T51" fmla="*/ 25 h 1053"/>
                  <a:gd name="T52" fmla="*/ 470 w 834"/>
                  <a:gd name="T53" fmla="*/ 57 h 1053"/>
                  <a:gd name="T54" fmla="*/ 386 w 834"/>
                  <a:gd name="T55" fmla="*/ 105 h 105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834"/>
                  <a:gd name="T85" fmla="*/ 0 h 1053"/>
                  <a:gd name="T86" fmla="*/ 834 w 834"/>
                  <a:gd name="T87" fmla="*/ 1053 h 1053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834" h="1053">
                    <a:moveTo>
                      <a:pt x="386" y="105"/>
                    </a:moveTo>
                    <a:cubicBezTo>
                      <a:pt x="419" y="107"/>
                      <a:pt x="441" y="88"/>
                      <a:pt x="470" y="85"/>
                    </a:cubicBezTo>
                    <a:cubicBezTo>
                      <a:pt x="658" y="63"/>
                      <a:pt x="834" y="235"/>
                      <a:pt x="834" y="397"/>
                    </a:cubicBezTo>
                    <a:cubicBezTo>
                      <a:pt x="834" y="407"/>
                      <a:pt x="832" y="420"/>
                      <a:pt x="830" y="429"/>
                    </a:cubicBezTo>
                    <a:cubicBezTo>
                      <a:pt x="792" y="614"/>
                      <a:pt x="805" y="765"/>
                      <a:pt x="694" y="869"/>
                    </a:cubicBezTo>
                    <a:cubicBezTo>
                      <a:pt x="652" y="909"/>
                      <a:pt x="601" y="916"/>
                      <a:pt x="542" y="937"/>
                    </a:cubicBezTo>
                    <a:cubicBezTo>
                      <a:pt x="502" y="951"/>
                      <a:pt x="477" y="984"/>
                      <a:pt x="434" y="1001"/>
                    </a:cubicBezTo>
                    <a:cubicBezTo>
                      <a:pt x="395" y="1017"/>
                      <a:pt x="348" y="1010"/>
                      <a:pt x="302" y="1021"/>
                    </a:cubicBezTo>
                    <a:cubicBezTo>
                      <a:pt x="278" y="1027"/>
                      <a:pt x="256" y="1053"/>
                      <a:pt x="222" y="1045"/>
                    </a:cubicBezTo>
                    <a:cubicBezTo>
                      <a:pt x="220" y="972"/>
                      <a:pt x="328" y="988"/>
                      <a:pt x="390" y="965"/>
                    </a:cubicBezTo>
                    <a:cubicBezTo>
                      <a:pt x="533" y="914"/>
                      <a:pt x="657" y="786"/>
                      <a:pt x="690" y="625"/>
                    </a:cubicBezTo>
                    <a:cubicBezTo>
                      <a:pt x="697" y="593"/>
                      <a:pt x="685" y="552"/>
                      <a:pt x="714" y="521"/>
                    </a:cubicBezTo>
                    <a:cubicBezTo>
                      <a:pt x="764" y="541"/>
                      <a:pt x="733" y="611"/>
                      <a:pt x="722" y="653"/>
                    </a:cubicBezTo>
                    <a:cubicBezTo>
                      <a:pt x="700" y="737"/>
                      <a:pt x="671" y="808"/>
                      <a:pt x="622" y="861"/>
                    </a:cubicBezTo>
                    <a:cubicBezTo>
                      <a:pt x="735" y="819"/>
                      <a:pt x="755" y="678"/>
                      <a:pt x="766" y="529"/>
                    </a:cubicBezTo>
                    <a:cubicBezTo>
                      <a:pt x="771" y="467"/>
                      <a:pt x="790" y="414"/>
                      <a:pt x="778" y="361"/>
                    </a:cubicBezTo>
                    <a:cubicBezTo>
                      <a:pt x="753" y="251"/>
                      <a:pt x="651" y="135"/>
                      <a:pt x="522" y="133"/>
                    </a:cubicBezTo>
                    <a:cubicBezTo>
                      <a:pt x="442" y="132"/>
                      <a:pt x="378" y="164"/>
                      <a:pt x="326" y="205"/>
                    </a:cubicBezTo>
                    <a:cubicBezTo>
                      <a:pt x="288" y="236"/>
                      <a:pt x="235" y="283"/>
                      <a:pt x="202" y="321"/>
                    </a:cubicBezTo>
                    <a:cubicBezTo>
                      <a:pt x="166" y="363"/>
                      <a:pt x="144" y="445"/>
                      <a:pt x="114" y="505"/>
                    </a:cubicBezTo>
                    <a:cubicBezTo>
                      <a:pt x="89" y="556"/>
                      <a:pt x="74" y="622"/>
                      <a:pt x="18" y="645"/>
                    </a:cubicBezTo>
                    <a:cubicBezTo>
                      <a:pt x="0" y="588"/>
                      <a:pt x="50" y="534"/>
                      <a:pt x="78" y="477"/>
                    </a:cubicBezTo>
                    <a:cubicBezTo>
                      <a:pt x="104" y="424"/>
                      <a:pt x="119" y="359"/>
                      <a:pt x="150" y="309"/>
                    </a:cubicBezTo>
                    <a:cubicBezTo>
                      <a:pt x="177" y="264"/>
                      <a:pt x="229" y="225"/>
                      <a:pt x="266" y="185"/>
                    </a:cubicBezTo>
                    <a:cubicBezTo>
                      <a:pt x="341" y="106"/>
                      <a:pt x="369" y="17"/>
                      <a:pt x="502" y="5"/>
                    </a:cubicBezTo>
                    <a:cubicBezTo>
                      <a:pt x="524" y="3"/>
                      <a:pt x="572" y="0"/>
                      <a:pt x="574" y="25"/>
                    </a:cubicBezTo>
                    <a:cubicBezTo>
                      <a:pt x="577" y="58"/>
                      <a:pt x="501" y="50"/>
                      <a:pt x="470" y="57"/>
                    </a:cubicBezTo>
                    <a:cubicBezTo>
                      <a:pt x="435" y="65"/>
                      <a:pt x="401" y="77"/>
                      <a:pt x="386" y="10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548" name="Freeform 589"/>
              <p:cNvSpPr>
                <a:spLocks/>
              </p:cNvSpPr>
              <p:nvPr/>
            </p:nvSpPr>
            <p:spPr bwMode="auto">
              <a:xfrm>
                <a:off x="7983" y="1435"/>
                <a:ext cx="817" cy="1455"/>
              </a:xfrm>
              <a:custGeom>
                <a:avLst/>
                <a:gdLst>
                  <a:gd name="T0" fmla="*/ 304 w 346"/>
                  <a:gd name="T1" fmla="*/ 616 h 616"/>
                  <a:gd name="T2" fmla="*/ 300 w 346"/>
                  <a:gd name="T3" fmla="*/ 464 h 616"/>
                  <a:gd name="T4" fmla="*/ 280 w 346"/>
                  <a:gd name="T5" fmla="*/ 412 h 616"/>
                  <a:gd name="T6" fmla="*/ 232 w 346"/>
                  <a:gd name="T7" fmla="*/ 260 h 616"/>
                  <a:gd name="T8" fmla="*/ 80 w 346"/>
                  <a:gd name="T9" fmla="*/ 92 h 616"/>
                  <a:gd name="T10" fmla="*/ 0 w 346"/>
                  <a:gd name="T11" fmla="*/ 32 h 616"/>
                  <a:gd name="T12" fmla="*/ 200 w 346"/>
                  <a:gd name="T13" fmla="*/ 132 h 616"/>
                  <a:gd name="T14" fmla="*/ 340 w 346"/>
                  <a:gd name="T15" fmla="*/ 448 h 616"/>
                  <a:gd name="T16" fmla="*/ 304 w 346"/>
                  <a:gd name="T17" fmla="*/ 616 h 6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46"/>
                  <a:gd name="T28" fmla="*/ 0 h 616"/>
                  <a:gd name="T29" fmla="*/ 346 w 346"/>
                  <a:gd name="T30" fmla="*/ 616 h 61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46" h="616">
                    <a:moveTo>
                      <a:pt x="304" y="616"/>
                    </a:moveTo>
                    <a:cubicBezTo>
                      <a:pt x="276" y="580"/>
                      <a:pt x="309" y="515"/>
                      <a:pt x="300" y="464"/>
                    </a:cubicBezTo>
                    <a:cubicBezTo>
                      <a:pt x="297" y="445"/>
                      <a:pt x="285" y="430"/>
                      <a:pt x="280" y="412"/>
                    </a:cubicBezTo>
                    <a:cubicBezTo>
                      <a:pt x="264" y="354"/>
                      <a:pt x="258" y="308"/>
                      <a:pt x="232" y="260"/>
                    </a:cubicBezTo>
                    <a:cubicBezTo>
                      <a:pt x="197" y="196"/>
                      <a:pt x="138" y="127"/>
                      <a:pt x="80" y="92"/>
                    </a:cubicBezTo>
                    <a:cubicBezTo>
                      <a:pt x="53" y="76"/>
                      <a:pt x="6" y="77"/>
                      <a:pt x="0" y="32"/>
                    </a:cubicBezTo>
                    <a:cubicBezTo>
                      <a:pt x="46" y="0"/>
                      <a:pt x="161" y="84"/>
                      <a:pt x="200" y="132"/>
                    </a:cubicBezTo>
                    <a:cubicBezTo>
                      <a:pt x="269" y="217"/>
                      <a:pt x="332" y="346"/>
                      <a:pt x="340" y="448"/>
                    </a:cubicBezTo>
                    <a:cubicBezTo>
                      <a:pt x="345" y="509"/>
                      <a:pt x="346" y="588"/>
                      <a:pt x="304" y="61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549" name="Freeform 590"/>
              <p:cNvSpPr>
                <a:spLocks/>
              </p:cNvSpPr>
              <p:nvPr/>
            </p:nvSpPr>
            <p:spPr bwMode="auto">
              <a:xfrm>
                <a:off x="6585" y="1680"/>
                <a:ext cx="663" cy="993"/>
              </a:xfrm>
              <a:custGeom>
                <a:avLst/>
                <a:gdLst>
                  <a:gd name="T0" fmla="*/ 276 w 281"/>
                  <a:gd name="T1" fmla="*/ 0 h 420"/>
                  <a:gd name="T2" fmla="*/ 184 w 281"/>
                  <a:gd name="T3" fmla="*/ 116 h 420"/>
                  <a:gd name="T4" fmla="*/ 100 w 281"/>
                  <a:gd name="T5" fmla="*/ 244 h 420"/>
                  <a:gd name="T6" fmla="*/ 8 w 281"/>
                  <a:gd name="T7" fmla="*/ 420 h 420"/>
                  <a:gd name="T8" fmla="*/ 48 w 281"/>
                  <a:gd name="T9" fmla="*/ 268 h 420"/>
                  <a:gd name="T10" fmla="*/ 108 w 281"/>
                  <a:gd name="T11" fmla="*/ 128 h 420"/>
                  <a:gd name="T12" fmla="*/ 268 w 281"/>
                  <a:gd name="T13" fmla="*/ 0 h 420"/>
                  <a:gd name="T14" fmla="*/ 276 w 281"/>
                  <a:gd name="T15" fmla="*/ 0 h 42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81"/>
                  <a:gd name="T25" fmla="*/ 0 h 420"/>
                  <a:gd name="T26" fmla="*/ 281 w 281"/>
                  <a:gd name="T27" fmla="*/ 420 h 42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81" h="420">
                    <a:moveTo>
                      <a:pt x="276" y="0"/>
                    </a:moveTo>
                    <a:cubicBezTo>
                      <a:pt x="281" y="60"/>
                      <a:pt x="217" y="82"/>
                      <a:pt x="184" y="116"/>
                    </a:cubicBezTo>
                    <a:cubicBezTo>
                      <a:pt x="151" y="150"/>
                      <a:pt x="120" y="196"/>
                      <a:pt x="100" y="244"/>
                    </a:cubicBezTo>
                    <a:cubicBezTo>
                      <a:pt x="74" y="306"/>
                      <a:pt x="67" y="380"/>
                      <a:pt x="8" y="420"/>
                    </a:cubicBezTo>
                    <a:cubicBezTo>
                      <a:pt x="0" y="366"/>
                      <a:pt x="29" y="315"/>
                      <a:pt x="48" y="268"/>
                    </a:cubicBezTo>
                    <a:cubicBezTo>
                      <a:pt x="67" y="221"/>
                      <a:pt x="83" y="167"/>
                      <a:pt x="108" y="128"/>
                    </a:cubicBezTo>
                    <a:cubicBezTo>
                      <a:pt x="139" y="81"/>
                      <a:pt x="220" y="27"/>
                      <a:pt x="268" y="0"/>
                    </a:cubicBezTo>
                    <a:cubicBezTo>
                      <a:pt x="271" y="0"/>
                      <a:pt x="273" y="0"/>
                      <a:pt x="276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550" name="Freeform 591"/>
              <p:cNvSpPr>
                <a:spLocks/>
              </p:cNvSpPr>
              <p:nvPr/>
            </p:nvSpPr>
            <p:spPr bwMode="auto">
              <a:xfrm>
                <a:off x="6792" y="1758"/>
                <a:ext cx="1637" cy="1961"/>
              </a:xfrm>
              <a:custGeom>
                <a:avLst/>
                <a:gdLst>
                  <a:gd name="T0" fmla="*/ 632 w 693"/>
                  <a:gd name="T1" fmla="*/ 363 h 830"/>
                  <a:gd name="T2" fmla="*/ 444 w 693"/>
                  <a:gd name="T3" fmla="*/ 79 h 830"/>
                  <a:gd name="T4" fmla="*/ 260 w 693"/>
                  <a:gd name="T5" fmla="*/ 151 h 830"/>
                  <a:gd name="T6" fmla="*/ 232 w 693"/>
                  <a:gd name="T7" fmla="*/ 187 h 830"/>
                  <a:gd name="T8" fmla="*/ 168 w 693"/>
                  <a:gd name="T9" fmla="*/ 263 h 830"/>
                  <a:gd name="T10" fmla="*/ 524 w 693"/>
                  <a:gd name="T11" fmla="*/ 131 h 830"/>
                  <a:gd name="T12" fmla="*/ 544 w 693"/>
                  <a:gd name="T13" fmla="*/ 571 h 830"/>
                  <a:gd name="T14" fmla="*/ 376 w 693"/>
                  <a:gd name="T15" fmla="*/ 763 h 830"/>
                  <a:gd name="T16" fmla="*/ 304 w 693"/>
                  <a:gd name="T17" fmla="*/ 795 h 830"/>
                  <a:gd name="T18" fmla="*/ 236 w 693"/>
                  <a:gd name="T19" fmla="*/ 819 h 830"/>
                  <a:gd name="T20" fmla="*/ 384 w 693"/>
                  <a:gd name="T21" fmla="*/ 703 h 830"/>
                  <a:gd name="T22" fmla="*/ 528 w 693"/>
                  <a:gd name="T23" fmla="*/ 415 h 830"/>
                  <a:gd name="T24" fmla="*/ 520 w 693"/>
                  <a:gd name="T25" fmla="*/ 191 h 830"/>
                  <a:gd name="T26" fmla="*/ 340 w 693"/>
                  <a:gd name="T27" fmla="*/ 167 h 830"/>
                  <a:gd name="T28" fmla="*/ 260 w 693"/>
                  <a:gd name="T29" fmla="*/ 255 h 830"/>
                  <a:gd name="T30" fmla="*/ 200 w 693"/>
                  <a:gd name="T31" fmla="*/ 307 h 830"/>
                  <a:gd name="T32" fmla="*/ 184 w 693"/>
                  <a:gd name="T33" fmla="*/ 431 h 830"/>
                  <a:gd name="T34" fmla="*/ 116 w 693"/>
                  <a:gd name="T35" fmla="*/ 571 h 830"/>
                  <a:gd name="T36" fmla="*/ 0 w 693"/>
                  <a:gd name="T37" fmla="*/ 651 h 830"/>
                  <a:gd name="T38" fmla="*/ 84 w 693"/>
                  <a:gd name="T39" fmla="*/ 527 h 830"/>
                  <a:gd name="T40" fmla="*/ 124 w 693"/>
                  <a:gd name="T41" fmla="*/ 355 h 830"/>
                  <a:gd name="T42" fmla="*/ 124 w 693"/>
                  <a:gd name="T43" fmla="*/ 223 h 830"/>
                  <a:gd name="T44" fmla="*/ 248 w 693"/>
                  <a:gd name="T45" fmla="*/ 103 h 830"/>
                  <a:gd name="T46" fmla="*/ 644 w 693"/>
                  <a:gd name="T47" fmla="*/ 171 h 830"/>
                  <a:gd name="T48" fmla="*/ 632 w 693"/>
                  <a:gd name="T49" fmla="*/ 363 h 83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93"/>
                  <a:gd name="T76" fmla="*/ 0 h 830"/>
                  <a:gd name="T77" fmla="*/ 693 w 693"/>
                  <a:gd name="T78" fmla="*/ 830 h 83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93" h="830">
                    <a:moveTo>
                      <a:pt x="632" y="363"/>
                    </a:moveTo>
                    <a:cubicBezTo>
                      <a:pt x="628" y="214"/>
                      <a:pt x="580" y="83"/>
                      <a:pt x="444" y="79"/>
                    </a:cubicBezTo>
                    <a:cubicBezTo>
                      <a:pt x="376" y="77"/>
                      <a:pt x="304" y="110"/>
                      <a:pt x="260" y="151"/>
                    </a:cubicBezTo>
                    <a:cubicBezTo>
                      <a:pt x="249" y="161"/>
                      <a:pt x="244" y="175"/>
                      <a:pt x="232" y="187"/>
                    </a:cubicBezTo>
                    <a:cubicBezTo>
                      <a:pt x="209" y="209"/>
                      <a:pt x="160" y="222"/>
                      <a:pt x="168" y="263"/>
                    </a:cubicBezTo>
                    <a:cubicBezTo>
                      <a:pt x="253" y="221"/>
                      <a:pt x="372" y="31"/>
                      <a:pt x="524" y="131"/>
                    </a:cubicBezTo>
                    <a:cubicBezTo>
                      <a:pt x="621" y="195"/>
                      <a:pt x="594" y="461"/>
                      <a:pt x="544" y="571"/>
                    </a:cubicBezTo>
                    <a:cubicBezTo>
                      <a:pt x="509" y="649"/>
                      <a:pt x="440" y="726"/>
                      <a:pt x="376" y="763"/>
                    </a:cubicBezTo>
                    <a:cubicBezTo>
                      <a:pt x="354" y="776"/>
                      <a:pt x="327" y="783"/>
                      <a:pt x="304" y="795"/>
                    </a:cubicBezTo>
                    <a:cubicBezTo>
                      <a:pt x="283" y="806"/>
                      <a:pt x="262" y="830"/>
                      <a:pt x="236" y="819"/>
                    </a:cubicBezTo>
                    <a:cubicBezTo>
                      <a:pt x="260" y="744"/>
                      <a:pt x="331" y="743"/>
                      <a:pt x="384" y="703"/>
                    </a:cubicBezTo>
                    <a:cubicBezTo>
                      <a:pt x="465" y="641"/>
                      <a:pt x="514" y="548"/>
                      <a:pt x="528" y="415"/>
                    </a:cubicBezTo>
                    <a:cubicBezTo>
                      <a:pt x="536" y="339"/>
                      <a:pt x="562" y="251"/>
                      <a:pt x="520" y="191"/>
                    </a:cubicBezTo>
                    <a:cubicBezTo>
                      <a:pt x="484" y="140"/>
                      <a:pt x="396" y="135"/>
                      <a:pt x="340" y="167"/>
                    </a:cubicBezTo>
                    <a:cubicBezTo>
                      <a:pt x="309" y="184"/>
                      <a:pt x="293" y="221"/>
                      <a:pt x="260" y="255"/>
                    </a:cubicBezTo>
                    <a:cubicBezTo>
                      <a:pt x="243" y="273"/>
                      <a:pt x="213" y="285"/>
                      <a:pt x="200" y="307"/>
                    </a:cubicBezTo>
                    <a:cubicBezTo>
                      <a:pt x="179" y="343"/>
                      <a:pt x="192" y="380"/>
                      <a:pt x="184" y="431"/>
                    </a:cubicBezTo>
                    <a:cubicBezTo>
                      <a:pt x="177" y="476"/>
                      <a:pt x="142" y="534"/>
                      <a:pt x="116" y="571"/>
                    </a:cubicBezTo>
                    <a:cubicBezTo>
                      <a:pt x="90" y="608"/>
                      <a:pt x="55" y="652"/>
                      <a:pt x="0" y="651"/>
                    </a:cubicBezTo>
                    <a:cubicBezTo>
                      <a:pt x="5" y="592"/>
                      <a:pt x="59" y="569"/>
                      <a:pt x="84" y="527"/>
                    </a:cubicBezTo>
                    <a:cubicBezTo>
                      <a:pt x="107" y="489"/>
                      <a:pt x="132" y="426"/>
                      <a:pt x="124" y="355"/>
                    </a:cubicBezTo>
                    <a:cubicBezTo>
                      <a:pt x="119" y="309"/>
                      <a:pt x="103" y="267"/>
                      <a:pt x="124" y="223"/>
                    </a:cubicBezTo>
                    <a:cubicBezTo>
                      <a:pt x="145" y="180"/>
                      <a:pt x="204" y="139"/>
                      <a:pt x="248" y="103"/>
                    </a:cubicBezTo>
                    <a:cubicBezTo>
                      <a:pt x="376" y="0"/>
                      <a:pt x="568" y="10"/>
                      <a:pt x="644" y="171"/>
                    </a:cubicBezTo>
                    <a:cubicBezTo>
                      <a:pt x="664" y="213"/>
                      <a:pt x="693" y="346"/>
                      <a:pt x="632" y="36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551" name="Freeform 592"/>
              <p:cNvSpPr>
                <a:spLocks/>
              </p:cNvSpPr>
              <p:nvPr/>
            </p:nvSpPr>
            <p:spPr bwMode="auto">
              <a:xfrm>
                <a:off x="7744" y="2099"/>
                <a:ext cx="307" cy="214"/>
              </a:xfrm>
              <a:custGeom>
                <a:avLst/>
                <a:gdLst>
                  <a:gd name="T0" fmla="*/ 101 w 130"/>
                  <a:gd name="T1" fmla="*/ 91 h 91"/>
                  <a:gd name="T2" fmla="*/ 17 w 130"/>
                  <a:gd name="T3" fmla="*/ 67 h 91"/>
                  <a:gd name="T4" fmla="*/ 101 w 130"/>
                  <a:gd name="T5" fmla="*/ 91 h 91"/>
                  <a:gd name="T6" fmla="*/ 0 60000 65536"/>
                  <a:gd name="T7" fmla="*/ 0 60000 65536"/>
                  <a:gd name="T8" fmla="*/ 0 60000 65536"/>
                  <a:gd name="T9" fmla="*/ 0 w 130"/>
                  <a:gd name="T10" fmla="*/ 0 h 91"/>
                  <a:gd name="T11" fmla="*/ 130 w 130"/>
                  <a:gd name="T12" fmla="*/ 91 h 9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0" h="91">
                    <a:moveTo>
                      <a:pt x="101" y="91"/>
                    </a:moveTo>
                    <a:cubicBezTo>
                      <a:pt x="75" y="81"/>
                      <a:pt x="51" y="69"/>
                      <a:pt x="17" y="67"/>
                    </a:cubicBezTo>
                    <a:cubicBezTo>
                      <a:pt x="0" y="0"/>
                      <a:pt x="130" y="39"/>
                      <a:pt x="101" y="9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552" name="Freeform 593"/>
              <p:cNvSpPr>
                <a:spLocks/>
              </p:cNvSpPr>
              <p:nvPr/>
            </p:nvSpPr>
            <p:spPr bwMode="auto">
              <a:xfrm>
                <a:off x="7222" y="2108"/>
                <a:ext cx="529" cy="621"/>
              </a:xfrm>
              <a:custGeom>
                <a:avLst/>
                <a:gdLst>
                  <a:gd name="T0" fmla="*/ 222 w 224"/>
                  <a:gd name="T1" fmla="*/ 47 h 263"/>
                  <a:gd name="T2" fmla="*/ 182 w 224"/>
                  <a:gd name="T3" fmla="*/ 79 h 263"/>
                  <a:gd name="T4" fmla="*/ 86 w 224"/>
                  <a:gd name="T5" fmla="*/ 179 h 263"/>
                  <a:gd name="T6" fmla="*/ 34 w 224"/>
                  <a:gd name="T7" fmla="*/ 263 h 263"/>
                  <a:gd name="T8" fmla="*/ 118 w 224"/>
                  <a:gd name="T9" fmla="*/ 91 h 263"/>
                  <a:gd name="T10" fmla="*/ 222 w 224"/>
                  <a:gd name="T11" fmla="*/ 47 h 2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24"/>
                  <a:gd name="T19" fmla="*/ 0 h 263"/>
                  <a:gd name="T20" fmla="*/ 224 w 224"/>
                  <a:gd name="T21" fmla="*/ 263 h 26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24" h="263">
                    <a:moveTo>
                      <a:pt x="222" y="47"/>
                    </a:moveTo>
                    <a:cubicBezTo>
                      <a:pt x="224" y="73"/>
                      <a:pt x="195" y="68"/>
                      <a:pt x="182" y="79"/>
                    </a:cubicBezTo>
                    <a:cubicBezTo>
                      <a:pt x="162" y="122"/>
                      <a:pt x="115" y="143"/>
                      <a:pt x="86" y="179"/>
                    </a:cubicBezTo>
                    <a:cubicBezTo>
                      <a:pt x="65" y="205"/>
                      <a:pt x="68" y="245"/>
                      <a:pt x="34" y="263"/>
                    </a:cubicBezTo>
                    <a:cubicBezTo>
                      <a:pt x="0" y="195"/>
                      <a:pt x="79" y="136"/>
                      <a:pt x="118" y="91"/>
                    </a:cubicBezTo>
                    <a:cubicBezTo>
                      <a:pt x="141" y="65"/>
                      <a:pt x="176" y="0"/>
                      <a:pt x="222" y="4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553" name="Freeform 594"/>
              <p:cNvSpPr>
                <a:spLocks/>
              </p:cNvSpPr>
              <p:nvPr/>
            </p:nvSpPr>
            <p:spPr bwMode="auto">
              <a:xfrm>
                <a:off x="6868" y="2271"/>
                <a:ext cx="1139" cy="1498"/>
              </a:xfrm>
              <a:custGeom>
                <a:avLst/>
                <a:gdLst>
                  <a:gd name="T0" fmla="*/ 52 w 482"/>
                  <a:gd name="T1" fmla="*/ 614 h 634"/>
                  <a:gd name="T2" fmla="*/ 120 w 482"/>
                  <a:gd name="T3" fmla="*/ 562 h 634"/>
                  <a:gd name="T4" fmla="*/ 236 w 482"/>
                  <a:gd name="T5" fmla="*/ 454 h 634"/>
                  <a:gd name="T6" fmla="*/ 300 w 482"/>
                  <a:gd name="T7" fmla="*/ 430 h 634"/>
                  <a:gd name="T8" fmla="*/ 432 w 482"/>
                  <a:gd name="T9" fmla="*/ 206 h 634"/>
                  <a:gd name="T10" fmla="*/ 428 w 482"/>
                  <a:gd name="T11" fmla="*/ 162 h 634"/>
                  <a:gd name="T12" fmla="*/ 400 w 482"/>
                  <a:gd name="T13" fmla="*/ 58 h 634"/>
                  <a:gd name="T14" fmla="*/ 332 w 482"/>
                  <a:gd name="T15" fmla="*/ 130 h 634"/>
                  <a:gd name="T16" fmla="*/ 64 w 482"/>
                  <a:gd name="T17" fmla="*/ 490 h 634"/>
                  <a:gd name="T18" fmla="*/ 0 w 482"/>
                  <a:gd name="T19" fmla="*/ 506 h 634"/>
                  <a:gd name="T20" fmla="*/ 76 w 482"/>
                  <a:gd name="T21" fmla="*/ 426 h 634"/>
                  <a:gd name="T22" fmla="*/ 240 w 482"/>
                  <a:gd name="T23" fmla="*/ 146 h 634"/>
                  <a:gd name="T24" fmla="*/ 292 w 482"/>
                  <a:gd name="T25" fmla="*/ 102 h 634"/>
                  <a:gd name="T26" fmla="*/ 340 w 482"/>
                  <a:gd name="T27" fmla="*/ 38 h 634"/>
                  <a:gd name="T28" fmla="*/ 480 w 482"/>
                  <a:gd name="T29" fmla="*/ 90 h 634"/>
                  <a:gd name="T30" fmla="*/ 468 w 482"/>
                  <a:gd name="T31" fmla="*/ 166 h 634"/>
                  <a:gd name="T32" fmla="*/ 468 w 482"/>
                  <a:gd name="T33" fmla="*/ 250 h 634"/>
                  <a:gd name="T34" fmla="*/ 356 w 482"/>
                  <a:gd name="T35" fmla="*/ 450 h 634"/>
                  <a:gd name="T36" fmla="*/ 264 w 482"/>
                  <a:gd name="T37" fmla="*/ 494 h 634"/>
                  <a:gd name="T38" fmla="*/ 52 w 482"/>
                  <a:gd name="T39" fmla="*/ 614 h 6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82"/>
                  <a:gd name="T61" fmla="*/ 0 h 634"/>
                  <a:gd name="T62" fmla="*/ 482 w 482"/>
                  <a:gd name="T63" fmla="*/ 634 h 6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82" h="634">
                    <a:moveTo>
                      <a:pt x="52" y="614"/>
                    </a:moveTo>
                    <a:cubicBezTo>
                      <a:pt x="63" y="583"/>
                      <a:pt x="91" y="582"/>
                      <a:pt x="120" y="562"/>
                    </a:cubicBezTo>
                    <a:cubicBezTo>
                      <a:pt x="162" y="533"/>
                      <a:pt x="194" y="478"/>
                      <a:pt x="236" y="454"/>
                    </a:cubicBezTo>
                    <a:cubicBezTo>
                      <a:pt x="255" y="443"/>
                      <a:pt x="279" y="442"/>
                      <a:pt x="300" y="430"/>
                    </a:cubicBezTo>
                    <a:cubicBezTo>
                      <a:pt x="368" y="392"/>
                      <a:pt x="428" y="289"/>
                      <a:pt x="432" y="206"/>
                    </a:cubicBezTo>
                    <a:cubicBezTo>
                      <a:pt x="433" y="191"/>
                      <a:pt x="427" y="176"/>
                      <a:pt x="428" y="162"/>
                    </a:cubicBezTo>
                    <a:cubicBezTo>
                      <a:pt x="430" y="121"/>
                      <a:pt x="449" y="65"/>
                      <a:pt x="400" y="58"/>
                    </a:cubicBezTo>
                    <a:cubicBezTo>
                      <a:pt x="355" y="51"/>
                      <a:pt x="343" y="93"/>
                      <a:pt x="332" y="130"/>
                    </a:cubicBezTo>
                    <a:cubicBezTo>
                      <a:pt x="229" y="219"/>
                      <a:pt x="186" y="413"/>
                      <a:pt x="64" y="490"/>
                    </a:cubicBezTo>
                    <a:cubicBezTo>
                      <a:pt x="48" y="500"/>
                      <a:pt x="23" y="512"/>
                      <a:pt x="0" y="506"/>
                    </a:cubicBezTo>
                    <a:cubicBezTo>
                      <a:pt x="0" y="456"/>
                      <a:pt x="46" y="452"/>
                      <a:pt x="76" y="426"/>
                    </a:cubicBezTo>
                    <a:cubicBezTo>
                      <a:pt x="154" y="358"/>
                      <a:pt x="171" y="230"/>
                      <a:pt x="240" y="146"/>
                    </a:cubicBezTo>
                    <a:cubicBezTo>
                      <a:pt x="253" y="131"/>
                      <a:pt x="276" y="120"/>
                      <a:pt x="292" y="102"/>
                    </a:cubicBezTo>
                    <a:cubicBezTo>
                      <a:pt x="311" y="81"/>
                      <a:pt x="322" y="51"/>
                      <a:pt x="340" y="38"/>
                    </a:cubicBezTo>
                    <a:cubicBezTo>
                      <a:pt x="395" y="0"/>
                      <a:pt x="476" y="32"/>
                      <a:pt x="480" y="90"/>
                    </a:cubicBezTo>
                    <a:cubicBezTo>
                      <a:pt x="482" y="116"/>
                      <a:pt x="470" y="144"/>
                      <a:pt x="468" y="166"/>
                    </a:cubicBezTo>
                    <a:cubicBezTo>
                      <a:pt x="466" y="195"/>
                      <a:pt x="471" y="223"/>
                      <a:pt x="468" y="250"/>
                    </a:cubicBezTo>
                    <a:cubicBezTo>
                      <a:pt x="459" y="329"/>
                      <a:pt x="412" y="407"/>
                      <a:pt x="356" y="450"/>
                    </a:cubicBezTo>
                    <a:cubicBezTo>
                      <a:pt x="330" y="470"/>
                      <a:pt x="294" y="476"/>
                      <a:pt x="264" y="494"/>
                    </a:cubicBezTo>
                    <a:cubicBezTo>
                      <a:pt x="198" y="533"/>
                      <a:pt x="151" y="634"/>
                      <a:pt x="52" y="61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554" name="Freeform 595"/>
              <p:cNvSpPr>
                <a:spLocks noEditPoints="1"/>
              </p:cNvSpPr>
              <p:nvPr/>
            </p:nvSpPr>
            <p:spPr bwMode="auto">
              <a:xfrm>
                <a:off x="6896" y="2465"/>
                <a:ext cx="983" cy="1207"/>
              </a:xfrm>
              <a:custGeom>
                <a:avLst/>
                <a:gdLst>
                  <a:gd name="T0" fmla="*/ 388 w 416"/>
                  <a:gd name="T1" fmla="*/ 0 h 511"/>
                  <a:gd name="T2" fmla="*/ 380 w 416"/>
                  <a:gd name="T3" fmla="*/ 76 h 511"/>
                  <a:gd name="T4" fmla="*/ 308 w 416"/>
                  <a:gd name="T5" fmla="*/ 296 h 511"/>
                  <a:gd name="T6" fmla="*/ 160 w 416"/>
                  <a:gd name="T7" fmla="*/ 392 h 511"/>
                  <a:gd name="T8" fmla="*/ 0 w 416"/>
                  <a:gd name="T9" fmla="*/ 476 h 511"/>
                  <a:gd name="T10" fmla="*/ 76 w 416"/>
                  <a:gd name="T11" fmla="*/ 420 h 511"/>
                  <a:gd name="T12" fmla="*/ 208 w 416"/>
                  <a:gd name="T13" fmla="*/ 276 h 511"/>
                  <a:gd name="T14" fmla="*/ 344 w 416"/>
                  <a:gd name="T15" fmla="*/ 60 h 511"/>
                  <a:gd name="T16" fmla="*/ 380 w 416"/>
                  <a:gd name="T17" fmla="*/ 0 h 511"/>
                  <a:gd name="T18" fmla="*/ 388 w 416"/>
                  <a:gd name="T19" fmla="*/ 0 h 511"/>
                  <a:gd name="T20" fmla="*/ 260 w 416"/>
                  <a:gd name="T21" fmla="*/ 264 h 511"/>
                  <a:gd name="T22" fmla="*/ 344 w 416"/>
                  <a:gd name="T23" fmla="*/ 120 h 511"/>
                  <a:gd name="T24" fmla="*/ 332 w 416"/>
                  <a:gd name="T25" fmla="*/ 116 h 511"/>
                  <a:gd name="T26" fmla="*/ 260 w 416"/>
                  <a:gd name="T27" fmla="*/ 264 h 5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16"/>
                  <a:gd name="T43" fmla="*/ 0 h 511"/>
                  <a:gd name="T44" fmla="*/ 416 w 416"/>
                  <a:gd name="T45" fmla="*/ 511 h 5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16" h="511">
                    <a:moveTo>
                      <a:pt x="388" y="0"/>
                    </a:moveTo>
                    <a:cubicBezTo>
                      <a:pt x="408" y="22"/>
                      <a:pt x="388" y="57"/>
                      <a:pt x="380" y="76"/>
                    </a:cubicBezTo>
                    <a:cubicBezTo>
                      <a:pt x="416" y="121"/>
                      <a:pt x="361" y="271"/>
                      <a:pt x="308" y="296"/>
                    </a:cubicBezTo>
                    <a:cubicBezTo>
                      <a:pt x="246" y="325"/>
                      <a:pt x="203" y="342"/>
                      <a:pt x="160" y="392"/>
                    </a:cubicBezTo>
                    <a:cubicBezTo>
                      <a:pt x="130" y="426"/>
                      <a:pt x="60" y="511"/>
                      <a:pt x="0" y="476"/>
                    </a:cubicBezTo>
                    <a:cubicBezTo>
                      <a:pt x="17" y="440"/>
                      <a:pt x="50" y="439"/>
                      <a:pt x="76" y="420"/>
                    </a:cubicBezTo>
                    <a:cubicBezTo>
                      <a:pt x="106" y="399"/>
                      <a:pt x="194" y="313"/>
                      <a:pt x="208" y="276"/>
                    </a:cubicBezTo>
                    <a:cubicBezTo>
                      <a:pt x="239" y="199"/>
                      <a:pt x="278" y="107"/>
                      <a:pt x="344" y="60"/>
                    </a:cubicBezTo>
                    <a:cubicBezTo>
                      <a:pt x="351" y="35"/>
                      <a:pt x="355" y="6"/>
                      <a:pt x="380" y="0"/>
                    </a:cubicBezTo>
                    <a:cubicBezTo>
                      <a:pt x="383" y="0"/>
                      <a:pt x="385" y="0"/>
                      <a:pt x="388" y="0"/>
                    </a:cubicBezTo>
                    <a:close/>
                    <a:moveTo>
                      <a:pt x="260" y="264"/>
                    </a:moveTo>
                    <a:cubicBezTo>
                      <a:pt x="312" y="258"/>
                      <a:pt x="349" y="183"/>
                      <a:pt x="344" y="120"/>
                    </a:cubicBezTo>
                    <a:cubicBezTo>
                      <a:pt x="339" y="120"/>
                      <a:pt x="339" y="115"/>
                      <a:pt x="332" y="116"/>
                    </a:cubicBezTo>
                    <a:cubicBezTo>
                      <a:pt x="312" y="169"/>
                      <a:pt x="283" y="213"/>
                      <a:pt x="260" y="26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555" name="Freeform 596"/>
              <p:cNvSpPr>
                <a:spLocks/>
              </p:cNvSpPr>
              <p:nvPr/>
            </p:nvSpPr>
            <p:spPr bwMode="auto">
              <a:xfrm>
                <a:off x="8514" y="2502"/>
                <a:ext cx="163" cy="350"/>
              </a:xfrm>
              <a:custGeom>
                <a:avLst/>
                <a:gdLst>
                  <a:gd name="T0" fmla="*/ 39 w 69"/>
                  <a:gd name="T1" fmla="*/ 0 h 148"/>
                  <a:gd name="T2" fmla="*/ 15 w 69"/>
                  <a:gd name="T3" fmla="*/ 148 h 148"/>
                  <a:gd name="T4" fmla="*/ 39 w 69"/>
                  <a:gd name="T5" fmla="*/ 0 h 148"/>
                  <a:gd name="T6" fmla="*/ 0 60000 65536"/>
                  <a:gd name="T7" fmla="*/ 0 60000 65536"/>
                  <a:gd name="T8" fmla="*/ 0 60000 65536"/>
                  <a:gd name="T9" fmla="*/ 0 w 69"/>
                  <a:gd name="T10" fmla="*/ 0 h 148"/>
                  <a:gd name="T11" fmla="*/ 69 w 69"/>
                  <a:gd name="T12" fmla="*/ 148 h 14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9" h="148">
                    <a:moveTo>
                      <a:pt x="39" y="0"/>
                    </a:moveTo>
                    <a:cubicBezTo>
                      <a:pt x="69" y="30"/>
                      <a:pt x="53" y="134"/>
                      <a:pt x="15" y="148"/>
                    </a:cubicBezTo>
                    <a:cubicBezTo>
                      <a:pt x="13" y="103"/>
                      <a:pt x="0" y="16"/>
                      <a:pt x="39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556" name="Freeform 597"/>
              <p:cNvSpPr>
                <a:spLocks/>
              </p:cNvSpPr>
              <p:nvPr/>
            </p:nvSpPr>
            <p:spPr bwMode="auto">
              <a:xfrm>
                <a:off x="6670" y="2538"/>
                <a:ext cx="375" cy="616"/>
              </a:xfrm>
              <a:custGeom>
                <a:avLst/>
                <a:gdLst>
                  <a:gd name="T0" fmla="*/ 140 w 159"/>
                  <a:gd name="T1" fmla="*/ 5 h 261"/>
                  <a:gd name="T2" fmla="*/ 112 w 159"/>
                  <a:gd name="T3" fmla="*/ 157 h 261"/>
                  <a:gd name="T4" fmla="*/ 20 w 159"/>
                  <a:gd name="T5" fmla="*/ 261 h 261"/>
                  <a:gd name="T6" fmla="*/ 120 w 159"/>
                  <a:gd name="T7" fmla="*/ 13 h 261"/>
                  <a:gd name="T8" fmla="*/ 128 w 159"/>
                  <a:gd name="T9" fmla="*/ 1 h 261"/>
                  <a:gd name="T10" fmla="*/ 140 w 159"/>
                  <a:gd name="T11" fmla="*/ 5 h 2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9"/>
                  <a:gd name="T19" fmla="*/ 0 h 261"/>
                  <a:gd name="T20" fmla="*/ 159 w 159"/>
                  <a:gd name="T21" fmla="*/ 261 h 2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9" h="261">
                    <a:moveTo>
                      <a:pt x="140" y="5"/>
                    </a:moveTo>
                    <a:cubicBezTo>
                      <a:pt x="159" y="62"/>
                      <a:pt x="137" y="118"/>
                      <a:pt x="112" y="157"/>
                    </a:cubicBezTo>
                    <a:cubicBezTo>
                      <a:pt x="87" y="195"/>
                      <a:pt x="54" y="238"/>
                      <a:pt x="20" y="261"/>
                    </a:cubicBezTo>
                    <a:cubicBezTo>
                      <a:pt x="0" y="156"/>
                      <a:pt x="106" y="110"/>
                      <a:pt x="120" y="13"/>
                    </a:cubicBezTo>
                    <a:cubicBezTo>
                      <a:pt x="122" y="8"/>
                      <a:pt x="127" y="7"/>
                      <a:pt x="128" y="1"/>
                    </a:cubicBezTo>
                    <a:cubicBezTo>
                      <a:pt x="135" y="0"/>
                      <a:pt x="135" y="5"/>
                      <a:pt x="140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557" name="Freeform 598"/>
              <p:cNvSpPr>
                <a:spLocks/>
              </p:cNvSpPr>
              <p:nvPr/>
            </p:nvSpPr>
            <p:spPr bwMode="auto">
              <a:xfrm>
                <a:off x="7425" y="2937"/>
                <a:ext cx="1198" cy="1210"/>
              </a:xfrm>
              <a:custGeom>
                <a:avLst/>
                <a:gdLst>
                  <a:gd name="T0" fmla="*/ 492 w 507"/>
                  <a:gd name="T1" fmla="*/ 0 h 512"/>
                  <a:gd name="T2" fmla="*/ 444 w 507"/>
                  <a:gd name="T3" fmla="*/ 188 h 512"/>
                  <a:gd name="T4" fmla="*/ 328 w 507"/>
                  <a:gd name="T5" fmla="*/ 324 h 512"/>
                  <a:gd name="T6" fmla="*/ 160 w 507"/>
                  <a:gd name="T7" fmla="*/ 396 h 512"/>
                  <a:gd name="T8" fmla="*/ 316 w 507"/>
                  <a:gd name="T9" fmla="*/ 360 h 512"/>
                  <a:gd name="T10" fmla="*/ 124 w 507"/>
                  <a:gd name="T11" fmla="*/ 444 h 512"/>
                  <a:gd name="T12" fmla="*/ 0 w 507"/>
                  <a:gd name="T13" fmla="*/ 496 h 512"/>
                  <a:gd name="T14" fmla="*/ 56 w 507"/>
                  <a:gd name="T15" fmla="*/ 444 h 512"/>
                  <a:gd name="T16" fmla="*/ 136 w 507"/>
                  <a:gd name="T17" fmla="*/ 356 h 512"/>
                  <a:gd name="T18" fmla="*/ 332 w 507"/>
                  <a:gd name="T19" fmla="*/ 272 h 512"/>
                  <a:gd name="T20" fmla="*/ 472 w 507"/>
                  <a:gd name="T21" fmla="*/ 16 h 512"/>
                  <a:gd name="T22" fmla="*/ 480 w 507"/>
                  <a:gd name="T23" fmla="*/ 0 h 512"/>
                  <a:gd name="T24" fmla="*/ 492 w 507"/>
                  <a:gd name="T25" fmla="*/ 0 h 51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07"/>
                  <a:gd name="T40" fmla="*/ 0 h 512"/>
                  <a:gd name="T41" fmla="*/ 507 w 507"/>
                  <a:gd name="T42" fmla="*/ 512 h 51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07" h="512">
                    <a:moveTo>
                      <a:pt x="492" y="0"/>
                    </a:moveTo>
                    <a:cubicBezTo>
                      <a:pt x="507" y="67"/>
                      <a:pt x="473" y="136"/>
                      <a:pt x="444" y="188"/>
                    </a:cubicBezTo>
                    <a:cubicBezTo>
                      <a:pt x="415" y="240"/>
                      <a:pt x="380" y="296"/>
                      <a:pt x="328" y="324"/>
                    </a:cubicBezTo>
                    <a:cubicBezTo>
                      <a:pt x="274" y="354"/>
                      <a:pt x="207" y="350"/>
                      <a:pt x="160" y="396"/>
                    </a:cubicBezTo>
                    <a:cubicBezTo>
                      <a:pt x="219" y="409"/>
                      <a:pt x="271" y="361"/>
                      <a:pt x="316" y="360"/>
                    </a:cubicBezTo>
                    <a:cubicBezTo>
                      <a:pt x="311" y="453"/>
                      <a:pt x="194" y="419"/>
                      <a:pt x="124" y="444"/>
                    </a:cubicBezTo>
                    <a:cubicBezTo>
                      <a:pt x="78" y="460"/>
                      <a:pt x="50" y="512"/>
                      <a:pt x="0" y="496"/>
                    </a:cubicBezTo>
                    <a:cubicBezTo>
                      <a:pt x="5" y="460"/>
                      <a:pt x="37" y="460"/>
                      <a:pt x="56" y="444"/>
                    </a:cubicBezTo>
                    <a:cubicBezTo>
                      <a:pt x="87" y="419"/>
                      <a:pt x="107" y="378"/>
                      <a:pt x="136" y="356"/>
                    </a:cubicBezTo>
                    <a:cubicBezTo>
                      <a:pt x="198" y="310"/>
                      <a:pt x="277" y="314"/>
                      <a:pt x="332" y="272"/>
                    </a:cubicBezTo>
                    <a:cubicBezTo>
                      <a:pt x="418" y="206"/>
                      <a:pt x="424" y="122"/>
                      <a:pt x="472" y="16"/>
                    </a:cubicBezTo>
                    <a:cubicBezTo>
                      <a:pt x="474" y="12"/>
                      <a:pt x="475" y="5"/>
                      <a:pt x="480" y="0"/>
                    </a:cubicBezTo>
                    <a:cubicBezTo>
                      <a:pt x="484" y="0"/>
                      <a:pt x="488" y="0"/>
                      <a:pt x="49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558" name="Freeform 599"/>
              <p:cNvSpPr>
                <a:spLocks/>
              </p:cNvSpPr>
              <p:nvPr/>
            </p:nvSpPr>
            <p:spPr bwMode="auto">
              <a:xfrm>
                <a:off x="8219" y="2956"/>
                <a:ext cx="721" cy="869"/>
              </a:xfrm>
              <a:custGeom>
                <a:avLst/>
                <a:gdLst>
                  <a:gd name="T0" fmla="*/ 288 w 305"/>
                  <a:gd name="T1" fmla="*/ 4 h 368"/>
                  <a:gd name="T2" fmla="*/ 220 w 305"/>
                  <a:gd name="T3" fmla="*/ 196 h 368"/>
                  <a:gd name="T4" fmla="*/ 152 w 305"/>
                  <a:gd name="T5" fmla="*/ 236 h 368"/>
                  <a:gd name="T6" fmla="*/ 0 w 305"/>
                  <a:gd name="T7" fmla="*/ 348 h 368"/>
                  <a:gd name="T8" fmla="*/ 52 w 305"/>
                  <a:gd name="T9" fmla="*/ 292 h 368"/>
                  <a:gd name="T10" fmla="*/ 172 w 305"/>
                  <a:gd name="T11" fmla="*/ 76 h 368"/>
                  <a:gd name="T12" fmla="*/ 208 w 305"/>
                  <a:gd name="T13" fmla="*/ 4 h 368"/>
                  <a:gd name="T14" fmla="*/ 176 w 305"/>
                  <a:gd name="T15" fmla="*/ 164 h 368"/>
                  <a:gd name="T16" fmla="*/ 276 w 305"/>
                  <a:gd name="T17" fmla="*/ 0 h 368"/>
                  <a:gd name="T18" fmla="*/ 288 w 305"/>
                  <a:gd name="T19" fmla="*/ 4 h 36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05"/>
                  <a:gd name="T31" fmla="*/ 0 h 368"/>
                  <a:gd name="T32" fmla="*/ 305 w 305"/>
                  <a:gd name="T33" fmla="*/ 368 h 36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05" h="368">
                    <a:moveTo>
                      <a:pt x="288" y="4"/>
                    </a:moveTo>
                    <a:cubicBezTo>
                      <a:pt x="305" y="75"/>
                      <a:pt x="265" y="155"/>
                      <a:pt x="220" y="196"/>
                    </a:cubicBezTo>
                    <a:cubicBezTo>
                      <a:pt x="202" y="213"/>
                      <a:pt x="173" y="218"/>
                      <a:pt x="152" y="236"/>
                    </a:cubicBezTo>
                    <a:cubicBezTo>
                      <a:pt x="106" y="276"/>
                      <a:pt x="76" y="368"/>
                      <a:pt x="0" y="348"/>
                    </a:cubicBezTo>
                    <a:cubicBezTo>
                      <a:pt x="0" y="310"/>
                      <a:pt x="31" y="310"/>
                      <a:pt x="52" y="292"/>
                    </a:cubicBezTo>
                    <a:cubicBezTo>
                      <a:pt x="106" y="246"/>
                      <a:pt x="151" y="153"/>
                      <a:pt x="172" y="76"/>
                    </a:cubicBezTo>
                    <a:cubicBezTo>
                      <a:pt x="179" y="52"/>
                      <a:pt x="177" y="14"/>
                      <a:pt x="208" y="4"/>
                    </a:cubicBezTo>
                    <a:cubicBezTo>
                      <a:pt x="247" y="48"/>
                      <a:pt x="187" y="118"/>
                      <a:pt x="176" y="164"/>
                    </a:cubicBezTo>
                    <a:cubicBezTo>
                      <a:pt x="233" y="149"/>
                      <a:pt x="235" y="44"/>
                      <a:pt x="276" y="0"/>
                    </a:cubicBezTo>
                    <a:cubicBezTo>
                      <a:pt x="279" y="2"/>
                      <a:pt x="283" y="4"/>
                      <a:pt x="288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559" name="Freeform 600"/>
              <p:cNvSpPr>
                <a:spLocks/>
              </p:cNvSpPr>
              <p:nvPr/>
            </p:nvSpPr>
            <p:spPr bwMode="auto">
              <a:xfrm>
                <a:off x="8059" y="3410"/>
                <a:ext cx="788" cy="614"/>
              </a:xfrm>
              <a:custGeom>
                <a:avLst/>
                <a:gdLst>
                  <a:gd name="T0" fmla="*/ 328 w 334"/>
                  <a:gd name="T1" fmla="*/ 0 h 260"/>
                  <a:gd name="T2" fmla="*/ 252 w 334"/>
                  <a:gd name="T3" fmla="*/ 100 h 260"/>
                  <a:gd name="T4" fmla="*/ 288 w 334"/>
                  <a:gd name="T5" fmla="*/ 92 h 260"/>
                  <a:gd name="T6" fmla="*/ 252 w 334"/>
                  <a:gd name="T7" fmla="*/ 148 h 260"/>
                  <a:gd name="T8" fmla="*/ 0 w 334"/>
                  <a:gd name="T9" fmla="*/ 260 h 260"/>
                  <a:gd name="T10" fmla="*/ 92 w 334"/>
                  <a:gd name="T11" fmla="*/ 188 h 260"/>
                  <a:gd name="T12" fmla="*/ 196 w 334"/>
                  <a:gd name="T13" fmla="*/ 120 h 260"/>
                  <a:gd name="T14" fmla="*/ 316 w 334"/>
                  <a:gd name="T15" fmla="*/ 0 h 260"/>
                  <a:gd name="T16" fmla="*/ 328 w 334"/>
                  <a:gd name="T17" fmla="*/ 0 h 26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34"/>
                  <a:gd name="T28" fmla="*/ 0 h 260"/>
                  <a:gd name="T29" fmla="*/ 334 w 334"/>
                  <a:gd name="T30" fmla="*/ 260 h 26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34" h="260">
                    <a:moveTo>
                      <a:pt x="328" y="0"/>
                    </a:moveTo>
                    <a:cubicBezTo>
                      <a:pt x="334" y="49"/>
                      <a:pt x="277" y="69"/>
                      <a:pt x="252" y="100"/>
                    </a:cubicBezTo>
                    <a:cubicBezTo>
                      <a:pt x="263" y="112"/>
                      <a:pt x="269" y="85"/>
                      <a:pt x="288" y="92"/>
                    </a:cubicBezTo>
                    <a:cubicBezTo>
                      <a:pt x="289" y="123"/>
                      <a:pt x="264" y="129"/>
                      <a:pt x="252" y="148"/>
                    </a:cubicBezTo>
                    <a:cubicBezTo>
                      <a:pt x="148" y="163"/>
                      <a:pt x="101" y="255"/>
                      <a:pt x="0" y="260"/>
                    </a:cubicBezTo>
                    <a:cubicBezTo>
                      <a:pt x="16" y="222"/>
                      <a:pt x="60" y="207"/>
                      <a:pt x="92" y="188"/>
                    </a:cubicBezTo>
                    <a:cubicBezTo>
                      <a:pt x="126" y="168"/>
                      <a:pt x="168" y="148"/>
                      <a:pt x="196" y="120"/>
                    </a:cubicBezTo>
                    <a:cubicBezTo>
                      <a:pt x="235" y="82"/>
                      <a:pt x="259" y="24"/>
                      <a:pt x="316" y="0"/>
                    </a:cubicBezTo>
                    <a:cubicBezTo>
                      <a:pt x="320" y="0"/>
                      <a:pt x="324" y="0"/>
                      <a:pt x="328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560" name="Freeform 601"/>
              <p:cNvSpPr>
                <a:spLocks/>
              </p:cNvSpPr>
              <p:nvPr/>
            </p:nvSpPr>
            <p:spPr bwMode="auto">
              <a:xfrm>
                <a:off x="7227" y="3870"/>
                <a:ext cx="321" cy="210"/>
              </a:xfrm>
              <a:custGeom>
                <a:avLst/>
                <a:gdLst>
                  <a:gd name="T0" fmla="*/ 136 w 136"/>
                  <a:gd name="T1" fmla="*/ 9 h 89"/>
                  <a:gd name="T2" fmla="*/ 0 w 136"/>
                  <a:gd name="T3" fmla="*/ 53 h 89"/>
                  <a:gd name="T4" fmla="*/ 136 w 136"/>
                  <a:gd name="T5" fmla="*/ 9 h 89"/>
                  <a:gd name="T6" fmla="*/ 0 60000 65536"/>
                  <a:gd name="T7" fmla="*/ 0 60000 65536"/>
                  <a:gd name="T8" fmla="*/ 0 60000 65536"/>
                  <a:gd name="T9" fmla="*/ 0 w 136"/>
                  <a:gd name="T10" fmla="*/ 0 h 89"/>
                  <a:gd name="T11" fmla="*/ 136 w 136"/>
                  <a:gd name="T12" fmla="*/ 89 h 8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6" h="89">
                    <a:moveTo>
                      <a:pt x="136" y="9"/>
                    </a:moveTo>
                    <a:cubicBezTo>
                      <a:pt x="122" y="49"/>
                      <a:pt x="38" y="89"/>
                      <a:pt x="0" y="53"/>
                    </a:cubicBezTo>
                    <a:cubicBezTo>
                      <a:pt x="9" y="6"/>
                      <a:pt x="98" y="0"/>
                      <a:pt x="136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561" name="Freeform 602"/>
              <p:cNvSpPr>
                <a:spLocks/>
              </p:cNvSpPr>
              <p:nvPr/>
            </p:nvSpPr>
            <p:spPr bwMode="auto">
              <a:xfrm>
                <a:off x="7593" y="3976"/>
                <a:ext cx="333" cy="152"/>
              </a:xfrm>
              <a:custGeom>
                <a:avLst/>
                <a:gdLst>
                  <a:gd name="T0" fmla="*/ 77 w 141"/>
                  <a:gd name="T1" fmla="*/ 64 h 64"/>
                  <a:gd name="T2" fmla="*/ 37 w 141"/>
                  <a:gd name="T3" fmla="*/ 64 h 64"/>
                  <a:gd name="T4" fmla="*/ 141 w 141"/>
                  <a:gd name="T5" fmla="*/ 24 h 64"/>
                  <a:gd name="T6" fmla="*/ 77 w 141"/>
                  <a:gd name="T7" fmla="*/ 64 h 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1"/>
                  <a:gd name="T13" fmla="*/ 0 h 64"/>
                  <a:gd name="T14" fmla="*/ 141 w 141"/>
                  <a:gd name="T15" fmla="*/ 64 h 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1" h="64">
                    <a:moveTo>
                      <a:pt x="77" y="64"/>
                    </a:moveTo>
                    <a:cubicBezTo>
                      <a:pt x="64" y="64"/>
                      <a:pt x="50" y="64"/>
                      <a:pt x="37" y="64"/>
                    </a:cubicBezTo>
                    <a:cubicBezTo>
                      <a:pt x="0" y="28"/>
                      <a:pt x="107" y="0"/>
                      <a:pt x="141" y="24"/>
                    </a:cubicBezTo>
                    <a:cubicBezTo>
                      <a:pt x="135" y="53"/>
                      <a:pt x="101" y="53"/>
                      <a:pt x="77" y="6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</p:grpSp>
      </p:grpSp>
      <p:grpSp>
        <p:nvGrpSpPr>
          <p:cNvPr id="562" name="Group 561"/>
          <p:cNvGrpSpPr>
            <a:grpSpLocks noChangeAspect="1"/>
          </p:cNvGrpSpPr>
          <p:nvPr/>
        </p:nvGrpSpPr>
        <p:grpSpPr>
          <a:xfrm>
            <a:off x="6952987" y="3610846"/>
            <a:ext cx="283464" cy="276240"/>
            <a:chOff x="7757742" y="3089693"/>
            <a:chExt cx="452941" cy="441397"/>
          </a:xfrm>
        </p:grpSpPr>
        <p:sp>
          <p:nvSpPr>
            <p:cNvPr id="563" name="Oval 562"/>
            <p:cNvSpPr/>
            <p:nvPr/>
          </p:nvSpPr>
          <p:spPr>
            <a:xfrm>
              <a:off x="7757742" y="3089693"/>
              <a:ext cx="452941" cy="441397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grpSp>
          <p:nvGrpSpPr>
            <p:cNvPr id="564" name="Group 603"/>
            <p:cNvGrpSpPr>
              <a:grpSpLocks noChangeAspect="1"/>
            </p:cNvGrpSpPr>
            <p:nvPr/>
          </p:nvGrpSpPr>
          <p:grpSpPr bwMode="auto">
            <a:xfrm>
              <a:off x="7882895" y="3151213"/>
              <a:ext cx="216819" cy="307388"/>
              <a:chOff x="6556" y="492"/>
              <a:chExt cx="2551" cy="3655"/>
            </a:xfrm>
            <a:solidFill>
              <a:srgbClr val="FFFFFF"/>
            </a:solidFill>
            <a:effectLst/>
          </p:grpSpPr>
          <p:sp>
            <p:nvSpPr>
              <p:cNvPr id="565" name="Freeform 579"/>
              <p:cNvSpPr>
                <a:spLocks/>
              </p:cNvSpPr>
              <p:nvPr/>
            </p:nvSpPr>
            <p:spPr bwMode="auto">
              <a:xfrm>
                <a:off x="7671" y="537"/>
                <a:ext cx="272" cy="132"/>
              </a:xfrm>
              <a:custGeom>
                <a:avLst/>
                <a:gdLst>
                  <a:gd name="T0" fmla="*/ 32 w 115"/>
                  <a:gd name="T1" fmla="*/ 0 h 56"/>
                  <a:gd name="T2" fmla="*/ 72 w 115"/>
                  <a:gd name="T3" fmla="*/ 0 h 56"/>
                  <a:gd name="T4" fmla="*/ 0 w 115"/>
                  <a:gd name="T5" fmla="*/ 24 h 56"/>
                  <a:gd name="T6" fmla="*/ 32 w 115"/>
                  <a:gd name="T7" fmla="*/ 0 h 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5"/>
                  <a:gd name="T13" fmla="*/ 0 h 56"/>
                  <a:gd name="T14" fmla="*/ 115 w 115"/>
                  <a:gd name="T15" fmla="*/ 56 h 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5" h="56">
                    <a:moveTo>
                      <a:pt x="32" y="0"/>
                    </a:moveTo>
                    <a:cubicBezTo>
                      <a:pt x="45" y="0"/>
                      <a:pt x="59" y="0"/>
                      <a:pt x="72" y="0"/>
                    </a:cubicBezTo>
                    <a:cubicBezTo>
                      <a:pt x="115" y="34"/>
                      <a:pt x="15" y="56"/>
                      <a:pt x="0" y="24"/>
                    </a:cubicBezTo>
                    <a:cubicBezTo>
                      <a:pt x="0" y="5"/>
                      <a:pt x="22" y="8"/>
                      <a:pt x="3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566" name="Freeform 580"/>
              <p:cNvSpPr>
                <a:spLocks/>
              </p:cNvSpPr>
              <p:nvPr/>
            </p:nvSpPr>
            <p:spPr bwMode="auto">
              <a:xfrm>
                <a:off x="7274" y="492"/>
                <a:ext cx="1304" cy="489"/>
              </a:xfrm>
              <a:custGeom>
                <a:avLst/>
                <a:gdLst>
                  <a:gd name="T0" fmla="*/ 376 w 552"/>
                  <a:gd name="T1" fmla="*/ 75 h 207"/>
                  <a:gd name="T2" fmla="*/ 308 w 552"/>
                  <a:gd name="T3" fmla="*/ 79 h 207"/>
                  <a:gd name="T4" fmla="*/ 452 w 552"/>
                  <a:gd name="T5" fmla="*/ 123 h 207"/>
                  <a:gd name="T6" fmla="*/ 552 w 552"/>
                  <a:gd name="T7" fmla="*/ 207 h 207"/>
                  <a:gd name="T8" fmla="*/ 428 w 552"/>
                  <a:gd name="T9" fmla="*/ 155 h 207"/>
                  <a:gd name="T10" fmla="*/ 200 w 552"/>
                  <a:gd name="T11" fmla="*/ 127 h 207"/>
                  <a:gd name="T12" fmla="*/ 124 w 552"/>
                  <a:gd name="T13" fmla="*/ 111 h 207"/>
                  <a:gd name="T14" fmla="*/ 0 w 552"/>
                  <a:gd name="T15" fmla="*/ 131 h 207"/>
                  <a:gd name="T16" fmla="*/ 224 w 552"/>
                  <a:gd name="T17" fmla="*/ 71 h 207"/>
                  <a:gd name="T18" fmla="*/ 376 w 552"/>
                  <a:gd name="T19" fmla="*/ 75 h 20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52"/>
                  <a:gd name="T31" fmla="*/ 0 h 207"/>
                  <a:gd name="T32" fmla="*/ 552 w 552"/>
                  <a:gd name="T33" fmla="*/ 207 h 20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52" h="207">
                    <a:moveTo>
                      <a:pt x="376" y="75"/>
                    </a:moveTo>
                    <a:cubicBezTo>
                      <a:pt x="349" y="75"/>
                      <a:pt x="328" y="67"/>
                      <a:pt x="308" y="79"/>
                    </a:cubicBezTo>
                    <a:cubicBezTo>
                      <a:pt x="347" y="104"/>
                      <a:pt x="405" y="105"/>
                      <a:pt x="452" y="123"/>
                    </a:cubicBezTo>
                    <a:cubicBezTo>
                      <a:pt x="494" y="139"/>
                      <a:pt x="548" y="155"/>
                      <a:pt x="552" y="207"/>
                    </a:cubicBezTo>
                    <a:cubicBezTo>
                      <a:pt x="510" y="197"/>
                      <a:pt x="473" y="171"/>
                      <a:pt x="428" y="155"/>
                    </a:cubicBezTo>
                    <a:cubicBezTo>
                      <a:pt x="359" y="130"/>
                      <a:pt x="295" y="137"/>
                      <a:pt x="200" y="127"/>
                    </a:cubicBezTo>
                    <a:cubicBezTo>
                      <a:pt x="174" y="124"/>
                      <a:pt x="150" y="111"/>
                      <a:pt x="124" y="111"/>
                    </a:cubicBezTo>
                    <a:cubicBezTo>
                      <a:pt x="77" y="112"/>
                      <a:pt x="41" y="154"/>
                      <a:pt x="0" y="131"/>
                    </a:cubicBezTo>
                    <a:cubicBezTo>
                      <a:pt x="17" y="48"/>
                      <a:pt x="142" y="83"/>
                      <a:pt x="224" y="71"/>
                    </a:cubicBezTo>
                    <a:cubicBezTo>
                      <a:pt x="275" y="64"/>
                      <a:pt x="359" y="0"/>
                      <a:pt x="376" y="7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567" name="Freeform 581"/>
              <p:cNvSpPr>
                <a:spLocks/>
              </p:cNvSpPr>
              <p:nvPr/>
            </p:nvSpPr>
            <p:spPr bwMode="auto">
              <a:xfrm>
                <a:off x="8229" y="601"/>
                <a:ext cx="203" cy="175"/>
              </a:xfrm>
              <a:custGeom>
                <a:avLst/>
                <a:gdLst>
                  <a:gd name="T0" fmla="*/ 80 w 86"/>
                  <a:gd name="T1" fmla="*/ 65 h 74"/>
                  <a:gd name="T2" fmla="*/ 0 w 86"/>
                  <a:gd name="T3" fmla="*/ 41 h 74"/>
                  <a:gd name="T4" fmla="*/ 80 w 86"/>
                  <a:gd name="T5" fmla="*/ 65 h 74"/>
                  <a:gd name="T6" fmla="*/ 0 60000 65536"/>
                  <a:gd name="T7" fmla="*/ 0 60000 65536"/>
                  <a:gd name="T8" fmla="*/ 0 60000 65536"/>
                  <a:gd name="T9" fmla="*/ 0 w 86"/>
                  <a:gd name="T10" fmla="*/ 0 h 74"/>
                  <a:gd name="T11" fmla="*/ 86 w 86"/>
                  <a:gd name="T12" fmla="*/ 74 h 7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6" h="74">
                    <a:moveTo>
                      <a:pt x="80" y="65"/>
                    </a:moveTo>
                    <a:cubicBezTo>
                      <a:pt x="52" y="74"/>
                      <a:pt x="18" y="55"/>
                      <a:pt x="0" y="41"/>
                    </a:cubicBezTo>
                    <a:cubicBezTo>
                      <a:pt x="8" y="0"/>
                      <a:pt x="86" y="28"/>
                      <a:pt x="80" y="6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568" name="Freeform 582"/>
              <p:cNvSpPr>
                <a:spLocks/>
              </p:cNvSpPr>
              <p:nvPr/>
            </p:nvSpPr>
            <p:spPr bwMode="auto">
              <a:xfrm>
                <a:off x="6842" y="792"/>
                <a:ext cx="2154" cy="1030"/>
              </a:xfrm>
              <a:custGeom>
                <a:avLst/>
                <a:gdLst>
                  <a:gd name="T0" fmla="*/ 895 w 912"/>
                  <a:gd name="T1" fmla="*/ 436 h 436"/>
                  <a:gd name="T2" fmla="*/ 831 w 912"/>
                  <a:gd name="T3" fmla="*/ 336 h 436"/>
                  <a:gd name="T4" fmla="*/ 759 w 912"/>
                  <a:gd name="T5" fmla="*/ 248 h 436"/>
                  <a:gd name="T6" fmla="*/ 747 w 912"/>
                  <a:gd name="T7" fmla="*/ 184 h 436"/>
                  <a:gd name="T8" fmla="*/ 491 w 912"/>
                  <a:gd name="T9" fmla="*/ 64 h 436"/>
                  <a:gd name="T10" fmla="*/ 295 w 912"/>
                  <a:gd name="T11" fmla="*/ 44 h 436"/>
                  <a:gd name="T12" fmla="*/ 479 w 912"/>
                  <a:gd name="T13" fmla="*/ 84 h 436"/>
                  <a:gd name="T14" fmla="*/ 727 w 912"/>
                  <a:gd name="T15" fmla="*/ 220 h 436"/>
                  <a:gd name="T16" fmla="*/ 471 w 912"/>
                  <a:gd name="T17" fmla="*/ 120 h 436"/>
                  <a:gd name="T18" fmla="*/ 363 w 912"/>
                  <a:gd name="T19" fmla="*/ 120 h 436"/>
                  <a:gd name="T20" fmla="*/ 275 w 912"/>
                  <a:gd name="T21" fmla="*/ 92 h 436"/>
                  <a:gd name="T22" fmla="*/ 7 w 912"/>
                  <a:gd name="T23" fmla="*/ 216 h 436"/>
                  <a:gd name="T24" fmla="*/ 99 w 912"/>
                  <a:gd name="T25" fmla="*/ 132 h 436"/>
                  <a:gd name="T26" fmla="*/ 251 w 912"/>
                  <a:gd name="T27" fmla="*/ 24 h 436"/>
                  <a:gd name="T28" fmla="*/ 387 w 912"/>
                  <a:gd name="T29" fmla="*/ 24 h 436"/>
                  <a:gd name="T30" fmla="*/ 503 w 912"/>
                  <a:gd name="T31" fmla="*/ 28 h 436"/>
                  <a:gd name="T32" fmla="*/ 779 w 912"/>
                  <a:gd name="T33" fmla="*/ 148 h 436"/>
                  <a:gd name="T34" fmla="*/ 803 w 912"/>
                  <a:gd name="T35" fmla="*/ 228 h 436"/>
                  <a:gd name="T36" fmla="*/ 847 w 912"/>
                  <a:gd name="T37" fmla="*/ 276 h 436"/>
                  <a:gd name="T38" fmla="*/ 895 w 912"/>
                  <a:gd name="T39" fmla="*/ 436 h 4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12"/>
                  <a:gd name="T61" fmla="*/ 0 h 436"/>
                  <a:gd name="T62" fmla="*/ 912 w 912"/>
                  <a:gd name="T63" fmla="*/ 436 h 4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12" h="436">
                    <a:moveTo>
                      <a:pt x="895" y="436"/>
                    </a:moveTo>
                    <a:cubicBezTo>
                      <a:pt x="864" y="406"/>
                      <a:pt x="854" y="371"/>
                      <a:pt x="831" y="336"/>
                    </a:cubicBezTo>
                    <a:cubicBezTo>
                      <a:pt x="811" y="305"/>
                      <a:pt x="772" y="280"/>
                      <a:pt x="759" y="248"/>
                    </a:cubicBezTo>
                    <a:cubicBezTo>
                      <a:pt x="752" y="230"/>
                      <a:pt x="756" y="204"/>
                      <a:pt x="747" y="184"/>
                    </a:cubicBezTo>
                    <a:cubicBezTo>
                      <a:pt x="721" y="123"/>
                      <a:pt x="586" y="71"/>
                      <a:pt x="491" y="64"/>
                    </a:cubicBezTo>
                    <a:cubicBezTo>
                      <a:pt x="413" y="58"/>
                      <a:pt x="362" y="58"/>
                      <a:pt x="295" y="44"/>
                    </a:cubicBezTo>
                    <a:cubicBezTo>
                      <a:pt x="321" y="92"/>
                      <a:pt x="409" y="79"/>
                      <a:pt x="479" y="84"/>
                    </a:cubicBezTo>
                    <a:cubicBezTo>
                      <a:pt x="591" y="92"/>
                      <a:pt x="712" y="133"/>
                      <a:pt x="727" y="220"/>
                    </a:cubicBezTo>
                    <a:cubicBezTo>
                      <a:pt x="646" y="185"/>
                      <a:pt x="577" y="128"/>
                      <a:pt x="471" y="120"/>
                    </a:cubicBezTo>
                    <a:cubicBezTo>
                      <a:pt x="437" y="117"/>
                      <a:pt x="399" y="124"/>
                      <a:pt x="363" y="120"/>
                    </a:cubicBezTo>
                    <a:cubicBezTo>
                      <a:pt x="333" y="116"/>
                      <a:pt x="305" y="94"/>
                      <a:pt x="275" y="92"/>
                    </a:cubicBezTo>
                    <a:cubicBezTo>
                      <a:pt x="165" y="84"/>
                      <a:pt x="112" y="218"/>
                      <a:pt x="7" y="216"/>
                    </a:cubicBezTo>
                    <a:cubicBezTo>
                      <a:pt x="0" y="168"/>
                      <a:pt x="63" y="154"/>
                      <a:pt x="99" y="132"/>
                    </a:cubicBezTo>
                    <a:cubicBezTo>
                      <a:pt x="142" y="106"/>
                      <a:pt x="199" y="55"/>
                      <a:pt x="251" y="24"/>
                    </a:cubicBezTo>
                    <a:cubicBezTo>
                      <a:pt x="292" y="0"/>
                      <a:pt x="338" y="16"/>
                      <a:pt x="387" y="24"/>
                    </a:cubicBezTo>
                    <a:cubicBezTo>
                      <a:pt x="425" y="30"/>
                      <a:pt x="464" y="25"/>
                      <a:pt x="503" y="28"/>
                    </a:cubicBezTo>
                    <a:cubicBezTo>
                      <a:pt x="592" y="34"/>
                      <a:pt x="736" y="87"/>
                      <a:pt x="779" y="148"/>
                    </a:cubicBezTo>
                    <a:cubicBezTo>
                      <a:pt x="796" y="173"/>
                      <a:pt x="793" y="202"/>
                      <a:pt x="803" y="228"/>
                    </a:cubicBezTo>
                    <a:cubicBezTo>
                      <a:pt x="811" y="248"/>
                      <a:pt x="831" y="256"/>
                      <a:pt x="847" y="276"/>
                    </a:cubicBezTo>
                    <a:cubicBezTo>
                      <a:pt x="880" y="315"/>
                      <a:pt x="912" y="375"/>
                      <a:pt x="895" y="4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569" name="Freeform 583"/>
              <p:cNvSpPr>
                <a:spLocks/>
              </p:cNvSpPr>
              <p:nvPr/>
            </p:nvSpPr>
            <p:spPr bwMode="auto">
              <a:xfrm>
                <a:off x="7010" y="844"/>
                <a:ext cx="255" cy="194"/>
              </a:xfrm>
              <a:custGeom>
                <a:avLst/>
                <a:gdLst>
                  <a:gd name="T0" fmla="*/ 108 w 108"/>
                  <a:gd name="T1" fmla="*/ 10 h 82"/>
                  <a:gd name="T2" fmla="*/ 0 w 108"/>
                  <a:gd name="T3" fmla="*/ 82 h 82"/>
                  <a:gd name="T4" fmla="*/ 108 w 108"/>
                  <a:gd name="T5" fmla="*/ 10 h 82"/>
                  <a:gd name="T6" fmla="*/ 0 60000 65536"/>
                  <a:gd name="T7" fmla="*/ 0 60000 65536"/>
                  <a:gd name="T8" fmla="*/ 0 60000 65536"/>
                  <a:gd name="T9" fmla="*/ 0 w 108"/>
                  <a:gd name="T10" fmla="*/ 0 h 82"/>
                  <a:gd name="T11" fmla="*/ 108 w 108"/>
                  <a:gd name="T12" fmla="*/ 82 h 8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8" h="82">
                    <a:moveTo>
                      <a:pt x="108" y="10"/>
                    </a:moveTo>
                    <a:cubicBezTo>
                      <a:pt x="93" y="53"/>
                      <a:pt x="43" y="81"/>
                      <a:pt x="0" y="82"/>
                    </a:cubicBezTo>
                    <a:cubicBezTo>
                      <a:pt x="14" y="38"/>
                      <a:pt x="53" y="0"/>
                      <a:pt x="108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570" name="Freeform 584"/>
              <p:cNvSpPr>
                <a:spLocks/>
              </p:cNvSpPr>
              <p:nvPr/>
            </p:nvSpPr>
            <p:spPr bwMode="auto">
              <a:xfrm>
                <a:off x="6632" y="1010"/>
                <a:ext cx="916" cy="859"/>
              </a:xfrm>
              <a:custGeom>
                <a:avLst/>
                <a:gdLst>
                  <a:gd name="T0" fmla="*/ 388 w 388"/>
                  <a:gd name="T1" fmla="*/ 36 h 364"/>
                  <a:gd name="T2" fmla="*/ 220 w 388"/>
                  <a:gd name="T3" fmla="*/ 148 h 364"/>
                  <a:gd name="T4" fmla="*/ 192 w 388"/>
                  <a:gd name="T5" fmla="*/ 200 h 364"/>
                  <a:gd name="T6" fmla="*/ 96 w 388"/>
                  <a:gd name="T7" fmla="*/ 276 h 364"/>
                  <a:gd name="T8" fmla="*/ 12 w 388"/>
                  <a:gd name="T9" fmla="*/ 364 h 364"/>
                  <a:gd name="T10" fmla="*/ 88 w 388"/>
                  <a:gd name="T11" fmla="*/ 232 h 364"/>
                  <a:gd name="T12" fmla="*/ 160 w 388"/>
                  <a:gd name="T13" fmla="*/ 184 h 364"/>
                  <a:gd name="T14" fmla="*/ 208 w 388"/>
                  <a:gd name="T15" fmla="*/ 104 h 364"/>
                  <a:gd name="T16" fmla="*/ 388 w 388"/>
                  <a:gd name="T17" fmla="*/ 36 h 36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8"/>
                  <a:gd name="T28" fmla="*/ 0 h 364"/>
                  <a:gd name="T29" fmla="*/ 388 w 388"/>
                  <a:gd name="T30" fmla="*/ 364 h 36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8" h="364">
                    <a:moveTo>
                      <a:pt x="388" y="36"/>
                    </a:moveTo>
                    <a:cubicBezTo>
                      <a:pt x="327" y="76"/>
                      <a:pt x="262" y="93"/>
                      <a:pt x="220" y="148"/>
                    </a:cubicBezTo>
                    <a:cubicBezTo>
                      <a:pt x="208" y="164"/>
                      <a:pt x="205" y="185"/>
                      <a:pt x="192" y="200"/>
                    </a:cubicBezTo>
                    <a:cubicBezTo>
                      <a:pt x="166" y="229"/>
                      <a:pt x="126" y="246"/>
                      <a:pt x="96" y="276"/>
                    </a:cubicBezTo>
                    <a:cubicBezTo>
                      <a:pt x="66" y="306"/>
                      <a:pt x="53" y="347"/>
                      <a:pt x="12" y="364"/>
                    </a:cubicBezTo>
                    <a:cubicBezTo>
                      <a:pt x="0" y="307"/>
                      <a:pt x="48" y="268"/>
                      <a:pt x="88" y="232"/>
                    </a:cubicBezTo>
                    <a:cubicBezTo>
                      <a:pt x="110" y="212"/>
                      <a:pt x="142" y="202"/>
                      <a:pt x="160" y="184"/>
                    </a:cubicBezTo>
                    <a:cubicBezTo>
                      <a:pt x="179" y="165"/>
                      <a:pt x="187" y="127"/>
                      <a:pt x="208" y="104"/>
                    </a:cubicBezTo>
                    <a:cubicBezTo>
                      <a:pt x="245" y="65"/>
                      <a:pt x="341" y="0"/>
                      <a:pt x="388" y="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571" name="Freeform 585"/>
              <p:cNvSpPr>
                <a:spLocks/>
              </p:cNvSpPr>
              <p:nvPr/>
            </p:nvSpPr>
            <p:spPr bwMode="auto">
              <a:xfrm>
                <a:off x="7189" y="1090"/>
                <a:ext cx="1918" cy="1885"/>
              </a:xfrm>
              <a:custGeom>
                <a:avLst/>
                <a:gdLst>
                  <a:gd name="T0" fmla="*/ 812 w 812"/>
                  <a:gd name="T1" fmla="*/ 598 h 798"/>
                  <a:gd name="T2" fmla="*/ 812 w 812"/>
                  <a:gd name="T3" fmla="*/ 682 h 798"/>
                  <a:gd name="T4" fmla="*/ 760 w 812"/>
                  <a:gd name="T5" fmla="*/ 798 h 798"/>
                  <a:gd name="T6" fmla="*/ 772 w 812"/>
                  <a:gd name="T7" fmla="*/ 590 h 798"/>
                  <a:gd name="T8" fmla="*/ 576 w 812"/>
                  <a:gd name="T9" fmla="*/ 182 h 798"/>
                  <a:gd name="T10" fmla="*/ 100 w 812"/>
                  <a:gd name="T11" fmla="*/ 94 h 798"/>
                  <a:gd name="T12" fmla="*/ 0 w 812"/>
                  <a:gd name="T13" fmla="*/ 154 h 798"/>
                  <a:gd name="T14" fmla="*/ 112 w 812"/>
                  <a:gd name="T15" fmla="*/ 50 h 798"/>
                  <a:gd name="T16" fmla="*/ 364 w 812"/>
                  <a:gd name="T17" fmla="*/ 22 h 798"/>
                  <a:gd name="T18" fmla="*/ 812 w 812"/>
                  <a:gd name="T19" fmla="*/ 598 h 79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12"/>
                  <a:gd name="T31" fmla="*/ 0 h 798"/>
                  <a:gd name="T32" fmla="*/ 812 w 812"/>
                  <a:gd name="T33" fmla="*/ 798 h 79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12" h="798">
                    <a:moveTo>
                      <a:pt x="812" y="598"/>
                    </a:moveTo>
                    <a:cubicBezTo>
                      <a:pt x="812" y="626"/>
                      <a:pt x="812" y="654"/>
                      <a:pt x="812" y="682"/>
                    </a:cubicBezTo>
                    <a:cubicBezTo>
                      <a:pt x="796" y="722"/>
                      <a:pt x="801" y="783"/>
                      <a:pt x="760" y="798"/>
                    </a:cubicBezTo>
                    <a:cubicBezTo>
                      <a:pt x="757" y="729"/>
                      <a:pt x="777" y="659"/>
                      <a:pt x="772" y="590"/>
                    </a:cubicBezTo>
                    <a:cubicBezTo>
                      <a:pt x="760" y="437"/>
                      <a:pt x="656" y="264"/>
                      <a:pt x="576" y="182"/>
                    </a:cubicBezTo>
                    <a:cubicBezTo>
                      <a:pt x="477" y="80"/>
                      <a:pt x="267" y="0"/>
                      <a:pt x="100" y="94"/>
                    </a:cubicBezTo>
                    <a:cubicBezTo>
                      <a:pt x="64" y="114"/>
                      <a:pt x="48" y="161"/>
                      <a:pt x="0" y="154"/>
                    </a:cubicBezTo>
                    <a:cubicBezTo>
                      <a:pt x="13" y="101"/>
                      <a:pt x="67" y="72"/>
                      <a:pt x="112" y="50"/>
                    </a:cubicBezTo>
                    <a:cubicBezTo>
                      <a:pt x="181" y="17"/>
                      <a:pt x="283" y="3"/>
                      <a:pt x="364" y="22"/>
                    </a:cubicBezTo>
                    <a:cubicBezTo>
                      <a:pt x="614" y="81"/>
                      <a:pt x="776" y="324"/>
                      <a:pt x="812" y="59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572" name="Freeform 586"/>
              <p:cNvSpPr>
                <a:spLocks/>
              </p:cNvSpPr>
              <p:nvPr/>
            </p:nvSpPr>
            <p:spPr bwMode="auto">
              <a:xfrm>
                <a:off x="6556" y="1267"/>
                <a:ext cx="2407" cy="1623"/>
              </a:xfrm>
              <a:custGeom>
                <a:avLst/>
                <a:gdLst>
                  <a:gd name="T0" fmla="*/ 0 w 1019"/>
                  <a:gd name="T1" fmla="*/ 467 h 687"/>
                  <a:gd name="T2" fmla="*/ 0 w 1019"/>
                  <a:gd name="T3" fmla="*/ 435 h 687"/>
                  <a:gd name="T4" fmla="*/ 220 w 1019"/>
                  <a:gd name="T5" fmla="*/ 131 h 687"/>
                  <a:gd name="T6" fmla="*/ 296 w 1019"/>
                  <a:gd name="T7" fmla="*/ 103 h 687"/>
                  <a:gd name="T8" fmla="*/ 380 w 1019"/>
                  <a:gd name="T9" fmla="*/ 43 h 687"/>
                  <a:gd name="T10" fmla="*/ 588 w 1019"/>
                  <a:gd name="T11" fmla="*/ 3 h 687"/>
                  <a:gd name="T12" fmla="*/ 844 w 1019"/>
                  <a:gd name="T13" fmla="*/ 143 h 687"/>
                  <a:gd name="T14" fmla="*/ 1012 w 1019"/>
                  <a:gd name="T15" fmla="*/ 551 h 687"/>
                  <a:gd name="T16" fmla="*/ 976 w 1019"/>
                  <a:gd name="T17" fmla="*/ 687 h 687"/>
                  <a:gd name="T18" fmla="*/ 968 w 1019"/>
                  <a:gd name="T19" fmla="*/ 539 h 687"/>
                  <a:gd name="T20" fmla="*/ 820 w 1019"/>
                  <a:gd name="T21" fmla="*/ 187 h 687"/>
                  <a:gd name="T22" fmla="*/ 412 w 1019"/>
                  <a:gd name="T23" fmla="*/ 75 h 687"/>
                  <a:gd name="T24" fmla="*/ 304 w 1019"/>
                  <a:gd name="T25" fmla="*/ 151 h 687"/>
                  <a:gd name="T26" fmla="*/ 232 w 1019"/>
                  <a:gd name="T27" fmla="*/ 171 h 687"/>
                  <a:gd name="T28" fmla="*/ 68 w 1019"/>
                  <a:gd name="T29" fmla="*/ 371 h 687"/>
                  <a:gd name="T30" fmla="*/ 0 w 1019"/>
                  <a:gd name="T31" fmla="*/ 467 h 68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19"/>
                  <a:gd name="T49" fmla="*/ 0 h 687"/>
                  <a:gd name="T50" fmla="*/ 1019 w 1019"/>
                  <a:gd name="T51" fmla="*/ 687 h 68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19" h="687">
                    <a:moveTo>
                      <a:pt x="0" y="467"/>
                    </a:moveTo>
                    <a:cubicBezTo>
                      <a:pt x="0" y="456"/>
                      <a:pt x="0" y="446"/>
                      <a:pt x="0" y="435"/>
                    </a:cubicBezTo>
                    <a:cubicBezTo>
                      <a:pt x="35" y="319"/>
                      <a:pt x="123" y="178"/>
                      <a:pt x="220" y="131"/>
                    </a:cubicBezTo>
                    <a:cubicBezTo>
                      <a:pt x="245" y="119"/>
                      <a:pt x="272" y="115"/>
                      <a:pt x="296" y="103"/>
                    </a:cubicBezTo>
                    <a:cubicBezTo>
                      <a:pt x="329" y="86"/>
                      <a:pt x="354" y="58"/>
                      <a:pt x="380" y="43"/>
                    </a:cubicBezTo>
                    <a:cubicBezTo>
                      <a:pt x="432" y="14"/>
                      <a:pt x="497" y="0"/>
                      <a:pt x="588" y="3"/>
                    </a:cubicBezTo>
                    <a:cubicBezTo>
                      <a:pt x="693" y="7"/>
                      <a:pt x="788" y="78"/>
                      <a:pt x="844" y="143"/>
                    </a:cubicBezTo>
                    <a:cubicBezTo>
                      <a:pt x="930" y="242"/>
                      <a:pt x="1012" y="387"/>
                      <a:pt x="1012" y="551"/>
                    </a:cubicBezTo>
                    <a:cubicBezTo>
                      <a:pt x="1012" y="598"/>
                      <a:pt x="1019" y="653"/>
                      <a:pt x="976" y="687"/>
                    </a:cubicBezTo>
                    <a:cubicBezTo>
                      <a:pt x="955" y="635"/>
                      <a:pt x="970" y="584"/>
                      <a:pt x="968" y="539"/>
                    </a:cubicBezTo>
                    <a:cubicBezTo>
                      <a:pt x="961" y="392"/>
                      <a:pt x="890" y="271"/>
                      <a:pt x="820" y="187"/>
                    </a:cubicBezTo>
                    <a:cubicBezTo>
                      <a:pt x="740" y="91"/>
                      <a:pt x="571" y="0"/>
                      <a:pt x="412" y="75"/>
                    </a:cubicBezTo>
                    <a:cubicBezTo>
                      <a:pt x="373" y="93"/>
                      <a:pt x="347" y="132"/>
                      <a:pt x="304" y="151"/>
                    </a:cubicBezTo>
                    <a:cubicBezTo>
                      <a:pt x="283" y="160"/>
                      <a:pt x="256" y="159"/>
                      <a:pt x="232" y="171"/>
                    </a:cubicBezTo>
                    <a:cubicBezTo>
                      <a:pt x="156" y="208"/>
                      <a:pt x="102" y="300"/>
                      <a:pt x="68" y="371"/>
                    </a:cubicBezTo>
                    <a:cubicBezTo>
                      <a:pt x="52" y="406"/>
                      <a:pt x="34" y="484"/>
                      <a:pt x="0" y="46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573" name="Freeform 587"/>
              <p:cNvSpPr>
                <a:spLocks/>
              </p:cNvSpPr>
              <p:nvPr/>
            </p:nvSpPr>
            <p:spPr bwMode="auto">
              <a:xfrm>
                <a:off x="6752" y="1312"/>
                <a:ext cx="258" cy="236"/>
              </a:xfrm>
              <a:custGeom>
                <a:avLst/>
                <a:gdLst>
                  <a:gd name="T0" fmla="*/ 109 w 109"/>
                  <a:gd name="T1" fmla="*/ 0 h 100"/>
                  <a:gd name="T2" fmla="*/ 1 w 109"/>
                  <a:gd name="T3" fmla="*/ 100 h 100"/>
                  <a:gd name="T4" fmla="*/ 109 w 109"/>
                  <a:gd name="T5" fmla="*/ 0 h 100"/>
                  <a:gd name="T6" fmla="*/ 0 60000 65536"/>
                  <a:gd name="T7" fmla="*/ 0 60000 65536"/>
                  <a:gd name="T8" fmla="*/ 0 60000 65536"/>
                  <a:gd name="T9" fmla="*/ 0 w 109"/>
                  <a:gd name="T10" fmla="*/ 0 h 100"/>
                  <a:gd name="T11" fmla="*/ 109 w 109"/>
                  <a:gd name="T12" fmla="*/ 100 h 1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9" h="100">
                    <a:moveTo>
                      <a:pt x="109" y="0"/>
                    </a:moveTo>
                    <a:cubicBezTo>
                      <a:pt x="102" y="62"/>
                      <a:pt x="47" y="77"/>
                      <a:pt x="1" y="100"/>
                    </a:cubicBezTo>
                    <a:cubicBezTo>
                      <a:pt x="0" y="45"/>
                      <a:pt x="52" y="10"/>
                      <a:pt x="109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574" name="Freeform 588"/>
              <p:cNvSpPr>
                <a:spLocks/>
              </p:cNvSpPr>
              <p:nvPr/>
            </p:nvSpPr>
            <p:spPr bwMode="auto">
              <a:xfrm>
                <a:off x="6589" y="1432"/>
                <a:ext cx="1970" cy="2488"/>
              </a:xfrm>
              <a:custGeom>
                <a:avLst/>
                <a:gdLst>
                  <a:gd name="T0" fmla="*/ 386 w 834"/>
                  <a:gd name="T1" fmla="*/ 105 h 1053"/>
                  <a:gd name="T2" fmla="*/ 470 w 834"/>
                  <a:gd name="T3" fmla="*/ 85 h 1053"/>
                  <a:gd name="T4" fmla="*/ 834 w 834"/>
                  <a:gd name="T5" fmla="*/ 397 h 1053"/>
                  <a:gd name="T6" fmla="*/ 830 w 834"/>
                  <a:gd name="T7" fmla="*/ 429 h 1053"/>
                  <a:gd name="T8" fmla="*/ 694 w 834"/>
                  <a:gd name="T9" fmla="*/ 869 h 1053"/>
                  <a:gd name="T10" fmla="*/ 542 w 834"/>
                  <a:gd name="T11" fmla="*/ 937 h 1053"/>
                  <a:gd name="T12" fmla="*/ 434 w 834"/>
                  <a:gd name="T13" fmla="*/ 1001 h 1053"/>
                  <a:gd name="T14" fmla="*/ 302 w 834"/>
                  <a:gd name="T15" fmla="*/ 1021 h 1053"/>
                  <a:gd name="T16" fmla="*/ 222 w 834"/>
                  <a:gd name="T17" fmla="*/ 1045 h 1053"/>
                  <a:gd name="T18" fmla="*/ 390 w 834"/>
                  <a:gd name="T19" fmla="*/ 965 h 1053"/>
                  <a:gd name="T20" fmla="*/ 690 w 834"/>
                  <a:gd name="T21" fmla="*/ 625 h 1053"/>
                  <a:gd name="T22" fmla="*/ 714 w 834"/>
                  <a:gd name="T23" fmla="*/ 521 h 1053"/>
                  <a:gd name="T24" fmla="*/ 722 w 834"/>
                  <a:gd name="T25" fmla="*/ 653 h 1053"/>
                  <a:gd name="T26" fmla="*/ 622 w 834"/>
                  <a:gd name="T27" fmla="*/ 861 h 1053"/>
                  <a:gd name="T28" fmla="*/ 766 w 834"/>
                  <a:gd name="T29" fmla="*/ 529 h 1053"/>
                  <a:gd name="T30" fmla="*/ 778 w 834"/>
                  <a:gd name="T31" fmla="*/ 361 h 1053"/>
                  <a:gd name="T32" fmla="*/ 522 w 834"/>
                  <a:gd name="T33" fmla="*/ 133 h 1053"/>
                  <a:gd name="T34" fmla="*/ 326 w 834"/>
                  <a:gd name="T35" fmla="*/ 205 h 1053"/>
                  <a:gd name="T36" fmla="*/ 202 w 834"/>
                  <a:gd name="T37" fmla="*/ 321 h 1053"/>
                  <a:gd name="T38" fmla="*/ 114 w 834"/>
                  <a:gd name="T39" fmla="*/ 505 h 1053"/>
                  <a:gd name="T40" fmla="*/ 18 w 834"/>
                  <a:gd name="T41" fmla="*/ 645 h 1053"/>
                  <a:gd name="T42" fmla="*/ 78 w 834"/>
                  <a:gd name="T43" fmla="*/ 477 h 1053"/>
                  <a:gd name="T44" fmla="*/ 150 w 834"/>
                  <a:gd name="T45" fmla="*/ 309 h 1053"/>
                  <a:gd name="T46" fmla="*/ 266 w 834"/>
                  <a:gd name="T47" fmla="*/ 185 h 1053"/>
                  <a:gd name="T48" fmla="*/ 502 w 834"/>
                  <a:gd name="T49" fmla="*/ 5 h 1053"/>
                  <a:gd name="T50" fmla="*/ 574 w 834"/>
                  <a:gd name="T51" fmla="*/ 25 h 1053"/>
                  <a:gd name="T52" fmla="*/ 470 w 834"/>
                  <a:gd name="T53" fmla="*/ 57 h 1053"/>
                  <a:gd name="T54" fmla="*/ 386 w 834"/>
                  <a:gd name="T55" fmla="*/ 105 h 105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834"/>
                  <a:gd name="T85" fmla="*/ 0 h 1053"/>
                  <a:gd name="T86" fmla="*/ 834 w 834"/>
                  <a:gd name="T87" fmla="*/ 1053 h 1053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834" h="1053">
                    <a:moveTo>
                      <a:pt x="386" y="105"/>
                    </a:moveTo>
                    <a:cubicBezTo>
                      <a:pt x="419" y="107"/>
                      <a:pt x="441" y="88"/>
                      <a:pt x="470" y="85"/>
                    </a:cubicBezTo>
                    <a:cubicBezTo>
                      <a:pt x="658" y="63"/>
                      <a:pt x="834" y="235"/>
                      <a:pt x="834" y="397"/>
                    </a:cubicBezTo>
                    <a:cubicBezTo>
                      <a:pt x="834" y="407"/>
                      <a:pt x="832" y="420"/>
                      <a:pt x="830" y="429"/>
                    </a:cubicBezTo>
                    <a:cubicBezTo>
                      <a:pt x="792" y="614"/>
                      <a:pt x="805" y="765"/>
                      <a:pt x="694" y="869"/>
                    </a:cubicBezTo>
                    <a:cubicBezTo>
                      <a:pt x="652" y="909"/>
                      <a:pt x="601" y="916"/>
                      <a:pt x="542" y="937"/>
                    </a:cubicBezTo>
                    <a:cubicBezTo>
                      <a:pt x="502" y="951"/>
                      <a:pt x="477" y="984"/>
                      <a:pt x="434" y="1001"/>
                    </a:cubicBezTo>
                    <a:cubicBezTo>
                      <a:pt x="395" y="1017"/>
                      <a:pt x="348" y="1010"/>
                      <a:pt x="302" y="1021"/>
                    </a:cubicBezTo>
                    <a:cubicBezTo>
                      <a:pt x="278" y="1027"/>
                      <a:pt x="256" y="1053"/>
                      <a:pt x="222" y="1045"/>
                    </a:cubicBezTo>
                    <a:cubicBezTo>
                      <a:pt x="220" y="972"/>
                      <a:pt x="328" y="988"/>
                      <a:pt x="390" y="965"/>
                    </a:cubicBezTo>
                    <a:cubicBezTo>
                      <a:pt x="533" y="914"/>
                      <a:pt x="657" y="786"/>
                      <a:pt x="690" y="625"/>
                    </a:cubicBezTo>
                    <a:cubicBezTo>
                      <a:pt x="697" y="593"/>
                      <a:pt x="685" y="552"/>
                      <a:pt x="714" y="521"/>
                    </a:cubicBezTo>
                    <a:cubicBezTo>
                      <a:pt x="764" y="541"/>
                      <a:pt x="733" y="611"/>
                      <a:pt x="722" y="653"/>
                    </a:cubicBezTo>
                    <a:cubicBezTo>
                      <a:pt x="700" y="737"/>
                      <a:pt x="671" y="808"/>
                      <a:pt x="622" y="861"/>
                    </a:cubicBezTo>
                    <a:cubicBezTo>
                      <a:pt x="735" y="819"/>
                      <a:pt x="755" y="678"/>
                      <a:pt x="766" y="529"/>
                    </a:cubicBezTo>
                    <a:cubicBezTo>
                      <a:pt x="771" y="467"/>
                      <a:pt x="790" y="414"/>
                      <a:pt x="778" y="361"/>
                    </a:cubicBezTo>
                    <a:cubicBezTo>
                      <a:pt x="753" y="251"/>
                      <a:pt x="651" y="135"/>
                      <a:pt x="522" y="133"/>
                    </a:cubicBezTo>
                    <a:cubicBezTo>
                      <a:pt x="442" y="132"/>
                      <a:pt x="378" y="164"/>
                      <a:pt x="326" y="205"/>
                    </a:cubicBezTo>
                    <a:cubicBezTo>
                      <a:pt x="288" y="236"/>
                      <a:pt x="235" y="283"/>
                      <a:pt x="202" y="321"/>
                    </a:cubicBezTo>
                    <a:cubicBezTo>
                      <a:pt x="166" y="363"/>
                      <a:pt x="144" y="445"/>
                      <a:pt x="114" y="505"/>
                    </a:cubicBezTo>
                    <a:cubicBezTo>
                      <a:pt x="89" y="556"/>
                      <a:pt x="74" y="622"/>
                      <a:pt x="18" y="645"/>
                    </a:cubicBezTo>
                    <a:cubicBezTo>
                      <a:pt x="0" y="588"/>
                      <a:pt x="50" y="534"/>
                      <a:pt x="78" y="477"/>
                    </a:cubicBezTo>
                    <a:cubicBezTo>
                      <a:pt x="104" y="424"/>
                      <a:pt x="119" y="359"/>
                      <a:pt x="150" y="309"/>
                    </a:cubicBezTo>
                    <a:cubicBezTo>
                      <a:pt x="177" y="264"/>
                      <a:pt x="229" y="225"/>
                      <a:pt x="266" y="185"/>
                    </a:cubicBezTo>
                    <a:cubicBezTo>
                      <a:pt x="341" y="106"/>
                      <a:pt x="369" y="17"/>
                      <a:pt x="502" y="5"/>
                    </a:cubicBezTo>
                    <a:cubicBezTo>
                      <a:pt x="524" y="3"/>
                      <a:pt x="572" y="0"/>
                      <a:pt x="574" y="25"/>
                    </a:cubicBezTo>
                    <a:cubicBezTo>
                      <a:pt x="577" y="58"/>
                      <a:pt x="501" y="50"/>
                      <a:pt x="470" y="57"/>
                    </a:cubicBezTo>
                    <a:cubicBezTo>
                      <a:pt x="435" y="65"/>
                      <a:pt x="401" y="77"/>
                      <a:pt x="386" y="10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575" name="Freeform 589"/>
              <p:cNvSpPr>
                <a:spLocks/>
              </p:cNvSpPr>
              <p:nvPr/>
            </p:nvSpPr>
            <p:spPr bwMode="auto">
              <a:xfrm>
                <a:off x="7983" y="1435"/>
                <a:ext cx="817" cy="1455"/>
              </a:xfrm>
              <a:custGeom>
                <a:avLst/>
                <a:gdLst>
                  <a:gd name="T0" fmla="*/ 304 w 346"/>
                  <a:gd name="T1" fmla="*/ 616 h 616"/>
                  <a:gd name="T2" fmla="*/ 300 w 346"/>
                  <a:gd name="T3" fmla="*/ 464 h 616"/>
                  <a:gd name="T4" fmla="*/ 280 w 346"/>
                  <a:gd name="T5" fmla="*/ 412 h 616"/>
                  <a:gd name="T6" fmla="*/ 232 w 346"/>
                  <a:gd name="T7" fmla="*/ 260 h 616"/>
                  <a:gd name="T8" fmla="*/ 80 w 346"/>
                  <a:gd name="T9" fmla="*/ 92 h 616"/>
                  <a:gd name="T10" fmla="*/ 0 w 346"/>
                  <a:gd name="T11" fmla="*/ 32 h 616"/>
                  <a:gd name="T12" fmla="*/ 200 w 346"/>
                  <a:gd name="T13" fmla="*/ 132 h 616"/>
                  <a:gd name="T14" fmla="*/ 340 w 346"/>
                  <a:gd name="T15" fmla="*/ 448 h 616"/>
                  <a:gd name="T16" fmla="*/ 304 w 346"/>
                  <a:gd name="T17" fmla="*/ 616 h 6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46"/>
                  <a:gd name="T28" fmla="*/ 0 h 616"/>
                  <a:gd name="T29" fmla="*/ 346 w 346"/>
                  <a:gd name="T30" fmla="*/ 616 h 61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46" h="616">
                    <a:moveTo>
                      <a:pt x="304" y="616"/>
                    </a:moveTo>
                    <a:cubicBezTo>
                      <a:pt x="276" y="580"/>
                      <a:pt x="309" y="515"/>
                      <a:pt x="300" y="464"/>
                    </a:cubicBezTo>
                    <a:cubicBezTo>
                      <a:pt x="297" y="445"/>
                      <a:pt x="285" y="430"/>
                      <a:pt x="280" y="412"/>
                    </a:cubicBezTo>
                    <a:cubicBezTo>
                      <a:pt x="264" y="354"/>
                      <a:pt x="258" y="308"/>
                      <a:pt x="232" y="260"/>
                    </a:cubicBezTo>
                    <a:cubicBezTo>
                      <a:pt x="197" y="196"/>
                      <a:pt x="138" y="127"/>
                      <a:pt x="80" y="92"/>
                    </a:cubicBezTo>
                    <a:cubicBezTo>
                      <a:pt x="53" y="76"/>
                      <a:pt x="6" y="77"/>
                      <a:pt x="0" y="32"/>
                    </a:cubicBezTo>
                    <a:cubicBezTo>
                      <a:pt x="46" y="0"/>
                      <a:pt x="161" y="84"/>
                      <a:pt x="200" y="132"/>
                    </a:cubicBezTo>
                    <a:cubicBezTo>
                      <a:pt x="269" y="217"/>
                      <a:pt x="332" y="346"/>
                      <a:pt x="340" y="448"/>
                    </a:cubicBezTo>
                    <a:cubicBezTo>
                      <a:pt x="345" y="509"/>
                      <a:pt x="346" y="588"/>
                      <a:pt x="304" y="61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576" name="Freeform 590"/>
              <p:cNvSpPr>
                <a:spLocks/>
              </p:cNvSpPr>
              <p:nvPr/>
            </p:nvSpPr>
            <p:spPr bwMode="auto">
              <a:xfrm>
                <a:off x="6585" y="1680"/>
                <a:ext cx="663" cy="993"/>
              </a:xfrm>
              <a:custGeom>
                <a:avLst/>
                <a:gdLst>
                  <a:gd name="T0" fmla="*/ 276 w 281"/>
                  <a:gd name="T1" fmla="*/ 0 h 420"/>
                  <a:gd name="T2" fmla="*/ 184 w 281"/>
                  <a:gd name="T3" fmla="*/ 116 h 420"/>
                  <a:gd name="T4" fmla="*/ 100 w 281"/>
                  <a:gd name="T5" fmla="*/ 244 h 420"/>
                  <a:gd name="T6" fmla="*/ 8 w 281"/>
                  <a:gd name="T7" fmla="*/ 420 h 420"/>
                  <a:gd name="T8" fmla="*/ 48 w 281"/>
                  <a:gd name="T9" fmla="*/ 268 h 420"/>
                  <a:gd name="T10" fmla="*/ 108 w 281"/>
                  <a:gd name="T11" fmla="*/ 128 h 420"/>
                  <a:gd name="T12" fmla="*/ 268 w 281"/>
                  <a:gd name="T13" fmla="*/ 0 h 420"/>
                  <a:gd name="T14" fmla="*/ 276 w 281"/>
                  <a:gd name="T15" fmla="*/ 0 h 42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81"/>
                  <a:gd name="T25" fmla="*/ 0 h 420"/>
                  <a:gd name="T26" fmla="*/ 281 w 281"/>
                  <a:gd name="T27" fmla="*/ 420 h 42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81" h="420">
                    <a:moveTo>
                      <a:pt x="276" y="0"/>
                    </a:moveTo>
                    <a:cubicBezTo>
                      <a:pt x="281" y="60"/>
                      <a:pt x="217" y="82"/>
                      <a:pt x="184" y="116"/>
                    </a:cubicBezTo>
                    <a:cubicBezTo>
                      <a:pt x="151" y="150"/>
                      <a:pt x="120" y="196"/>
                      <a:pt x="100" y="244"/>
                    </a:cubicBezTo>
                    <a:cubicBezTo>
                      <a:pt x="74" y="306"/>
                      <a:pt x="67" y="380"/>
                      <a:pt x="8" y="420"/>
                    </a:cubicBezTo>
                    <a:cubicBezTo>
                      <a:pt x="0" y="366"/>
                      <a:pt x="29" y="315"/>
                      <a:pt x="48" y="268"/>
                    </a:cubicBezTo>
                    <a:cubicBezTo>
                      <a:pt x="67" y="221"/>
                      <a:pt x="83" y="167"/>
                      <a:pt x="108" y="128"/>
                    </a:cubicBezTo>
                    <a:cubicBezTo>
                      <a:pt x="139" y="81"/>
                      <a:pt x="220" y="27"/>
                      <a:pt x="268" y="0"/>
                    </a:cubicBezTo>
                    <a:cubicBezTo>
                      <a:pt x="271" y="0"/>
                      <a:pt x="273" y="0"/>
                      <a:pt x="276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577" name="Freeform 591"/>
              <p:cNvSpPr>
                <a:spLocks/>
              </p:cNvSpPr>
              <p:nvPr/>
            </p:nvSpPr>
            <p:spPr bwMode="auto">
              <a:xfrm>
                <a:off x="6792" y="1758"/>
                <a:ext cx="1637" cy="1961"/>
              </a:xfrm>
              <a:custGeom>
                <a:avLst/>
                <a:gdLst>
                  <a:gd name="T0" fmla="*/ 632 w 693"/>
                  <a:gd name="T1" fmla="*/ 363 h 830"/>
                  <a:gd name="T2" fmla="*/ 444 w 693"/>
                  <a:gd name="T3" fmla="*/ 79 h 830"/>
                  <a:gd name="T4" fmla="*/ 260 w 693"/>
                  <a:gd name="T5" fmla="*/ 151 h 830"/>
                  <a:gd name="T6" fmla="*/ 232 w 693"/>
                  <a:gd name="T7" fmla="*/ 187 h 830"/>
                  <a:gd name="T8" fmla="*/ 168 w 693"/>
                  <a:gd name="T9" fmla="*/ 263 h 830"/>
                  <a:gd name="T10" fmla="*/ 524 w 693"/>
                  <a:gd name="T11" fmla="*/ 131 h 830"/>
                  <a:gd name="T12" fmla="*/ 544 w 693"/>
                  <a:gd name="T13" fmla="*/ 571 h 830"/>
                  <a:gd name="T14" fmla="*/ 376 w 693"/>
                  <a:gd name="T15" fmla="*/ 763 h 830"/>
                  <a:gd name="T16" fmla="*/ 304 w 693"/>
                  <a:gd name="T17" fmla="*/ 795 h 830"/>
                  <a:gd name="T18" fmla="*/ 236 w 693"/>
                  <a:gd name="T19" fmla="*/ 819 h 830"/>
                  <a:gd name="T20" fmla="*/ 384 w 693"/>
                  <a:gd name="T21" fmla="*/ 703 h 830"/>
                  <a:gd name="T22" fmla="*/ 528 w 693"/>
                  <a:gd name="T23" fmla="*/ 415 h 830"/>
                  <a:gd name="T24" fmla="*/ 520 w 693"/>
                  <a:gd name="T25" fmla="*/ 191 h 830"/>
                  <a:gd name="T26" fmla="*/ 340 w 693"/>
                  <a:gd name="T27" fmla="*/ 167 h 830"/>
                  <a:gd name="T28" fmla="*/ 260 w 693"/>
                  <a:gd name="T29" fmla="*/ 255 h 830"/>
                  <a:gd name="T30" fmla="*/ 200 w 693"/>
                  <a:gd name="T31" fmla="*/ 307 h 830"/>
                  <a:gd name="T32" fmla="*/ 184 w 693"/>
                  <a:gd name="T33" fmla="*/ 431 h 830"/>
                  <a:gd name="T34" fmla="*/ 116 w 693"/>
                  <a:gd name="T35" fmla="*/ 571 h 830"/>
                  <a:gd name="T36" fmla="*/ 0 w 693"/>
                  <a:gd name="T37" fmla="*/ 651 h 830"/>
                  <a:gd name="T38" fmla="*/ 84 w 693"/>
                  <a:gd name="T39" fmla="*/ 527 h 830"/>
                  <a:gd name="T40" fmla="*/ 124 w 693"/>
                  <a:gd name="T41" fmla="*/ 355 h 830"/>
                  <a:gd name="T42" fmla="*/ 124 w 693"/>
                  <a:gd name="T43" fmla="*/ 223 h 830"/>
                  <a:gd name="T44" fmla="*/ 248 w 693"/>
                  <a:gd name="T45" fmla="*/ 103 h 830"/>
                  <a:gd name="T46" fmla="*/ 644 w 693"/>
                  <a:gd name="T47" fmla="*/ 171 h 830"/>
                  <a:gd name="T48" fmla="*/ 632 w 693"/>
                  <a:gd name="T49" fmla="*/ 363 h 83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93"/>
                  <a:gd name="T76" fmla="*/ 0 h 830"/>
                  <a:gd name="T77" fmla="*/ 693 w 693"/>
                  <a:gd name="T78" fmla="*/ 830 h 83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93" h="830">
                    <a:moveTo>
                      <a:pt x="632" y="363"/>
                    </a:moveTo>
                    <a:cubicBezTo>
                      <a:pt x="628" y="214"/>
                      <a:pt x="580" y="83"/>
                      <a:pt x="444" y="79"/>
                    </a:cubicBezTo>
                    <a:cubicBezTo>
                      <a:pt x="376" y="77"/>
                      <a:pt x="304" y="110"/>
                      <a:pt x="260" y="151"/>
                    </a:cubicBezTo>
                    <a:cubicBezTo>
                      <a:pt x="249" y="161"/>
                      <a:pt x="244" y="175"/>
                      <a:pt x="232" y="187"/>
                    </a:cubicBezTo>
                    <a:cubicBezTo>
                      <a:pt x="209" y="209"/>
                      <a:pt x="160" y="222"/>
                      <a:pt x="168" y="263"/>
                    </a:cubicBezTo>
                    <a:cubicBezTo>
                      <a:pt x="253" y="221"/>
                      <a:pt x="372" y="31"/>
                      <a:pt x="524" y="131"/>
                    </a:cubicBezTo>
                    <a:cubicBezTo>
                      <a:pt x="621" y="195"/>
                      <a:pt x="594" y="461"/>
                      <a:pt x="544" y="571"/>
                    </a:cubicBezTo>
                    <a:cubicBezTo>
                      <a:pt x="509" y="649"/>
                      <a:pt x="440" y="726"/>
                      <a:pt x="376" y="763"/>
                    </a:cubicBezTo>
                    <a:cubicBezTo>
                      <a:pt x="354" y="776"/>
                      <a:pt x="327" y="783"/>
                      <a:pt x="304" y="795"/>
                    </a:cubicBezTo>
                    <a:cubicBezTo>
                      <a:pt x="283" y="806"/>
                      <a:pt x="262" y="830"/>
                      <a:pt x="236" y="819"/>
                    </a:cubicBezTo>
                    <a:cubicBezTo>
                      <a:pt x="260" y="744"/>
                      <a:pt x="331" y="743"/>
                      <a:pt x="384" y="703"/>
                    </a:cubicBezTo>
                    <a:cubicBezTo>
                      <a:pt x="465" y="641"/>
                      <a:pt x="514" y="548"/>
                      <a:pt x="528" y="415"/>
                    </a:cubicBezTo>
                    <a:cubicBezTo>
                      <a:pt x="536" y="339"/>
                      <a:pt x="562" y="251"/>
                      <a:pt x="520" y="191"/>
                    </a:cubicBezTo>
                    <a:cubicBezTo>
                      <a:pt x="484" y="140"/>
                      <a:pt x="396" y="135"/>
                      <a:pt x="340" y="167"/>
                    </a:cubicBezTo>
                    <a:cubicBezTo>
                      <a:pt x="309" y="184"/>
                      <a:pt x="293" y="221"/>
                      <a:pt x="260" y="255"/>
                    </a:cubicBezTo>
                    <a:cubicBezTo>
                      <a:pt x="243" y="273"/>
                      <a:pt x="213" y="285"/>
                      <a:pt x="200" y="307"/>
                    </a:cubicBezTo>
                    <a:cubicBezTo>
                      <a:pt x="179" y="343"/>
                      <a:pt x="192" y="380"/>
                      <a:pt x="184" y="431"/>
                    </a:cubicBezTo>
                    <a:cubicBezTo>
                      <a:pt x="177" y="476"/>
                      <a:pt x="142" y="534"/>
                      <a:pt x="116" y="571"/>
                    </a:cubicBezTo>
                    <a:cubicBezTo>
                      <a:pt x="90" y="608"/>
                      <a:pt x="55" y="652"/>
                      <a:pt x="0" y="651"/>
                    </a:cubicBezTo>
                    <a:cubicBezTo>
                      <a:pt x="5" y="592"/>
                      <a:pt x="59" y="569"/>
                      <a:pt x="84" y="527"/>
                    </a:cubicBezTo>
                    <a:cubicBezTo>
                      <a:pt x="107" y="489"/>
                      <a:pt x="132" y="426"/>
                      <a:pt x="124" y="355"/>
                    </a:cubicBezTo>
                    <a:cubicBezTo>
                      <a:pt x="119" y="309"/>
                      <a:pt x="103" y="267"/>
                      <a:pt x="124" y="223"/>
                    </a:cubicBezTo>
                    <a:cubicBezTo>
                      <a:pt x="145" y="180"/>
                      <a:pt x="204" y="139"/>
                      <a:pt x="248" y="103"/>
                    </a:cubicBezTo>
                    <a:cubicBezTo>
                      <a:pt x="376" y="0"/>
                      <a:pt x="568" y="10"/>
                      <a:pt x="644" y="171"/>
                    </a:cubicBezTo>
                    <a:cubicBezTo>
                      <a:pt x="664" y="213"/>
                      <a:pt x="693" y="346"/>
                      <a:pt x="632" y="36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578" name="Freeform 592"/>
              <p:cNvSpPr>
                <a:spLocks/>
              </p:cNvSpPr>
              <p:nvPr/>
            </p:nvSpPr>
            <p:spPr bwMode="auto">
              <a:xfrm>
                <a:off x="7744" y="2099"/>
                <a:ext cx="307" cy="214"/>
              </a:xfrm>
              <a:custGeom>
                <a:avLst/>
                <a:gdLst>
                  <a:gd name="T0" fmla="*/ 101 w 130"/>
                  <a:gd name="T1" fmla="*/ 91 h 91"/>
                  <a:gd name="T2" fmla="*/ 17 w 130"/>
                  <a:gd name="T3" fmla="*/ 67 h 91"/>
                  <a:gd name="T4" fmla="*/ 101 w 130"/>
                  <a:gd name="T5" fmla="*/ 91 h 91"/>
                  <a:gd name="T6" fmla="*/ 0 60000 65536"/>
                  <a:gd name="T7" fmla="*/ 0 60000 65536"/>
                  <a:gd name="T8" fmla="*/ 0 60000 65536"/>
                  <a:gd name="T9" fmla="*/ 0 w 130"/>
                  <a:gd name="T10" fmla="*/ 0 h 91"/>
                  <a:gd name="T11" fmla="*/ 130 w 130"/>
                  <a:gd name="T12" fmla="*/ 91 h 9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0" h="91">
                    <a:moveTo>
                      <a:pt x="101" y="91"/>
                    </a:moveTo>
                    <a:cubicBezTo>
                      <a:pt x="75" y="81"/>
                      <a:pt x="51" y="69"/>
                      <a:pt x="17" y="67"/>
                    </a:cubicBezTo>
                    <a:cubicBezTo>
                      <a:pt x="0" y="0"/>
                      <a:pt x="130" y="39"/>
                      <a:pt x="101" y="9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579" name="Freeform 593"/>
              <p:cNvSpPr>
                <a:spLocks/>
              </p:cNvSpPr>
              <p:nvPr/>
            </p:nvSpPr>
            <p:spPr bwMode="auto">
              <a:xfrm>
                <a:off x="7222" y="2108"/>
                <a:ext cx="529" cy="621"/>
              </a:xfrm>
              <a:custGeom>
                <a:avLst/>
                <a:gdLst>
                  <a:gd name="T0" fmla="*/ 222 w 224"/>
                  <a:gd name="T1" fmla="*/ 47 h 263"/>
                  <a:gd name="T2" fmla="*/ 182 w 224"/>
                  <a:gd name="T3" fmla="*/ 79 h 263"/>
                  <a:gd name="T4" fmla="*/ 86 w 224"/>
                  <a:gd name="T5" fmla="*/ 179 h 263"/>
                  <a:gd name="T6" fmla="*/ 34 w 224"/>
                  <a:gd name="T7" fmla="*/ 263 h 263"/>
                  <a:gd name="T8" fmla="*/ 118 w 224"/>
                  <a:gd name="T9" fmla="*/ 91 h 263"/>
                  <a:gd name="T10" fmla="*/ 222 w 224"/>
                  <a:gd name="T11" fmla="*/ 47 h 2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24"/>
                  <a:gd name="T19" fmla="*/ 0 h 263"/>
                  <a:gd name="T20" fmla="*/ 224 w 224"/>
                  <a:gd name="T21" fmla="*/ 263 h 26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24" h="263">
                    <a:moveTo>
                      <a:pt x="222" y="47"/>
                    </a:moveTo>
                    <a:cubicBezTo>
                      <a:pt x="224" y="73"/>
                      <a:pt x="195" y="68"/>
                      <a:pt x="182" y="79"/>
                    </a:cubicBezTo>
                    <a:cubicBezTo>
                      <a:pt x="162" y="122"/>
                      <a:pt x="115" y="143"/>
                      <a:pt x="86" y="179"/>
                    </a:cubicBezTo>
                    <a:cubicBezTo>
                      <a:pt x="65" y="205"/>
                      <a:pt x="68" y="245"/>
                      <a:pt x="34" y="263"/>
                    </a:cubicBezTo>
                    <a:cubicBezTo>
                      <a:pt x="0" y="195"/>
                      <a:pt x="79" y="136"/>
                      <a:pt x="118" y="91"/>
                    </a:cubicBezTo>
                    <a:cubicBezTo>
                      <a:pt x="141" y="65"/>
                      <a:pt x="176" y="0"/>
                      <a:pt x="222" y="4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580" name="Freeform 594"/>
              <p:cNvSpPr>
                <a:spLocks/>
              </p:cNvSpPr>
              <p:nvPr/>
            </p:nvSpPr>
            <p:spPr bwMode="auto">
              <a:xfrm>
                <a:off x="6868" y="2271"/>
                <a:ext cx="1139" cy="1498"/>
              </a:xfrm>
              <a:custGeom>
                <a:avLst/>
                <a:gdLst>
                  <a:gd name="T0" fmla="*/ 52 w 482"/>
                  <a:gd name="T1" fmla="*/ 614 h 634"/>
                  <a:gd name="T2" fmla="*/ 120 w 482"/>
                  <a:gd name="T3" fmla="*/ 562 h 634"/>
                  <a:gd name="T4" fmla="*/ 236 w 482"/>
                  <a:gd name="T5" fmla="*/ 454 h 634"/>
                  <a:gd name="T6" fmla="*/ 300 w 482"/>
                  <a:gd name="T7" fmla="*/ 430 h 634"/>
                  <a:gd name="T8" fmla="*/ 432 w 482"/>
                  <a:gd name="T9" fmla="*/ 206 h 634"/>
                  <a:gd name="T10" fmla="*/ 428 w 482"/>
                  <a:gd name="T11" fmla="*/ 162 h 634"/>
                  <a:gd name="T12" fmla="*/ 400 w 482"/>
                  <a:gd name="T13" fmla="*/ 58 h 634"/>
                  <a:gd name="T14" fmla="*/ 332 w 482"/>
                  <a:gd name="T15" fmla="*/ 130 h 634"/>
                  <a:gd name="T16" fmla="*/ 64 w 482"/>
                  <a:gd name="T17" fmla="*/ 490 h 634"/>
                  <a:gd name="T18" fmla="*/ 0 w 482"/>
                  <a:gd name="T19" fmla="*/ 506 h 634"/>
                  <a:gd name="T20" fmla="*/ 76 w 482"/>
                  <a:gd name="T21" fmla="*/ 426 h 634"/>
                  <a:gd name="T22" fmla="*/ 240 w 482"/>
                  <a:gd name="T23" fmla="*/ 146 h 634"/>
                  <a:gd name="T24" fmla="*/ 292 w 482"/>
                  <a:gd name="T25" fmla="*/ 102 h 634"/>
                  <a:gd name="T26" fmla="*/ 340 w 482"/>
                  <a:gd name="T27" fmla="*/ 38 h 634"/>
                  <a:gd name="T28" fmla="*/ 480 w 482"/>
                  <a:gd name="T29" fmla="*/ 90 h 634"/>
                  <a:gd name="T30" fmla="*/ 468 w 482"/>
                  <a:gd name="T31" fmla="*/ 166 h 634"/>
                  <a:gd name="T32" fmla="*/ 468 w 482"/>
                  <a:gd name="T33" fmla="*/ 250 h 634"/>
                  <a:gd name="T34" fmla="*/ 356 w 482"/>
                  <a:gd name="T35" fmla="*/ 450 h 634"/>
                  <a:gd name="T36" fmla="*/ 264 w 482"/>
                  <a:gd name="T37" fmla="*/ 494 h 634"/>
                  <a:gd name="T38" fmla="*/ 52 w 482"/>
                  <a:gd name="T39" fmla="*/ 614 h 6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82"/>
                  <a:gd name="T61" fmla="*/ 0 h 634"/>
                  <a:gd name="T62" fmla="*/ 482 w 482"/>
                  <a:gd name="T63" fmla="*/ 634 h 6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82" h="634">
                    <a:moveTo>
                      <a:pt x="52" y="614"/>
                    </a:moveTo>
                    <a:cubicBezTo>
                      <a:pt x="63" y="583"/>
                      <a:pt x="91" y="582"/>
                      <a:pt x="120" y="562"/>
                    </a:cubicBezTo>
                    <a:cubicBezTo>
                      <a:pt x="162" y="533"/>
                      <a:pt x="194" y="478"/>
                      <a:pt x="236" y="454"/>
                    </a:cubicBezTo>
                    <a:cubicBezTo>
                      <a:pt x="255" y="443"/>
                      <a:pt x="279" y="442"/>
                      <a:pt x="300" y="430"/>
                    </a:cubicBezTo>
                    <a:cubicBezTo>
                      <a:pt x="368" y="392"/>
                      <a:pt x="428" y="289"/>
                      <a:pt x="432" y="206"/>
                    </a:cubicBezTo>
                    <a:cubicBezTo>
                      <a:pt x="433" y="191"/>
                      <a:pt x="427" y="176"/>
                      <a:pt x="428" y="162"/>
                    </a:cubicBezTo>
                    <a:cubicBezTo>
                      <a:pt x="430" y="121"/>
                      <a:pt x="449" y="65"/>
                      <a:pt x="400" y="58"/>
                    </a:cubicBezTo>
                    <a:cubicBezTo>
                      <a:pt x="355" y="51"/>
                      <a:pt x="343" y="93"/>
                      <a:pt x="332" y="130"/>
                    </a:cubicBezTo>
                    <a:cubicBezTo>
                      <a:pt x="229" y="219"/>
                      <a:pt x="186" y="413"/>
                      <a:pt x="64" y="490"/>
                    </a:cubicBezTo>
                    <a:cubicBezTo>
                      <a:pt x="48" y="500"/>
                      <a:pt x="23" y="512"/>
                      <a:pt x="0" y="506"/>
                    </a:cubicBezTo>
                    <a:cubicBezTo>
                      <a:pt x="0" y="456"/>
                      <a:pt x="46" y="452"/>
                      <a:pt x="76" y="426"/>
                    </a:cubicBezTo>
                    <a:cubicBezTo>
                      <a:pt x="154" y="358"/>
                      <a:pt x="171" y="230"/>
                      <a:pt x="240" y="146"/>
                    </a:cubicBezTo>
                    <a:cubicBezTo>
                      <a:pt x="253" y="131"/>
                      <a:pt x="276" y="120"/>
                      <a:pt x="292" y="102"/>
                    </a:cubicBezTo>
                    <a:cubicBezTo>
                      <a:pt x="311" y="81"/>
                      <a:pt x="322" y="51"/>
                      <a:pt x="340" y="38"/>
                    </a:cubicBezTo>
                    <a:cubicBezTo>
                      <a:pt x="395" y="0"/>
                      <a:pt x="476" y="32"/>
                      <a:pt x="480" y="90"/>
                    </a:cubicBezTo>
                    <a:cubicBezTo>
                      <a:pt x="482" y="116"/>
                      <a:pt x="470" y="144"/>
                      <a:pt x="468" y="166"/>
                    </a:cubicBezTo>
                    <a:cubicBezTo>
                      <a:pt x="466" y="195"/>
                      <a:pt x="471" y="223"/>
                      <a:pt x="468" y="250"/>
                    </a:cubicBezTo>
                    <a:cubicBezTo>
                      <a:pt x="459" y="329"/>
                      <a:pt x="412" y="407"/>
                      <a:pt x="356" y="450"/>
                    </a:cubicBezTo>
                    <a:cubicBezTo>
                      <a:pt x="330" y="470"/>
                      <a:pt x="294" y="476"/>
                      <a:pt x="264" y="494"/>
                    </a:cubicBezTo>
                    <a:cubicBezTo>
                      <a:pt x="198" y="533"/>
                      <a:pt x="151" y="634"/>
                      <a:pt x="52" y="61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581" name="Freeform 595"/>
              <p:cNvSpPr>
                <a:spLocks noEditPoints="1"/>
              </p:cNvSpPr>
              <p:nvPr/>
            </p:nvSpPr>
            <p:spPr bwMode="auto">
              <a:xfrm>
                <a:off x="6896" y="2465"/>
                <a:ext cx="983" cy="1207"/>
              </a:xfrm>
              <a:custGeom>
                <a:avLst/>
                <a:gdLst>
                  <a:gd name="T0" fmla="*/ 388 w 416"/>
                  <a:gd name="T1" fmla="*/ 0 h 511"/>
                  <a:gd name="T2" fmla="*/ 380 w 416"/>
                  <a:gd name="T3" fmla="*/ 76 h 511"/>
                  <a:gd name="T4" fmla="*/ 308 w 416"/>
                  <a:gd name="T5" fmla="*/ 296 h 511"/>
                  <a:gd name="T6" fmla="*/ 160 w 416"/>
                  <a:gd name="T7" fmla="*/ 392 h 511"/>
                  <a:gd name="T8" fmla="*/ 0 w 416"/>
                  <a:gd name="T9" fmla="*/ 476 h 511"/>
                  <a:gd name="T10" fmla="*/ 76 w 416"/>
                  <a:gd name="T11" fmla="*/ 420 h 511"/>
                  <a:gd name="T12" fmla="*/ 208 w 416"/>
                  <a:gd name="T13" fmla="*/ 276 h 511"/>
                  <a:gd name="T14" fmla="*/ 344 w 416"/>
                  <a:gd name="T15" fmla="*/ 60 h 511"/>
                  <a:gd name="T16" fmla="*/ 380 w 416"/>
                  <a:gd name="T17" fmla="*/ 0 h 511"/>
                  <a:gd name="T18" fmla="*/ 388 w 416"/>
                  <a:gd name="T19" fmla="*/ 0 h 511"/>
                  <a:gd name="T20" fmla="*/ 260 w 416"/>
                  <a:gd name="T21" fmla="*/ 264 h 511"/>
                  <a:gd name="T22" fmla="*/ 344 w 416"/>
                  <a:gd name="T23" fmla="*/ 120 h 511"/>
                  <a:gd name="T24" fmla="*/ 332 w 416"/>
                  <a:gd name="T25" fmla="*/ 116 h 511"/>
                  <a:gd name="T26" fmla="*/ 260 w 416"/>
                  <a:gd name="T27" fmla="*/ 264 h 5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16"/>
                  <a:gd name="T43" fmla="*/ 0 h 511"/>
                  <a:gd name="T44" fmla="*/ 416 w 416"/>
                  <a:gd name="T45" fmla="*/ 511 h 5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16" h="511">
                    <a:moveTo>
                      <a:pt x="388" y="0"/>
                    </a:moveTo>
                    <a:cubicBezTo>
                      <a:pt x="408" y="22"/>
                      <a:pt x="388" y="57"/>
                      <a:pt x="380" y="76"/>
                    </a:cubicBezTo>
                    <a:cubicBezTo>
                      <a:pt x="416" y="121"/>
                      <a:pt x="361" y="271"/>
                      <a:pt x="308" y="296"/>
                    </a:cubicBezTo>
                    <a:cubicBezTo>
                      <a:pt x="246" y="325"/>
                      <a:pt x="203" y="342"/>
                      <a:pt x="160" y="392"/>
                    </a:cubicBezTo>
                    <a:cubicBezTo>
                      <a:pt x="130" y="426"/>
                      <a:pt x="60" y="511"/>
                      <a:pt x="0" y="476"/>
                    </a:cubicBezTo>
                    <a:cubicBezTo>
                      <a:pt x="17" y="440"/>
                      <a:pt x="50" y="439"/>
                      <a:pt x="76" y="420"/>
                    </a:cubicBezTo>
                    <a:cubicBezTo>
                      <a:pt x="106" y="399"/>
                      <a:pt x="194" y="313"/>
                      <a:pt x="208" y="276"/>
                    </a:cubicBezTo>
                    <a:cubicBezTo>
                      <a:pt x="239" y="199"/>
                      <a:pt x="278" y="107"/>
                      <a:pt x="344" y="60"/>
                    </a:cubicBezTo>
                    <a:cubicBezTo>
                      <a:pt x="351" y="35"/>
                      <a:pt x="355" y="6"/>
                      <a:pt x="380" y="0"/>
                    </a:cubicBezTo>
                    <a:cubicBezTo>
                      <a:pt x="383" y="0"/>
                      <a:pt x="385" y="0"/>
                      <a:pt x="388" y="0"/>
                    </a:cubicBezTo>
                    <a:close/>
                    <a:moveTo>
                      <a:pt x="260" y="264"/>
                    </a:moveTo>
                    <a:cubicBezTo>
                      <a:pt x="312" y="258"/>
                      <a:pt x="349" y="183"/>
                      <a:pt x="344" y="120"/>
                    </a:cubicBezTo>
                    <a:cubicBezTo>
                      <a:pt x="339" y="120"/>
                      <a:pt x="339" y="115"/>
                      <a:pt x="332" y="116"/>
                    </a:cubicBezTo>
                    <a:cubicBezTo>
                      <a:pt x="312" y="169"/>
                      <a:pt x="283" y="213"/>
                      <a:pt x="260" y="26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582" name="Freeform 596"/>
              <p:cNvSpPr>
                <a:spLocks/>
              </p:cNvSpPr>
              <p:nvPr/>
            </p:nvSpPr>
            <p:spPr bwMode="auto">
              <a:xfrm>
                <a:off x="8514" y="2502"/>
                <a:ext cx="163" cy="350"/>
              </a:xfrm>
              <a:custGeom>
                <a:avLst/>
                <a:gdLst>
                  <a:gd name="T0" fmla="*/ 39 w 69"/>
                  <a:gd name="T1" fmla="*/ 0 h 148"/>
                  <a:gd name="T2" fmla="*/ 15 w 69"/>
                  <a:gd name="T3" fmla="*/ 148 h 148"/>
                  <a:gd name="T4" fmla="*/ 39 w 69"/>
                  <a:gd name="T5" fmla="*/ 0 h 148"/>
                  <a:gd name="T6" fmla="*/ 0 60000 65536"/>
                  <a:gd name="T7" fmla="*/ 0 60000 65536"/>
                  <a:gd name="T8" fmla="*/ 0 60000 65536"/>
                  <a:gd name="T9" fmla="*/ 0 w 69"/>
                  <a:gd name="T10" fmla="*/ 0 h 148"/>
                  <a:gd name="T11" fmla="*/ 69 w 69"/>
                  <a:gd name="T12" fmla="*/ 148 h 14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9" h="148">
                    <a:moveTo>
                      <a:pt x="39" y="0"/>
                    </a:moveTo>
                    <a:cubicBezTo>
                      <a:pt x="69" y="30"/>
                      <a:pt x="53" y="134"/>
                      <a:pt x="15" y="148"/>
                    </a:cubicBezTo>
                    <a:cubicBezTo>
                      <a:pt x="13" y="103"/>
                      <a:pt x="0" y="16"/>
                      <a:pt x="39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583" name="Freeform 597"/>
              <p:cNvSpPr>
                <a:spLocks/>
              </p:cNvSpPr>
              <p:nvPr/>
            </p:nvSpPr>
            <p:spPr bwMode="auto">
              <a:xfrm>
                <a:off x="6670" y="2538"/>
                <a:ext cx="375" cy="616"/>
              </a:xfrm>
              <a:custGeom>
                <a:avLst/>
                <a:gdLst>
                  <a:gd name="T0" fmla="*/ 140 w 159"/>
                  <a:gd name="T1" fmla="*/ 5 h 261"/>
                  <a:gd name="T2" fmla="*/ 112 w 159"/>
                  <a:gd name="T3" fmla="*/ 157 h 261"/>
                  <a:gd name="T4" fmla="*/ 20 w 159"/>
                  <a:gd name="T5" fmla="*/ 261 h 261"/>
                  <a:gd name="T6" fmla="*/ 120 w 159"/>
                  <a:gd name="T7" fmla="*/ 13 h 261"/>
                  <a:gd name="T8" fmla="*/ 128 w 159"/>
                  <a:gd name="T9" fmla="*/ 1 h 261"/>
                  <a:gd name="T10" fmla="*/ 140 w 159"/>
                  <a:gd name="T11" fmla="*/ 5 h 2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9"/>
                  <a:gd name="T19" fmla="*/ 0 h 261"/>
                  <a:gd name="T20" fmla="*/ 159 w 159"/>
                  <a:gd name="T21" fmla="*/ 261 h 2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9" h="261">
                    <a:moveTo>
                      <a:pt x="140" y="5"/>
                    </a:moveTo>
                    <a:cubicBezTo>
                      <a:pt x="159" y="62"/>
                      <a:pt x="137" y="118"/>
                      <a:pt x="112" y="157"/>
                    </a:cubicBezTo>
                    <a:cubicBezTo>
                      <a:pt x="87" y="195"/>
                      <a:pt x="54" y="238"/>
                      <a:pt x="20" y="261"/>
                    </a:cubicBezTo>
                    <a:cubicBezTo>
                      <a:pt x="0" y="156"/>
                      <a:pt x="106" y="110"/>
                      <a:pt x="120" y="13"/>
                    </a:cubicBezTo>
                    <a:cubicBezTo>
                      <a:pt x="122" y="8"/>
                      <a:pt x="127" y="7"/>
                      <a:pt x="128" y="1"/>
                    </a:cubicBezTo>
                    <a:cubicBezTo>
                      <a:pt x="135" y="0"/>
                      <a:pt x="135" y="5"/>
                      <a:pt x="140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584" name="Freeform 598"/>
              <p:cNvSpPr>
                <a:spLocks/>
              </p:cNvSpPr>
              <p:nvPr/>
            </p:nvSpPr>
            <p:spPr bwMode="auto">
              <a:xfrm>
                <a:off x="7425" y="2937"/>
                <a:ext cx="1198" cy="1210"/>
              </a:xfrm>
              <a:custGeom>
                <a:avLst/>
                <a:gdLst>
                  <a:gd name="T0" fmla="*/ 492 w 507"/>
                  <a:gd name="T1" fmla="*/ 0 h 512"/>
                  <a:gd name="T2" fmla="*/ 444 w 507"/>
                  <a:gd name="T3" fmla="*/ 188 h 512"/>
                  <a:gd name="T4" fmla="*/ 328 w 507"/>
                  <a:gd name="T5" fmla="*/ 324 h 512"/>
                  <a:gd name="T6" fmla="*/ 160 w 507"/>
                  <a:gd name="T7" fmla="*/ 396 h 512"/>
                  <a:gd name="T8" fmla="*/ 316 w 507"/>
                  <a:gd name="T9" fmla="*/ 360 h 512"/>
                  <a:gd name="T10" fmla="*/ 124 w 507"/>
                  <a:gd name="T11" fmla="*/ 444 h 512"/>
                  <a:gd name="T12" fmla="*/ 0 w 507"/>
                  <a:gd name="T13" fmla="*/ 496 h 512"/>
                  <a:gd name="T14" fmla="*/ 56 w 507"/>
                  <a:gd name="T15" fmla="*/ 444 h 512"/>
                  <a:gd name="T16" fmla="*/ 136 w 507"/>
                  <a:gd name="T17" fmla="*/ 356 h 512"/>
                  <a:gd name="T18" fmla="*/ 332 w 507"/>
                  <a:gd name="T19" fmla="*/ 272 h 512"/>
                  <a:gd name="T20" fmla="*/ 472 w 507"/>
                  <a:gd name="T21" fmla="*/ 16 h 512"/>
                  <a:gd name="T22" fmla="*/ 480 w 507"/>
                  <a:gd name="T23" fmla="*/ 0 h 512"/>
                  <a:gd name="T24" fmla="*/ 492 w 507"/>
                  <a:gd name="T25" fmla="*/ 0 h 51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07"/>
                  <a:gd name="T40" fmla="*/ 0 h 512"/>
                  <a:gd name="T41" fmla="*/ 507 w 507"/>
                  <a:gd name="T42" fmla="*/ 512 h 51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07" h="512">
                    <a:moveTo>
                      <a:pt x="492" y="0"/>
                    </a:moveTo>
                    <a:cubicBezTo>
                      <a:pt x="507" y="67"/>
                      <a:pt x="473" y="136"/>
                      <a:pt x="444" y="188"/>
                    </a:cubicBezTo>
                    <a:cubicBezTo>
                      <a:pt x="415" y="240"/>
                      <a:pt x="380" y="296"/>
                      <a:pt x="328" y="324"/>
                    </a:cubicBezTo>
                    <a:cubicBezTo>
                      <a:pt x="274" y="354"/>
                      <a:pt x="207" y="350"/>
                      <a:pt x="160" y="396"/>
                    </a:cubicBezTo>
                    <a:cubicBezTo>
                      <a:pt x="219" y="409"/>
                      <a:pt x="271" y="361"/>
                      <a:pt x="316" y="360"/>
                    </a:cubicBezTo>
                    <a:cubicBezTo>
                      <a:pt x="311" y="453"/>
                      <a:pt x="194" y="419"/>
                      <a:pt x="124" y="444"/>
                    </a:cubicBezTo>
                    <a:cubicBezTo>
                      <a:pt x="78" y="460"/>
                      <a:pt x="50" y="512"/>
                      <a:pt x="0" y="496"/>
                    </a:cubicBezTo>
                    <a:cubicBezTo>
                      <a:pt x="5" y="460"/>
                      <a:pt x="37" y="460"/>
                      <a:pt x="56" y="444"/>
                    </a:cubicBezTo>
                    <a:cubicBezTo>
                      <a:pt x="87" y="419"/>
                      <a:pt x="107" y="378"/>
                      <a:pt x="136" y="356"/>
                    </a:cubicBezTo>
                    <a:cubicBezTo>
                      <a:pt x="198" y="310"/>
                      <a:pt x="277" y="314"/>
                      <a:pt x="332" y="272"/>
                    </a:cubicBezTo>
                    <a:cubicBezTo>
                      <a:pt x="418" y="206"/>
                      <a:pt x="424" y="122"/>
                      <a:pt x="472" y="16"/>
                    </a:cubicBezTo>
                    <a:cubicBezTo>
                      <a:pt x="474" y="12"/>
                      <a:pt x="475" y="5"/>
                      <a:pt x="480" y="0"/>
                    </a:cubicBezTo>
                    <a:cubicBezTo>
                      <a:pt x="484" y="0"/>
                      <a:pt x="488" y="0"/>
                      <a:pt x="49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585" name="Freeform 599"/>
              <p:cNvSpPr>
                <a:spLocks/>
              </p:cNvSpPr>
              <p:nvPr/>
            </p:nvSpPr>
            <p:spPr bwMode="auto">
              <a:xfrm>
                <a:off x="8219" y="2956"/>
                <a:ext cx="721" cy="869"/>
              </a:xfrm>
              <a:custGeom>
                <a:avLst/>
                <a:gdLst>
                  <a:gd name="T0" fmla="*/ 288 w 305"/>
                  <a:gd name="T1" fmla="*/ 4 h 368"/>
                  <a:gd name="T2" fmla="*/ 220 w 305"/>
                  <a:gd name="T3" fmla="*/ 196 h 368"/>
                  <a:gd name="T4" fmla="*/ 152 w 305"/>
                  <a:gd name="T5" fmla="*/ 236 h 368"/>
                  <a:gd name="T6" fmla="*/ 0 w 305"/>
                  <a:gd name="T7" fmla="*/ 348 h 368"/>
                  <a:gd name="T8" fmla="*/ 52 w 305"/>
                  <a:gd name="T9" fmla="*/ 292 h 368"/>
                  <a:gd name="T10" fmla="*/ 172 w 305"/>
                  <a:gd name="T11" fmla="*/ 76 h 368"/>
                  <a:gd name="T12" fmla="*/ 208 w 305"/>
                  <a:gd name="T13" fmla="*/ 4 h 368"/>
                  <a:gd name="T14" fmla="*/ 176 w 305"/>
                  <a:gd name="T15" fmla="*/ 164 h 368"/>
                  <a:gd name="T16" fmla="*/ 276 w 305"/>
                  <a:gd name="T17" fmla="*/ 0 h 368"/>
                  <a:gd name="T18" fmla="*/ 288 w 305"/>
                  <a:gd name="T19" fmla="*/ 4 h 36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05"/>
                  <a:gd name="T31" fmla="*/ 0 h 368"/>
                  <a:gd name="T32" fmla="*/ 305 w 305"/>
                  <a:gd name="T33" fmla="*/ 368 h 36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05" h="368">
                    <a:moveTo>
                      <a:pt x="288" y="4"/>
                    </a:moveTo>
                    <a:cubicBezTo>
                      <a:pt x="305" y="75"/>
                      <a:pt x="265" y="155"/>
                      <a:pt x="220" y="196"/>
                    </a:cubicBezTo>
                    <a:cubicBezTo>
                      <a:pt x="202" y="213"/>
                      <a:pt x="173" y="218"/>
                      <a:pt x="152" y="236"/>
                    </a:cubicBezTo>
                    <a:cubicBezTo>
                      <a:pt x="106" y="276"/>
                      <a:pt x="76" y="368"/>
                      <a:pt x="0" y="348"/>
                    </a:cubicBezTo>
                    <a:cubicBezTo>
                      <a:pt x="0" y="310"/>
                      <a:pt x="31" y="310"/>
                      <a:pt x="52" y="292"/>
                    </a:cubicBezTo>
                    <a:cubicBezTo>
                      <a:pt x="106" y="246"/>
                      <a:pt x="151" y="153"/>
                      <a:pt x="172" y="76"/>
                    </a:cubicBezTo>
                    <a:cubicBezTo>
                      <a:pt x="179" y="52"/>
                      <a:pt x="177" y="14"/>
                      <a:pt x="208" y="4"/>
                    </a:cubicBezTo>
                    <a:cubicBezTo>
                      <a:pt x="247" y="48"/>
                      <a:pt x="187" y="118"/>
                      <a:pt x="176" y="164"/>
                    </a:cubicBezTo>
                    <a:cubicBezTo>
                      <a:pt x="233" y="149"/>
                      <a:pt x="235" y="44"/>
                      <a:pt x="276" y="0"/>
                    </a:cubicBezTo>
                    <a:cubicBezTo>
                      <a:pt x="279" y="2"/>
                      <a:pt x="283" y="4"/>
                      <a:pt x="288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586" name="Freeform 600"/>
              <p:cNvSpPr>
                <a:spLocks/>
              </p:cNvSpPr>
              <p:nvPr/>
            </p:nvSpPr>
            <p:spPr bwMode="auto">
              <a:xfrm>
                <a:off x="8059" y="3410"/>
                <a:ext cx="788" cy="614"/>
              </a:xfrm>
              <a:custGeom>
                <a:avLst/>
                <a:gdLst>
                  <a:gd name="T0" fmla="*/ 328 w 334"/>
                  <a:gd name="T1" fmla="*/ 0 h 260"/>
                  <a:gd name="T2" fmla="*/ 252 w 334"/>
                  <a:gd name="T3" fmla="*/ 100 h 260"/>
                  <a:gd name="T4" fmla="*/ 288 w 334"/>
                  <a:gd name="T5" fmla="*/ 92 h 260"/>
                  <a:gd name="T6" fmla="*/ 252 w 334"/>
                  <a:gd name="T7" fmla="*/ 148 h 260"/>
                  <a:gd name="T8" fmla="*/ 0 w 334"/>
                  <a:gd name="T9" fmla="*/ 260 h 260"/>
                  <a:gd name="T10" fmla="*/ 92 w 334"/>
                  <a:gd name="T11" fmla="*/ 188 h 260"/>
                  <a:gd name="T12" fmla="*/ 196 w 334"/>
                  <a:gd name="T13" fmla="*/ 120 h 260"/>
                  <a:gd name="T14" fmla="*/ 316 w 334"/>
                  <a:gd name="T15" fmla="*/ 0 h 260"/>
                  <a:gd name="T16" fmla="*/ 328 w 334"/>
                  <a:gd name="T17" fmla="*/ 0 h 26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34"/>
                  <a:gd name="T28" fmla="*/ 0 h 260"/>
                  <a:gd name="T29" fmla="*/ 334 w 334"/>
                  <a:gd name="T30" fmla="*/ 260 h 26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34" h="260">
                    <a:moveTo>
                      <a:pt x="328" y="0"/>
                    </a:moveTo>
                    <a:cubicBezTo>
                      <a:pt x="334" y="49"/>
                      <a:pt x="277" y="69"/>
                      <a:pt x="252" y="100"/>
                    </a:cubicBezTo>
                    <a:cubicBezTo>
                      <a:pt x="263" y="112"/>
                      <a:pt x="269" y="85"/>
                      <a:pt x="288" y="92"/>
                    </a:cubicBezTo>
                    <a:cubicBezTo>
                      <a:pt x="289" y="123"/>
                      <a:pt x="264" y="129"/>
                      <a:pt x="252" y="148"/>
                    </a:cubicBezTo>
                    <a:cubicBezTo>
                      <a:pt x="148" y="163"/>
                      <a:pt x="101" y="255"/>
                      <a:pt x="0" y="260"/>
                    </a:cubicBezTo>
                    <a:cubicBezTo>
                      <a:pt x="16" y="222"/>
                      <a:pt x="60" y="207"/>
                      <a:pt x="92" y="188"/>
                    </a:cubicBezTo>
                    <a:cubicBezTo>
                      <a:pt x="126" y="168"/>
                      <a:pt x="168" y="148"/>
                      <a:pt x="196" y="120"/>
                    </a:cubicBezTo>
                    <a:cubicBezTo>
                      <a:pt x="235" y="82"/>
                      <a:pt x="259" y="24"/>
                      <a:pt x="316" y="0"/>
                    </a:cubicBezTo>
                    <a:cubicBezTo>
                      <a:pt x="320" y="0"/>
                      <a:pt x="324" y="0"/>
                      <a:pt x="328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587" name="Freeform 601"/>
              <p:cNvSpPr>
                <a:spLocks/>
              </p:cNvSpPr>
              <p:nvPr/>
            </p:nvSpPr>
            <p:spPr bwMode="auto">
              <a:xfrm>
                <a:off x="7227" y="3870"/>
                <a:ext cx="321" cy="210"/>
              </a:xfrm>
              <a:custGeom>
                <a:avLst/>
                <a:gdLst>
                  <a:gd name="T0" fmla="*/ 136 w 136"/>
                  <a:gd name="T1" fmla="*/ 9 h 89"/>
                  <a:gd name="T2" fmla="*/ 0 w 136"/>
                  <a:gd name="T3" fmla="*/ 53 h 89"/>
                  <a:gd name="T4" fmla="*/ 136 w 136"/>
                  <a:gd name="T5" fmla="*/ 9 h 89"/>
                  <a:gd name="T6" fmla="*/ 0 60000 65536"/>
                  <a:gd name="T7" fmla="*/ 0 60000 65536"/>
                  <a:gd name="T8" fmla="*/ 0 60000 65536"/>
                  <a:gd name="T9" fmla="*/ 0 w 136"/>
                  <a:gd name="T10" fmla="*/ 0 h 89"/>
                  <a:gd name="T11" fmla="*/ 136 w 136"/>
                  <a:gd name="T12" fmla="*/ 89 h 8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6" h="89">
                    <a:moveTo>
                      <a:pt x="136" y="9"/>
                    </a:moveTo>
                    <a:cubicBezTo>
                      <a:pt x="122" y="49"/>
                      <a:pt x="38" y="89"/>
                      <a:pt x="0" y="53"/>
                    </a:cubicBezTo>
                    <a:cubicBezTo>
                      <a:pt x="9" y="6"/>
                      <a:pt x="98" y="0"/>
                      <a:pt x="136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588" name="Freeform 602"/>
              <p:cNvSpPr>
                <a:spLocks/>
              </p:cNvSpPr>
              <p:nvPr/>
            </p:nvSpPr>
            <p:spPr bwMode="auto">
              <a:xfrm>
                <a:off x="7593" y="3976"/>
                <a:ext cx="333" cy="152"/>
              </a:xfrm>
              <a:custGeom>
                <a:avLst/>
                <a:gdLst>
                  <a:gd name="T0" fmla="*/ 77 w 141"/>
                  <a:gd name="T1" fmla="*/ 64 h 64"/>
                  <a:gd name="T2" fmla="*/ 37 w 141"/>
                  <a:gd name="T3" fmla="*/ 64 h 64"/>
                  <a:gd name="T4" fmla="*/ 141 w 141"/>
                  <a:gd name="T5" fmla="*/ 24 h 64"/>
                  <a:gd name="T6" fmla="*/ 77 w 141"/>
                  <a:gd name="T7" fmla="*/ 64 h 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1"/>
                  <a:gd name="T13" fmla="*/ 0 h 64"/>
                  <a:gd name="T14" fmla="*/ 141 w 141"/>
                  <a:gd name="T15" fmla="*/ 64 h 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1" h="64">
                    <a:moveTo>
                      <a:pt x="77" y="64"/>
                    </a:moveTo>
                    <a:cubicBezTo>
                      <a:pt x="64" y="64"/>
                      <a:pt x="50" y="64"/>
                      <a:pt x="37" y="64"/>
                    </a:cubicBezTo>
                    <a:cubicBezTo>
                      <a:pt x="0" y="28"/>
                      <a:pt x="107" y="0"/>
                      <a:pt x="141" y="24"/>
                    </a:cubicBezTo>
                    <a:cubicBezTo>
                      <a:pt x="135" y="53"/>
                      <a:pt x="101" y="53"/>
                      <a:pt x="77" y="6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718548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Cisco Rapid Watermark</a:t>
            </a:r>
            <a:br>
              <a:rPr lang="en-US" dirty="0" smtClean="0"/>
            </a:br>
            <a:r>
              <a:rPr lang="en-US" sz="2000" dirty="0"/>
              <a:t>Designed for Piracy Prevention for Live Streaming Content</a:t>
            </a:r>
            <a:endParaRPr lang="en-US" dirty="0"/>
          </a:p>
        </p:txBody>
      </p:sp>
      <p:sp>
        <p:nvSpPr>
          <p:cNvPr id="3" name="Text Placeholder 10"/>
          <p:cNvSpPr txBox="1">
            <a:spLocks/>
          </p:cNvSpPr>
          <p:nvPr/>
        </p:nvSpPr>
        <p:spPr>
          <a:xfrm>
            <a:off x="4378546" y="2623176"/>
            <a:ext cx="4026692" cy="1709222"/>
          </a:xfrm>
          <a:prstGeom prst="rect">
            <a:avLst/>
          </a:prstGeom>
        </p:spPr>
        <p:txBody>
          <a:bodyPr/>
          <a:lstStyle>
            <a:lvl1pPr marL="169863" indent="-169863" algn="l" defTabSz="684213" rtl="0" eaLnBrk="1" fontAlgn="base" hangingPunct="1">
              <a:lnSpc>
                <a:spcPct val="95000"/>
              </a:lnSpc>
              <a:spcBef>
                <a:spcPts val="1075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lang="en-US" sz="15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46" lvl="1" indent="-171446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Protects both broadcast and OTT services</a:t>
            </a:r>
          </a:p>
          <a:p>
            <a:pPr marL="411103" lvl="2" indent="-171446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Operates on STBs, including legacy HD STBs</a:t>
            </a:r>
            <a:br>
              <a:rPr lang="en-US" dirty="0" smtClean="0"/>
            </a:br>
            <a:r>
              <a:rPr lang="en-US" dirty="0" smtClean="0"/>
              <a:t>and consumer devices</a:t>
            </a:r>
          </a:p>
          <a:p>
            <a:pPr marL="171446" lvl="1" indent="-171446">
              <a:lnSpc>
                <a:spcPct val="100000"/>
              </a:lnSpc>
            </a:pPr>
            <a:r>
              <a:rPr lang="en-US" dirty="0" smtClean="0"/>
              <a:t>Simple yet secure overlay-based technology</a:t>
            </a:r>
          </a:p>
          <a:p>
            <a:pPr marL="411103" lvl="2" indent="-171446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Low processing requirements</a:t>
            </a:r>
          </a:p>
          <a:p>
            <a:pPr marL="411103" lvl="2" indent="-171446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Encoding and content agnostic</a:t>
            </a:r>
          </a:p>
          <a:p>
            <a:pPr marL="171446" lvl="1" indent="-171446">
              <a:lnSpc>
                <a:spcPct val="100000"/>
              </a:lnSpc>
            </a:pPr>
            <a:r>
              <a:rPr lang="en-US" dirty="0" smtClean="0"/>
              <a:t>Real-time piracy termination with Streaming Piracy Prevention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8" r="6249"/>
          <a:stretch/>
        </p:blipFill>
        <p:spPr>
          <a:xfrm>
            <a:off x="840848" y="2593798"/>
            <a:ext cx="2948779" cy="18059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7993" y="1278410"/>
            <a:ext cx="2651760" cy="82296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/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en-US" b="1" dirty="0">
                <a:solidFill>
                  <a:schemeClr val="bg1"/>
                </a:solidFill>
                <a:latin typeface="+mn-lt"/>
              </a:rPr>
              <a:t>Fast</a:t>
            </a:r>
            <a:endParaRPr lang="en-US" sz="1400" b="1" dirty="0">
              <a:solidFill>
                <a:schemeClr val="bg1"/>
              </a:solidFill>
              <a:latin typeface="+mn-lt"/>
            </a:endParaRPr>
          </a:p>
          <a:p>
            <a:pPr>
              <a:lnSpc>
                <a:spcPct val="90000"/>
              </a:lnSpc>
              <a:spcBef>
                <a:spcPts val="200"/>
              </a:spcBef>
            </a:pPr>
            <a:r>
              <a:rPr lang="en-US" sz="1400" dirty="0">
                <a:latin typeface="+mn-lt"/>
              </a:rPr>
              <a:t>Very short injection and detection times</a:t>
            </a:r>
          </a:p>
        </p:txBody>
      </p:sp>
      <p:sp>
        <p:nvSpPr>
          <p:cNvPr id="7" name="Rectangle 6"/>
          <p:cNvSpPr/>
          <p:nvPr/>
        </p:nvSpPr>
        <p:spPr>
          <a:xfrm>
            <a:off x="5983300" y="1278410"/>
            <a:ext cx="2651760" cy="82296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/>
          <a:p>
            <a:pPr>
              <a:lnSpc>
                <a:spcPct val="90000"/>
              </a:lnSpc>
              <a:spcBef>
                <a:spcPts val="200"/>
              </a:spcBef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Robust</a:t>
            </a:r>
          </a:p>
          <a:p>
            <a:pPr>
              <a:lnSpc>
                <a:spcPct val="90000"/>
              </a:lnSpc>
              <a:spcBef>
                <a:spcPts val="200"/>
              </a:spcBef>
            </a:pPr>
            <a:r>
              <a:rPr lang="en-US" sz="1400" dirty="0">
                <a:latin typeface="+mn-lt"/>
              </a:rPr>
              <a:t>Flexible and configurable; multiple techniques available</a:t>
            </a:r>
          </a:p>
        </p:txBody>
      </p:sp>
      <p:sp>
        <p:nvSpPr>
          <p:cNvPr id="8" name="Rectangle 7"/>
          <p:cNvSpPr/>
          <p:nvPr/>
        </p:nvSpPr>
        <p:spPr>
          <a:xfrm>
            <a:off x="3270646" y="1278410"/>
            <a:ext cx="2651760" cy="82296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/>
          <a:p>
            <a:pPr>
              <a:lnSpc>
                <a:spcPct val="90000"/>
              </a:lnSpc>
              <a:spcBef>
                <a:spcPts val="200"/>
              </a:spcBef>
            </a:pPr>
            <a:r>
              <a:rPr lang="en-US" b="1" dirty="0">
                <a:solidFill>
                  <a:schemeClr val="accent2"/>
                </a:solidFill>
                <a:latin typeface="+mn-lt"/>
              </a:rPr>
              <a:t>Imperceptible</a:t>
            </a:r>
          </a:p>
          <a:p>
            <a:pPr>
              <a:lnSpc>
                <a:spcPct val="90000"/>
              </a:lnSpc>
              <a:spcBef>
                <a:spcPts val="200"/>
              </a:spcBef>
            </a:pPr>
            <a:r>
              <a:rPr lang="en-US" sz="1400" dirty="0">
                <a:latin typeface="+mn-lt"/>
              </a:rPr>
              <a:t>Covert watermark; does not disrupt viewer experience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921691" y="3276085"/>
            <a:ext cx="452941" cy="441397"/>
            <a:chOff x="8331514" y="2478365"/>
            <a:chExt cx="287551" cy="283464"/>
          </a:xfrm>
        </p:grpSpPr>
        <p:sp>
          <p:nvSpPr>
            <p:cNvPr id="10" name="Oval 9"/>
            <p:cNvSpPr/>
            <p:nvPr/>
          </p:nvSpPr>
          <p:spPr>
            <a:xfrm>
              <a:off x="8331514" y="2478365"/>
              <a:ext cx="287551" cy="283464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1" name="Group 603"/>
            <p:cNvGrpSpPr>
              <a:grpSpLocks noChangeAspect="1"/>
            </p:cNvGrpSpPr>
            <p:nvPr/>
          </p:nvGrpSpPr>
          <p:grpSpPr bwMode="auto">
            <a:xfrm>
              <a:off x="8410968" y="2517873"/>
              <a:ext cx="137648" cy="197404"/>
              <a:chOff x="6556" y="492"/>
              <a:chExt cx="2551" cy="3655"/>
            </a:xfrm>
            <a:solidFill>
              <a:srgbClr val="FFFFFF"/>
            </a:solidFill>
            <a:effectLst/>
          </p:grpSpPr>
          <p:sp>
            <p:nvSpPr>
              <p:cNvPr id="12" name="Freeform 579"/>
              <p:cNvSpPr>
                <a:spLocks/>
              </p:cNvSpPr>
              <p:nvPr/>
            </p:nvSpPr>
            <p:spPr bwMode="auto">
              <a:xfrm>
                <a:off x="7671" y="537"/>
                <a:ext cx="272" cy="132"/>
              </a:xfrm>
              <a:custGeom>
                <a:avLst/>
                <a:gdLst>
                  <a:gd name="T0" fmla="*/ 32 w 115"/>
                  <a:gd name="T1" fmla="*/ 0 h 56"/>
                  <a:gd name="T2" fmla="*/ 72 w 115"/>
                  <a:gd name="T3" fmla="*/ 0 h 56"/>
                  <a:gd name="T4" fmla="*/ 0 w 115"/>
                  <a:gd name="T5" fmla="*/ 24 h 56"/>
                  <a:gd name="T6" fmla="*/ 32 w 115"/>
                  <a:gd name="T7" fmla="*/ 0 h 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5"/>
                  <a:gd name="T13" fmla="*/ 0 h 56"/>
                  <a:gd name="T14" fmla="*/ 115 w 115"/>
                  <a:gd name="T15" fmla="*/ 56 h 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5" h="56">
                    <a:moveTo>
                      <a:pt x="32" y="0"/>
                    </a:moveTo>
                    <a:cubicBezTo>
                      <a:pt x="45" y="0"/>
                      <a:pt x="59" y="0"/>
                      <a:pt x="72" y="0"/>
                    </a:cubicBezTo>
                    <a:cubicBezTo>
                      <a:pt x="115" y="34"/>
                      <a:pt x="15" y="56"/>
                      <a:pt x="0" y="24"/>
                    </a:cubicBezTo>
                    <a:cubicBezTo>
                      <a:pt x="0" y="5"/>
                      <a:pt x="22" y="8"/>
                      <a:pt x="3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latin typeface="+mn-lt"/>
                  <a:ea typeface="ＭＳ Ｐゴシック" pitchFamily="34" charset="-128"/>
                </a:endParaRPr>
              </a:p>
            </p:txBody>
          </p:sp>
          <p:sp>
            <p:nvSpPr>
              <p:cNvPr id="13" name="Freeform 580"/>
              <p:cNvSpPr>
                <a:spLocks/>
              </p:cNvSpPr>
              <p:nvPr/>
            </p:nvSpPr>
            <p:spPr bwMode="auto">
              <a:xfrm>
                <a:off x="7274" y="492"/>
                <a:ext cx="1304" cy="489"/>
              </a:xfrm>
              <a:custGeom>
                <a:avLst/>
                <a:gdLst>
                  <a:gd name="T0" fmla="*/ 376 w 552"/>
                  <a:gd name="T1" fmla="*/ 75 h 207"/>
                  <a:gd name="T2" fmla="*/ 308 w 552"/>
                  <a:gd name="T3" fmla="*/ 79 h 207"/>
                  <a:gd name="T4" fmla="*/ 452 w 552"/>
                  <a:gd name="T5" fmla="*/ 123 h 207"/>
                  <a:gd name="T6" fmla="*/ 552 w 552"/>
                  <a:gd name="T7" fmla="*/ 207 h 207"/>
                  <a:gd name="T8" fmla="*/ 428 w 552"/>
                  <a:gd name="T9" fmla="*/ 155 h 207"/>
                  <a:gd name="T10" fmla="*/ 200 w 552"/>
                  <a:gd name="T11" fmla="*/ 127 h 207"/>
                  <a:gd name="T12" fmla="*/ 124 w 552"/>
                  <a:gd name="T13" fmla="*/ 111 h 207"/>
                  <a:gd name="T14" fmla="*/ 0 w 552"/>
                  <a:gd name="T15" fmla="*/ 131 h 207"/>
                  <a:gd name="T16" fmla="*/ 224 w 552"/>
                  <a:gd name="T17" fmla="*/ 71 h 207"/>
                  <a:gd name="T18" fmla="*/ 376 w 552"/>
                  <a:gd name="T19" fmla="*/ 75 h 20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52"/>
                  <a:gd name="T31" fmla="*/ 0 h 207"/>
                  <a:gd name="T32" fmla="*/ 552 w 552"/>
                  <a:gd name="T33" fmla="*/ 207 h 20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52" h="207">
                    <a:moveTo>
                      <a:pt x="376" y="75"/>
                    </a:moveTo>
                    <a:cubicBezTo>
                      <a:pt x="349" y="75"/>
                      <a:pt x="328" y="67"/>
                      <a:pt x="308" y="79"/>
                    </a:cubicBezTo>
                    <a:cubicBezTo>
                      <a:pt x="347" y="104"/>
                      <a:pt x="405" y="105"/>
                      <a:pt x="452" y="123"/>
                    </a:cubicBezTo>
                    <a:cubicBezTo>
                      <a:pt x="494" y="139"/>
                      <a:pt x="548" y="155"/>
                      <a:pt x="552" y="207"/>
                    </a:cubicBezTo>
                    <a:cubicBezTo>
                      <a:pt x="510" y="197"/>
                      <a:pt x="473" y="171"/>
                      <a:pt x="428" y="155"/>
                    </a:cubicBezTo>
                    <a:cubicBezTo>
                      <a:pt x="359" y="130"/>
                      <a:pt x="295" y="137"/>
                      <a:pt x="200" y="127"/>
                    </a:cubicBezTo>
                    <a:cubicBezTo>
                      <a:pt x="174" y="124"/>
                      <a:pt x="150" y="111"/>
                      <a:pt x="124" y="111"/>
                    </a:cubicBezTo>
                    <a:cubicBezTo>
                      <a:pt x="77" y="112"/>
                      <a:pt x="41" y="154"/>
                      <a:pt x="0" y="131"/>
                    </a:cubicBezTo>
                    <a:cubicBezTo>
                      <a:pt x="17" y="48"/>
                      <a:pt x="142" y="83"/>
                      <a:pt x="224" y="71"/>
                    </a:cubicBezTo>
                    <a:cubicBezTo>
                      <a:pt x="275" y="64"/>
                      <a:pt x="359" y="0"/>
                      <a:pt x="376" y="7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latin typeface="+mn-lt"/>
                  <a:ea typeface="ＭＳ Ｐゴシック" pitchFamily="34" charset="-128"/>
                </a:endParaRPr>
              </a:p>
            </p:txBody>
          </p:sp>
          <p:sp>
            <p:nvSpPr>
              <p:cNvPr id="14" name="Freeform 581"/>
              <p:cNvSpPr>
                <a:spLocks/>
              </p:cNvSpPr>
              <p:nvPr/>
            </p:nvSpPr>
            <p:spPr bwMode="auto">
              <a:xfrm>
                <a:off x="8229" y="601"/>
                <a:ext cx="203" cy="175"/>
              </a:xfrm>
              <a:custGeom>
                <a:avLst/>
                <a:gdLst>
                  <a:gd name="T0" fmla="*/ 80 w 86"/>
                  <a:gd name="T1" fmla="*/ 65 h 74"/>
                  <a:gd name="T2" fmla="*/ 0 w 86"/>
                  <a:gd name="T3" fmla="*/ 41 h 74"/>
                  <a:gd name="T4" fmla="*/ 80 w 86"/>
                  <a:gd name="T5" fmla="*/ 65 h 74"/>
                  <a:gd name="T6" fmla="*/ 0 60000 65536"/>
                  <a:gd name="T7" fmla="*/ 0 60000 65536"/>
                  <a:gd name="T8" fmla="*/ 0 60000 65536"/>
                  <a:gd name="T9" fmla="*/ 0 w 86"/>
                  <a:gd name="T10" fmla="*/ 0 h 74"/>
                  <a:gd name="T11" fmla="*/ 86 w 86"/>
                  <a:gd name="T12" fmla="*/ 74 h 7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6" h="74">
                    <a:moveTo>
                      <a:pt x="80" y="65"/>
                    </a:moveTo>
                    <a:cubicBezTo>
                      <a:pt x="52" y="74"/>
                      <a:pt x="18" y="55"/>
                      <a:pt x="0" y="41"/>
                    </a:cubicBezTo>
                    <a:cubicBezTo>
                      <a:pt x="8" y="0"/>
                      <a:pt x="86" y="28"/>
                      <a:pt x="80" y="6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latin typeface="+mn-lt"/>
                  <a:ea typeface="ＭＳ Ｐゴシック" pitchFamily="34" charset="-128"/>
                </a:endParaRPr>
              </a:p>
            </p:txBody>
          </p:sp>
          <p:sp>
            <p:nvSpPr>
              <p:cNvPr id="15" name="Freeform 582"/>
              <p:cNvSpPr>
                <a:spLocks/>
              </p:cNvSpPr>
              <p:nvPr/>
            </p:nvSpPr>
            <p:spPr bwMode="auto">
              <a:xfrm>
                <a:off x="6842" y="792"/>
                <a:ext cx="2154" cy="1030"/>
              </a:xfrm>
              <a:custGeom>
                <a:avLst/>
                <a:gdLst>
                  <a:gd name="T0" fmla="*/ 895 w 912"/>
                  <a:gd name="T1" fmla="*/ 436 h 436"/>
                  <a:gd name="T2" fmla="*/ 831 w 912"/>
                  <a:gd name="T3" fmla="*/ 336 h 436"/>
                  <a:gd name="T4" fmla="*/ 759 w 912"/>
                  <a:gd name="T5" fmla="*/ 248 h 436"/>
                  <a:gd name="T6" fmla="*/ 747 w 912"/>
                  <a:gd name="T7" fmla="*/ 184 h 436"/>
                  <a:gd name="T8" fmla="*/ 491 w 912"/>
                  <a:gd name="T9" fmla="*/ 64 h 436"/>
                  <a:gd name="T10" fmla="*/ 295 w 912"/>
                  <a:gd name="T11" fmla="*/ 44 h 436"/>
                  <a:gd name="T12" fmla="*/ 479 w 912"/>
                  <a:gd name="T13" fmla="*/ 84 h 436"/>
                  <a:gd name="T14" fmla="*/ 727 w 912"/>
                  <a:gd name="T15" fmla="*/ 220 h 436"/>
                  <a:gd name="T16" fmla="*/ 471 w 912"/>
                  <a:gd name="T17" fmla="*/ 120 h 436"/>
                  <a:gd name="T18" fmla="*/ 363 w 912"/>
                  <a:gd name="T19" fmla="*/ 120 h 436"/>
                  <a:gd name="T20" fmla="*/ 275 w 912"/>
                  <a:gd name="T21" fmla="*/ 92 h 436"/>
                  <a:gd name="T22" fmla="*/ 7 w 912"/>
                  <a:gd name="T23" fmla="*/ 216 h 436"/>
                  <a:gd name="T24" fmla="*/ 99 w 912"/>
                  <a:gd name="T25" fmla="*/ 132 h 436"/>
                  <a:gd name="T26" fmla="*/ 251 w 912"/>
                  <a:gd name="T27" fmla="*/ 24 h 436"/>
                  <a:gd name="T28" fmla="*/ 387 w 912"/>
                  <a:gd name="T29" fmla="*/ 24 h 436"/>
                  <a:gd name="T30" fmla="*/ 503 w 912"/>
                  <a:gd name="T31" fmla="*/ 28 h 436"/>
                  <a:gd name="T32" fmla="*/ 779 w 912"/>
                  <a:gd name="T33" fmla="*/ 148 h 436"/>
                  <a:gd name="T34" fmla="*/ 803 w 912"/>
                  <a:gd name="T35" fmla="*/ 228 h 436"/>
                  <a:gd name="T36" fmla="*/ 847 w 912"/>
                  <a:gd name="T37" fmla="*/ 276 h 436"/>
                  <a:gd name="T38" fmla="*/ 895 w 912"/>
                  <a:gd name="T39" fmla="*/ 436 h 4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12"/>
                  <a:gd name="T61" fmla="*/ 0 h 436"/>
                  <a:gd name="T62" fmla="*/ 912 w 912"/>
                  <a:gd name="T63" fmla="*/ 436 h 4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12" h="436">
                    <a:moveTo>
                      <a:pt x="895" y="436"/>
                    </a:moveTo>
                    <a:cubicBezTo>
                      <a:pt x="864" y="406"/>
                      <a:pt x="854" y="371"/>
                      <a:pt x="831" y="336"/>
                    </a:cubicBezTo>
                    <a:cubicBezTo>
                      <a:pt x="811" y="305"/>
                      <a:pt x="772" y="280"/>
                      <a:pt x="759" y="248"/>
                    </a:cubicBezTo>
                    <a:cubicBezTo>
                      <a:pt x="752" y="230"/>
                      <a:pt x="756" y="204"/>
                      <a:pt x="747" y="184"/>
                    </a:cubicBezTo>
                    <a:cubicBezTo>
                      <a:pt x="721" y="123"/>
                      <a:pt x="586" y="71"/>
                      <a:pt x="491" y="64"/>
                    </a:cubicBezTo>
                    <a:cubicBezTo>
                      <a:pt x="413" y="58"/>
                      <a:pt x="362" y="58"/>
                      <a:pt x="295" y="44"/>
                    </a:cubicBezTo>
                    <a:cubicBezTo>
                      <a:pt x="321" y="92"/>
                      <a:pt x="409" y="79"/>
                      <a:pt x="479" y="84"/>
                    </a:cubicBezTo>
                    <a:cubicBezTo>
                      <a:pt x="591" y="92"/>
                      <a:pt x="712" y="133"/>
                      <a:pt x="727" y="220"/>
                    </a:cubicBezTo>
                    <a:cubicBezTo>
                      <a:pt x="646" y="185"/>
                      <a:pt x="577" y="128"/>
                      <a:pt x="471" y="120"/>
                    </a:cubicBezTo>
                    <a:cubicBezTo>
                      <a:pt x="437" y="117"/>
                      <a:pt x="399" y="124"/>
                      <a:pt x="363" y="120"/>
                    </a:cubicBezTo>
                    <a:cubicBezTo>
                      <a:pt x="333" y="116"/>
                      <a:pt x="305" y="94"/>
                      <a:pt x="275" y="92"/>
                    </a:cubicBezTo>
                    <a:cubicBezTo>
                      <a:pt x="165" y="84"/>
                      <a:pt x="112" y="218"/>
                      <a:pt x="7" y="216"/>
                    </a:cubicBezTo>
                    <a:cubicBezTo>
                      <a:pt x="0" y="168"/>
                      <a:pt x="63" y="154"/>
                      <a:pt x="99" y="132"/>
                    </a:cubicBezTo>
                    <a:cubicBezTo>
                      <a:pt x="142" y="106"/>
                      <a:pt x="199" y="55"/>
                      <a:pt x="251" y="24"/>
                    </a:cubicBezTo>
                    <a:cubicBezTo>
                      <a:pt x="292" y="0"/>
                      <a:pt x="338" y="16"/>
                      <a:pt x="387" y="24"/>
                    </a:cubicBezTo>
                    <a:cubicBezTo>
                      <a:pt x="425" y="30"/>
                      <a:pt x="464" y="25"/>
                      <a:pt x="503" y="28"/>
                    </a:cubicBezTo>
                    <a:cubicBezTo>
                      <a:pt x="592" y="34"/>
                      <a:pt x="736" y="87"/>
                      <a:pt x="779" y="148"/>
                    </a:cubicBezTo>
                    <a:cubicBezTo>
                      <a:pt x="796" y="173"/>
                      <a:pt x="793" y="202"/>
                      <a:pt x="803" y="228"/>
                    </a:cubicBezTo>
                    <a:cubicBezTo>
                      <a:pt x="811" y="248"/>
                      <a:pt x="831" y="256"/>
                      <a:pt x="847" y="276"/>
                    </a:cubicBezTo>
                    <a:cubicBezTo>
                      <a:pt x="880" y="315"/>
                      <a:pt x="912" y="375"/>
                      <a:pt x="895" y="4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latin typeface="+mn-lt"/>
                  <a:ea typeface="ＭＳ Ｐゴシック" pitchFamily="34" charset="-128"/>
                </a:endParaRPr>
              </a:p>
            </p:txBody>
          </p:sp>
          <p:sp>
            <p:nvSpPr>
              <p:cNvPr id="16" name="Freeform 583"/>
              <p:cNvSpPr>
                <a:spLocks/>
              </p:cNvSpPr>
              <p:nvPr/>
            </p:nvSpPr>
            <p:spPr bwMode="auto">
              <a:xfrm>
                <a:off x="7010" y="844"/>
                <a:ext cx="255" cy="194"/>
              </a:xfrm>
              <a:custGeom>
                <a:avLst/>
                <a:gdLst>
                  <a:gd name="T0" fmla="*/ 108 w 108"/>
                  <a:gd name="T1" fmla="*/ 10 h 82"/>
                  <a:gd name="T2" fmla="*/ 0 w 108"/>
                  <a:gd name="T3" fmla="*/ 82 h 82"/>
                  <a:gd name="T4" fmla="*/ 108 w 108"/>
                  <a:gd name="T5" fmla="*/ 10 h 82"/>
                  <a:gd name="T6" fmla="*/ 0 60000 65536"/>
                  <a:gd name="T7" fmla="*/ 0 60000 65536"/>
                  <a:gd name="T8" fmla="*/ 0 60000 65536"/>
                  <a:gd name="T9" fmla="*/ 0 w 108"/>
                  <a:gd name="T10" fmla="*/ 0 h 82"/>
                  <a:gd name="T11" fmla="*/ 108 w 108"/>
                  <a:gd name="T12" fmla="*/ 82 h 8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8" h="82">
                    <a:moveTo>
                      <a:pt x="108" y="10"/>
                    </a:moveTo>
                    <a:cubicBezTo>
                      <a:pt x="93" y="53"/>
                      <a:pt x="43" y="81"/>
                      <a:pt x="0" y="82"/>
                    </a:cubicBezTo>
                    <a:cubicBezTo>
                      <a:pt x="14" y="38"/>
                      <a:pt x="53" y="0"/>
                      <a:pt x="108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latin typeface="+mn-lt"/>
                  <a:ea typeface="ＭＳ Ｐゴシック" pitchFamily="34" charset="-128"/>
                </a:endParaRPr>
              </a:p>
            </p:txBody>
          </p:sp>
          <p:sp>
            <p:nvSpPr>
              <p:cNvPr id="17" name="Freeform 584"/>
              <p:cNvSpPr>
                <a:spLocks/>
              </p:cNvSpPr>
              <p:nvPr/>
            </p:nvSpPr>
            <p:spPr bwMode="auto">
              <a:xfrm>
                <a:off x="6632" y="1010"/>
                <a:ext cx="916" cy="859"/>
              </a:xfrm>
              <a:custGeom>
                <a:avLst/>
                <a:gdLst>
                  <a:gd name="T0" fmla="*/ 388 w 388"/>
                  <a:gd name="T1" fmla="*/ 36 h 364"/>
                  <a:gd name="T2" fmla="*/ 220 w 388"/>
                  <a:gd name="T3" fmla="*/ 148 h 364"/>
                  <a:gd name="T4" fmla="*/ 192 w 388"/>
                  <a:gd name="T5" fmla="*/ 200 h 364"/>
                  <a:gd name="T6" fmla="*/ 96 w 388"/>
                  <a:gd name="T7" fmla="*/ 276 h 364"/>
                  <a:gd name="T8" fmla="*/ 12 w 388"/>
                  <a:gd name="T9" fmla="*/ 364 h 364"/>
                  <a:gd name="T10" fmla="*/ 88 w 388"/>
                  <a:gd name="T11" fmla="*/ 232 h 364"/>
                  <a:gd name="T12" fmla="*/ 160 w 388"/>
                  <a:gd name="T13" fmla="*/ 184 h 364"/>
                  <a:gd name="T14" fmla="*/ 208 w 388"/>
                  <a:gd name="T15" fmla="*/ 104 h 364"/>
                  <a:gd name="T16" fmla="*/ 388 w 388"/>
                  <a:gd name="T17" fmla="*/ 36 h 36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8"/>
                  <a:gd name="T28" fmla="*/ 0 h 364"/>
                  <a:gd name="T29" fmla="*/ 388 w 388"/>
                  <a:gd name="T30" fmla="*/ 364 h 36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8" h="364">
                    <a:moveTo>
                      <a:pt x="388" y="36"/>
                    </a:moveTo>
                    <a:cubicBezTo>
                      <a:pt x="327" y="76"/>
                      <a:pt x="262" y="93"/>
                      <a:pt x="220" y="148"/>
                    </a:cubicBezTo>
                    <a:cubicBezTo>
                      <a:pt x="208" y="164"/>
                      <a:pt x="205" y="185"/>
                      <a:pt x="192" y="200"/>
                    </a:cubicBezTo>
                    <a:cubicBezTo>
                      <a:pt x="166" y="229"/>
                      <a:pt x="126" y="246"/>
                      <a:pt x="96" y="276"/>
                    </a:cubicBezTo>
                    <a:cubicBezTo>
                      <a:pt x="66" y="306"/>
                      <a:pt x="53" y="347"/>
                      <a:pt x="12" y="364"/>
                    </a:cubicBezTo>
                    <a:cubicBezTo>
                      <a:pt x="0" y="307"/>
                      <a:pt x="48" y="268"/>
                      <a:pt x="88" y="232"/>
                    </a:cubicBezTo>
                    <a:cubicBezTo>
                      <a:pt x="110" y="212"/>
                      <a:pt x="142" y="202"/>
                      <a:pt x="160" y="184"/>
                    </a:cubicBezTo>
                    <a:cubicBezTo>
                      <a:pt x="179" y="165"/>
                      <a:pt x="187" y="127"/>
                      <a:pt x="208" y="104"/>
                    </a:cubicBezTo>
                    <a:cubicBezTo>
                      <a:pt x="245" y="65"/>
                      <a:pt x="341" y="0"/>
                      <a:pt x="388" y="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latin typeface="+mn-lt"/>
                  <a:ea typeface="ＭＳ Ｐゴシック" pitchFamily="34" charset="-128"/>
                </a:endParaRPr>
              </a:p>
            </p:txBody>
          </p:sp>
          <p:sp>
            <p:nvSpPr>
              <p:cNvPr id="18" name="Freeform 585"/>
              <p:cNvSpPr>
                <a:spLocks/>
              </p:cNvSpPr>
              <p:nvPr/>
            </p:nvSpPr>
            <p:spPr bwMode="auto">
              <a:xfrm>
                <a:off x="7189" y="1090"/>
                <a:ext cx="1918" cy="1885"/>
              </a:xfrm>
              <a:custGeom>
                <a:avLst/>
                <a:gdLst>
                  <a:gd name="T0" fmla="*/ 812 w 812"/>
                  <a:gd name="T1" fmla="*/ 598 h 798"/>
                  <a:gd name="T2" fmla="*/ 812 w 812"/>
                  <a:gd name="T3" fmla="*/ 682 h 798"/>
                  <a:gd name="T4" fmla="*/ 760 w 812"/>
                  <a:gd name="T5" fmla="*/ 798 h 798"/>
                  <a:gd name="T6" fmla="*/ 772 w 812"/>
                  <a:gd name="T7" fmla="*/ 590 h 798"/>
                  <a:gd name="T8" fmla="*/ 576 w 812"/>
                  <a:gd name="T9" fmla="*/ 182 h 798"/>
                  <a:gd name="T10" fmla="*/ 100 w 812"/>
                  <a:gd name="T11" fmla="*/ 94 h 798"/>
                  <a:gd name="T12" fmla="*/ 0 w 812"/>
                  <a:gd name="T13" fmla="*/ 154 h 798"/>
                  <a:gd name="T14" fmla="*/ 112 w 812"/>
                  <a:gd name="T15" fmla="*/ 50 h 798"/>
                  <a:gd name="T16" fmla="*/ 364 w 812"/>
                  <a:gd name="T17" fmla="*/ 22 h 798"/>
                  <a:gd name="T18" fmla="*/ 812 w 812"/>
                  <a:gd name="T19" fmla="*/ 598 h 79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12"/>
                  <a:gd name="T31" fmla="*/ 0 h 798"/>
                  <a:gd name="T32" fmla="*/ 812 w 812"/>
                  <a:gd name="T33" fmla="*/ 798 h 79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12" h="798">
                    <a:moveTo>
                      <a:pt x="812" y="598"/>
                    </a:moveTo>
                    <a:cubicBezTo>
                      <a:pt x="812" y="626"/>
                      <a:pt x="812" y="654"/>
                      <a:pt x="812" y="682"/>
                    </a:cubicBezTo>
                    <a:cubicBezTo>
                      <a:pt x="796" y="722"/>
                      <a:pt x="801" y="783"/>
                      <a:pt x="760" y="798"/>
                    </a:cubicBezTo>
                    <a:cubicBezTo>
                      <a:pt x="757" y="729"/>
                      <a:pt x="777" y="659"/>
                      <a:pt x="772" y="590"/>
                    </a:cubicBezTo>
                    <a:cubicBezTo>
                      <a:pt x="760" y="437"/>
                      <a:pt x="656" y="264"/>
                      <a:pt x="576" y="182"/>
                    </a:cubicBezTo>
                    <a:cubicBezTo>
                      <a:pt x="477" y="80"/>
                      <a:pt x="267" y="0"/>
                      <a:pt x="100" y="94"/>
                    </a:cubicBezTo>
                    <a:cubicBezTo>
                      <a:pt x="64" y="114"/>
                      <a:pt x="48" y="161"/>
                      <a:pt x="0" y="154"/>
                    </a:cubicBezTo>
                    <a:cubicBezTo>
                      <a:pt x="13" y="101"/>
                      <a:pt x="67" y="72"/>
                      <a:pt x="112" y="50"/>
                    </a:cubicBezTo>
                    <a:cubicBezTo>
                      <a:pt x="181" y="17"/>
                      <a:pt x="283" y="3"/>
                      <a:pt x="364" y="22"/>
                    </a:cubicBezTo>
                    <a:cubicBezTo>
                      <a:pt x="614" y="81"/>
                      <a:pt x="776" y="324"/>
                      <a:pt x="812" y="59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latin typeface="+mn-lt"/>
                  <a:ea typeface="ＭＳ Ｐゴシック" pitchFamily="34" charset="-128"/>
                </a:endParaRPr>
              </a:p>
            </p:txBody>
          </p:sp>
          <p:sp>
            <p:nvSpPr>
              <p:cNvPr id="19" name="Freeform 586"/>
              <p:cNvSpPr>
                <a:spLocks/>
              </p:cNvSpPr>
              <p:nvPr/>
            </p:nvSpPr>
            <p:spPr bwMode="auto">
              <a:xfrm>
                <a:off x="6556" y="1267"/>
                <a:ext cx="2407" cy="1623"/>
              </a:xfrm>
              <a:custGeom>
                <a:avLst/>
                <a:gdLst>
                  <a:gd name="T0" fmla="*/ 0 w 1019"/>
                  <a:gd name="T1" fmla="*/ 467 h 687"/>
                  <a:gd name="T2" fmla="*/ 0 w 1019"/>
                  <a:gd name="T3" fmla="*/ 435 h 687"/>
                  <a:gd name="T4" fmla="*/ 220 w 1019"/>
                  <a:gd name="T5" fmla="*/ 131 h 687"/>
                  <a:gd name="T6" fmla="*/ 296 w 1019"/>
                  <a:gd name="T7" fmla="*/ 103 h 687"/>
                  <a:gd name="T8" fmla="*/ 380 w 1019"/>
                  <a:gd name="T9" fmla="*/ 43 h 687"/>
                  <a:gd name="T10" fmla="*/ 588 w 1019"/>
                  <a:gd name="T11" fmla="*/ 3 h 687"/>
                  <a:gd name="T12" fmla="*/ 844 w 1019"/>
                  <a:gd name="T13" fmla="*/ 143 h 687"/>
                  <a:gd name="T14" fmla="*/ 1012 w 1019"/>
                  <a:gd name="T15" fmla="*/ 551 h 687"/>
                  <a:gd name="T16" fmla="*/ 976 w 1019"/>
                  <a:gd name="T17" fmla="*/ 687 h 687"/>
                  <a:gd name="T18" fmla="*/ 968 w 1019"/>
                  <a:gd name="T19" fmla="*/ 539 h 687"/>
                  <a:gd name="T20" fmla="*/ 820 w 1019"/>
                  <a:gd name="T21" fmla="*/ 187 h 687"/>
                  <a:gd name="T22" fmla="*/ 412 w 1019"/>
                  <a:gd name="T23" fmla="*/ 75 h 687"/>
                  <a:gd name="T24" fmla="*/ 304 w 1019"/>
                  <a:gd name="T25" fmla="*/ 151 h 687"/>
                  <a:gd name="T26" fmla="*/ 232 w 1019"/>
                  <a:gd name="T27" fmla="*/ 171 h 687"/>
                  <a:gd name="T28" fmla="*/ 68 w 1019"/>
                  <a:gd name="T29" fmla="*/ 371 h 687"/>
                  <a:gd name="T30" fmla="*/ 0 w 1019"/>
                  <a:gd name="T31" fmla="*/ 467 h 68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19"/>
                  <a:gd name="T49" fmla="*/ 0 h 687"/>
                  <a:gd name="T50" fmla="*/ 1019 w 1019"/>
                  <a:gd name="T51" fmla="*/ 687 h 68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19" h="687">
                    <a:moveTo>
                      <a:pt x="0" y="467"/>
                    </a:moveTo>
                    <a:cubicBezTo>
                      <a:pt x="0" y="456"/>
                      <a:pt x="0" y="446"/>
                      <a:pt x="0" y="435"/>
                    </a:cubicBezTo>
                    <a:cubicBezTo>
                      <a:pt x="35" y="319"/>
                      <a:pt x="123" y="178"/>
                      <a:pt x="220" y="131"/>
                    </a:cubicBezTo>
                    <a:cubicBezTo>
                      <a:pt x="245" y="119"/>
                      <a:pt x="272" y="115"/>
                      <a:pt x="296" y="103"/>
                    </a:cubicBezTo>
                    <a:cubicBezTo>
                      <a:pt x="329" y="86"/>
                      <a:pt x="354" y="58"/>
                      <a:pt x="380" y="43"/>
                    </a:cubicBezTo>
                    <a:cubicBezTo>
                      <a:pt x="432" y="14"/>
                      <a:pt x="497" y="0"/>
                      <a:pt x="588" y="3"/>
                    </a:cubicBezTo>
                    <a:cubicBezTo>
                      <a:pt x="693" y="7"/>
                      <a:pt x="788" y="78"/>
                      <a:pt x="844" y="143"/>
                    </a:cubicBezTo>
                    <a:cubicBezTo>
                      <a:pt x="930" y="242"/>
                      <a:pt x="1012" y="387"/>
                      <a:pt x="1012" y="551"/>
                    </a:cubicBezTo>
                    <a:cubicBezTo>
                      <a:pt x="1012" y="598"/>
                      <a:pt x="1019" y="653"/>
                      <a:pt x="976" y="687"/>
                    </a:cubicBezTo>
                    <a:cubicBezTo>
                      <a:pt x="955" y="635"/>
                      <a:pt x="970" y="584"/>
                      <a:pt x="968" y="539"/>
                    </a:cubicBezTo>
                    <a:cubicBezTo>
                      <a:pt x="961" y="392"/>
                      <a:pt x="890" y="271"/>
                      <a:pt x="820" y="187"/>
                    </a:cubicBezTo>
                    <a:cubicBezTo>
                      <a:pt x="740" y="91"/>
                      <a:pt x="571" y="0"/>
                      <a:pt x="412" y="75"/>
                    </a:cubicBezTo>
                    <a:cubicBezTo>
                      <a:pt x="373" y="93"/>
                      <a:pt x="347" y="132"/>
                      <a:pt x="304" y="151"/>
                    </a:cubicBezTo>
                    <a:cubicBezTo>
                      <a:pt x="283" y="160"/>
                      <a:pt x="256" y="159"/>
                      <a:pt x="232" y="171"/>
                    </a:cubicBezTo>
                    <a:cubicBezTo>
                      <a:pt x="156" y="208"/>
                      <a:pt x="102" y="300"/>
                      <a:pt x="68" y="371"/>
                    </a:cubicBezTo>
                    <a:cubicBezTo>
                      <a:pt x="52" y="406"/>
                      <a:pt x="34" y="484"/>
                      <a:pt x="0" y="46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latin typeface="+mn-lt"/>
                  <a:ea typeface="ＭＳ Ｐゴシック" pitchFamily="34" charset="-128"/>
                </a:endParaRPr>
              </a:p>
            </p:txBody>
          </p:sp>
          <p:sp>
            <p:nvSpPr>
              <p:cNvPr id="20" name="Freeform 587"/>
              <p:cNvSpPr>
                <a:spLocks/>
              </p:cNvSpPr>
              <p:nvPr/>
            </p:nvSpPr>
            <p:spPr bwMode="auto">
              <a:xfrm>
                <a:off x="6752" y="1312"/>
                <a:ext cx="258" cy="236"/>
              </a:xfrm>
              <a:custGeom>
                <a:avLst/>
                <a:gdLst>
                  <a:gd name="T0" fmla="*/ 109 w 109"/>
                  <a:gd name="T1" fmla="*/ 0 h 100"/>
                  <a:gd name="T2" fmla="*/ 1 w 109"/>
                  <a:gd name="T3" fmla="*/ 100 h 100"/>
                  <a:gd name="T4" fmla="*/ 109 w 109"/>
                  <a:gd name="T5" fmla="*/ 0 h 100"/>
                  <a:gd name="T6" fmla="*/ 0 60000 65536"/>
                  <a:gd name="T7" fmla="*/ 0 60000 65536"/>
                  <a:gd name="T8" fmla="*/ 0 60000 65536"/>
                  <a:gd name="T9" fmla="*/ 0 w 109"/>
                  <a:gd name="T10" fmla="*/ 0 h 100"/>
                  <a:gd name="T11" fmla="*/ 109 w 109"/>
                  <a:gd name="T12" fmla="*/ 100 h 1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9" h="100">
                    <a:moveTo>
                      <a:pt x="109" y="0"/>
                    </a:moveTo>
                    <a:cubicBezTo>
                      <a:pt x="102" y="62"/>
                      <a:pt x="47" y="77"/>
                      <a:pt x="1" y="100"/>
                    </a:cubicBezTo>
                    <a:cubicBezTo>
                      <a:pt x="0" y="45"/>
                      <a:pt x="52" y="10"/>
                      <a:pt x="109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latin typeface="+mn-lt"/>
                  <a:ea typeface="ＭＳ Ｐゴシック" pitchFamily="34" charset="-128"/>
                </a:endParaRPr>
              </a:p>
            </p:txBody>
          </p:sp>
          <p:sp>
            <p:nvSpPr>
              <p:cNvPr id="21" name="Freeform 588"/>
              <p:cNvSpPr>
                <a:spLocks/>
              </p:cNvSpPr>
              <p:nvPr/>
            </p:nvSpPr>
            <p:spPr bwMode="auto">
              <a:xfrm>
                <a:off x="6589" y="1432"/>
                <a:ext cx="1970" cy="2488"/>
              </a:xfrm>
              <a:custGeom>
                <a:avLst/>
                <a:gdLst>
                  <a:gd name="T0" fmla="*/ 386 w 834"/>
                  <a:gd name="T1" fmla="*/ 105 h 1053"/>
                  <a:gd name="T2" fmla="*/ 470 w 834"/>
                  <a:gd name="T3" fmla="*/ 85 h 1053"/>
                  <a:gd name="T4" fmla="*/ 834 w 834"/>
                  <a:gd name="T5" fmla="*/ 397 h 1053"/>
                  <a:gd name="T6" fmla="*/ 830 w 834"/>
                  <a:gd name="T7" fmla="*/ 429 h 1053"/>
                  <a:gd name="T8" fmla="*/ 694 w 834"/>
                  <a:gd name="T9" fmla="*/ 869 h 1053"/>
                  <a:gd name="T10" fmla="*/ 542 w 834"/>
                  <a:gd name="T11" fmla="*/ 937 h 1053"/>
                  <a:gd name="T12" fmla="*/ 434 w 834"/>
                  <a:gd name="T13" fmla="*/ 1001 h 1053"/>
                  <a:gd name="T14" fmla="*/ 302 w 834"/>
                  <a:gd name="T15" fmla="*/ 1021 h 1053"/>
                  <a:gd name="T16" fmla="*/ 222 w 834"/>
                  <a:gd name="T17" fmla="*/ 1045 h 1053"/>
                  <a:gd name="T18" fmla="*/ 390 w 834"/>
                  <a:gd name="T19" fmla="*/ 965 h 1053"/>
                  <a:gd name="T20" fmla="*/ 690 w 834"/>
                  <a:gd name="T21" fmla="*/ 625 h 1053"/>
                  <a:gd name="T22" fmla="*/ 714 w 834"/>
                  <a:gd name="T23" fmla="*/ 521 h 1053"/>
                  <a:gd name="T24" fmla="*/ 722 w 834"/>
                  <a:gd name="T25" fmla="*/ 653 h 1053"/>
                  <a:gd name="T26" fmla="*/ 622 w 834"/>
                  <a:gd name="T27" fmla="*/ 861 h 1053"/>
                  <a:gd name="T28" fmla="*/ 766 w 834"/>
                  <a:gd name="T29" fmla="*/ 529 h 1053"/>
                  <a:gd name="T30" fmla="*/ 778 w 834"/>
                  <a:gd name="T31" fmla="*/ 361 h 1053"/>
                  <a:gd name="T32" fmla="*/ 522 w 834"/>
                  <a:gd name="T33" fmla="*/ 133 h 1053"/>
                  <a:gd name="T34" fmla="*/ 326 w 834"/>
                  <a:gd name="T35" fmla="*/ 205 h 1053"/>
                  <a:gd name="T36" fmla="*/ 202 w 834"/>
                  <a:gd name="T37" fmla="*/ 321 h 1053"/>
                  <a:gd name="T38" fmla="*/ 114 w 834"/>
                  <a:gd name="T39" fmla="*/ 505 h 1053"/>
                  <a:gd name="T40" fmla="*/ 18 w 834"/>
                  <a:gd name="T41" fmla="*/ 645 h 1053"/>
                  <a:gd name="T42" fmla="*/ 78 w 834"/>
                  <a:gd name="T43" fmla="*/ 477 h 1053"/>
                  <a:gd name="T44" fmla="*/ 150 w 834"/>
                  <a:gd name="T45" fmla="*/ 309 h 1053"/>
                  <a:gd name="T46" fmla="*/ 266 w 834"/>
                  <a:gd name="T47" fmla="*/ 185 h 1053"/>
                  <a:gd name="T48" fmla="*/ 502 w 834"/>
                  <a:gd name="T49" fmla="*/ 5 h 1053"/>
                  <a:gd name="T50" fmla="*/ 574 w 834"/>
                  <a:gd name="T51" fmla="*/ 25 h 1053"/>
                  <a:gd name="T52" fmla="*/ 470 w 834"/>
                  <a:gd name="T53" fmla="*/ 57 h 1053"/>
                  <a:gd name="T54" fmla="*/ 386 w 834"/>
                  <a:gd name="T55" fmla="*/ 105 h 105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834"/>
                  <a:gd name="T85" fmla="*/ 0 h 1053"/>
                  <a:gd name="T86" fmla="*/ 834 w 834"/>
                  <a:gd name="T87" fmla="*/ 1053 h 1053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834" h="1053">
                    <a:moveTo>
                      <a:pt x="386" y="105"/>
                    </a:moveTo>
                    <a:cubicBezTo>
                      <a:pt x="419" y="107"/>
                      <a:pt x="441" y="88"/>
                      <a:pt x="470" y="85"/>
                    </a:cubicBezTo>
                    <a:cubicBezTo>
                      <a:pt x="658" y="63"/>
                      <a:pt x="834" y="235"/>
                      <a:pt x="834" y="397"/>
                    </a:cubicBezTo>
                    <a:cubicBezTo>
                      <a:pt x="834" y="407"/>
                      <a:pt x="832" y="420"/>
                      <a:pt x="830" y="429"/>
                    </a:cubicBezTo>
                    <a:cubicBezTo>
                      <a:pt x="792" y="614"/>
                      <a:pt x="805" y="765"/>
                      <a:pt x="694" y="869"/>
                    </a:cubicBezTo>
                    <a:cubicBezTo>
                      <a:pt x="652" y="909"/>
                      <a:pt x="601" y="916"/>
                      <a:pt x="542" y="937"/>
                    </a:cubicBezTo>
                    <a:cubicBezTo>
                      <a:pt x="502" y="951"/>
                      <a:pt x="477" y="984"/>
                      <a:pt x="434" y="1001"/>
                    </a:cubicBezTo>
                    <a:cubicBezTo>
                      <a:pt x="395" y="1017"/>
                      <a:pt x="348" y="1010"/>
                      <a:pt x="302" y="1021"/>
                    </a:cubicBezTo>
                    <a:cubicBezTo>
                      <a:pt x="278" y="1027"/>
                      <a:pt x="256" y="1053"/>
                      <a:pt x="222" y="1045"/>
                    </a:cubicBezTo>
                    <a:cubicBezTo>
                      <a:pt x="220" y="972"/>
                      <a:pt x="328" y="988"/>
                      <a:pt x="390" y="965"/>
                    </a:cubicBezTo>
                    <a:cubicBezTo>
                      <a:pt x="533" y="914"/>
                      <a:pt x="657" y="786"/>
                      <a:pt x="690" y="625"/>
                    </a:cubicBezTo>
                    <a:cubicBezTo>
                      <a:pt x="697" y="593"/>
                      <a:pt x="685" y="552"/>
                      <a:pt x="714" y="521"/>
                    </a:cubicBezTo>
                    <a:cubicBezTo>
                      <a:pt x="764" y="541"/>
                      <a:pt x="733" y="611"/>
                      <a:pt x="722" y="653"/>
                    </a:cubicBezTo>
                    <a:cubicBezTo>
                      <a:pt x="700" y="737"/>
                      <a:pt x="671" y="808"/>
                      <a:pt x="622" y="861"/>
                    </a:cubicBezTo>
                    <a:cubicBezTo>
                      <a:pt x="735" y="819"/>
                      <a:pt x="755" y="678"/>
                      <a:pt x="766" y="529"/>
                    </a:cubicBezTo>
                    <a:cubicBezTo>
                      <a:pt x="771" y="467"/>
                      <a:pt x="790" y="414"/>
                      <a:pt x="778" y="361"/>
                    </a:cubicBezTo>
                    <a:cubicBezTo>
                      <a:pt x="753" y="251"/>
                      <a:pt x="651" y="135"/>
                      <a:pt x="522" y="133"/>
                    </a:cubicBezTo>
                    <a:cubicBezTo>
                      <a:pt x="442" y="132"/>
                      <a:pt x="378" y="164"/>
                      <a:pt x="326" y="205"/>
                    </a:cubicBezTo>
                    <a:cubicBezTo>
                      <a:pt x="288" y="236"/>
                      <a:pt x="235" y="283"/>
                      <a:pt x="202" y="321"/>
                    </a:cubicBezTo>
                    <a:cubicBezTo>
                      <a:pt x="166" y="363"/>
                      <a:pt x="144" y="445"/>
                      <a:pt x="114" y="505"/>
                    </a:cubicBezTo>
                    <a:cubicBezTo>
                      <a:pt x="89" y="556"/>
                      <a:pt x="74" y="622"/>
                      <a:pt x="18" y="645"/>
                    </a:cubicBezTo>
                    <a:cubicBezTo>
                      <a:pt x="0" y="588"/>
                      <a:pt x="50" y="534"/>
                      <a:pt x="78" y="477"/>
                    </a:cubicBezTo>
                    <a:cubicBezTo>
                      <a:pt x="104" y="424"/>
                      <a:pt x="119" y="359"/>
                      <a:pt x="150" y="309"/>
                    </a:cubicBezTo>
                    <a:cubicBezTo>
                      <a:pt x="177" y="264"/>
                      <a:pt x="229" y="225"/>
                      <a:pt x="266" y="185"/>
                    </a:cubicBezTo>
                    <a:cubicBezTo>
                      <a:pt x="341" y="106"/>
                      <a:pt x="369" y="17"/>
                      <a:pt x="502" y="5"/>
                    </a:cubicBezTo>
                    <a:cubicBezTo>
                      <a:pt x="524" y="3"/>
                      <a:pt x="572" y="0"/>
                      <a:pt x="574" y="25"/>
                    </a:cubicBezTo>
                    <a:cubicBezTo>
                      <a:pt x="577" y="58"/>
                      <a:pt x="501" y="50"/>
                      <a:pt x="470" y="57"/>
                    </a:cubicBezTo>
                    <a:cubicBezTo>
                      <a:pt x="435" y="65"/>
                      <a:pt x="401" y="77"/>
                      <a:pt x="386" y="10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latin typeface="+mn-lt"/>
                  <a:ea typeface="ＭＳ Ｐゴシック" pitchFamily="34" charset="-128"/>
                </a:endParaRPr>
              </a:p>
            </p:txBody>
          </p:sp>
          <p:sp>
            <p:nvSpPr>
              <p:cNvPr id="22" name="Freeform 589"/>
              <p:cNvSpPr>
                <a:spLocks/>
              </p:cNvSpPr>
              <p:nvPr/>
            </p:nvSpPr>
            <p:spPr bwMode="auto">
              <a:xfrm>
                <a:off x="7983" y="1435"/>
                <a:ext cx="817" cy="1455"/>
              </a:xfrm>
              <a:custGeom>
                <a:avLst/>
                <a:gdLst>
                  <a:gd name="T0" fmla="*/ 304 w 346"/>
                  <a:gd name="T1" fmla="*/ 616 h 616"/>
                  <a:gd name="T2" fmla="*/ 300 w 346"/>
                  <a:gd name="T3" fmla="*/ 464 h 616"/>
                  <a:gd name="T4" fmla="*/ 280 w 346"/>
                  <a:gd name="T5" fmla="*/ 412 h 616"/>
                  <a:gd name="T6" fmla="*/ 232 w 346"/>
                  <a:gd name="T7" fmla="*/ 260 h 616"/>
                  <a:gd name="T8" fmla="*/ 80 w 346"/>
                  <a:gd name="T9" fmla="*/ 92 h 616"/>
                  <a:gd name="T10" fmla="*/ 0 w 346"/>
                  <a:gd name="T11" fmla="*/ 32 h 616"/>
                  <a:gd name="T12" fmla="*/ 200 w 346"/>
                  <a:gd name="T13" fmla="*/ 132 h 616"/>
                  <a:gd name="T14" fmla="*/ 340 w 346"/>
                  <a:gd name="T15" fmla="*/ 448 h 616"/>
                  <a:gd name="T16" fmla="*/ 304 w 346"/>
                  <a:gd name="T17" fmla="*/ 616 h 6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46"/>
                  <a:gd name="T28" fmla="*/ 0 h 616"/>
                  <a:gd name="T29" fmla="*/ 346 w 346"/>
                  <a:gd name="T30" fmla="*/ 616 h 61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46" h="616">
                    <a:moveTo>
                      <a:pt x="304" y="616"/>
                    </a:moveTo>
                    <a:cubicBezTo>
                      <a:pt x="276" y="580"/>
                      <a:pt x="309" y="515"/>
                      <a:pt x="300" y="464"/>
                    </a:cubicBezTo>
                    <a:cubicBezTo>
                      <a:pt x="297" y="445"/>
                      <a:pt x="285" y="430"/>
                      <a:pt x="280" y="412"/>
                    </a:cubicBezTo>
                    <a:cubicBezTo>
                      <a:pt x="264" y="354"/>
                      <a:pt x="258" y="308"/>
                      <a:pt x="232" y="260"/>
                    </a:cubicBezTo>
                    <a:cubicBezTo>
                      <a:pt x="197" y="196"/>
                      <a:pt x="138" y="127"/>
                      <a:pt x="80" y="92"/>
                    </a:cubicBezTo>
                    <a:cubicBezTo>
                      <a:pt x="53" y="76"/>
                      <a:pt x="6" y="77"/>
                      <a:pt x="0" y="32"/>
                    </a:cubicBezTo>
                    <a:cubicBezTo>
                      <a:pt x="46" y="0"/>
                      <a:pt x="161" y="84"/>
                      <a:pt x="200" y="132"/>
                    </a:cubicBezTo>
                    <a:cubicBezTo>
                      <a:pt x="269" y="217"/>
                      <a:pt x="332" y="346"/>
                      <a:pt x="340" y="448"/>
                    </a:cubicBezTo>
                    <a:cubicBezTo>
                      <a:pt x="345" y="509"/>
                      <a:pt x="346" y="588"/>
                      <a:pt x="304" y="61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latin typeface="+mn-lt"/>
                  <a:ea typeface="ＭＳ Ｐゴシック" pitchFamily="34" charset="-128"/>
                </a:endParaRPr>
              </a:p>
            </p:txBody>
          </p:sp>
          <p:sp>
            <p:nvSpPr>
              <p:cNvPr id="23" name="Freeform 590"/>
              <p:cNvSpPr>
                <a:spLocks/>
              </p:cNvSpPr>
              <p:nvPr/>
            </p:nvSpPr>
            <p:spPr bwMode="auto">
              <a:xfrm>
                <a:off x="6585" y="1680"/>
                <a:ext cx="663" cy="993"/>
              </a:xfrm>
              <a:custGeom>
                <a:avLst/>
                <a:gdLst>
                  <a:gd name="T0" fmla="*/ 276 w 281"/>
                  <a:gd name="T1" fmla="*/ 0 h 420"/>
                  <a:gd name="T2" fmla="*/ 184 w 281"/>
                  <a:gd name="T3" fmla="*/ 116 h 420"/>
                  <a:gd name="T4" fmla="*/ 100 w 281"/>
                  <a:gd name="T5" fmla="*/ 244 h 420"/>
                  <a:gd name="T6" fmla="*/ 8 w 281"/>
                  <a:gd name="T7" fmla="*/ 420 h 420"/>
                  <a:gd name="T8" fmla="*/ 48 w 281"/>
                  <a:gd name="T9" fmla="*/ 268 h 420"/>
                  <a:gd name="T10" fmla="*/ 108 w 281"/>
                  <a:gd name="T11" fmla="*/ 128 h 420"/>
                  <a:gd name="T12" fmla="*/ 268 w 281"/>
                  <a:gd name="T13" fmla="*/ 0 h 420"/>
                  <a:gd name="T14" fmla="*/ 276 w 281"/>
                  <a:gd name="T15" fmla="*/ 0 h 42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81"/>
                  <a:gd name="T25" fmla="*/ 0 h 420"/>
                  <a:gd name="T26" fmla="*/ 281 w 281"/>
                  <a:gd name="T27" fmla="*/ 420 h 42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81" h="420">
                    <a:moveTo>
                      <a:pt x="276" y="0"/>
                    </a:moveTo>
                    <a:cubicBezTo>
                      <a:pt x="281" y="60"/>
                      <a:pt x="217" y="82"/>
                      <a:pt x="184" y="116"/>
                    </a:cubicBezTo>
                    <a:cubicBezTo>
                      <a:pt x="151" y="150"/>
                      <a:pt x="120" y="196"/>
                      <a:pt x="100" y="244"/>
                    </a:cubicBezTo>
                    <a:cubicBezTo>
                      <a:pt x="74" y="306"/>
                      <a:pt x="67" y="380"/>
                      <a:pt x="8" y="420"/>
                    </a:cubicBezTo>
                    <a:cubicBezTo>
                      <a:pt x="0" y="366"/>
                      <a:pt x="29" y="315"/>
                      <a:pt x="48" y="268"/>
                    </a:cubicBezTo>
                    <a:cubicBezTo>
                      <a:pt x="67" y="221"/>
                      <a:pt x="83" y="167"/>
                      <a:pt x="108" y="128"/>
                    </a:cubicBezTo>
                    <a:cubicBezTo>
                      <a:pt x="139" y="81"/>
                      <a:pt x="220" y="27"/>
                      <a:pt x="268" y="0"/>
                    </a:cubicBezTo>
                    <a:cubicBezTo>
                      <a:pt x="271" y="0"/>
                      <a:pt x="273" y="0"/>
                      <a:pt x="276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latin typeface="+mn-lt"/>
                  <a:ea typeface="ＭＳ Ｐゴシック" pitchFamily="34" charset="-128"/>
                </a:endParaRPr>
              </a:p>
            </p:txBody>
          </p:sp>
          <p:sp>
            <p:nvSpPr>
              <p:cNvPr id="24" name="Freeform 591"/>
              <p:cNvSpPr>
                <a:spLocks/>
              </p:cNvSpPr>
              <p:nvPr/>
            </p:nvSpPr>
            <p:spPr bwMode="auto">
              <a:xfrm>
                <a:off x="6792" y="1758"/>
                <a:ext cx="1637" cy="1961"/>
              </a:xfrm>
              <a:custGeom>
                <a:avLst/>
                <a:gdLst>
                  <a:gd name="T0" fmla="*/ 632 w 693"/>
                  <a:gd name="T1" fmla="*/ 363 h 830"/>
                  <a:gd name="T2" fmla="*/ 444 w 693"/>
                  <a:gd name="T3" fmla="*/ 79 h 830"/>
                  <a:gd name="T4" fmla="*/ 260 w 693"/>
                  <a:gd name="T5" fmla="*/ 151 h 830"/>
                  <a:gd name="T6" fmla="*/ 232 w 693"/>
                  <a:gd name="T7" fmla="*/ 187 h 830"/>
                  <a:gd name="T8" fmla="*/ 168 w 693"/>
                  <a:gd name="T9" fmla="*/ 263 h 830"/>
                  <a:gd name="T10" fmla="*/ 524 w 693"/>
                  <a:gd name="T11" fmla="*/ 131 h 830"/>
                  <a:gd name="T12" fmla="*/ 544 w 693"/>
                  <a:gd name="T13" fmla="*/ 571 h 830"/>
                  <a:gd name="T14" fmla="*/ 376 w 693"/>
                  <a:gd name="T15" fmla="*/ 763 h 830"/>
                  <a:gd name="T16" fmla="*/ 304 w 693"/>
                  <a:gd name="T17" fmla="*/ 795 h 830"/>
                  <a:gd name="T18" fmla="*/ 236 w 693"/>
                  <a:gd name="T19" fmla="*/ 819 h 830"/>
                  <a:gd name="T20" fmla="*/ 384 w 693"/>
                  <a:gd name="T21" fmla="*/ 703 h 830"/>
                  <a:gd name="T22" fmla="*/ 528 w 693"/>
                  <a:gd name="T23" fmla="*/ 415 h 830"/>
                  <a:gd name="T24" fmla="*/ 520 w 693"/>
                  <a:gd name="T25" fmla="*/ 191 h 830"/>
                  <a:gd name="T26" fmla="*/ 340 w 693"/>
                  <a:gd name="T27" fmla="*/ 167 h 830"/>
                  <a:gd name="T28" fmla="*/ 260 w 693"/>
                  <a:gd name="T29" fmla="*/ 255 h 830"/>
                  <a:gd name="T30" fmla="*/ 200 w 693"/>
                  <a:gd name="T31" fmla="*/ 307 h 830"/>
                  <a:gd name="T32" fmla="*/ 184 w 693"/>
                  <a:gd name="T33" fmla="*/ 431 h 830"/>
                  <a:gd name="T34" fmla="*/ 116 w 693"/>
                  <a:gd name="T35" fmla="*/ 571 h 830"/>
                  <a:gd name="T36" fmla="*/ 0 w 693"/>
                  <a:gd name="T37" fmla="*/ 651 h 830"/>
                  <a:gd name="T38" fmla="*/ 84 w 693"/>
                  <a:gd name="T39" fmla="*/ 527 h 830"/>
                  <a:gd name="T40" fmla="*/ 124 w 693"/>
                  <a:gd name="T41" fmla="*/ 355 h 830"/>
                  <a:gd name="T42" fmla="*/ 124 w 693"/>
                  <a:gd name="T43" fmla="*/ 223 h 830"/>
                  <a:gd name="T44" fmla="*/ 248 w 693"/>
                  <a:gd name="T45" fmla="*/ 103 h 830"/>
                  <a:gd name="T46" fmla="*/ 644 w 693"/>
                  <a:gd name="T47" fmla="*/ 171 h 830"/>
                  <a:gd name="T48" fmla="*/ 632 w 693"/>
                  <a:gd name="T49" fmla="*/ 363 h 83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93"/>
                  <a:gd name="T76" fmla="*/ 0 h 830"/>
                  <a:gd name="T77" fmla="*/ 693 w 693"/>
                  <a:gd name="T78" fmla="*/ 830 h 83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93" h="830">
                    <a:moveTo>
                      <a:pt x="632" y="363"/>
                    </a:moveTo>
                    <a:cubicBezTo>
                      <a:pt x="628" y="214"/>
                      <a:pt x="580" y="83"/>
                      <a:pt x="444" y="79"/>
                    </a:cubicBezTo>
                    <a:cubicBezTo>
                      <a:pt x="376" y="77"/>
                      <a:pt x="304" y="110"/>
                      <a:pt x="260" y="151"/>
                    </a:cubicBezTo>
                    <a:cubicBezTo>
                      <a:pt x="249" y="161"/>
                      <a:pt x="244" y="175"/>
                      <a:pt x="232" y="187"/>
                    </a:cubicBezTo>
                    <a:cubicBezTo>
                      <a:pt x="209" y="209"/>
                      <a:pt x="160" y="222"/>
                      <a:pt x="168" y="263"/>
                    </a:cubicBezTo>
                    <a:cubicBezTo>
                      <a:pt x="253" y="221"/>
                      <a:pt x="372" y="31"/>
                      <a:pt x="524" y="131"/>
                    </a:cubicBezTo>
                    <a:cubicBezTo>
                      <a:pt x="621" y="195"/>
                      <a:pt x="594" y="461"/>
                      <a:pt x="544" y="571"/>
                    </a:cubicBezTo>
                    <a:cubicBezTo>
                      <a:pt x="509" y="649"/>
                      <a:pt x="440" y="726"/>
                      <a:pt x="376" y="763"/>
                    </a:cubicBezTo>
                    <a:cubicBezTo>
                      <a:pt x="354" y="776"/>
                      <a:pt x="327" y="783"/>
                      <a:pt x="304" y="795"/>
                    </a:cubicBezTo>
                    <a:cubicBezTo>
                      <a:pt x="283" y="806"/>
                      <a:pt x="262" y="830"/>
                      <a:pt x="236" y="819"/>
                    </a:cubicBezTo>
                    <a:cubicBezTo>
                      <a:pt x="260" y="744"/>
                      <a:pt x="331" y="743"/>
                      <a:pt x="384" y="703"/>
                    </a:cubicBezTo>
                    <a:cubicBezTo>
                      <a:pt x="465" y="641"/>
                      <a:pt x="514" y="548"/>
                      <a:pt x="528" y="415"/>
                    </a:cubicBezTo>
                    <a:cubicBezTo>
                      <a:pt x="536" y="339"/>
                      <a:pt x="562" y="251"/>
                      <a:pt x="520" y="191"/>
                    </a:cubicBezTo>
                    <a:cubicBezTo>
                      <a:pt x="484" y="140"/>
                      <a:pt x="396" y="135"/>
                      <a:pt x="340" y="167"/>
                    </a:cubicBezTo>
                    <a:cubicBezTo>
                      <a:pt x="309" y="184"/>
                      <a:pt x="293" y="221"/>
                      <a:pt x="260" y="255"/>
                    </a:cubicBezTo>
                    <a:cubicBezTo>
                      <a:pt x="243" y="273"/>
                      <a:pt x="213" y="285"/>
                      <a:pt x="200" y="307"/>
                    </a:cubicBezTo>
                    <a:cubicBezTo>
                      <a:pt x="179" y="343"/>
                      <a:pt x="192" y="380"/>
                      <a:pt x="184" y="431"/>
                    </a:cubicBezTo>
                    <a:cubicBezTo>
                      <a:pt x="177" y="476"/>
                      <a:pt x="142" y="534"/>
                      <a:pt x="116" y="571"/>
                    </a:cubicBezTo>
                    <a:cubicBezTo>
                      <a:pt x="90" y="608"/>
                      <a:pt x="55" y="652"/>
                      <a:pt x="0" y="651"/>
                    </a:cubicBezTo>
                    <a:cubicBezTo>
                      <a:pt x="5" y="592"/>
                      <a:pt x="59" y="569"/>
                      <a:pt x="84" y="527"/>
                    </a:cubicBezTo>
                    <a:cubicBezTo>
                      <a:pt x="107" y="489"/>
                      <a:pt x="132" y="426"/>
                      <a:pt x="124" y="355"/>
                    </a:cubicBezTo>
                    <a:cubicBezTo>
                      <a:pt x="119" y="309"/>
                      <a:pt x="103" y="267"/>
                      <a:pt x="124" y="223"/>
                    </a:cubicBezTo>
                    <a:cubicBezTo>
                      <a:pt x="145" y="180"/>
                      <a:pt x="204" y="139"/>
                      <a:pt x="248" y="103"/>
                    </a:cubicBezTo>
                    <a:cubicBezTo>
                      <a:pt x="376" y="0"/>
                      <a:pt x="568" y="10"/>
                      <a:pt x="644" y="171"/>
                    </a:cubicBezTo>
                    <a:cubicBezTo>
                      <a:pt x="664" y="213"/>
                      <a:pt x="693" y="346"/>
                      <a:pt x="632" y="36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latin typeface="+mn-lt"/>
                  <a:ea typeface="ＭＳ Ｐゴシック" pitchFamily="34" charset="-128"/>
                </a:endParaRPr>
              </a:p>
            </p:txBody>
          </p:sp>
          <p:sp>
            <p:nvSpPr>
              <p:cNvPr id="25" name="Freeform 592"/>
              <p:cNvSpPr>
                <a:spLocks/>
              </p:cNvSpPr>
              <p:nvPr/>
            </p:nvSpPr>
            <p:spPr bwMode="auto">
              <a:xfrm>
                <a:off x="7744" y="2099"/>
                <a:ext cx="307" cy="214"/>
              </a:xfrm>
              <a:custGeom>
                <a:avLst/>
                <a:gdLst>
                  <a:gd name="T0" fmla="*/ 101 w 130"/>
                  <a:gd name="T1" fmla="*/ 91 h 91"/>
                  <a:gd name="T2" fmla="*/ 17 w 130"/>
                  <a:gd name="T3" fmla="*/ 67 h 91"/>
                  <a:gd name="T4" fmla="*/ 101 w 130"/>
                  <a:gd name="T5" fmla="*/ 91 h 91"/>
                  <a:gd name="T6" fmla="*/ 0 60000 65536"/>
                  <a:gd name="T7" fmla="*/ 0 60000 65536"/>
                  <a:gd name="T8" fmla="*/ 0 60000 65536"/>
                  <a:gd name="T9" fmla="*/ 0 w 130"/>
                  <a:gd name="T10" fmla="*/ 0 h 91"/>
                  <a:gd name="T11" fmla="*/ 130 w 130"/>
                  <a:gd name="T12" fmla="*/ 91 h 9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0" h="91">
                    <a:moveTo>
                      <a:pt x="101" y="91"/>
                    </a:moveTo>
                    <a:cubicBezTo>
                      <a:pt x="75" y="81"/>
                      <a:pt x="51" y="69"/>
                      <a:pt x="17" y="67"/>
                    </a:cubicBezTo>
                    <a:cubicBezTo>
                      <a:pt x="0" y="0"/>
                      <a:pt x="130" y="39"/>
                      <a:pt x="101" y="9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latin typeface="+mn-lt"/>
                  <a:ea typeface="ＭＳ Ｐゴシック" pitchFamily="34" charset="-128"/>
                </a:endParaRPr>
              </a:p>
            </p:txBody>
          </p:sp>
          <p:sp>
            <p:nvSpPr>
              <p:cNvPr id="26" name="Freeform 593"/>
              <p:cNvSpPr>
                <a:spLocks/>
              </p:cNvSpPr>
              <p:nvPr/>
            </p:nvSpPr>
            <p:spPr bwMode="auto">
              <a:xfrm>
                <a:off x="7222" y="2108"/>
                <a:ext cx="529" cy="621"/>
              </a:xfrm>
              <a:custGeom>
                <a:avLst/>
                <a:gdLst>
                  <a:gd name="T0" fmla="*/ 222 w 224"/>
                  <a:gd name="T1" fmla="*/ 47 h 263"/>
                  <a:gd name="T2" fmla="*/ 182 w 224"/>
                  <a:gd name="T3" fmla="*/ 79 h 263"/>
                  <a:gd name="T4" fmla="*/ 86 w 224"/>
                  <a:gd name="T5" fmla="*/ 179 h 263"/>
                  <a:gd name="T6" fmla="*/ 34 w 224"/>
                  <a:gd name="T7" fmla="*/ 263 h 263"/>
                  <a:gd name="T8" fmla="*/ 118 w 224"/>
                  <a:gd name="T9" fmla="*/ 91 h 263"/>
                  <a:gd name="T10" fmla="*/ 222 w 224"/>
                  <a:gd name="T11" fmla="*/ 47 h 2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24"/>
                  <a:gd name="T19" fmla="*/ 0 h 263"/>
                  <a:gd name="T20" fmla="*/ 224 w 224"/>
                  <a:gd name="T21" fmla="*/ 263 h 26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24" h="263">
                    <a:moveTo>
                      <a:pt x="222" y="47"/>
                    </a:moveTo>
                    <a:cubicBezTo>
                      <a:pt x="224" y="73"/>
                      <a:pt x="195" y="68"/>
                      <a:pt x="182" y="79"/>
                    </a:cubicBezTo>
                    <a:cubicBezTo>
                      <a:pt x="162" y="122"/>
                      <a:pt x="115" y="143"/>
                      <a:pt x="86" y="179"/>
                    </a:cubicBezTo>
                    <a:cubicBezTo>
                      <a:pt x="65" y="205"/>
                      <a:pt x="68" y="245"/>
                      <a:pt x="34" y="263"/>
                    </a:cubicBezTo>
                    <a:cubicBezTo>
                      <a:pt x="0" y="195"/>
                      <a:pt x="79" y="136"/>
                      <a:pt x="118" y="91"/>
                    </a:cubicBezTo>
                    <a:cubicBezTo>
                      <a:pt x="141" y="65"/>
                      <a:pt x="176" y="0"/>
                      <a:pt x="222" y="4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latin typeface="+mn-lt"/>
                  <a:ea typeface="ＭＳ Ｐゴシック" pitchFamily="34" charset="-128"/>
                </a:endParaRPr>
              </a:p>
            </p:txBody>
          </p:sp>
          <p:sp>
            <p:nvSpPr>
              <p:cNvPr id="27" name="Freeform 594"/>
              <p:cNvSpPr>
                <a:spLocks/>
              </p:cNvSpPr>
              <p:nvPr/>
            </p:nvSpPr>
            <p:spPr bwMode="auto">
              <a:xfrm>
                <a:off x="6868" y="2271"/>
                <a:ext cx="1139" cy="1498"/>
              </a:xfrm>
              <a:custGeom>
                <a:avLst/>
                <a:gdLst>
                  <a:gd name="T0" fmla="*/ 52 w 482"/>
                  <a:gd name="T1" fmla="*/ 614 h 634"/>
                  <a:gd name="T2" fmla="*/ 120 w 482"/>
                  <a:gd name="T3" fmla="*/ 562 h 634"/>
                  <a:gd name="T4" fmla="*/ 236 w 482"/>
                  <a:gd name="T5" fmla="*/ 454 h 634"/>
                  <a:gd name="T6" fmla="*/ 300 w 482"/>
                  <a:gd name="T7" fmla="*/ 430 h 634"/>
                  <a:gd name="T8" fmla="*/ 432 w 482"/>
                  <a:gd name="T9" fmla="*/ 206 h 634"/>
                  <a:gd name="T10" fmla="*/ 428 w 482"/>
                  <a:gd name="T11" fmla="*/ 162 h 634"/>
                  <a:gd name="T12" fmla="*/ 400 w 482"/>
                  <a:gd name="T13" fmla="*/ 58 h 634"/>
                  <a:gd name="T14" fmla="*/ 332 w 482"/>
                  <a:gd name="T15" fmla="*/ 130 h 634"/>
                  <a:gd name="T16" fmla="*/ 64 w 482"/>
                  <a:gd name="T17" fmla="*/ 490 h 634"/>
                  <a:gd name="T18" fmla="*/ 0 w 482"/>
                  <a:gd name="T19" fmla="*/ 506 h 634"/>
                  <a:gd name="T20" fmla="*/ 76 w 482"/>
                  <a:gd name="T21" fmla="*/ 426 h 634"/>
                  <a:gd name="T22" fmla="*/ 240 w 482"/>
                  <a:gd name="T23" fmla="*/ 146 h 634"/>
                  <a:gd name="T24" fmla="*/ 292 w 482"/>
                  <a:gd name="T25" fmla="*/ 102 h 634"/>
                  <a:gd name="T26" fmla="*/ 340 w 482"/>
                  <a:gd name="T27" fmla="*/ 38 h 634"/>
                  <a:gd name="T28" fmla="*/ 480 w 482"/>
                  <a:gd name="T29" fmla="*/ 90 h 634"/>
                  <a:gd name="T30" fmla="*/ 468 w 482"/>
                  <a:gd name="T31" fmla="*/ 166 h 634"/>
                  <a:gd name="T32" fmla="*/ 468 w 482"/>
                  <a:gd name="T33" fmla="*/ 250 h 634"/>
                  <a:gd name="T34" fmla="*/ 356 w 482"/>
                  <a:gd name="T35" fmla="*/ 450 h 634"/>
                  <a:gd name="T36" fmla="*/ 264 w 482"/>
                  <a:gd name="T37" fmla="*/ 494 h 634"/>
                  <a:gd name="T38" fmla="*/ 52 w 482"/>
                  <a:gd name="T39" fmla="*/ 614 h 6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82"/>
                  <a:gd name="T61" fmla="*/ 0 h 634"/>
                  <a:gd name="T62" fmla="*/ 482 w 482"/>
                  <a:gd name="T63" fmla="*/ 634 h 6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82" h="634">
                    <a:moveTo>
                      <a:pt x="52" y="614"/>
                    </a:moveTo>
                    <a:cubicBezTo>
                      <a:pt x="63" y="583"/>
                      <a:pt x="91" y="582"/>
                      <a:pt x="120" y="562"/>
                    </a:cubicBezTo>
                    <a:cubicBezTo>
                      <a:pt x="162" y="533"/>
                      <a:pt x="194" y="478"/>
                      <a:pt x="236" y="454"/>
                    </a:cubicBezTo>
                    <a:cubicBezTo>
                      <a:pt x="255" y="443"/>
                      <a:pt x="279" y="442"/>
                      <a:pt x="300" y="430"/>
                    </a:cubicBezTo>
                    <a:cubicBezTo>
                      <a:pt x="368" y="392"/>
                      <a:pt x="428" y="289"/>
                      <a:pt x="432" y="206"/>
                    </a:cubicBezTo>
                    <a:cubicBezTo>
                      <a:pt x="433" y="191"/>
                      <a:pt x="427" y="176"/>
                      <a:pt x="428" y="162"/>
                    </a:cubicBezTo>
                    <a:cubicBezTo>
                      <a:pt x="430" y="121"/>
                      <a:pt x="449" y="65"/>
                      <a:pt x="400" y="58"/>
                    </a:cubicBezTo>
                    <a:cubicBezTo>
                      <a:pt x="355" y="51"/>
                      <a:pt x="343" y="93"/>
                      <a:pt x="332" y="130"/>
                    </a:cubicBezTo>
                    <a:cubicBezTo>
                      <a:pt x="229" y="219"/>
                      <a:pt x="186" y="413"/>
                      <a:pt x="64" y="490"/>
                    </a:cubicBezTo>
                    <a:cubicBezTo>
                      <a:pt x="48" y="500"/>
                      <a:pt x="23" y="512"/>
                      <a:pt x="0" y="506"/>
                    </a:cubicBezTo>
                    <a:cubicBezTo>
                      <a:pt x="0" y="456"/>
                      <a:pt x="46" y="452"/>
                      <a:pt x="76" y="426"/>
                    </a:cubicBezTo>
                    <a:cubicBezTo>
                      <a:pt x="154" y="358"/>
                      <a:pt x="171" y="230"/>
                      <a:pt x="240" y="146"/>
                    </a:cubicBezTo>
                    <a:cubicBezTo>
                      <a:pt x="253" y="131"/>
                      <a:pt x="276" y="120"/>
                      <a:pt x="292" y="102"/>
                    </a:cubicBezTo>
                    <a:cubicBezTo>
                      <a:pt x="311" y="81"/>
                      <a:pt x="322" y="51"/>
                      <a:pt x="340" y="38"/>
                    </a:cubicBezTo>
                    <a:cubicBezTo>
                      <a:pt x="395" y="0"/>
                      <a:pt x="476" y="32"/>
                      <a:pt x="480" y="90"/>
                    </a:cubicBezTo>
                    <a:cubicBezTo>
                      <a:pt x="482" y="116"/>
                      <a:pt x="470" y="144"/>
                      <a:pt x="468" y="166"/>
                    </a:cubicBezTo>
                    <a:cubicBezTo>
                      <a:pt x="466" y="195"/>
                      <a:pt x="471" y="223"/>
                      <a:pt x="468" y="250"/>
                    </a:cubicBezTo>
                    <a:cubicBezTo>
                      <a:pt x="459" y="329"/>
                      <a:pt x="412" y="407"/>
                      <a:pt x="356" y="450"/>
                    </a:cubicBezTo>
                    <a:cubicBezTo>
                      <a:pt x="330" y="470"/>
                      <a:pt x="294" y="476"/>
                      <a:pt x="264" y="494"/>
                    </a:cubicBezTo>
                    <a:cubicBezTo>
                      <a:pt x="198" y="533"/>
                      <a:pt x="151" y="634"/>
                      <a:pt x="52" y="61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latin typeface="+mn-lt"/>
                  <a:ea typeface="ＭＳ Ｐゴシック" pitchFamily="34" charset="-128"/>
                </a:endParaRPr>
              </a:p>
            </p:txBody>
          </p:sp>
          <p:sp>
            <p:nvSpPr>
              <p:cNvPr id="28" name="Freeform 595"/>
              <p:cNvSpPr>
                <a:spLocks noEditPoints="1"/>
              </p:cNvSpPr>
              <p:nvPr/>
            </p:nvSpPr>
            <p:spPr bwMode="auto">
              <a:xfrm>
                <a:off x="6896" y="2465"/>
                <a:ext cx="983" cy="1207"/>
              </a:xfrm>
              <a:custGeom>
                <a:avLst/>
                <a:gdLst>
                  <a:gd name="T0" fmla="*/ 388 w 416"/>
                  <a:gd name="T1" fmla="*/ 0 h 511"/>
                  <a:gd name="T2" fmla="*/ 380 w 416"/>
                  <a:gd name="T3" fmla="*/ 76 h 511"/>
                  <a:gd name="T4" fmla="*/ 308 w 416"/>
                  <a:gd name="T5" fmla="*/ 296 h 511"/>
                  <a:gd name="T6" fmla="*/ 160 w 416"/>
                  <a:gd name="T7" fmla="*/ 392 h 511"/>
                  <a:gd name="T8" fmla="*/ 0 w 416"/>
                  <a:gd name="T9" fmla="*/ 476 h 511"/>
                  <a:gd name="T10" fmla="*/ 76 w 416"/>
                  <a:gd name="T11" fmla="*/ 420 h 511"/>
                  <a:gd name="T12" fmla="*/ 208 w 416"/>
                  <a:gd name="T13" fmla="*/ 276 h 511"/>
                  <a:gd name="T14" fmla="*/ 344 w 416"/>
                  <a:gd name="T15" fmla="*/ 60 h 511"/>
                  <a:gd name="T16" fmla="*/ 380 w 416"/>
                  <a:gd name="T17" fmla="*/ 0 h 511"/>
                  <a:gd name="T18" fmla="*/ 388 w 416"/>
                  <a:gd name="T19" fmla="*/ 0 h 511"/>
                  <a:gd name="T20" fmla="*/ 260 w 416"/>
                  <a:gd name="T21" fmla="*/ 264 h 511"/>
                  <a:gd name="T22" fmla="*/ 344 w 416"/>
                  <a:gd name="T23" fmla="*/ 120 h 511"/>
                  <a:gd name="T24" fmla="*/ 332 w 416"/>
                  <a:gd name="T25" fmla="*/ 116 h 511"/>
                  <a:gd name="T26" fmla="*/ 260 w 416"/>
                  <a:gd name="T27" fmla="*/ 264 h 5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16"/>
                  <a:gd name="T43" fmla="*/ 0 h 511"/>
                  <a:gd name="T44" fmla="*/ 416 w 416"/>
                  <a:gd name="T45" fmla="*/ 511 h 5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16" h="511">
                    <a:moveTo>
                      <a:pt x="388" y="0"/>
                    </a:moveTo>
                    <a:cubicBezTo>
                      <a:pt x="408" y="22"/>
                      <a:pt x="388" y="57"/>
                      <a:pt x="380" y="76"/>
                    </a:cubicBezTo>
                    <a:cubicBezTo>
                      <a:pt x="416" y="121"/>
                      <a:pt x="361" y="271"/>
                      <a:pt x="308" y="296"/>
                    </a:cubicBezTo>
                    <a:cubicBezTo>
                      <a:pt x="246" y="325"/>
                      <a:pt x="203" y="342"/>
                      <a:pt x="160" y="392"/>
                    </a:cubicBezTo>
                    <a:cubicBezTo>
                      <a:pt x="130" y="426"/>
                      <a:pt x="60" y="511"/>
                      <a:pt x="0" y="476"/>
                    </a:cubicBezTo>
                    <a:cubicBezTo>
                      <a:pt x="17" y="440"/>
                      <a:pt x="50" y="439"/>
                      <a:pt x="76" y="420"/>
                    </a:cubicBezTo>
                    <a:cubicBezTo>
                      <a:pt x="106" y="399"/>
                      <a:pt x="194" y="313"/>
                      <a:pt x="208" y="276"/>
                    </a:cubicBezTo>
                    <a:cubicBezTo>
                      <a:pt x="239" y="199"/>
                      <a:pt x="278" y="107"/>
                      <a:pt x="344" y="60"/>
                    </a:cubicBezTo>
                    <a:cubicBezTo>
                      <a:pt x="351" y="35"/>
                      <a:pt x="355" y="6"/>
                      <a:pt x="380" y="0"/>
                    </a:cubicBezTo>
                    <a:cubicBezTo>
                      <a:pt x="383" y="0"/>
                      <a:pt x="385" y="0"/>
                      <a:pt x="388" y="0"/>
                    </a:cubicBezTo>
                    <a:close/>
                    <a:moveTo>
                      <a:pt x="260" y="264"/>
                    </a:moveTo>
                    <a:cubicBezTo>
                      <a:pt x="312" y="258"/>
                      <a:pt x="349" y="183"/>
                      <a:pt x="344" y="120"/>
                    </a:cubicBezTo>
                    <a:cubicBezTo>
                      <a:pt x="339" y="120"/>
                      <a:pt x="339" y="115"/>
                      <a:pt x="332" y="116"/>
                    </a:cubicBezTo>
                    <a:cubicBezTo>
                      <a:pt x="312" y="169"/>
                      <a:pt x="283" y="213"/>
                      <a:pt x="260" y="26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latin typeface="+mn-lt"/>
                  <a:ea typeface="ＭＳ Ｐゴシック" pitchFamily="34" charset="-128"/>
                </a:endParaRPr>
              </a:p>
            </p:txBody>
          </p:sp>
          <p:sp>
            <p:nvSpPr>
              <p:cNvPr id="29" name="Freeform 596"/>
              <p:cNvSpPr>
                <a:spLocks/>
              </p:cNvSpPr>
              <p:nvPr/>
            </p:nvSpPr>
            <p:spPr bwMode="auto">
              <a:xfrm>
                <a:off x="8514" y="2502"/>
                <a:ext cx="163" cy="350"/>
              </a:xfrm>
              <a:custGeom>
                <a:avLst/>
                <a:gdLst>
                  <a:gd name="T0" fmla="*/ 39 w 69"/>
                  <a:gd name="T1" fmla="*/ 0 h 148"/>
                  <a:gd name="T2" fmla="*/ 15 w 69"/>
                  <a:gd name="T3" fmla="*/ 148 h 148"/>
                  <a:gd name="T4" fmla="*/ 39 w 69"/>
                  <a:gd name="T5" fmla="*/ 0 h 148"/>
                  <a:gd name="T6" fmla="*/ 0 60000 65536"/>
                  <a:gd name="T7" fmla="*/ 0 60000 65536"/>
                  <a:gd name="T8" fmla="*/ 0 60000 65536"/>
                  <a:gd name="T9" fmla="*/ 0 w 69"/>
                  <a:gd name="T10" fmla="*/ 0 h 148"/>
                  <a:gd name="T11" fmla="*/ 69 w 69"/>
                  <a:gd name="T12" fmla="*/ 148 h 14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9" h="148">
                    <a:moveTo>
                      <a:pt x="39" y="0"/>
                    </a:moveTo>
                    <a:cubicBezTo>
                      <a:pt x="69" y="30"/>
                      <a:pt x="53" y="134"/>
                      <a:pt x="15" y="148"/>
                    </a:cubicBezTo>
                    <a:cubicBezTo>
                      <a:pt x="13" y="103"/>
                      <a:pt x="0" y="16"/>
                      <a:pt x="39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latin typeface="+mn-lt"/>
                  <a:ea typeface="ＭＳ Ｐゴシック" pitchFamily="34" charset="-128"/>
                </a:endParaRPr>
              </a:p>
            </p:txBody>
          </p:sp>
          <p:sp>
            <p:nvSpPr>
              <p:cNvPr id="30" name="Freeform 597"/>
              <p:cNvSpPr>
                <a:spLocks/>
              </p:cNvSpPr>
              <p:nvPr/>
            </p:nvSpPr>
            <p:spPr bwMode="auto">
              <a:xfrm>
                <a:off x="6670" y="2538"/>
                <a:ext cx="375" cy="616"/>
              </a:xfrm>
              <a:custGeom>
                <a:avLst/>
                <a:gdLst>
                  <a:gd name="T0" fmla="*/ 140 w 159"/>
                  <a:gd name="T1" fmla="*/ 5 h 261"/>
                  <a:gd name="T2" fmla="*/ 112 w 159"/>
                  <a:gd name="T3" fmla="*/ 157 h 261"/>
                  <a:gd name="T4" fmla="*/ 20 w 159"/>
                  <a:gd name="T5" fmla="*/ 261 h 261"/>
                  <a:gd name="T6" fmla="*/ 120 w 159"/>
                  <a:gd name="T7" fmla="*/ 13 h 261"/>
                  <a:gd name="T8" fmla="*/ 128 w 159"/>
                  <a:gd name="T9" fmla="*/ 1 h 261"/>
                  <a:gd name="T10" fmla="*/ 140 w 159"/>
                  <a:gd name="T11" fmla="*/ 5 h 2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9"/>
                  <a:gd name="T19" fmla="*/ 0 h 261"/>
                  <a:gd name="T20" fmla="*/ 159 w 159"/>
                  <a:gd name="T21" fmla="*/ 261 h 2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9" h="261">
                    <a:moveTo>
                      <a:pt x="140" y="5"/>
                    </a:moveTo>
                    <a:cubicBezTo>
                      <a:pt x="159" y="62"/>
                      <a:pt x="137" y="118"/>
                      <a:pt x="112" y="157"/>
                    </a:cubicBezTo>
                    <a:cubicBezTo>
                      <a:pt x="87" y="195"/>
                      <a:pt x="54" y="238"/>
                      <a:pt x="20" y="261"/>
                    </a:cubicBezTo>
                    <a:cubicBezTo>
                      <a:pt x="0" y="156"/>
                      <a:pt x="106" y="110"/>
                      <a:pt x="120" y="13"/>
                    </a:cubicBezTo>
                    <a:cubicBezTo>
                      <a:pt x="122" y="8"/>
                      <a:pt x="127" y="7"/>
                      <a:pt x="128" y="1"/>
                    </a:cubicBezTo>
                    <a:cubicBezTo>
                      <a:pt x="135" y="0"/>
                      <a:pt x="135" y="5"/>
                      <a:pt x="140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latin typeface="+mn-lt"/>
                  <a:ea typeface="ＭＳ Ｐゴシック" pitchFamily="34" charset="-128"/>
                </a:endParaRPr>
              </a:p>
            </p:txBody>
          </p:sp>
          <p:sp>
            <p:nvSpPr>
              <p:cNvPr id="31" name="Freeform 598"/>
              <p:cNvSpPr>
                <a:spLocks/>
              </p:cNvSpPr>
              <p:nvPr/>
            </p:nvSpPr>
            <p:spPr bwMode="auto">
              <a:xfrm>
                <a:off x="7425" y="2937"/>
                <a:ext cx="1198" cy="1210"/>
              </a:xfrm>
              <a:custGeom>
                <a:avLst/>
                <a:gdLst>
                  <a:gd name="T0" fmla="*/ 492 w 507"/>
                  <a:gd name="T1" fmla="*/ 0 h 512"/>
                  <a:gd name="T2" fmla="*/ 444 w 507"/>
                  <a:gd name="T3" fmla="*/ 188 h 512"/>
                  <a:gd name="T4" fmla="*/ 328 w 507"/>
                  <a:gd name="T5" fmla="*/ 324 h 512"/>
                  <a:gd name="T6" fmla="*/ 160 w 507"/>
                  <a:gd name="T7" fmla="*/ 396 h 512"/>
                  <a:gd name="T8" fmla="*/ 316 w 507"/>
                  <a:gd name="T9" fmla="*/ 360 h 512"/>
                  <a:gd name="T10" fmla="*/ 124 w 507"/>
                  <a:gd name="T11" fmla="*/ 444 h 512"/>
                  <a:gd name="T12" fmla="*/ 0 w 507"/>
                  <a:gd name="T13" fmla="*/ 496 h 512"/>
                  <a:gd name="T14" fmla="*/ 56 w 507"/>
                  <a:gd name="T15" fmla="*/ 444 h 512"/>
                  <a:gd name="T16" fmla="*/ 136 w 507"/>
                  <a:gd name="T17" fmla="*/ 356 h 512"/>
                  <a:gd name="T18" fmla="*/ 332 w 507"/>
                  <a:gd name="T19" fmla="*/ 272 h 512"/>
                  <a:gd name="T20" fmla="*/ 472 w 507"/>
                  <a:gd name="T21" fmla="*/ 16 h 512"/>
                  <a:gd name="T22" fmla="*/ 480 w 507"/>
                  <a:gd name="T23" fmla="*/ 0 h 512"/>
                  <a:gd name="T24" fmla="*/ 492 w 507"/>
                  <a:gd name="T25" fmla="*/ 0 h 51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07"/>
                  <a:gd name="T40" fmla="*/ 0 h 512"/>
                  <a:gd name="T41" fmla="*/ 507 w 507"/>
                  <a:gd name="T42" fmla="*/ 512 h 51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07" h="512">
                    <a:moveTo>
                      <a:pt x="492" y="0"/>
                    </a:moveTo>
                    <a:cubicBezTo>
                      <a:pt x="507" y="67"/>
                      <a:pt x="473" y="136"/>
                      <a:pt x="444" y="188"/>
                    </a:cubicBezTo>
                    <a:cubicBezTo>
                      <a:pt x="415" y="240"/>
                      <a:pt x="380" y="296"/>
                      <a:pt x="328" y="324"/>
                    </a:cubicBezTo>
                    <a:cubicBezTo>
                      <a:pt x="274" y="354"/>
                      <a:pt x="207" y="350"/>
                      <a:pt x="160" y="396"/>
                    </a:cubicBezTo>
                    <a:cubicBezTo>
                      <a:pt x="219" y="409"/>
                      <a:pt x="271" y="361"/>
                      <a:pt x="316" y="360"/>
                    </a:cubicBezTo>
                    <a:cubicBezTo>
                      <a:pt x="311" y="453"/>
                      <a:pt x="194" y="419"/>
                      <a:pt x="124" y="444"/>
                    </a:cubicBezTo>
                    <a:cubicBezTo>
                      <a:pt x="78" y="460"/>
                      <a:pt x="50" y="512"/>
                      <a:pt x="0" y="496"/>
                    </a:cubicBezTo>
                    <a:cubicBezTo>
                      <a:pt x="5" y="460"/>
                      <a:pt x="37" y="460"/>
                      <a:pt x="56" y="444"/>
                    </a:cubicBezTo>
                    <a:cubicBezTo>
                      <a:pt x="87" y="419"/>
                      <a:pt x="107" y="378"/>
                      <a:pt x="136" y="356"/>
                    </a:cubicBezTo>
                    <a:cubicBezTo>
                      <a:pt x="198" y="310"/>
                      <a:pt x="277" y="314"/>
                      <a:pt x="332" y="272"/>
                    </a:cubicBezTo>
                    <a:cubicBezTo>
                      <a:pt x="418" y="206"/>
                      <a:pt x="424" y="122"/>
                      <a:pt x="472" y="16"/>
                    </a:cubicBezTo>
                    <a:cubicBezTo>
                      <a:pt x="474" y="12"/>
                      <a:pt x="475" y="5"/>
                      <a:pt x="480" y="0"/>
                    </a:cubicBezTo>
                    <a:cubicBezTo>
                      <a:pt x="484" y="0"/>
                      <a:pt x="488" y="0"/>
                      <a:pt x="49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latin typeface="+mn-lt"/>
                  <a:ea typeface="ＭＳ Ｐゴシック" pitchFamily="34" charset="-128"/>
                </a:endParaRPr>
              </a:p>
            </p:txBody>
          </p:sp>
          <p:sp>
            <p:nvSpPr>
              <p:cNvPr id="32" name="Freeform 599"/>
              <p:cNvSpPr>
                <a:spLocks/>
              </p:cNvSpPr>
              <p:nvPr/>
            </p:nvSpPr>
            <p:spPr bwMode="auto">
              <a:xfrm>
                <a:off x="8219" y="2956"/>
                <a:ext cx="721" cy="869"/>
              </a:xfrm>
              <a:custGeom>
                <a:avLst/>
                <a:gdLst>
                  <a:gd name="T0" fmla="*/ 288 w 305"/>
                  <a:gd name="T1" fmla="*/ 4 h 368"/>
                  <a:gd name="T2" fmla="*/ 220 w 305"/>
                  <a:gd name="T3" fmla="*/ 196 h 368"/>
                  <a:gd name="T4" fmla="*/ 152 w 305"/>
                  <a:gd name="T5" fmla="*/ 236 h 368"/>
                  <a:gd name="T6" fmla="*/ 0 w 305"/>
                  <a:gd name="T7" fmla="*/ 348 h 368"/>
                  <a:gd name="T8" fmla="*/ 52 w 305"/>
                  <a:gd name="T9" fmla="*/ 292 h 368"/>
                  <a:gd name="T10" fmla="*/ 172 w 305"/>
                  <a:gd name="T11" fmla="*/ 76 h 368"/>
                  <a:gd name="T12" fmla="*/ 208 w 305"/>
                  <a:gd name="T13" fmla="*/ 4 h 368"/>
                  <a:gd name="T14" fmla="*/ 176 w 305"/>
                  <a:gd name="T15" fmla="*/ 164 h 368"/>
                  <a:gd name="T16" fmla="*/ 276 w 305"/>
                  <a:gd name="T17" fmla="*/ 0 h 368"/>
                  <a:gd name="T18" fmla="*/ 288 w 305"/>
                  <a:gd name="T19" fmla="*/ 4 h 36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05"/>
                  <a:gd name="T31" fmla="*/ 0 h 368"/>
                  <a:gd name="T32" fmla="*/ 305 w 305"/>
                  <a:gd name="T33" fmla="*/ 368 h 36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05" h="368">
                    <a:moveTo>
                      <a:pt x="288" y="4"/>
                    </a:moveTo>
                    <a:cubicBezTo>
                      <a:pt x="305" y="75"/>
                      <a:pt x="265" y="155"/>
                      <a:pt x="220" y="196"/>
                    </a:cubicBezTo>
                    <a:cubicBezTo>
                      <a:pt x="202" y="213"/>
                      <a:pt x="173" y="218"/>
                      <a:pt x="152" y="236"/>
                    </a:cubicBezTo>
                    <a:cubicBezTo>
                      <a:pt x="106" y="276"/>
                      <a:pt x="76" y="368"/>
                      <a:pt x="0" y="348"/>
                    </a:cubicBezTo>
                    <a:cubicBezTo>
                      <a:pt x="0" y="310"/>
                      <a:pt x="31" y="310"/>
                      <a:pt x="52" y="292"/>
                    </a:cubicBezTo>
                    <a:cubicBezTo>
                      <a:pt x="106" y="246"/>
                      <a:pt x="151" y="153"/>
                      <a:pt x="172" y="76"/>
                    </a:cubicBezTo>
                    <a:cubicBezTo>
                      <a:pt x="179" y="52"/>
                      <a:pt x="177" y="14"/>
                      <a:pt x="208" y="4"/>
                    </a:cubicBezTo>
                    <a:cubicBezTo>
                      <a:pt x="247" y="48"/>
                      <a:pt x="187" y="118"/>
                      <a:pt x="176" y="164"/>
                    </a:cubicBezTo>
                    <a:cubicBezTo>
                      <a:pt x="233" y="149"/>
                      <a:pt x="235" y="44"/>
                      <a:pt x="276" y="0"/>
                    </a:cubicBezTo>
                    <a:cubicBezTo>
                      <a:pt x="279" y="2"/>
                      <a:pt x="283" y="4"/>
                      <a:pt x="288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latin typeface="+mn-lt"/>
                  <a:ea typeface="ＭＳ Ｐゴシック" pitchFamily="34" charset="-128"/>
                </a:endParaRPr>
              </a:p>
            </p:txBody>
          </p:sp>
          <p:sp>
            <p:nvSpPr>
              <p:cNvPr id="33" name="Freeform 600"/>
              <p:cNvSpPr>
                <a:spLocks/>
              </p:cNvSpPr>
              <p:nvPr/>
            </p:nvSpPr>
            <p:spPr bwMode="auto">
              <a:xfrm>
                <a:off x="8059" y="3410"/>
                <a:ext cx="788" cy="614"/>
              </a:xfrm>
              <a:custGeom>
                <a:avLst/>
                <a:gdLst>
                  <a:gd name="T0" fmla="*/ 328 w 334"/>
                  <a:gd name="T1" fmla="*/ 0 h 260"/>
                  <a:gd name="T2" fmla="*/ 252 w 334"/>
                  <a:gd name="T3" fmla="*/ 100 h 260"/>
                  <a:gd name="T4" fmla="*/ 288 w 334"/>
                  <a:gd name="T5" fmla="*/ 92 h 260"/>
                  <a:gd name="T6" fmla="*/ 252 w 334"/>
                  <a:gd name="T7" fmla="*/ 148 h 260"/>
                  <a:gd name="T8" fmla="*/ 0 w 334"/>
                  <a:gd name="T9" fmla="*/ 260 h 260"/>
                  <a:gd name="T10" fmla="*/ 92 w 334"/>
                  <a:gd name="T11" fmla="*/ 188 h 260"/>
                  <a:gd name="T12" fmla="*/ 196 w 334"/>
                  <a:gd name="T13" fmla="*/ 120 h 260"/>
                  <a:gd name="T14" fmla="*/ 316 w 334"/>
                  <a:gd name="T15" fmla="*/ 0 h 260"/>
                  <a:gd name="T16" fmla="*/ 328 w 334"/>
                  <a:gd name="T17" fmla="*/ 0 h 26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34"/>
                  <a:gd name="T28" fmla="*/ 0 h 260"/>
                  <a:gd name="T29" fmla="*/ 334 w 334"/>
                  <a:gd name="T30" fmla="*/ 260 h 26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34" h="260">
                    <a:moveTo>
                      <a:pt x="328" y="0"/>
                    </a:moveTo>
                    <a:cubicBezTo>
                      <a:pt x="334" y="49"/>
                      <a:pt x="277" y="69"/>
                      <a:pt x="252" y="100"/>
                    </a:cubicBezTo>
                    <a:cubicBezTo>
                      <a:pt x="263" y="112"/>
                      <a:pt x="269" y="85"/>
                      <a:pt x="288" y="92"/>
                    </a:cubicBezTo>
                    <a:cubicBezTo>
                      <a:pt x="289" y="123"/>
                      <a:pt x="264" y="129"/>
                      <a:pt x="252" y="148"/>
                    </a:cubicBezTo>
                    <a:cubicBezTo>
                      <a:pt x="148" y="163"/>
                      <a:pt x="101" y="255"/>
                      <a:pt x="0" y="260"/>
                    </a:cubicBezTo>
                    <a:cubicBezTo>
                      <a:pt x="16" y="222"/>
                      <a:pt x="60" y="207"/>
                      <a:pt x="92" y="188"/>
                    </a:cubicBezTo>
                    <a:cubicBezTo>
                      <a:pt x="126" y="168"/>
                      <a:pt x="168" y="148"/>
                      <a:pt x="196" y="120"/>
                    </a:cubicBezTo>
                    <a:cubicBezTo>
                      <a:pt x="235" y="82"/>
                      <a:pt x="259" y="24"/>
                      <a:pt x="316" y="0"/>
                    </a:cubicBezTo>
                    <a:cubicBezTo>
                      <a:pt x="320" y="0"/>
                      <a:pt x="324" y="0"/>
                      <a:pt x="328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latin typeface="+mn-lt"/>
                  <a:ea typeface="ＭＳ Ｐゴシック" pitchFamily="34" charset="-128"/>
                </a:endParaRPr>
              </a:p>
            </p:txBody>
          </p:sp>
          <p:sp>
            <p:nvSpPr>
              <p:cNvPr id="34" name="Freeform 601"/>
              <p:cNvSpPr>
                <a:spLocks/>
              </p:cNvSpPr>
              <p:nvPr/>
            </p:nvSpPr>
            <p:spPr bwMode="auto">
              <a:xfrm>
                <a:off x="7227" y="3870"/>
                <a:ext cx="321" cy="210"/>
              </a:xfrm>
              <a:custGeom>
                <a:avLst/>
                <a:gdLst>
                  <a:gd name="T0" fmla="*/ 136 w 136"/>
                  <a:gd name="T1" fmla="*/ 9 h 89"/>
                  <a:gd name="T2" fmla="*/ 0 w 136"/>
                  <a:gd name="T3" fmla="*/ 53 h 89"/>
                  <a:gd name="T4" fmla="*/ 136 w 136"/>
                  <a:gd name="T5" fmla="*/ 9 h 89"/>
                  <a:gd name="T6" fmla="*/ 0 60000 65536"/>
                  <a:gd name="T7" fmla="*/ 0 60000 65536"/>
                  <a:gd name="T8" fmla="*/ 0 60000 65536"/>
                  <a:gd name="T9" fmla="*/ 0 w 136"/>
                  <a:gd name="T10" fmla="*/ 0 h 89"/>
                  <a:gd name="T11" fmla="*/ 136 w 136"/>
                  <a:gd name="T12" fmla="*/ 89 h 8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6" h="89">
                    <a:moveTo>
                      <a:pt x="136" y="9"/>
                    </a:moveTo>
                    <a:cubicBezTo>
                      <a:pt x="122" y="49"/>
                      <a:pt x="38" y="89"/>
                      <a:pt x="0" y="53"/>
                    </a:cubicBezTo>
                    <a:cubicBezTo>
                      <a:pt x="9" y="6"/>
                      <a:pt x="98" y="0"/>
                      <a:pt x="136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latin typeface="+mn-lt"/>
                  <a:ea typeface="ＭＳ Ｐゴシック" pitchFamily="34" charset="-128"/>
                </a:endParaRPr>
              </a:p>
            </p:txBody>
          </p:sp>
          <p:sp>
            <p:nvSpPr>
              <p:cNvPr id="35" name="Freeform 602"/>
              <p:cNvSpPr>
                <a:spLocks/>
              </p:cNvSpPr>
              <p:nvPr/>
            </p:nvSpPr>
            <p:spPr bwMode="auto">
              <a:xfrm>
                <a:off x="7593" y="3976"/>
                <a:ext cx="333" cy="152"/>
              </a:xfrm>
              <a:custGeom>
                <a:avLst/>
                <a:gdLst>
                  <a:gd name="T0" fmla="*/ 77 w 141"/>
                  <a:gd name="T1" fmla="*/ 64 h 64"/>
                  <a:gd name="T2" fmla="*/ 37 w 141"/>
                  <a:gd name="T3" fmla="*/ 64 h 64"/>
                  <a:gd name="T4" fmla="*/ 141 w 141"/>
                  <a:gd name="T5" fmla="*/ 24 h 64"/>
                  <a:gd name="T6" fmla="*/ 77 w 141"/>
                  <a:gd name="T7" fmla="*/ 64 h 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1"/>
                  <a:gd name="T13" fmla="*/ 0 h 64"/>
                  <a:gd name="T14" fmla="*/ 141 w 141"/>
                  <a:gd name="T15" fmla="*/ 64 h 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1" h="64">
                    <a:moveTo>
                      <a:pt x="77" y="64"/>
                    </a:moveTo>
                    <a:cubicBezTo>
                      <a:pt x="64" y="64"/>
                      <a:pt x="50" y="64"/>
                      <a:pt x="37" y="64"/>
                    </a:cubicBezTo>
                    <a:cubicBezTo>
                      <a:pt x="0" y="28"/>
                      <a:pt x="107" y="0"/>
                      <a:pt x="141" y="24"/>
                    </a:cubicBezTo>
                    <a:cubicBezTo>
                      <a:pt x="135" y="53"/>
                      <a:pt x="101" y="53"/>
                      <a:pt x="77" y="6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latin typeface="+mn-lt"/>
                  <a:ea typeface="ＭＳ Ｐゴシック" pitchFamily="34" charset="-128"/>
                </a:endParaRPr>
              </a:p>
            </p:txBody>
          </p:sp>
        </p:grpSp>
      </p:grpSp>
      <p:grpSp>
        <p:nvGrpSpPr>
          <p:cNvPr id="36" name="Group 35"/>
          <p:cNvGrpSpPr/>
          <p:nvPr/>
        </p:nvGrpSpPr>
        <p:grpSpPr>
          <a:xfrm rot="5400000">
            <a:off x="2983368" y="2916605"/>
            <a:ext cx="1890070" cy="1107541"/>
            <a:chOff x="3390477" y="3226062"/>
            <a:chExt cx="1890070" cy="1107541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3396761" y="3273620"/>
              <a:ext cx="0" cy="175201"/>
            </a:xfrm>
            <a:prstGeom prst="line">
              <a:avLst/>
            </a:prstGeom>
            <a:solidFill>
              <a:schemeClr val="accent6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5280546" y="3226062"/>
              <a:ext cx="0" cy="209243"/>
            </a:xfrm>
            <a:prstGeom prst="line">
              <a:avLst/>
            </a:prstGeom>
            <a:solidFill>
              <a:schemeClr val="accent6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>
              <a:off x="4329234" y="2489466"/>
              <a:ext cx="12556" cy="1890070"/>
            </a:xfrm>
            <a:prstGeom prst="line">
              <a:avLst/>
            </a:prstGeom>
            <a:solidFill>
              <a:schemeClr val="accent6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 flipV="1">
              <a:off x="3907559" y="3885577"/>
              <a:ext cx="892825" cy="3228"/>
            </a:xfrm>
            <a:prstGeom prst="line">
              <a:avLst/>
            </a:prstGeom>
            <a:solidFill>
              <a:schemeClr val="accent6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pic>
        <p:nvPicPr>
          <p:cNvPr id="5" name="Picture 4" descr="תוצאת תמונה עבור ‪tv frame transparent‬‏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12" y="2541834"/>
            <a:ext cx="3014448" cy="2187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59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sz="1800" dirty="0" smtClean="0"/>
          </a:p>
          <a:p>
            <a:pPr lvl="1"/>
            <a:endParaRPr lang="en-US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Cisco </a:t>
            </a:r>
            <a:r>
              <a:rPr lang="en-US" dirty="0" smtClean="0"/>
              <a:t>Headend-based Watermark</a:t>
            </a:r>
            <a:r>
              <a:rPr lang="en-US" dirty="0"/>
              <a:t/>
            </a:r>
            <a:br>
              <a:rPr lang="en-US" dirty="0"/>
            </a:br>
            <a:r>
              <a:rPr lang="en-US" sz="2000" dirty="0"/>
              <a:t>Designed for OTT content on consumer devices</a:t>
            </a:r>
          </a:p>
        </p:txBody>
      </p:sp>
      <p:sp>
        <p:nvSpPr>
          <p:cNvPr id="8" name="Text Placeholder 10"/>
          <p:cNvSpPr txBox="1">
            <a:spLocks/>
          </p:cNvSpPr>
          <p:nvPr/>
        </p:nvSpPr>
        <p:spPr>
          <a:xfrm>
            <a:off x="4378546" y="2623176"/>
            <a:ext cx="4026692" cy="1709222"/>
          </a:xfrm>
          <a:prstGeom prst="rect">
            <a:avLst/>
          </a:prstGeom>
        </p:spPr>
        <p:txBody>
          <a:bodyPr/>
          <a:lstStyle>
            <a:lvl1pPr marL="169863" indent="-169863" algn="l" defTabSz="684213" rtl="0" eaLnBrk="1" fontAlgn="base" hangingPunct="1">
              <a:lnSpc>
                <a:spcPct val="95000"/>
              </a:lnSpc>
              <a:spcBef>
                <a:spcPts val="1075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lang="en-US" sz="15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46" lvl="1" indent="-171446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Protects OTT services with great device reach</a:t>
            </a:r>
          </a:p>
          <a:p>
            <a:pPr marL="411103" lvl="2" indent="-171446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Any DRM</a:t>
            </a:r>
          </a:p>
          <a:p>
            <a:pPr marL="411103" lvl="2" indent="-171446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Any ABR format</a:t>
            </a:r>
          </a:p>
          <a:p>
            <a:pPr marL="411103" lvl="2" indent="-171446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Any </a:t>
            </a:r>
            <a:r>
              <a:rPr lang="en-US" dirty="0"/>
              <a:t>commercial </a:t>
            </a:r>
            <a:r>
              <a:rPr lang="en-US" dirty="0" smtClean="0"/>
              <a:t>CDN</a:t>
            </a:r>
            <a:endParaRPr lang="en-US" dirty="0"/>
          </a:p>
          <a:p>
            <a:pPr marL="171446" lvl="1" indent="-171446">
              <a:lnSpc>
                <a:spcPct val="100000"/>
              </a:lnSpc>
            </a:pPr>
            <a:r>
              <a:rPr lang="en-US" dirty="0"/>
              <a:t>Uses A/B variants technology - allows signaling the ID as a sequence of A and B</a:t>
            </a:r>
          </a:p>
          <a:p>
            <a:pPr marL="171446" lvl="1" indent="-171446">
              <a:lnSpc>
                <a:spcPct val="100000"/>
              </a:lnSpc>
            </a:pPr>
            <a:r>
              <a:rPr lang="en-US" dirty="0" smtClean="0"/>
              <a:t>Real-time piracy termination with Streaming Piracy Prevention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8" r="6249"/>
          <a:stretch/>
        </p:blipFill>
        <p:spPr>
          <a:xfrm>
            <a:off x="840848" y="2593798"/>
            <a:ext cx="2948779" cy="180597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57993" y="1278410"/>
            <a:ext cx="2651760" cy="82296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/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en-US" b="1" dirty="0" smtClean="0">
                <a:solidFill>
                  <a:schemeClr val="bg1"/>
                </a:solidFill>
                <a:latin typeface="+mn-lt"/>
              </a:rPr>
              <a:t>Simple Deployment</a:t>
            </a:r>
            <a:endParaRPr lang="en-US" sz="1400" b="1" dirty="0" smtClean="0">
              <a:solidFill>
                <a:schemeClr val="bg1"/>
              </a:solidFill>
              <a:latin typeface="+mn-lt"/>
            </a:endParaRPr>
          </a:p>
          <a:p>
            <a:pPr>
              <a:lnSpc>
                <a:spcPct val="90000"/>
              </a:lnSpc>
              <a:spcBef>
                <a:spcPts val="200"/>
              </a:spcBef>
            </a:pPr>
            <a:r>
              <a:rPr lang="en-US" sz="1400" dirty="0" smtClean="0">
                <a:latin typeface="+mn-lt"/>
              </a:rPr>
              <a:t>No integration on client; Technology agnostic</a:t>
            </a:r>
            <a:endParaRPr lang="en-US" sz="1400" dirty="0">
              <a:latin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83300" y="1278410"/>
            <a:ext cx="2651760" cy="82296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/>
          <a:p>
            <a:pPr>
              <a:lnSpc>
                <a:spcPct val="90000"/>
              </a:lnSpc>
              <a:spcBef>
                <a:spcPts val="200"/>
              </a:spcBef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Robust</a:t>
            </a:r>
          </a:p>
          <a:p>
            <a:pPr>
              <a:lnSpc>
                <a:spcPct val="90000"/>
              </a:lnSpc>
              <a:spcBef>
                <a:spcPts val="200"/>
              </a:spcBef>
            </a:pPr>
            <a:r>
              <a:rPr lang="en-US" sz="1400" dirty="0" smtClean="0">
                <a:latin typeface="+mn-lt"/>
              </a:rPr>
              <a:t>Avoids hacking by design; Patent-pending technology</a:t>
            </a:r>
            <a:endParaRPr lang="en-US" sz="1400" dirty="0">
              <a:latin typeface="+mn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70646" y="1278410"/>
            <a:ext cx="2651760" cy="82296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/>
          <a:p>
            <a:pPr>
              <a:lnSpc>
                <a:spcPct val="90000"/>
              </a:lnSpc>
              <a:spcBef>
                <a:spcPts val="200"/>
              </a:spcBef>
            </a:pPr>
            <a:r>
              <a:rPr lang="en-US" b="1" dirty="0">
                <a:solidFill>
                  <a:schemeClr val="accent2"/>
                </a:solidFill>
                <a:latin typeface="+mn-lt"/>
              </a:rPr>
              <a:t>Imperceptible</a:t>
            </a:r>
          </a:p>
          <a:p>
            <a:pPr>
              <a:lnSpc>
                <a:spcPct val="90000"/>
              </a:lnSpc>
              <a:spcBef>
                <a:spcPts val="200"/>
              </a:spcBef>
            </a:pPr>
            <a:r>
              <a:rPr lang="en-US" sz="1400" dirty="0" smtClean="0">
                <a:latin typeface="+mn-lt"/>
              </a:rPr>
              <a:t>Designed </a:t>
            </a:r>
            <a:r>
              <a:rPr lang="en-US" sz="1400" dirty="0">
                <a:latin typeface="+mn-lt"/>
              </a:rPr>
              <a:t>to meet studio requirements </a:t>
            </a:r>
            <a:r>
              <a:rPr lang="en-US" sz="1400" dirty="0" smtClean="0">
                <a:latin typeface="+mn-lt"/>
              </a:rPr>
              <a:t>&amp; </a:t>
            </a:r>
            <a:r>
              <a:rPr lang="en-US" sz="1400" dirty="0">
                <a:latin typeface="+mn-lt"/>
              </a:rPr>
              <a:t>4K </a:t>
            </a:r>
            <a:r>
              <a:rPr lang="en-US" sz="1400" dirty="0" smtClean="0">
                <a:latin typeface="+mn-lt"/>
              </a:rPr>
              <a:t>compliance</a:t>
            </a:r>
            <a:endParaRPr lang="en-US" sz="1400" dirty="0">
              <a:latin typeface="+mn-lt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921691" y="3276085"/>
            <a:ext cx="452941" cy="441397"/>
            <a:chOff x="8331514" y="2478365"/>
            <a:chExt cx="287551" cy="283464"/>
          </a:xfrm>
        </p:grpSpPr>
        <p:sp>
          <p:nvSpPr>
            <p:cNvPr id="15" name="Oval 14"/>
            <p:cNvSpPr/>
            <p:nvPr/>
          </p:nvSpPr>
          <p:spPr>
            <a:xfrm>
              <a:off x="8331514" y="2478365"/>
              <a:ext cx="287551" cy="283464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6" name="Group 603"/>
            <p:cNvGrpSpPr>
              <a:grpSpLocks noChangeAspect="1"/>
            </p:cNvGrpSpPr>
            <p:nvPr/>
          </p:nvGrpSpPr>
          <p:grpSpPr bwMode="auto">
            <a:xfrm>
              <a:off x="8410968" y="2517873"/>
              <a:ext cx="137648" cy="197404"/>
              <a:chOff x="6556" y="492"/>
              <a:chExt cx="2551" cy="3655"/>
            </a:xfrm>
            <a:solidFill>
              <a:srgbClr val="FFFFFF"/>
            </a:solidFill>
            <a:effectLst/>
          </p:grpSpPr>
          <p:sp>
            <p:nvSpPr>
              <p:cNvPr id="17" name="Freeform 579"/>
              <p:cNvSpPr>
                <a:spLocks/>
              </p:cNvSpPr>
              <p:nvPr/>
            </p:nvSpPr>
            <p:spPr bwMode="auto">
              <a:xfrm>
                <a:off x="7671" y="537"/>
                <a:ext cx="272" cy="132"/>
              </a:xfrm>
              <a:custGeom>
                <a:avLst/>
                <a:gdLst>
                  <a:gd name="T0" fmla="*/ 32 w 115"/>
                  <a:gd name="T1" fmla="*/ 0 h 56"/>
                  <a:gd name="T2" fmla="*/ 72 w 115"/>
                  <a:gd name="T3" fmla="*/ 0 h 56"/>
                  <a:gd name="T4" fmla="*/ 0 w 115"/>
                  <a:gd name="T5" fmla="*/ 24 h 56"/>
                  <a:gd name="T6" fmla="*/ 32 w 115"/>
                  <a:gd name="T7" fmla="*/ 0 h 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5"/>
                  <a:gd name="T13" fmla="*/ 0 h 56"/>
                  <a:gd name="T14" fmla="*/ 115 w 115"/>
                  <a:gd name="T15" fmla="*/ 56 h 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5" h="56">
                    <a:moveTo>
                      <a:pt x="32" y="0"/>
                    </a:moveTo>
                    <a:cubicBezTo>
                      <a:pt x="45" y="0"/>
                      <a:pt x="59" y="0"/>
                      <a:pt x="72" y="0"/>
                    </a:cubicBezTo>
                    <a:cubicBezTo>
                      <a:pt x="115" y="34"/>
                      <a:pt x="15" y="56"/>
                      <a:pt x="0" y="24"/>
                    </a:cubicBezTo>
                    <a:cubicBezTo>
                      <a:pt x="0" y="5"/>
                      <a:pt x="22" y="8"/>
                      <a:pt x="3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latin typeface="+mn-lt"/>
                  <a:ea typeface="ＭＳ Ｐゴシック" pitchFamily="34" charset="-128"/>
                </a:endParaRPr>
              </a:p>
            </p:txBody>
          </p:sp>
          <p:sp>
            <p:nvSpPr>
              <p:cNvPr id="18" name="Freeform 580"/>
              <p:cNvSpPr>
                <a:spLocks/>
              </p:cNvSpPr>
              <p:nvPr/>
            </p:nvSpPr>
            <p:spPr bwMode="auto">
              <a:xfrm>
                <a:off x="7274" y="492"/>
                <a:ext cx="1304" cy="489"/>
              </a:xfrm>
              <a:custGeom>
                <a:avLst/>
                <a:gdLst>
                  <a:gd name="T0" fmla="*/ 376 w 552"/>
                  <a:gd name="T1" fmla="*/ 75 h 207"/>
                  <a:gd name="T2" fmla="*/ 308 w 552"/>
                  <a:gd name="T3" fmla="*/ 79 h 207"/>
                  <a:gd name="T4" fmla="*/ 452 w 552"/>
                  <a:gd name="T5" fmla="*/ 123 h 207"/>
                  <a:gd name="T6" fmla="*/ 552 w 552"/>
                  <a:gd name="T7" fmla="*/ 207 h 207"/>
                  <a:gd name="T8" fmla="*/ 428 w 552"/>
                  <a:gd name="T9" fmla="*/ 155 h 207"/>
                  <a:gd name="T10" fmla="*/ 200 w 552"/>
                  <a:gd name="T11" fmla="*/ 127 h 207"/>
                  <a:gd name="T12" fmla="*/ 124 w 552"/>
                  <a:gd name="T13" fmla="*/ 111 h 207"/>
                  <a:gd name="T14" fmla="*/ 0 w 552"/>
                  <a:gd name="T15" fmla="*/ 131 h 207"/>
                  <a:gd name="T16" fmla="*/ 224 w 552"/>
                  <a:gd name="T17" fmla="*/ 71 h 207"/>
                  <a:gd name="T18" fmla="*/ 376 w 552"/>
                  <a:gd name="T19" fmla="*/ 75 h 20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52"/>
                  <a:gd name="T31" fmla="*/ 0 h 207"/>
                  <a:gd name="T32" fmla="*/ 552 w 552"/>
                  <a:gd name="T33" fmla="*/ 207 h 20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52" h="207">
                    <a:moveTo>
                      <a:pt x="376" y="75"/>
                    </a:moveTo>
                    <a:cubicBezTo>
                      <a:pt x="349" y="75"/>
                      <a:pt x="328" y="67"/>
                      <a:pt x="308" y="79"/>
                    </a:cubicBezTo>
                    <a:cubicBezTo>
                      <a:pt x="347" y="104"/>
                      <a:pt x="405" y="105"/>
                      <a:pt x="452" y="123"/>
                    </a:cubicBezTo>
                    <a:cubicBezTo>
                      <a:pt x="494" y="139"/>
                      <a:pt x="548" y="155"/>
                      <a:pt x="552" y="207"/>
                    </a:cubicBezTo>
                    <a:cubicBezTo>
                      <a:pt x="510" y="197"/>
                      <a:pt x="473" y="171"/>
                      <a:pt x="428" y="155"/>
                    </a:cubicBezTo>
                    <a:cubicBezTo>
                      <a:pt x="359" y="130"/>
                      <a:pt x="295" y="137"/>
                      <a:pt x="200" y="127"/>
                    </a:cubicBezTo>
                    <a:cubicBezTo>
                      <a:pt x="174" y="124"/>
                      <a:pt x="150" y="111"/>
                      <a:pt x="124" y="111"/>
                    </a:cubicBezTo>
                    <a:cubicBezTo>
                      <a:pt x="77" y="112"/>
                      <a:pt x="41" y="154"/>
                      <a:pt x="0" y="131"/>
                    </a:cubicBezTo>
                    <a:cubicBezTo>
                      <a:pt x="17" y="48"/>
                      <a:pt x="142" y="83"/>
                      <a:pt x="224" y="71"/>
                    </a:cubicBezTo>
                    <a:cubicBezTo>
                      <a:pt x="275" y="64"/>
                      <a:pt x="359" y="0"/>
                      <a:pt x="376" y="7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latin typeface="+mn-lt"/>
                  <a:ea typeface="ＭＳ Ｐゴシック" pitchFamily="34" charset="-128"/>
                </a:endParaRPr>
              </a:p>
            </p:txBody>
          </p:sp>
          <p:sp>
            <p:nvSpPr>
              <p:cNvPr id="19" name="Freeform 581"/>
              <p:cNvSpPr>
                <a:spLocks/>
              </p:cNvSpPr>
              <p:nvPr/>
            </p:nvSpPr>
            <p:spPr bwMode="auto">
              <a:xfrm>
                <a:off x="8229" y="601"/>
                <a:ext cx="203" cy="175"/>
              </a:xfrm>
              <a:custGeom>
                <a:avLst/>
                <a:gdLst>
                  <a:gd name="T0" fmla="*/ 80 w 86"/>
                  <a:gd name="T1" fmla="*/ 65 h 74"/>
                  <a:gd name="T2" fmla="*/ 0 w 86"/>
                  <a:gd name="T3" fmla="*/ 41 h 74"/>
                  <a:gd name="T4" fmla="*/ 80 w 86"/>
                  <a:gd name="T5" fmla="*/ 65 h 74"/>
                  <a:gd name="T6" fmla="*/ 0 60000 65536"/>
                  <a:gd name="T7" fmla="*/ 0 60000 65536"/>
                  <a:gd name="T8" fmla="*/ 0 60000 65536"/>
                  <a:gd name="T9" fmla="*/ 0 w 86"/>
                  <a:gd name="T10" fmla="*/ 0 h 74"/>
                  <a:gd name="T11" fmla="*/ 86 w 86"/>
                  <a:gd name="T12" fmla="*/ 74 h 7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6" h="74">
                    <a:moveTo>
                      <a:pt x="80" y="65"/>
                    </a:moveTo>
                    <a:cubicBezTo>
                      <a:pt x="52" y="74"/>
                      <a:pt x="18" y="55"/>
                      <a:pt x="0" y="41"/>
                    </a:cubicBezTo>
                    <a:cubicBezTo>
                      <a:pt x="8" y="0"/>
                      <a:pt x="86" y="28"/>
                      <a:pt x="80" y="6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latin typeface="+mn-lt"/>
                  <a:ea typeface="ＭＳ Ｐゴシック" pitchFamily="34" charset="-128"/>
                </a:endParaRPr>
              </a:p>
            </p:txBody>
          </p:sp>
          <p:sp>
            <p:nvSpPr>
              <p:cNvPr id="20" name="Freeform 582"/>
              <p:cNvSpPr>
                <a:spLocks/>
              </p:cNvSpPr>
              <p:nvPr/>
            </p:nvSpPr>
            <p:spPr bwMode="auto">
              <a:xfrm>
                <a:off x="6842" y="792"/>
                <a:ext cx="2154" cy="1030"/>
              </a:xfrm>
              <a:custGeom>
                <a:avLst/>
                <a:gdLst>
                  <a:gd name="T0" fmla="*/ 895 w 912"/>
                  <a:gd name="T1" fmla="*/ 436 h 436"/>
                  <a:gd name="T2" fmla="*/ 831 w 912"/>
                  <a:gd name="T3" fmla="*/ 336 h 436"/>
                  <a:gd name="T4" fmla="*/ 759 w 912"/>
                  <a:gd name="T5" fmla="*/ 248 h 436"/>
                  <a:gd name="T6" fmla="*/ 747 w 912"/>
                  <a:gd name="T7" fmla="*/ 184 h 436"/>
                  <a:gd name="T8" fmla="*/ 491 w 912"/>
                  <a:gd name="T9" fmla="*/ 64 h 436"/>
                  <a:gd name="T10" fmla="*/ 295 w 912"/>
                  <a:gd name="T11" fmla="*/ 44 h 436"/>
                  <a:gd name="T12" fmla="*/ 479 w 912"/>
                  <a:gd name="T13" fmla="*/ 84 h 436"/>
                  <a:gd name="T14" fmla="*/ 727 w 912"/>
                  <a:gd name="T15" fmla="*/ 220 h 436"/>
                  <a:gd name="T16" fmla="*/ 471 w 912"/>
                  <a:gd name="T17" fmla="*/ 120 h 436"/>
                  <a:gd name="T18" fmla="*/ 363 w 912"/>
                  <a:gd name="T19" fmla="*/ 120 h 436"/>
                  <a:gd name="T20" fmla="*/ 275 w 912"/>
                  <a:gd name="T21" fmla="*/ 92 h 436"/>
                  <a:gd name="T22" fmla="*/ 7 w 912"/>
                  <a:gd name="T23" fmla="*/ 216 h 436"/>
                  <a:gd name="T24" fmla="*/ 99 w 912"/>
                  <a:gd name="T25" fmla="*/ 132 h 436"/>
                  <a:gd name="T26" fmla="*/ 251 w 912"/>
                  <a:gd name="T27" fmla="*/ 24 h 436"/>
                  <a:gd name="T28" fmla="*/ 387 w 912"/>
                  <a:gd name="T29" fmla="*/ 24 h 436"/>
                  <a:gd name="T30" fmla="*/ 503 w 912"/>
                  <a:gd name="T31" fmla="*/ 28 h 436"/>
                  <a:gd name="T32" fmla="*/ 779 w 912"/>
                  <a:gd name="T33" fmla="*/ 148 h 436"/>
                  <a:gd name="T34" fmla="*/ 803 w 912"/>
                  <a:gd name="T35" fmla="*/ 228 h 436"/>
                  <a:gd name="T36" fmla="*/ 847 w 912"/>
                  <a:gd name="T37" fmla="*/ 276 h 436"/>
                  <a:gd name="T38" fmla="*/ 895 w 912"/>
                  <a:gd name="T39" fmla="*/ 436 h 4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12"/>
                  <a:gd name="T61" fmla="*/ 0 h 436"/>
                  <a:gd name="T62" fmla="*/ 912 w 912"/>
                  <a:gd name="T63" fmla="*/ 436 h 4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12" h="436">
                    <a:moveTo>
                      <a:pt x="895" y="436"/>
                    </a:moveTo>
                    <a:cubicBezTo>
                      <a:pt x="864" y="406"/>
                      <a:pt x="854" y="371"/>
                      <a:pt x="831" y="336"/>
                    </a:cubicBezTo>
                    <a:cubicBezTo>
                      <a:pt x="811" y="305"/>
                      <a:pt x="772" y="280"/>
                      <a:pt x="759" y="248"/>
                    </a:cubicBezTo>
                    <a:cubicBezTo>
                      <a:pt x="752" y="230"/>
                      <a:pt x="756" y="204"/>
                      <a:pt x="747" y="184"/>
                    </a:cubicBezTo>
                    <a:cubicBezTo>
                      <a:pt x="721" y="123"/>
                      <a:pt x="586" y="71"/>
                      <a:pt x="491" y="64"/>
                    </a:cubicBezTo>
                    <a:cubicBezTo>
                      <a:pt x="413" y="58"/>
                      <a:pt x="362" y="58"/>
                      <a:pt x="295" y="44"/>
                    </a:cubicBezTo>
                    <a:cubicBezTo>
                      <a:pt x="321" y="92"/>
                      <a:pt x="409" y="79"/>
                      <a:pt x="479" y="84"/>
                    </a:cubicBezTo>
                    <a:cubicBezTo>
                      <a:pt x="591" y="92"/>
                      <a:pt x="712" y="133"/>
                      <a:pt x="727" y="220"/>
                    </a:cubicBezTo>
                    <a:cubicBezTo>
                      <a:pt x="646" y="185"/>
                      <a:pt x="577" y="128"/>
                      <a:pt x="471" y="120"/>
                    </a:cubicBezTo>
                    <a:cubicBezTo>
                      <a:pt x="437" y="117"/>
                      <a:pt x="399" y="124"/>
                      <a:pt x="363" y="120"/>
                    </a:cubicBezTo>
                    <a:cubicBezTo>
                      <a:pt x="333" y="116"/>
                      <a:pt x="305" y="94"/>
                      <a:pt x="275" y="92"/>
                    </a:cubicBezTo>
                    <a:cubicBezTo>
                      <a:pt x="165" y="84"/>
                      <a:pt x="112" y="218"/>
                      <a:pt x="7" y="216"/>
                    </a:cubicBezTo>
                    <a:cubicBezTo>
                      <a:pt x="0" y="168"/>
                      <a:pt x="63" y="154"/>
                      <a:pt x="99" y="132"/>
                    </a:cubicBezTo>
                    <a:cubicBezTo>
                      <a:pt x="142" y="106"/>
                      <a:pt x="199" y="55"/>
                      <a:pt x="251" y="24"/>
                    </a:cubicBezTo>
                    <a:cubicBezTo>
                      <a:pt x="292" y="0"/>
                      <a:pt x="338" y="16"/>
                      <a:pt x="387" y="24"/>
                    </a:cubicBezTo>
                    <a:cubicBezTo>
                      <a:pt x="425" y="30"/>
                      <a:pt x="464" y="25"/>
                      <a:pt x="503" y="28"/>
                    </a:cubicBezTo>
                    <a:cubicBezTo>
                      <a:pt x="592" y="34"/>
                      <a:pt x="736" y="87"/>
                      <a:pt x="779" y="148"/>
                    </a:cubicBezTo>
                    <a:cubicBezTo>
                      <a:pt x="796" y="173"/>
                      <a:pt x="793" y="202"/>
                      <a:pt x="803" y="228"/>
                    </a:cubicBezTo>
                    <a:cubicBezTo>
                      <a:pt x="811" y="248"/>
                      <a:pt x="831" y="256"/>
                      <a:pt x="847" y="276"/>
                    </a:cubicBezTo>
                    <a:cubicBezTo>
                      <a:pt x="880" y="315"/>
                      <a:pt x="912" y="375"/>
                      <a:pt x="895" y="4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latin typeface="+mn-lt"/>
                  <a:ea typeface="ＭＳ Ｐゴシック" pitchFamily="34" charset="-128"/>
                </a:endParaRPr>
              </a:p>
            </p:txBody>
          </p:sp>
          <p:sp>
            <p:nvSpPr>
              <p:cNvPr id="21" name="Freeform 583"/>
              <p:cNvSpPr>
                <a:spLocks/>
              </p:cNvSpPr>
              <p:nvPr/>
            </p:nvSpPr>
            <p:spPr bwMode="auto">
              <a:xfrm>
                <a:off x="7010" y="844"/>
                <a:ext cx="255" cy="194"/>
              </a:xfrm>
              <a:custGeom>
                <a:avLst/>
                <a:gdLst>
                  <a:gd name="T0" fmla="*/ 108 w 108"/>
                  <a:gd name="T1" fmla="*/ 10 h 82"/>
                  <a:gd name="T2" fmla="*/ 0 w 108"/>
                  <a:gd name="T3" fmla="*/ 82 h 82"/>
                  <a:gd name="T4" fmla="*/ 108 w 108"/>
                  <a:gd name="T5" fmla="*/ 10 h 82"/>
                  <a:gd name="T6" fmla="*/ 0 60000 65536"/>
                  <a:gd name="T7" fmla="*/ 0 60000 65536"/>
                  <a:gd name="T8" fmla="*/ 0 60000 65536"/>
                  <a:gd name="T9" fmla="*/ 0 w 108"/>
                  <a:gd name="T10" fmla="*/ 0 h 82"/>
                  <a:gd name="T11" fmla="*/ 108 w 108"/>
                  <a:gd name="T12" fmla="*/ 82 h 8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8" h="82">
                    <a:moveTo>
                      <a:pt x="108" y="10"/>
                    </a:moveTo>
                    <a:cubicBezTo>
                      <a:pt x="93" y="53"/>
                      <a:pt x="43" y="81"/>
                      <a:pt x="0" y="82"/>
                    </a:cubicBezTo>
                    <a:cubicBezTo>
                      <a:pt x="14" y="38"/>
                      <a:pt x="53" y="0"/>
                      <a:pt x="108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latin typeface="+mn-lt"/>
                  <a:ea typeface="ＭＳ Ｐゴシック" pitchFamily="34" charset="-128"/>
                </a:endParaRPr>
              </a:p>
            </p:txBody>
          </p:sp>
          <p:sp>
            <p:nvSpPr>
              <p:cNvPr id="22" name="Freeform 584"/>
              <p:cNvSpPr>
                <a:spLocks/>
              </p:cNvSpPr>
              <p:nvPr/>
            </p:nvSpPr>
            <p:spPr bwMode="auto">
              <a:xfrm>
                <a:off x="6632" y="1010"/>
                <a:ext cx="916" cy="859"/>
              </a:xfrm>
              <a:custGeom>
                <a:avLst/>
                <a:gdLst>
                  <a:gd name="T0" fmla="*/ 388 w 388"/>
                  <a:gd name="T1" fmla="*/ 36 h 364"/>
                  <a:gd name="T2" fmla="*/ 220 w 388"/>
                  <a:gd name="T3" fmla="*/ 148 h 364"/>
                  <a:gd name="T4" fmla="*/ 192 w 388"/>
                  <a:gd name="T5" fmla="*/ 200 h 364"/>
                  <a:gd name="T6" fmla="*/ 96 w 388"/>
                  <a:gd name="T7" fmla="*/ 276 h 364"/>
                  <a:gd name="T8" fmla="*/ 12 w 388"/>
                  <a:gd name="T9" fmla="*/ 364 h 364"/>
                  <a:gd name="T10" fmla="*/ 88 w 388"/>
                  <a:gd name="T11" fmla="*/ 232 h 364"/>
                  <a:gd name="T12" fmla="*/ 160 w 388"/>
                  <a:gd name="T13" fmla="*/ 184 h 364"/>
                  <a:gd name="T14" fmla="*/ 208 w 388"/>
                  <a:gd name="T15" fmla="*/ 104 h 364"/>
                  <a:gd name="T16" fmla="*/ 388 w 388"/>
                  <a:gd name="T17" fmla="*/ 36 h 36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8"/>
                  <a:gd name="T28" fmla="*/ 0 h 364"/>
                  <a:gd name="T29" fmla="*/ 388 w 388"/>
                  <a:gd name="T30" fmla="*/ 364 h 36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8" h="364">
                    <a:moveTo>
                      <a:pt x="388" y="36"/>
                    </a:moveTo>
                    <a:cubicBezTo>
                      <a:pt x="327" y="76"/>
                      <a:pt x="262" y="93"/>
                      <a:pt x="220" y="148"/>
                    </a:cubicBezTo>
                    <a:cubicBezTo>
                      <a:pt x="208" y="164"/>
                      <a:pt x="205" y="185"/>
                      <a:pt x="192" y="200"/>
                    </a:cubicBezTo>
                    <a:cubicBezTo>
                      <a:pt x="166" y="229"/>
                      <a:pt x="126" y="246"/>
                      <a:pt x="96" y="276"/>
                    </a:cubicBezTo>
                    <a:cubicBezTo>
                      <a:pt x="66" y="306"/>
                      <a:pt x="53" y="347"/>
                      <a:pt x="12" y="364"/>
                    </a:cubicBezTo>
                    <a:cubicBezTo>
                      <a:pt x="0" y="307"/>
                      <a:pt x="48" y="268"/>
                      <a:pt x="88" y="232"/>
                    </a:cubicBezTo>
                    <a:cubicBezTo>
                      <a:pt x="110" y="212"/>
                      <a:pt x="142" y="202"/>
                      <a:pt x="160" y="184"/>
                    </a:cubicBezTo>
                    <a:cubicBezTo>
                      <a:pt x="179" y="165"/>
                      <a:pt x="187" y="127"/>
                      <a:pt x="208" y="104"/>
                    </a:cubicBezTo>
                    <a:cubicBezTo>
                      <a:pt x="245" y="65"/>
                      <a:pt x="341" y="0"/>
                      <a:pt x="388" y="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latin typeface="+mn-lt"/>
                  <a:ea typeface="ＭＳ Ｐゴシック" pitchFamily="34" charset="-128"/>
                </a:endParaRPr>
              </a:p>
            </p:txBody>
          </p:sp>
          <p:sp>
            <p:nvSpPr>
              <p:cNvPr id="23" name="Freeform 585"/>
              <p:cNvSpPr>
                <a:spLocks/>
              </p:cNvSpPr>
              <p:nvPr/>
            </p:nvSpPr>
            <p:spPr bwMode="auto">
              <a:xfrm>
                <a:off x="7189" y="1090"/>
                <a:ext cx="1918" cy="1885"/>
              </a:xfrm>
              <a:custGeom>
                <a:avLst/>
                <a:gdLst>
                  <a:gd name="T0" fmla="*/ 812 w 812"/>
                  <a:gd name="T1" fmla="*/ 598 h 798"/>
                  <a:gd name="T2" fmla="*/ 812 w 812"/>
                  <a:gd name="T3" fmla="*/ 682 h 798"/>
                  <a:gd name="T4" fmla="*/ 760 w 812"/>
                  <a:gd name="T5" fmla="*/ 798 h 798"/>
                  <a:gd name="T6" fmla="*/ 772 w 812"/>
                  <a:gd name="T7" fmla="*/ 590 h 798"/>
                  <a:gd name="T8" fmla="*/ 576 w 812"/>
                  <a:gd name="T9" fmla="*/ 182 h 798"/>
                  <a:gd name="T10" fmla="*/ 100 w 812"/>
                  <a:gd name="T11" fmla="*/ 94 h 798"/>
                  <a:gd name="T12" fmla="*/ 0 w 812"/>
                  <a:gd name="T13" fmla="*/ 154 h 798"/>
                  <a:gd name="T14" fmla="*/ 112 w 812"/>
                  <a:gd name="T15" fmla="*/ 50 h 798"/>
                  <a:gd name="T16" fmla="*/ 364 w 812"/>
                  <a:gd name="T17" fmla="*/ 22 h 798"/>
                  <a:gd name="T18" fmla="*/ 812 w 812"/>
                  <a:gd name="T19" fmla="*/ 598 h 79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12"/>
                  <a:gd name="T31" fmla="*/ 0 h 798"/>
                  <a:gd name="T32" fmla="*/ 812 w 812"/>
                  <a:gd name="T33" fmla="*/ 798 h 79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12" h="798">
                    <a:moveTo>
                      <a:pt x="812" y="598"/>
                    </a:moveTo>
                    <a:cubicBezTo>
                      <a:pt x="812" y="626"/>
                      <a:pt x="812" y="654"/>
                      <a:pt x="812" y="682"/>
                    </a:cubicBezTo>
                    <a:cubicBezTo>
                      <a:pt x="796" y="722"/>
                      <a:pt x="801" y="783"/>
                      <a:pt x="760" y="798"/>
                    </a:cubicBezTo>
                    <a:cubicBezTo>
                      <a:pt x="757" y="729"/>
                      <a:pt x="777" y="659"/>
                      <a:pt x="772" y="590"/>
                    </a:cubicBezTo>
                    <a:cubicBezTo>
                      <a:pt x="760" y="437"/>
                      <a:pt x="656" y="264"/>
                      <a:pt x="576" y="182"/>
                    </a:cubicBezTo>
                    <a:cubicBezTo>
                      <a:pt x="477" y="80"/>
                      <a:pt x="267" y="0"/>
                      <a:pt x="100" y="94"/>
                    </a:cubicBezTo>
                    <a:cubicBezTo>
                      <a:pt x="64" y="114"/>
                      <a:pt x="48" y="161"/>
                      <a:pt x="0" y="154"/>
                    </a:cubicBezTo>
                    <a:cubicBezTo>
                      <a:pt x="13" y="101"/>
                      <a:pt x="67" y="72"/>
                      <a:pt x="112" y="50"/>
                    </a:cubicBezTo>
                    <a:cubicBezTo>
                      <a:pt x="181" y="17"/>
                      <a:pt x="283" y="3"/>
                      <a:pt x="364" y="22"/>
                    </a:cubicBezTo>
                    <a:cubicBezTo>
                      <a:pt x="614" y="81"/>
                      <a:pt x="776" y="324"/>
                      <a:pt x="812" y="59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latin typeface="+mn-lt"/>
                  <a:ea typeface="ＭＳ Ｐゴシック" pitchFamily="34" charset="-128"/>
                </a:endParaRPr>
              </a:p>
            </p:txBody>
          </p:sp>
          <p:sp>
            <p:nvSpPr>
              <p:cNvPr id="24" name="Freeform 586"/>
              <p:cNvSpPr>
                <a:spLocks/>
              </p:cNvSpPr>
              <p:nvPr/>
            </p:nvSpPr>
            <p:spPr bwMode="auto">
              <a:xfrm>
                <a:off x="6556" y="1267"/>
                <a:ext cx="2407" cy="1623"/>
              </a:xfrm>
              <a:custGeom>
                <a:avLst/>
                <a:gdLst>
                  <a:gd name="T0" fmla="*/ 0 w 1019"/>
                  <a:gd name="T1" fmla="*/ 467 h 687"/>
                  <a:gd name="T2" fmla="*/ 0 w 1019"/>
                  <a:gd name="T3" fmla="*/ 435 h 687"/>
                  <a:gd name="T4" fmla="*/ 220 w 1019"/>
                  <a:gd name="T5" fmla="*/ 131 h 687"/>
                  <a:gd name="T6" fmla="*/ 296 w 1019"/>
                  <a:gd name="T7" fmla="*/ 103 h 687"/>
                  <a:gd name="T8" fmla="*/ 380 w 1019"/>
                  <a:gd name="T9" fmla="*/ 43 h 687"/>
                  <a:gd name="T10" fmla="*/ 588 w 1019"/>
                  <a:gd name="T11" fmla="*/ 3 h 687"/>
                  <a:gd name="T12" fmla="*/ 844 w 1019"/>
                  <a:gd name="T13" fmla="*/ 143 h 687"/>
                  <a:gd name="T14" fmla="*/ 1012 w 1019"/>
                  <a:gd name="T15" fmla="*/ 551 h 687"/>
                  <a:gd name="T16" fmla="*/ 976 w 1019"/>
                  <a:gd name="T17" fmla="*/ 687 h 687"/>
                  <a:gd name="T18" fmla="*/ 968 w 1019"/>
                  <a:gd name="T19" fmla="*/ 539 h 687"/>
                  <a:gd name="T20" fmla="*/ 820 w 1019"/>
                  <a:gd name="T21" fmla="*/ 187 h 687"/>
                  <a:gd name="T22" fmla="*/ 412 w 1019"/>
                  <a:gd name="T23" fmla="*/ 75 h 687"/>
                  <a:gd name="T24" fmla="*/ 304 w 1019"/>
                  <a:gd name="T25" fmla="*/ 151 h 687"/>
                  <a:gd name="T26" fmla="*/ 232 w 1019"/>
                  <a:gd name="T27" fmla="*/ 171 h 687"/>
                  <a:gd name="T28" fmla="*/ 68 w 1019"/>
                  <a:gd name="T29" fmla="*/ 371 h 687"/>
                  <a:gd name="T30" fmla="*/ 0 w 1019"/>
                  <a:gd name="T31" fmla="*/ 467 h 68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19"/>
                  <a:gd name="T49" fmla="*/ 0 h 687"/>
                  <a:gd name="T50" fmla="*/ 1019 w 1019"/>
                  <a:gd name="T51" fmla="*/ 687 h 68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19" h="687">
                    <a:moveTo>
                      <a:pt x="0" y="467"/>
                    </a:moveTo>
                    <a:cubicBezTo>
                      <a:pt x="0" y="456"/>
                      <a:pt x="0" y="446"/>
                      <a:pt x="0" y="435"/>
                    </a:cubicBezTo>
                    <a:cubicBezTo>
                      <a:pt x="35" y="319"/>
                      <a:pt x="123" y="178"/>
                      <a:pt x="220" y="131"/>
                    </a:cubicBezTo>
                    <a:cubicBezTo>
                      <a:pt x="245" y="119"/>
                      <a:pt x="272" y="115"/>
                      <a:pt x="296" y="103"/>
                    </a:cubicBezTo>
                    <a:cubicBezTo>
                      <a:pt x="329" y="86"/>
                      <a:pt x="354" y="58"/>
                      <a:pt x="380" y="43"/>
                    </a:cubicBezTo>
                    <a:cubicBezTo>
                      <a:pt x="432" y="14"/>
                      <a:pt x="497" y="0"/>
                      <a:pt x="588" y="3"/>
                    </a:cubicBezTo>
                    <a:cubicBezTo>
                      <a:pt x="693" y="7"/>
                      <a:pt x="788" y="78"/>
                      <a:pt x="844" y="143"/>
                    </a:cubicBezTo>
                    <a:cubicBezTo>
                      <a:pt x="930" y="242"/>
                      <a:pt x="1012" y="387"/>
                      <a:pt x="1012" y="551"/>
                    </a:cubicBezTo>
                    <a:cubicBezTo>
                      <a:pt x="1012" y="598"/>
                      <a:pt x="1019" y="653"/>
                      <a:pt x="976" y="687"/>
                    </a:cubicBezTo>
                    <a:cubicBezTo>
                      <a:pt x="955" y="635"/>
                      <a:pt x="970" y="584"/>
                      <a:pt x="968" y="539"/>
                    </a:cubicBezTo>
                    <a:cubicBezTo>
                      <a:pt x="961" y="392"/>
                      <a:pt x="890" y="271"/>
                      <a:pt x="820" y="187"/>
                    </a:cubicBezTo>
                    <a:cubicBezTo>
                      <a:pt x="740" y="91"/>
                      <a:pt x="571" y="0"/>
                      <a:pt x="412" y="75"/>
                    </a:cubicBezTo>
                    <a:cubicBezTo>
                      <a:pt x="373" y="93"/>
                      <a:pt x="347" y="132"/>
                      <a:pt x="304" y="151"/>
                    </a:cubicBezTo>
                    <a:cubicBezTo>
                      <a:pt x="283" y="160"/>
                      <a:pt x="256" y="159"/>
                      <a:pt x="232" y="171"/>
                    </a:cubicBezTo>
                    <a:cubicBezTo>
                      <a:pt x="156" y="208"/>
                      <a:pt x="102" y="300"/>
                      <a:pt x="68" y="371"/>
                    </a:cubicBezTo>
                    <a:cubicBezTo>
                      <a:pt x="52" y="406"/>
                      <a:pt x="34" y="484"/>
                      <a:pt x="0" y="46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latin typeface="+mn-lt"/>
                  <a:ea typeface="ＭＳ Ｐゴシック" pitchFamily="34" charset="-128"/>
                </a:endParaRPr>
              </a:p>
            </p:txBody>
          </p:sp>
          <p:sp>
            <p:nvSpPr>
              <p:cNvPr id="25" name="Freeform 587"/>
              <p:cNvSpPr>
                <a:spLocks/>
              </p:cNvSpPr>
              <p:nvPr/>
            </p:nvSpPr>
            <p:spPr bwMode="auto">
              <a:xfrm>
                <a:off x="6752" y="1312"/>
                <a:ext cx="258" cy="236"/>
              </a:xfrm>
              <a:custGeom>
                <a:avLst/>
                <a:gdLst>
                  <a:gd name="T0" fmla="*/ 109 w 109"/>
                  <a:gd name="T1" fmla="*/ 0 h 100"/>
                  <a:gd name="T2" fmla="*/ 1 w 109"/>
                  <a:gd name="T3" fmla="*/ 100 h 100"/>
                  <a:gd name="T4" fmla="*/ 109 w 109"/>
                  <a:gd name="T5" fmla="*/ 0 h 100"/>
                  <a:gd name="T6" fmla="*/ 0 60000 65536"/>
                  <a:gd name="T7" fmla="*/ 0 60000 65536"/>
                  <a:gd name="T8" fmla="*/ 0 60000 65536"/>
                  <a:gd name="T9" fmla="*/ 0 w 109"/>
                  <a:gd name="T10" fmla="*/ 0 h 100"/>
                  <a:gd name="T11" fmla="*/ 109 w 109"/>
                  <a:gd name="T12" fmla="*/ 100 h 1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9" h="100">
                    <a:moveTo>
                      <a:pt x="109" y="0"/>
                    </a:moveTo>
                    <a:cubicBezTo>
                      <a:pt x="102" y="62"/>
                      <a:pt x="47" y="77"/>
                      <a:pt x="1" y="100"/>
                    </a:cubicBezTo>
                    <a:cubicBezTo>
                      <a:pt x="0" y="45"/>
                      <a:pt x="52" y="10"/>
                      <a:pt x="109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latin typeface="+mn-lt"/>
                  <a:ea typeface="ＭＳ Ｐゴシック" pitchFamily="34" charset="-128"/>
                </a:endParaRPr>
              </a:p>
            </p:txBody>
          </p:sp>
          <p:sp>
            <p:nvSpPr>
              <p:cNvPr id="26" name="Freeform 588"/>
              <p:cNvSpPr>
                <a:spLocks/>
              </p:cNvSpPr>
              <p:nvPr/>
            </p:nvSpPr>
            <p:spPr bwMode="auto">
              <a:xfrm>
                <a:off x="6589" y="1432"/>
                <a:ext cx="1970" cy="2488"/>
              </a:xfrm>
              <a:custGeom>
                <a:avLst/>
                <a:gdLst>
                  <a:gd name="T0" fmla="*/ 386 w 834"/>
                  <a:gd name="T1" fmla="*/ 105 h 1053"/>
                  <a:gd name="T2" fmla="*/ 470 w 834"/>
                  <a:gd name="T3" fmla="*/ 85 h 1053"/>
                  <a:gd name="T4" fmla="*/ 834 w 834"/>
                  <a:gd name="T5" fmla="*/ 397 h 1053"/>
                  <a:gd name="T6" fmla="*/ 830 w 834"/>
                  <a:gd name="T7" fmla="*/ 429 h 1053"/>
                  <a:gd name="T8" fmla="*/ 694 w 834"/>
                  <a:gd name="T9" fmla="*/ 869 h 1053"/>
                  <a:gd name="T10" fmla="*/ 542 w 834"/>
                  <a:gd name="T11" fmla="*/ 937 h 1053"/>
                  <a:gd name="T12" fmla="*/ 434 w 834"/>
                  <a:gd name="T13" fmla="*/ 1001 h 1053"/>
                  <a:gd name="T14" fmla="*/ 302 w 834"/>
                  <a:gd name="T15" fmla="*/ 1021 h 1053"/>
                  <a:gd name="T16" fmla="*/ 222 w 834"/>
                  <a:gd name="T17" fmla="*/ 1045 h 1053"/>
                  <a:gd name="T18" fmla="*/ 390 w 834"/>
                  <a:gd name="T19" fmla="*/ 965 h 1053"/>
                  <a:gd name="T20" fmla="*/ 690 w 834"/>
                  <a:gd name="T21" fmla="*/ 625 h 1053"/>
                  <a:gd name="T22" fmla="*/ 714 w 834"/>
                  <a:gd name="T23" fmla="*/ 521 h 1053"/>
                  <a:gd name="T24" fmla="*/ 722 w 834"/>
                  <a:gd name="T25" fmla="*/ 653 h 1053"/>
                  <a:gd name="T26" fmla="*/ 622 w 834"/>
                  <a:gd name="T27" fmla="*/ 861 h 1053"/>
                  <a:gd name="T28" fmla="*/ 766 w 834"/>
                  <a:gd name="T29" fmla="*/ 529 h 1053"/>
                  <a:gd name="T30" fmla="*/ 778 w 834"/>
                  <a:gd name="T31" fmla="*/ 361 h 1053"/>
                  <a:gd name="T32" fmla="*/ 522 w 834"/>
                  <a:gd name="T33" fmla="*/ 133 h 1053"/>
                  <a:gd name="T34" fmla="*/ 326 w 834"/>
                  <a:gd name="T35" fmla="*/ 205 h 1053"/>
                  <a:gd name="T36" fmla="*/ 202 w 834"/>
                  <a:gd name="T37" fmla="*/ 321 h 1053"/>
                  <a:gd name="T38" fmla="*/ 114 w 834"/>
                  <a:gd name="T39" fmla="*/ 505 h 1053"/>
                  <a:gd name="T40" fmla="*/ 18 w 834"/>
                  <a:gd name="T41" fmla="*/ 645 h 1053"/>
                  <a:gd name="T42" fmla="*/ 78 w 834"/>
                  <a:gd name="T43" fmla="*/ 477 h 1053"/>
                  <a:gd name="T44" fmla="*/ 150 w 834"/>
                  <a:gd name="T45" fmla="*/ 309 h 1053"/>
                  <a:gd name="T46" fmla="*/ 266 w 834"/>
                  <a:gd name="T47" fmla="*/ 185 h 1053"/>
                  <a:gd name="T48" fmla="*/ 502 w 834"/>
                  <a:gd name="T49" fmla="*/ 5 h 1053"/>
                  <a:gd name="T50" fmla="*/ 574 w 834"/>
                  <a:gd name="T51" fmla="*/ 25 h 1053"/>
                  <a:gd name="T52" fmla="*/ 470 w 834"/>
                  <a:gd name="T53" fmla="*/ 57 h 1053"/>
                  <a:gd name="T54" fmla="*/ 386 w 834"/>
                  <a:gd name="T55" fmla="*/ 105 h 105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834"/>
                  <a:gd name="T85" fmla="*/ 0 h 1053"/>
                  <a:gd name="T86" fmla="*/ 834 w 834"/>
                  <a:gd name="T87" fmla="*/ 1053 h 1053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834" h="1053">
                    <a:moveTo>
                      <a:pt x="386" y="105"/>
                    </a:moveTo>
                    <a:cubicBezTo>
                      <a:pt x="419" y="107"/>
                      <a:pt x="441" y="88"/>
                      <a:pt x="470" y="85"/>
                    </a:cubicBezTo>
                    <a:cubicBezTo>
                      <a:pt x="658" y="63"/>
                      <a:pt x="834" y="235"/>
                      <a:pt x="834" y="397"/>
                    </a:cubicBezTo>
                    <a:cubicBezTo>
                      <a:pt x="834" y="407"/>
                      <a:pt x="832" y="420"/>
                      <a:pt x="830" y="429"/>
                    </a:cubicBezTo>
                    <a:cubicBezTo>
                      <a:pt x="792" y="614"/>
                      <a:pt x="805" y="765"/>
                      <a:pt x="694" y="869"/>
                    </a:cubicBezTo>
                    <a:cubicBezTo>
                      <a:pt x="652" y="909"/>
                      <a:pt x="601" y="916"/>
                      <a:pt x="542" y="937"/>
                    </a:cubicBezTo>
                    <a:cubicBezTo>
                      <a:pt x="502" y="951"/>
                      <a:pt x="477" y="984"/>
                      <a:pt x="434" y="1001"/>
                    </a:cubicBezTo>
                    <a:cubicBezTo>
                      <a:pt x="395" y="1017"/>
                      <a:pt x="348" y="1010"/>
                      <a:pt x="302" y="1021"/>
                    </a:cubicBezTo>
                    <a:cubicBezTo>
                      <a:pt x="278" y="1027"/>
                      <a:pt x="256" y="1053"/>
                      <a:pt x="222" y="1045"/>
                    </a:cubicBezTo>
                    <a:cubicBezTo>
                      <a:pt x="220" y="972"/>
                      <a:pt x="328" y="988"/>
                      <a:pt x="390" y="965"/>
                    </a:cubicBezTo>
                    <a:cubicBezTo>
                      <a:pt x="533" y="914"/>
                      <a:pt x="657" y="786"/>
                      <a:pt x="690" y="625"/>
                    </a:cubicBezTo>
                    <a:cubicBezTo>
                      <a:pt x="697" y="593"/>
                      <a:pt x="685" y="552"/>
                      <a:pt x="714" y="521"/>
                    </a:cubicBezTo>
                    <a:cubicBezTo>
                      <a:pt x="764" y="541"/>
                      <a:pt x="733" y="611"/>
                      <a:pt x="722" y="653"/>
                    </a:cubicBezTo>
                    <a:cubicBezTo>
                      <a:pt x="700" y="737"/>
                      <a:pt x="671" y="808"/>
                      <a:pt x="622" y="861"/>
                    </a:cubicBezTo>
                    <a:cubicBezTo>
                      <a:pt x="735" y="819"/>
                      <a:pt x="755" y="678"/>
                      <a:pt x="766" y="529"/>
                    </a:cubicBezTo>
                    <a:cubicBezTo>
                      <a:pt x="771" y="467"/>
                      <a:pt x="790" y="414"/>
                      <a:pt x="778" y="361"/>
                    </a:cubicBezTo>
                    <a:cubicBezTo>
                      <a:pt x="753" y="251"/>
                      <a:pt x="651" y="135"/>
                      <a:pt x="522" y="133"/>
                    </a:cubicBezTo>
                    <a:cubicBezTo>
                      <a:pt x="442" y="132"/>
                      <a:pt x="378" y="164"/>
                      <a:pt x="326" y="205"/>
                    </a:cubicBezTo>
                    <a:cubicBezTo>
                      <a:pt x="288" y="236"/>
                      <a:pt x="235" y="283"/>
                      <a:pt x="202" y="321"/>
                    </a:cubicBezTo>
                    <a:cubicBezTo>
                      <a:pt x="166" y="363"/>
                      <a:pt x="144" y="445"/>
                      <a:pt x="114" y="505"/>
                    </a:cubicBezTo>
                    <a:cubicBezTo>
                      <a:pt x="89" y="556"/>
                      <a:pt x="74" y="622"/>
                      <a:pt x="18" y="645"/>
                    </a:cubicBezTo>
                    <a:cubicBezTo>
                      <a:pt x="0" y="588"/>
                      <a:pt x="50" y="534"/>
                      <a:pt x="78" y="477"/>
                    </a:cubicBezTo>
                    <a:cubicBezTo>
                      <a:pt x="104" y="424"/>
                      <a:pt x="119" y="359"/>
                      <a:pt x="150" y="309"/>
                    </a:cubicBezTo>
                    <a:cubicBezTo>
                      <a:pt x="177" y="264"/>
                      <a:pt x="229" y="225"/>
                      <a:pt x="266" y="185"/>
                    </a:cubicBezTo>
                    <a:cubicBezTo>
                      <a:pt x="341" y="106"/>
                      <a:pt x="369" y="17"/>
                      <a:pt x="502" y="5"/>
                    </a:cubicBezTo>
                    <a:cubicBezTo>
                      <a:pt x="524" y="3"/>
                      <a:pt x="572" y="0"/>
                      <a:pt x="574" y="25"/>
                    </a:cubicBezTo>
                    <a:cubicBezTo>
                      <a:pt x="577" y="58"/>
                      <a:pt x="501" y="50"/>
                      <a:pt x="470" y="57"/>
                    </a:cubicBezTo>
                    <a:cubicBezTo>
                      <a:pt x="435" y="65"/>
                      <a:pt x="401" y="77"/>
                      <a:pt x="386" y="10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latin typeface="+mn-lt"/>
                  <a:ea typeface="ＭＳ Ｐゴシック" pitchFamily="34" charset="-128"/>
                </a:endParaRPr>
              </a:p>
            </p:txBody>
          </p:sp>
          <p:sp>
            <p:nvSpPr>
              <p:cNvPr id="27" name="Freeform 589"/>
              <p:cNvSpPr>
                <a:spLocks/>
              </p:cNvSpPr>
              <p:nvPr/>
            </p:nvSpPr>
            <p:spPr bwMode="auto">
              <a:xfrm>
                <a:off x="7983" y="1435"/>
                <a:ext cx="817" cy="1455"/>
              </a:xfrm>
              <a:custGeom>
                <a:avLst/>
                <a:gdLst>
                  <a:gd name="T0" fmla="*/ 304 w 346"/>
                  <a:gd name="T1" fmla="*/ 616 h 616"/>
                  <a:gd name="T2" fmla="*/ 300 w 346"/>
                  <a:gd name="T3" fmla="*/ 464 h 616"/>
                  <a:gd name="T4" fmla="*/ 280 w 346"/>
                  <a:gd name="T5" fmla="*/ 412 h 616"/>
                  <a:gd name="T6" fmla="*/ 232 w 346"/>
                  <a:gd name="T7" fmla="*/ 260 h 616"/>
                  <a:gd name="T8" fmla="*/ 80 w 346"/>
                  <a:gd name="T9" fmla="*/ 92 h 616"/>
                  <a:gd name="T10" fmla="*/ 0 w 346"/>
                  <a:gd name="T11" fmla="*/ 32 h 616"/>
                  <a:gd name="T12" fmla="*/ 200 w 346"/>
                  <a:gd name="T13" fmla="*/ 132 h 616"/>
                  <a:gd name="T14" fmla="*/ 340 w 346"/>
                  <a:gd name="T15" fmla="*/ 448 h 616"/>
                  <a:gd name="T16" fmla="*/ 304 w 346"/>
                  <a:gd name="T17" fmla="*/ 616 h 6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46"/>
                  <a:gd name="T28" fmla="*/ 0 h 616"/>
                  <a:gd name="T29" fmla="*/ 346 w 346"/>
                  <a:gd name="T30" fmla="*/ 616 h 61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46" h="616">
                    <a:moveTo>
                      <a:pt x="304" y="616"/>
                    </a:moveTo>
                    <a:cubicBezTo>
                      <a:pt x="276" y="580"/>
                      <a:pt x="309" y="515"/>
                      <a:pt x="300" y="464"/>
                    </a:cubicBezTo>
                    <a:cubicBezTo>
                      <a:pt x="297" y="445"/>
                      <a:pt x="285" y="430"/>
                      <a:pt x="280" y="412"/>
                    </a:cubicBezTo>
                    <a:cubicBezTo>
                      <a:pt x="264" y="354"/>
                      <a:pt x="258" y="308"/>
                      <a:pt x="232" y="260"/>
                    </a:cubicBezTo>
                    <a:cubicBezTo>
                      <a:pt x="197" y="196"/>
                      <a:pt x="138" y="127"/>
                      <a:pt x="80" y="92"/>
                    </a:cubicBezTo>
                    <a:cubicBezTo>
                      <a:pt x="53" y="76"/>
                      <a:pt x="6" y="77"/>
                      <a:pt x="0" y="32"/>
                    </a:cubicBezTo>
                    <a:cubicBezTo>
                      <a:pt x="46" y="0"/>
                      <a:pt x="161" y="84"/>
                      <a:pt x="200" y="132"/>
                    </a:cubicBezTo>
                    <a:cubicBezTo>
                      <a:pt x="269" y="217"/>
                      <a:pt x="332" y="346"/>
                      <a:pt x="340" y="448"/>
                    </a:cubicBezTo>
                    <a:cubicBezTo>
                      <a:pt x="345" y="509"/>
                      <a:pt x="346" y="588"/>
                      <a:pt x="304" y="61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latin typeface="+mn-lt"/>
                  <a:ea typeface="ＭＳ Ｐゴシック" pitchFamily="34" charset="-128"/>
                </a:endParaRPr>
              </a:p>
            </p:txBody>
          </p:sp>
          <p:sp>
            <p:nvSpPr>
              <p:cNvPr id="28" name="Freeform 590"/>
              <p:cNvSpPr>
                <a:spLocks/>
              </p:cNvSpPr>
              <p:nvPr/>
            </p:nvSpPr>
            <p:spPr bwMode="auto">
              <a:xfrm>
                <a:off x="6585" y="1680"/>
                <a:ext cx="663" cy="993"/>
              </a:xfrm>
              <a:custGeom>
                <a:avLst/>
                <a:gdLst>
                  <a:gd name="T0" fmla="*/ 276 w 281"/>
                  <a:gd name="T1" fmla="*/ 0 h 420"/>
                  <a:gd name="T2" fmla="*/ 184 w 281"/>
                  <a:gd name="T3" fmla="*/ 116 h 420"/>
                  <a:gd name="T4" fmla="*/ 100 w 281"/>
                  <a:gd name="T5" fmla="*/ 244 h 420"/>
                  <a:gd name="T6" fmla="*/ 8 w 281"/>
                  <a:gd name="T7" fmla="*/ 420 h 420"/>
                  <a:gd name="T8" fmla="*/ 48 w 281"/>
                  <a:gd name="T9" fmla="*/ 268 h 420"/>
                  <a:gd name="T10" fmla="*/ 108 w 281"/>
                  <a:gd name="T11" fmla="*/ 128 h 420"/>
                  <a:gd name="T12" fmla="*/ 268 w 281"/>
                  <a:gd name="T13" fmla="*/ 0 h 420"/>
                  <a:gd name="T14" fmla="*/ 276 w 281"/>
                  <a:gd name="T15" fmla="*/ 0 h 42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81"/>
                  <a:gd name="T25" fmla="*/ 0 h 420"/>
                  <a:gd name="T26" fmla="*/ 281 w 281"/>
                  <a:gd name="T27" fmla="*/ 420 h 42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81" h="420">
                    <a:moveTo>
                      <a:pt x="276" y="0"/>
                    </a:moveTo>
                    <a:cubicBezTo>
                      <a:pt x="281" y="60"/>
                      <a:pt x="217" y="82"/>
                      <a:pt x="184" y="116"/>
                    </a:cubicBezTo>
                    <a:cubicBezTo>
                      <a:pt x="151" y="150"/>
                      <a:pt x="120" y="196"/>
                      <a:pt x="100" y="244"/>
                    </a:cubicBezTo>
                    <a:cubicBezTo>
                      <a:pt x="74" y="306"/>
                      <a:pt x="67" y="380"/>
                      <a:pt x="8" y="420"/>
                    </a:cubicBezTo>
                    <a:cubicBezTo>
                      <a:pt x="0" y="366"/>
                      <a:pt x="29" y="315"/>
                      <a:pt x="48" y="268"/>
                    </a:cubicBezTo>
                    <a:cubicBezTo>
                      <a:pt x="67" y="221"/>
                      <a:pt x="83" y="167"/>
                      <a:pt x="108" y="128"/>
                    </a:cubicBezTo>
                    <a:cubicBezTo>
                      <a:pt x="139" y="81"/>
                      <a:pt x="220" y="27"/>
                      <a:pt x="268" y="0"/>
                    </a:cubicBezTo>
                    <a:cubicBezTo>
                      <a:pt x="271" y="0"/>
                      <a:pt x="273" y="0"/>
                      <a:pt x="276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latin typeface="+mn-lt"/>
                  <a:ea typeface="ＭＳ Ｐゴシック" pitchFamily="34" charset="-128"/>
                </a:endParaRPr>
              </a:p>
            </p:txBody>
          </p:sp>
          <p:sp>
            <p:nvSpPr>
              <p:cNvPr id="29" name="Freeform 591"/>
              <p:cNvSpPr>
                <a:spLocks/>
              </p:cNvSpPr>
              <p:nvPr/>
            </p:nvSpPr>
            <p:spPr bwMode="auto">
              <a:xfrm>
                <a:off x="6792" y="1758"/>
                <a:ext cx="1637" cy="1961"/>
              </a:xfrm>
              <a:custGeom>
                <a:avLst/>
                <a:gdLst>
                  <a:gd name="T0" fmla="*/ 632 w 693"/>
                  <a:gd name="T1" fmla="*/ 363 h 830"/>
                  <a:gd name="T2" fmla="*/ 444 w 693"/>
                  <a:gd name="T3" fmla="*/ 79 h 830"/>
                  <a:gd name="T4" fmla="*/ 260 w 693"/>
                  <a:gd name="T5" fmla="*/ 151 h 830"/>
                  <a:gd name="T6" fmla="*/ 232 w 693"/>
                  <a:gd name="T7" fmla="*/ 187 h 830"/>
                  <a:gd name="T8" fmla="*/ 168 w 693"/>
                  <a:gd name="T9" fmla="*/ 263 h 830"/>
                  <a:gd name="T10" fmla="*/ 524 w 693"/>
                  <a:gd name="T11" fmla="*/ 131 h 830"/>
                  <a:gd name="T12" fmla="*/ 544 w 693"/>
                  <a:gd name="T13" fmla="*/ 571 h 830"/>
                  <a:gd name="T14" fmla="*/ 376 w 693"/>
                  <a:gd name="T15" fmla="*/ 763 h 830"/>
                  <a:gd name="T16" fmla="*/ 304 w 693"/>
                  <a:gd name="T17" fmla="*/ 795 h 830"/>
                  <a:gd name="T18" fmla="*/ 236 w 693"/>
                  <a:gd name="T19" fmla="*/ 819 h 830"/>
                  <a:gd name="T20" fmla="*/ 384 w 693"/>
                  <a:gd name="T21" fmla="*/ 703 h 830"/>
                  <a:gd name="T22" fmla="*/ 528 w 693"/>
                  <a:gd name="T23" fmla="*/ 415 h 830"/>
                  <a:gd name="T24" fmla="*/ 520 w 693"/>
                  <a:gd name="T25" fmla="*/ 191 h 830"/>
                  <a:gd name="T26" fmla="*/ 340 w 693"/>
                  <a:gd name="T27" fmla="*/ 167 h 830"/>
                  <a:gd name="T28" fmla="*/ 260 w 693"/>
                  <a:gd name="T29" fmla="*/ 255 h 830"/>
                  <a:gd name="T30" fmla="*/ 200 w 693"/>
                  <a:gd name="T31" fmla="*/ 307 h 830"/>
                  <a:gd name="T32" fmla="*/ 184 w 693"/>
                  <a:gd name="T33" fmla="*/ 431 h 830"/>
                  <a:gd name="T34" fmla="*/ 116 w 693"/>
                  <a:gd name="T35" fmla="*/ 571 h 830"/>
                  <a:gd name="T36" fmla="*/ 0 w 693"/>
                  <a:gd name="T37" fmla="*/ 651 h 830"/>
                  <a:gd name="T38" fmla="*/ 84 w 693"/>
                  <a:gd name="T39" fmla="*/ 527 h 830"/>
                  <a:gd name="T40" fmla="*/ 124 w 693"/>
                  <a:gd name="T41" fmla="*/ 355 h 830"/>
                  <a:gd name="T42" fmla="*/ 124 w 693"/>
                  <a:gd name="T43" fmla="*/ 223 h 830"/>
                  <a:gd name="T44" fmla="*/ 248 w 693"/>
                  <a:gd name="T45" fmla="*/ 103 h 830"/>
                  <a:gd name="T46" fmla="*/ 644 w 693"/>
                  <a:gd name="T47" fmla="*/ 171 h 830"/>
                  <a:gd name="T48" fmla="*/ 632 w 693"/>
                  <a:gd name="T49" fmla="*/ 363 h 83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93"/>
                  <a:gd name="T76" fmla="*/ 0 h 830"/>
                  <a:gd name="T77" fmla="*/ 693 w 693"/>
                  <a:gd name="T78" fmla="*/ 830 h 83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93" h="830">
                    <a:moveTo>
                      <a:pt x="632" y="363"/>
                    </a:moveTo>
                    <a:cubicBezTo>
                      <a:pt x="628" y="214"/>
                      <a:pt x="580" y="83"/>
                      <a:pt x="444" y="79"/>
                    </a:cubicBezTo>
                    <a:cubicBezTo>
                      <a:pt x="376" y="77"/>
                      <a:pt x="304" y="110"/>
                      <a:pt x="260" y="151"/>
                    </a:cubicBezTo>
                    <a:cubicBezTo>
                      <a:pt x="249" y="161"/>
                      <a:pt x="244" y="175"/>
                      <a:pt x="232" y="187"/>
                    </a:cubicBezTo>
                    <a:cubicBezTo>
                      <a:pt x="209" y="209"/>
                      <a:pt x="160" y="222"/>
                      <a:pt x="168" y="263"/>
                    </a:cubicBezTo>
                    <a:cubicBezTo>
                      <a:pt x="253" y="221"/>
                      <a:pt x="372" y="31"/>
                      <a:pt x="524" y="131"/>
                    </a:cubicBezTo>
                    <a:cubicBezTo>
                      <a:pt x="621" y="195"/>
                      <a:pt x="594" y="461"/>
                      <a:pt x="544" y="571"/>
                    </a:cubicBezTo>
                    <a:cubicBezTo>
                      <a:pt x="509" y="649"/>
                      <a:pt x="440" y="726"/>
                      <a:pt x="376" y="763"/>
                    </a:cubicBezTo>
                    <a:cubicBezTo>
                      <a:pt x="354" y="776"/>
                      <a:pt x="327" y="783"/>
                      <a:pt x="304" y="795"/>
                    </a:cubicBezTo>
                    <a:cubicBezTo>
                      <a:pt x="283" y="806"/>
                      <a:pt x="262" y="830"/>
                      <a:pt x="236" y="819"/>
                    </a:cubicBezTo>
                    <a:cubicBezTo>
                      <a:pt x="260" y="744"/>
                      <a:pt x="331" y="743"/>
                      <a:pt x="384" y="703"/>
                    </a:cubicBezTo>
                    <a:cubicBezTo>
                      <a:pt x="465" y="641"/>
                      <a:pt x="514" y="548"/>
                      <a:pt x="528" y="415"/>
                    </a:cubicBezTo>
                    <a:cubicBezTo>
                      <a:pt x="536" y="339"/>
                      <a:pt x="562" y="251"/>
                      <a:pt x="520" y="191"/>
                    </a:cubicBezTo>
                    <a:cubicBezTo>
                      <a:pt x="484" y="140"/>
                      <a:pt x="396" y="135"/>
                      <a:pt x="340" y="167"/>
                    </a:cubicBezTo>
                    <a:cubicBezTo>
                      <a:pt x="309" y="184"/>
                      <a:pt x="293" y="221"/>
                      <a:pt x="260" y="255"/>
                    </a:cubicBezTo>
                    <a:cubicBezTo>
                      <a:pt x="243" y="273"/>
                      <a:pt x="213" y="285"/>
                      <a:pt x="200" y="307"/>
                    </a:cubicBezTo>
                    <a:cubicBezTo>
                      <a:pt x="179" y="343"/>
                      <a:pt x="192" y="380"/>
                      <a:pt x="184" y="431"/>
                    </a:cubicBezTo>
                    <a:cubicBezTo>
                      <a:pt x="177" y="476"/>
                      <a:pt x="142" y="534"/>
                      <a:pt x="116" y="571"/>
                    </a:cubicBezTo>
                    <a:cubicBezTo>
                      <a:pt x="90" y="608"/>
                      <a:pt x="55" y="652"/>
                      <a:pt x="0" y="651"/>
                    </a:cubicBezTo>
                    <a:cubicBezTo>
                      <a:pt x="5" y="592"/>
                      <a:pt x="59" y="569"/>
                      <a:pt x="84" y="527"/>
                    </a:cubicBezTo>
                    <a:cubicBezTo>
                      <a:pt x="107" y="489"/>
                      <a:pt x="132" y="426"/>
                      <a:pt x="124" y="355"/>
                    </a:cubicBezTo>
                    <a:cubicBezTo>
                      <a:pt x="119" y="309"/>
                      <a:pt x="103" y="267"/>
                      <a:pt x="124" y="223"/>
                    </a:cubicBezTo>
                    <a:cubicBezTo>
                      <a:pt x="145" y="180"/>
                      <a:pt x="204" y="139"/>
                      <a:pt x="248" y="103"/>
                    </a:cubicBezTo>
                    <a:cubicBezTo>
                      <a:pt x="376" y="0"/>
                      <a:pt x="568" y="10"/>
                      <a:pt x="644" y="171"/>
                    </a:cubicBezTo>
                    <a:cubicBezTo>
                      <a:pt x="664" y="213"/>
                      <a:pt x="693" y="346"/>
                      <a:pt x="632" y="36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latin typeface="+mn-lt"/>
                  <a:ea typeface="ＭＳ Ｐゴシック" pitchFamily="34" charset="-128"/>
                </a:endParaRPr>
              </a:p>
            </p:txBody>
          </p:sp>
          <p:sp>
            <p:nvSpPr>
              <p:cNvPr id="30" name="Freeform 592"/>
              <p:cNvSpPr>
                <a:spLocks/>
              </p:cNvSpPr>
              <p:nvPr/>
            </p:nvSpPr>
            <p:spPr bwMode="auto">
              <a:xfrm>
                <a:off x="7744" y="2099"/>
                <a:ext cx="307" cy="214"/>
              </a:xfrm>
              <a:custGeom>
                <a:avLst/>
                <a:gdLst>
                  <a:gd name="T0" fmla="*/ 101 w 130"/>
                  <a:gd name="T1" fmla="*/ 91 h 91"/>
                  <a:gd name="T2" fmla="*/ 17 w 130"/>
                  <a:gd name="T3" fmla="*/ 67 h 91"/>
                  <a:gd name="T4" fmla="*/ 101 w 130"/>
                  <a:gd name="T5" fmla="*/ 91 h 91"/>
                  <a:gd name="T6" fmla="*/ 0 60000 65536"/>
                  <a:gd name="T7" fmla="*/ 0 60000 65536"/>
                  <a:gd name="T8" fmla="*/ 0 60000 65536"/>
                  <a:gd name="T9" fmla="*/ 0 w 130"/>
                  <a:gd name="T10" fmla="*/ 0 h 91"/>
                  <a:gd name="T11" fmla="*/ 130 w 130"/>
                  <a:gd name="T12" fmla="*/ 91 h 9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0" h="91">
                    <a:moveTo>
                      <a:pt x="101" y="91"/>
                    </a:moveTo>
                    <a:cubicBezTo>
                      <a:pt x="75" y="81"/>
                      <a:pt x="51" y="69"/>
                      <a:pt x="17" y="67"/>
                    </a:cubicBezTo>
                    <a:cubicBezTo>
                      <a:pt x="0" y="0"/>
                      <a:pt x="130" y="39"/>
                      <a:pt x="101" y="9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latin typeface="+mn-lt"/>
                  <a:ea typeface="ＭＳ Ｐゴシック" pitchFamily="34" charset="-128"/>
                </a:endParaRPr>
              </a:p>
            </p:txBody>
          </p:sp>
          <p:sp>
            <p:nvSpPr>
              <p:cNvPr id="31" name="Freeform 593"/>
              <p:cNvSpPr>
                <a:spLocks/>
              </p:cNvSpPr>
              <p:nvPr/>
            </p:nvSpPr>
            <p:spPr bwMode="auto">
              <a:xfrm>
                <a:off x="7222" y="2108"/>
                <a:ext cx="529" cy="621"/>
              </a:xfrm>
              <a:custGeom>
                <a:avLst/>
                <a:gdLst>
                  <a:gd name="T0" fmla="*/ 222 w 224"/>
                  <a:gd name="T1" fmla="*/ 47 h 263"/>
                  <a:gd name="T2" fmla="*/ 182 w 224"/>
                  <a:gd name="T3" fmla="*/ 79 h 263"/>
                  <a:gd name="T4" fmla="*/ 86 w 224"/>
                  <a:gd name="T5" fmla="*/ 179 h 263"/>
                  <a:gd name="T6" fmla="*/ 34 w 224"/>
                  <a:gd name="T7" fmla="*/ 263 h 263"/>
                  <a:gd name="T8" fmla="*/ 118 w 224"/>
                  <a:gd name="T9" fmla="*/ 91 h 263"/>
                  <a:gd name="T10" fmla="*/ 222 w 224"/>
                  <a:gd name="T11" fmla="*/ 47 h 2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24"/>
                  <a:gd name="T19" fmla="*/ 0 h 263"/>
                  <a:gd name="T20" fmla="*/ 224 w 224"/>
                  <a:gd name="T21" fmla="*/ 263 h 26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24" h="263">
                    <a:moveTo>
                      <a:pt x="222" y="47"/>
                    </a:moveTo>
                    <a:cubicBezTo>
                      <a:pt x="224" y="73"/>
                      <a:pt x="195" y="68"/>
                      <a:pt x="182" y="79"/>
                    </a:cubicBezTo>
                    <a:cubicBezTo>
                      <a:pt x="162" y="122"/>
                      <a:pt x="115" y="143"/>
                      <a:pt x="86" y="179"/>
                    </a:cubicBezTo>
                    <a:cubicBezTo>
                      <a:pt x="65" y="205"/>
                      <a:pt x="68" y="245"/>
                      <a:pt x="34" y="263"/>
                    </a:cubicBezTo>
                    <a:cubicBezTo>
                      <a:pt x="0" y="195"/>
                      <a:pt x="79" y="136"/>
                      <a:pt x="118" y="91"/>
                    </a:cubicBezTo>
                    <a:cubicBezTo>
                      <a:pt x="141" y="65"/>
                      <a:pt x="176" y="0"/>
                      <a:pt x="222" y="4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latin typeface="+mn-lt"/>
                  <a:ea typeface="ＭＳ Ｐゴシック" pitchFamily="34" charset="-128"/>
                </a:endParaRPr>
              </a:p>
            </p:txBody>
          </p:sp>
          <p:sp>
            <p:nvSpPr>
              <p:cNvPr id="32" name="Freeform 594"/>
              <p:cNvSpPr>
                <a:spLocks/>
              </p:cNvSpPr>
              <p:nvPr/>
            </p:nvSpPr>
            <p:spPr bwMode="auto">
              <a:xfrm>
                <a:off x="6868" y="2271"/>
                <a:ext cx="1139" cy="1498"/>
              </a:xfrm>
              <a:custGeom>
                <a:avLst/>
                <a:gdLst>
                  <a:gd name="T0" fmla="*/ 52 w 482"/>
                  <a:gd name="T1" fmla="*/ 614 h 634"/>
                  <a:gd name="T2" fmla="*/ 120 w 482"/>
                  <a:gd name="T3" fmla="*/ 562 h 634"/>
                  <a:gd name="T4" fmla="*/ 236 w 482"/>
                  <a:gd name="T5" fmla="*/ 454 h 634"/>
                  <a:gd name="T6" fmla="*/ 300 w 482"/>
                  <a:gd name="T7" fmla="*/ 430 h 634"/>
                  <a:gd name="T8" fmla="*/ 432 w 482"/>
                  <a:gd name="T9" fmla="*/ 206 h 634"/>
                  <a:gd name="T10" fmla="*/ 428 w 482"/>
                  <a:gd name="T11" fmla="*/ 162 h 634"/>
                  <a:gd name="T12" fmla="*/ 400 w 482"/>
                  <a:gd name="T13" fmla="*/ 58 h 634"/>
                  <a:gd name="T14" fmla="*/ 332 w 482"/>
                  <a:gd name="T15" fmla="*/ 130 h 634"/>
                  <a:gd name="T16" fmla="*/ 64 w 482"/>
                  <a:gd name="T17" fmla="*/ 490 h 634"/>
                  <a:gd name="T18" fmla="*/ 0 w 482"/>
                  <a:gd name="T19" fmla="*/ 506 h 634"/>
                  <a:gd name="T20" fmla="*/ 76 w 482"/>
                  <a:gd name="T21" fmla="*/ 426 h 634"/>
                  <a:gd name="T22" fmla="*/ 240 w 482"/>
                  <a:gd name="T23" fmla="*/ 146 h 634"/>
                  <a:gd name="T24" fmla="*/ 292 w 482"/>
                  <a:gd name="T25" fmla="*/ 102 h 634"/>
                  <a:gd name="T26" fmla="*/ 340 w 482"/>
                  <a:gd name="T27" fmla="*/ 38 h 634"/>
                  <a:gd name="T28" fmla="*/ 480 w 482"/>
                  <a:gd name="T29" fmla="*/ 90 h 634"/>
                  <a:gd name="T30" fmla="*/ 468 w 482"/>
                  <a:gd name="T31" fmla="*/ 166 h 634"/>
                  <a:gd name="T32" fmla="*/ 468 w 482"/>
                  <a:gd name="T33" fmla="*/ 250 h 634"/>
                  <a:gd name="T34" fmla="*/ 356 w 482"/>
                  <a:gd name="T35" fmla="*/ 450 h 634"/>
                  <a:gd name="T36" fmla="*/ 264 w 482"/>
                  <a:gd name="T37" fmla="*/ 494 h 634"/>
                  <a:gd name="T38" fmla="*/ 52 w 482"/>
                  <a:gd name="T39" fmla="*/ 614 h 6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82"/>
                  <a:gd name="T61" fmla="*/ 0 h 634"/>
                  <a:gd name="T62" fmla="*/ 482 w 482"/>
                  <a:gd name="T63" fmla="*/ 634 h 6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82" h="634">
                    <a:moveTo>
                      <a:pt x="52" y="614"/>
                    </a:moveTo>
                    <a:cubicBezTo>
                      <a:pt x="63" y="583"/>
                      <a:pt x="91" y="582"/>
                      <a:pt x="120" y="562"/>
                    </a:cubicBezTo>
                    <a:cubicBezTo>
                      <a:pt x="162" y="533"/>
                      <a:pt x="194" y="478"/>
                      <a:pt x="236" y="454"/>
                    </a:cubicBezTo>
                    <a:cubicBezTo>
                      <a:pt x="255" y="443"/>
                      <a:pt x="279" y="442"/>
                      <a:pt x="300" y="430"/>
                    </a:cubicBezTo>
                    <a:cubicBezTo>
                      <a:pt x="368" y="392"/>
                      <a:pt x="428" y="289"/>
                      <a:pt x="432" y="206"/>
                    </a:cubicBezTo>
                    <a:cubicBezTo>
                      <a:pt x="433" y="191"/>
                      <a:pt x="427" y="176"/>
                      <a:pt x="428" y="162"/>
                    </a:cubicBezTo>
                    <a:cubicBezTo>
                      <a:pt x="430" y="121"/>
                      <a:pt x="449" y="65"/>
                      <a:pt x="400" y="58"/>
                    </a:cubicBezTo>
                    <a:cubicBezTo>
                      <a:pt x="355" y="51"/>
                      <a:pt x="343" y="93"/>
                      <a:pt x="332" y="130"/>
                    </a:cubicBezTo>
                    <a:cubicBezTo>
                      <a:pt x="229" y="219"/>
                      <a:pt x="186" y="413"/>
                      <a:pt x="64" y="490"/>
                    </a:cubicBezTo>
                    <a:cubicBezTo>
                      <a:pt x="48" y="500"/>
                      <a:pt x="23" y="512"/>
                      <a:pt x="0" y="506"/>
                    </a:cubicBezTo>
                    <a:cubicBezTo>
                      <a:pt x="0" y="456"/>
                      <a:pt x="46" y="452"/>
                      <a:pt x="76" y="426"/>
                    </a:cubicBezTo>
                    <a:cubicBezTo>
                      <a:pt x="154" y="358"/>
                      <a:pt x="171" y="230"/>
                      <a:pt x="240" y="146"/>
                    </a:cubicBezTo>
                    <a:cubicBezTo>
                      <a:pt x="253" y="131"/>
                      <a:pt x="276" y="120"/>
                      <a:pt x="292" y="102"/>
                    </a:cubicBezTo>
                    <a:cubicBezTo>
                      <a:pt x="311" y="81"/>
                      <a:pt x="322" y="51"/>
                      <a:pt x="340" y="38"/>
                    </a:cubicBezTo>
                    <a:cubicBezTo>
                      <a:pt x="395" y="0"/>
                      <a:pt x="476" y="32"/>
                      <a:pt x="480" y="90"/>
                    </a:cubicBezTo>
                    <a:cubicBezTo>
                      <a:pt x="482" y="116"/>
                      <a:pt x="470" y="144"/>
                      <a:pt x="468" y="166"/>
                    </a:cubicBezTo>
                    <a:cubicBezTo>
                      <a:pt x="466" y="195"/>
                      <a:pt x="471" y="223"/>
                      <a:pt x="468" y="250"/>
                    </a:cubicBezTo>
                    <a:cubicBezTo>
                      <a:pt x="459" y="329"/>
                      <a:pt x="412" y="407"/>
                      <a:pt x="356" y="450"/>
                    </a:cubicBezTo>
                    <a:cubicBezTo>
                      <a:pt x="330" y="470"/>
                      <a:pt x="294" y="476"/>
                      <a:pt x="264" y="494"/>
                    </a:cubicBezTo>
                    <a:cubicBezTo>
                      <a:pt x="198" y="533"/>
                      <a:pt x="151" y="634"/>
                      <a:pt x="52" y="61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latin typeface="+mn-lt"/>
                  <a:ea typeface="ＭＳ Ｐゴシック" pitchFamily="34" charset="-128"/>
                </a:endParaRPr>
              </a:p>
            </p:txBody>
          </p:sp>
          <p:sp>
            <p:nvSpPr>
              <p:cNvPr id="33" name="Freeform 595"/>
              <p:cNvSpPr>
                <a:spLocks noEditPoints="1"/>
              </p:cNvSpPr>
              <p:nvPr/>
            </p:nvSpPr>
            <p:spPr bwMode="auto">
              <a:xfrm>
                <a:off x="6896" y="2465"/>
                <a:ext cx="983" cy="1207"/>
              </a:xfrm>
              <a:custGeom>
                <a:avLst/>
                <a:gdLst>
                  <a:gd name="T0" fmla="*/ 388 w 416"/>
                  <a:gd name="T1" fmla="*/ 0 h 511"/>
                  <a:gd name="T2" fmla="*/ 380 w 416"/>
                  <a:gd name="T3" fmla="*/ 76 h 511"/>
                  <a:gd name="T4" fmla="*/ 308 w 416"/>
                  <a:gd name="T5" fmla="*/ 296 h 511"/>
                  <a:gd name="T6" fmla="*/ 160 w 416"/>
                  <a:gd name="T7" fmla="*/ 392 h 511"/>
                  <a:gd name="T8" fmla="*/ 0 w 416"/>
                  <a:gd name="T9" fmla="*/ 476 h 511"/>
                  <a:gd name="T10" fmla="*/ 76 w 416"/>
                  <a:gd name="T11" fmla="*/ 420 h 511"/>
                  <a:gd name="T12" fmla="*/ 208 w 416"/>
                  <a:gd name="T13" fmla="*/ 276 h 511"/>
                  <a:gd name="T14" fmla="*/ 344 w 416"/>
                  <a:gd name="T15" fmla="*/ 60 h 511"/>
                  <a:gd name="T16" fmla="*/ 380 w 416"/>
                  <a:gd name="T17" fmla="*/ 0 h 511"/>
                  <a:gd name="T18" fmla="*/ 388 w 416"/>
                  <a:gd name="T19" fmla="*/ 0 h 511"/>
                  <a:gd name="T20" fmla="*/ 260 w 416"/>
                  <a:gd name="T21" fmla="*/ 264 h 511"/>
                  <a:gd name="T22" fmla="*/ 344 w 416"/>
                  <a:gd name="T23" fmla="*/ 120 h 511"/>
                  <a:gd name="T24" fmla="*/ 332 w 416"/>
                  <a:gd name="T25" fmla="*/ 116 h 511"/>
                  <a:gd name="T26" fmla="*/ 260 w 416"/>
                  <a:gd name="T27" fmla="*/ 264 h 5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16"/>
                  <a:gd name="T43" fmla="*/ 0 h 511"/>
                  <a:gd name="T44" fmla="*/ 416 w 416"/>
                  <a:gd name="T45" fmla="*/ 511 h 5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16" h="511">
                    <a:moveTo>
                      <a:pt x="388" y="0"/>
                    </a:moveTo>
                    <a:cubicBezTo>
                      <a:pt x="408" y="22"/>
                      <a:pt x="388" y="57"/>
                      <a:pt x="380" y="76"/>
                    </a:cubicBezTo>
                    <a:cubicBezTo>
                      <a:pt x="416" y="121"/>
                      <a:pt x="361" y="271"/>
                      <a:pt x="308" y="296"/>
                    </a:cubicBezTo>
                    <a:cubicBezTo>
                      <a:pt x="246" y="325"/>
                      <a:pt x="203" y="342"/>
                      <a:pt x="160" y="392"/>
                    </a:cubicBezTo>
                    <a:cubicBezTo>
                      <a:pt x="130" y="426"/>
                      <a:pt x="60" y="511"/>
                      <a:pt x="0" y="476"/>
                    </a:cubicBezTo>
                    <a:cubicBezTo>
                      <a:pt x="17" y="440"/>
                      <a:pt x="50" y="439"/>
                      <a:pt x="76" y="420"/>
                    </a:cubicBezTo>
                    <a:cubicBezTo>
                      <a:pt x="106" y="399"/>
                      <a:pt x="194" y="313"/>
                      <a:pt x="208" y="276"/>
                    </a:cubicBezTo>
                    <a:cubicBezTo>
                      <a:pt x="239" y="199"/>
                      <a:pt x="278" y="107"/>
                      <a:pt x="344" y="60"/>
                    </a:cubicBezTo>
                    <a:cubicBezTo>
                      <a:pt x="351" y="35"/>
                      <a:pt x="355" y="6"/>
                      <a:pt x="380" y="0"/>
                    </a:cubicBezTo>
                    <a:cubicBezTo>
                      <a:pt x="383" y="0"/>
                      <a:pt x="385" y="0"/>
                      <a:pt x="388" y="0"/>
                    </a:cubicBezTo>
                    <a:close/>
                    <a:moveTo>
                      <a:pt x="260" y="264"/>
                    </a:moveTo>
                    <a:cubicBezTo>
                      <a:pt x="312" y="258"/>
                      <a:pt x="349" y="183"/>
                      <a:pt x="344" y="120"/>
                    </a:cubicBezTo>
                    <a:cubicBezTo>
                      <a:pt x="339" y="120"/>
                      <a:pt x="339" y="115"/>
                      <a:pt x="332" y="116"/>
                    </a:cubicBezTo>
                    <a:cubicBezTo>
                      <a:pt x="312" y="169"/>
                      <a:pt x="283" y="213"/>
                      <a:pt x="260" y="26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latin typeface="+mn-lt"/>
                  <a:ea typeface="ＭＳ Ｐゴシック" pitchFamily="34" charset="-128"/>
                </a:endParaRPr>
              </a:p>
            </p:txBody>
          </p:sp>
          <p:sp>
            <p:nvSpPr>
              <p:cNvPr id="34" name="Freeform 596"/>
              <p:cNvSpPr>
                <a:spLocks/>
              </p:cNvSpPr>
              <p:nvPr/>
            </p:nvSpPr>
            <p:spPr bwMode="auto">
              <a:xfrm>
                <a:off x="8514" y="2502"/>
                <a:ext cx="163" cy="350"/>
              </a:xfrm>
              <a:custGeom>
                <a:avLst/>
                <a:gdLst>
                  <a:gd name="T0" fmla="*/ 39 w 69"/>
                  <a:gd name="T1" fmla="*/ 0 h 148"/>
                  <a:gd name="T2" fmla="*/ 15 w 69"/>
                  <a:gd name="T3" fmla="*/ 148 h 148"/>
                  <a:gd name="T4" fmla="*/ 39 w 69"/>
                  <a:gd name="T5" fmla="*/ 0 h 148"/>
                  <a:gd name="T6" fmla="*/ 0 60000 65536"/>
                  <a:gd name="T7" fmla="*/ 0 60000 65536"/>
                  <a:gd name="T8" fmla="*/ 0 60000 65536"/>
                  <a:gd name="T9" fmla="*/ 0 w 69"/>
                  <a:gd name="T10" fmla="*/ 0 h 148"/>
                  <a:gd name="T11" fmla="*/ 69 w 69"/>
                  <a:gd name="T12" fmla="*/ 148 h 14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9" h="148">
                    <a:moveTo>
                      <a:pt x="39" y="0"/>
                    </a:moveTo>
                    <a:cubicBezTo>
                      <a:pt x="69" y="30"/>
                      <a:pt x="53" y="134"/>
                      <a:pt x="15" y="148"/>
                    </a:cubicBezTo>
                    <a:cubicBezTo>
                      <a:pt x="13" y="103"/>
                      <a:pt x="0" y="16"/>
                      <a:pt x="39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latin typeface="+mn-lt"/>
                  <a:ea typeface="ＭＳ Ｐゴシック" pitchFamily="34" charset="-128"/>
                </a:endParaRPr>
              </a:p>
            </p:txBody>
          </p:sp>
          <p:sp>
            <p:nvSpPr>
              <p:cNvPr id="35" name="Freeform 597"/>
              <p:cNvSpPr>
                <a:spLocks/>
              </p:cNvSpPr>
              <p:nvPr/>
            </p:nvSpPr>
            <p:spPr bwMode="auto">
              <a:xfrm>
                <a:off x="6670" y="2538"/>
                <a:ext cx="375" cy="616"/>
              </a:xfrm>
              <a:custGeom>
                <a:avLst/>
                <a:gdLst>
                  <a:gd name="T0" fmla="*/ 140 w 159"/>
                  <a:gd name="T1" fmla="*/ 5 h 261"/>
                  <a:gd name="T2" fmla="*/ 112 w 159"/>
                  <a:gd name="T3" fmla="*/ 157 h 261"/>
                  <a:gd name="T4" fmla="*/ 20 w 159"/>
                  <a:gd name="T5" fmla="*/ 261 h 261"/>
                  <a:gd name="T6" fmla="*/ 120 w 159"/>
                  <a:gd name="T7" fmla="*/ 13 h 261"/>
                  <a:gd name="T8" fmla="*/ 128 w 159"/>
                  <a:gd name="T9" fmla="*/ 1 h 261"/>
                  <a:gd name="T10" fmla="*/ 140 w 159"/>
                  <a:gd name="T11" fmla="*/ 5 h 2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9"/>
                  <a:gd name="T19" fmla="*/ 0 h 261"/>
                  <a:gd name="T20" fmla="*/ 159 w 159"/>
                  <a:gd name="T21" fmla="*/ 261 h 2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9" h="261">
                    <a:moveTo>
                      <a:pt x="140" y="5"/>
                    </a:moveTo>
                    <a:cubicBezTo>
                      <a:pt x="159" y="62"/>
                      <a:pt x="137" y="118"/>
                      <a:pt x="112" y="157"/>
                    </a:cubicBezTo>
                    <a:cubicBezTo>
                      <a:pt x="87" y="195"/>
                      <a:pt x="54" y="238"/>
                      <a:pt x="20" y="261"/>
                    </a:cubicBezTo>
                    <a:cubicBezTo>
                      <a:pt x="0" y="156"/>
                      <a:pt x="106" y="110"/>
                      <a:pt x="120" y="13"/>
                    </a:cubicBezTo>
                    <a:cubicBezTo>
                      <a:pt x="122" y="8"/>
                      <a:pt x="127" y="7"/>
                      <a:pt x="128" y="1"/>
                    </a:cubicBezTo>
                    <a:cubicBezTo>
                      <a:pt x="135" y="0"/>
                      <a:pt x="135" y="5"/>
                      <a:pt x="140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latin typeface="+mn-lt"/>
                  <a:ea typeface="ＭＳ Ｐゴシック" pitchFamily="34" charset="-128"/>
                </a:endParaRPr>
              </a:p>
            </p:txBody>
          </p:sp>
          <p:sp>
            <p:nvSpPr>
              <p:cNvPr id="36" name="Freeform 598"/>
              <p:cNvSpPr>
                <a:spLocks/>
              </p:cNvSpPr>
              <p:nvPr/>
            </p:nvSpPr>
            <p:spPr bwMode="auto">
              <a:xfrm>
                <a:off x="7425" y="2937"/>
                <a:ext cx="1198" cy="1210"/>
              </a:xfrm>
              <a:custGeom>
                <a:avLst/>
                <a:gdLst>
                  <a:gd name="T0" fmla="*/ 492 w 507"/>
                  <a:gd name="T1" fmla="*/ 0 h 512"/>
                  <a:gd name="T2" fmla="*/ 444 w 507"/>
                  <a:gd name="T3" fmla="*/ 188 h 512"/>
                  <a:gd name="T4" fmla="*/ 328 w 507"/>
                  <a:gd name="T5" fmla="*/ 324 h 512"/>
                  <a:gd name="T6" fmla="*/ 160 w 507"/>
                  <a:gd name="T7" fmla="*/ 396 h 512"/>
                  <a:gd name="T8" fmla="*/ 316 w 507"/>
                  <a:gd name="T9" fmla="*/ 360 h 512"/>
                  <a:gd name="T10" fmla="*/ 124 w 507"/>
                  <a:gd name="T11" fmla="*/ 444 h 512"/>
                  <a:gd name="T12" fmla="*/ 0 w 507"/>
                  <a:gd name="T13" fmla="*/ 496 h 512"/>
                  <a:gd name="T14" fmla="*/ 56 w 507"/>
                  <a:gd name="T15" fmla="*/ 444 h 512"/>
                  <a:gd name="T16" fmla="*/ 136 w 507"/>
                  <a:gd name="T17" fmla="*/ 356 h 512"/>
                  <a:gd name="T18" fmla="*/ 332 w 507"/>
                  <a:gd name="T19" fmla="*/ 272 h 512"/>
                  <a:gd name="T20" fmla="*/ 472 w 507"/>
                  <a:gd name="T21" fmla="*/ 16 h 512"/>
                  <a:gd name="T22" fmla="*/ 480 w 507"/>
                  <a:gd name="T23" fmla="*/ 0 h 512"/>
                  <a:gd name="T24" fmla="*/ 492 w 507"/>
                  <a:gd name="T25" fmla="*/ 0 h 51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07"/>
                  <a:gd name="T40" fmla="*/ 0 h 512"/>
                  <a:gd name="T41" fmla="*/ 507 w 507"/>
                  <a:gd name="T42" fmla="*/ 512 h 51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07" h="512">
                    <a:moveTo>
                      <a:pt x="492" y="0"/>
                    </a:moveTo>
                    <a:cubicBezTo>
                      <a:pt x="507" y="67"/>
                      <a:pt x="473" y="136"/>
                      <a:pt x="444" y="188"/>
                    </a:cubicBezTo>
                    <a:cubicBezTo>
                      <a:pt x="415" y="240"/>
                      <a:pt x="380" y="296"/>
                      <a:pt x="328" y="324"/>
                    </a:cubicBezTo>
                    <a:cubicBezTo>
                      <a:pt x="274" y="354"/>
                      <a:pt x="207" y="350"/>
                      <a:pt x="160" y="396"/>
                    </a:cubicBezTo>
                    <a:cubicBezTo>
                      <a:pt x="219" y="409"/>
                      <a:pt x="271" y="361"/>
                      <a:pt x="316" y="360"/>
                    </a:cubicBezTo>
                    <a:cubicBezTo>
                      <a:pt x="311" y="453"/>
                      <a:pt x="194" y="419"/>
                      <a:pt x="124" y="444"/>
                    </a:cubicBezTo>
                    <a:cubicBezTo>
                      <a:pt x="78" y="460"/>
                      <a:pt x="50" y="512"/>
                      <a:pt x="0" y="496"/>
                    </a:cubicBezTo>
                    <a:cubicBezTo>
                      <a:pt x="5" y="460"/>
                      <a:pt x="37" y="460"/>
                      <a:pt x="56" y="444"/>
                    </a:cubicBezTo>
                    <a:cubicBezTo>
                      <a:pt x="87" y="419"/>
                      <a:pt x="107" y="378"/>
                      <a:pt x="136" y="356"/>
                    </a:cubicBezTo>
                    <a:cubicBezTo>
                      <a:pt x="198" y="310"/>
                      <a:pt x="277" y="314"/>
                      <a:pt x="332" y="272"/>
                    </a:cubicBezTo>
                    <a:cubicBezTo>
                      <a:pt x="418" y="206"/>
                      <a:pt x="424" y="122"/>
                      <a:pt x="472" y="16"/>
                    </a:cubicBezTo>
                    <a:cubicBezTo>
                      <a:pt x="474" y="12"/>
                      <a:pt x="475" y="5"/>
                      <a:pt x="480" y="0"/>
                    </a:cubicBezTo>
                    <a:cubicBezTo>
                      <a:pt x="484" y="0"/>
                      <a:pt x="488" y="0"/>
                      <a:pt x="49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latin typeface="+mn-lt"/>
                  <a:ea typeface="ＭＳ Ｐゴシック" pitchFamily="34" charset="-128"/>
                </a:endParaRPr>
              </a:p>
            </p:txBody>
          </p:sp>
          <p:sp>
            <p:nvSpPr>
              <p:cNvPr id="37" name="Freeform 599"/>
              <p:cNvSpPr>
                <a:spLocks/>
              </p:cNvSpPr>
              <p:nvPr/>
            </p:nvSpPr>
            <p:spPr bwMode="auto">
              <a:xfrm>
                <a:off x="8219" y="2956"/>
                <a:ext cx="721" cy="869"/>
              </a:xfrm>
              <a:custGeom>
                <a:avLst/>
                <a:gdLst>
                  <a:gd name="T0" fmla="*/ 288 w 305"/>
                  <a:gd name="T1" fmla="*/ 4 h 368"/>
                  <a:gd name="T2" fmla="*/ 220 w 305"/>
                  <a:gd name="T3" fmla="*/ 196 h 368"/>
                  <a:gd name="T4" fmla="*/ 152 w 305"/>
                  <a:gd name="T5" fmla="*/ 236 h 368"/>
                  <a:gd name="T6" fmla="*/ 0 w 305"/>
                  <a:gd name="T7" fmla="*/ 348 h 368"/>
                  <a:gd name="T8" fmla="*/ 52 w 305"/>
                  <a:gd name="T9" fmla="*/ 292 h 368"/>
                  <a:gd name="T10" fmla="*/ 172 w 305"/>
                  <a:gd name="T11" fmla="*/ 76 h 368"/>
                  <a:gd name="T12" fmla="*/ 208 w 305"/>
                  <a:gd name="T13" fmla="*/ 4 h 368"/>
                  <a:gd name="T14" fmla="*/ 176 w 305"/>
                  <a:gd name="T15" fmla="*/ 164 h 368"/>
                  <a:gd name="T16" fmla="*/ 276 w 305"/>
                  <a:gd name="T17" fmla="*/ 0 h 368"/>
                  <a:gd name="T18" fmla="*/ 288 w 305"/>
                  <a:gd name="T19" fmla="*/ 4 h 36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05"/>
                  <a:gd name="T31" fmla="*/ 0 h 368"/>
                  <a:gd name="T32" fmla="*/ 305 w 305"/>
                  <a:gd name="T33" fmla="*/ 368 h 36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05" h="368">
                    <a:moveTo>
                      <a:pt x="288" y="4"/>
                    </a:moveTo>
                    <a:cubicBezTo>
                      <a:pt x="305" y="75"/>
                      <a:pt x="265" y="155"/>
                      <a:pt x="220" y="196"/>
                    </a:cubicBezTo>
                    <a:cubicBezTo>
                      <a:pt x="202" y="213"/>
                      <a:pt x="173" y="218"/>
                      <a:pt x="152" y="236"/>
                    </a:cubicBezTo>
                    <a:cubicBezTo>
                      <a:pt x="106" y="276"/>
                      <a:pt x="76" y="368"/>
                      <a:pt x="0" y="348"/>
                    </a:cubicBezTo>
                    <a:cubicBezTo>
                      <a:pt x="0" y="310"/>
                      <a:pt x="31" y="310"/>
                      <a:pt x="52" y="292"/>
                    </a:cubicBezTo>
                    <a:cubicBezTo>
                      <a:pt x="106" y="246"/>
                      <a:pt x="151" y="153"/>
                      <a:pt x="172" y="76"/>
                    </a:cubicBezTo>
                    <a:cubicBezTo>
                      <a:pt x="179" y="52"/>
                      <a:pt x="177" y="14"/>
                      <a:pt x="208" y="4"/>
                    </a:cubicBezTo>
                    <a:cubicBezTo>
                      <a:pt x="247" y="48"/>
                      <a:pt x="187" y="118"/>
                      <a:pt x="176" y="164"/>
                    </a:cubicBezTo>
                    <a:cubicBezTo>
                      <a:pt x="233" y="149"/>
                      <a:pt x="235" y="44"/>
                      <a:pt x="276" y="0"/>
                    </a:cubicBezTo>
                    <a:cubicBezTo>
                      <a:pt x="279" y="2"/>
                      <a:pt x="283" y="4"/>
                      <a:pt x="288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latin typeface="+mn-lt"/>
                  <a:ea typeface="ＭＳ Ｐゴシック" pitchFamily="34" charset="-128"/>
                </a:endParaRPr>
              </a:p>
            </p:txBody>
          </p:sp>
          <p:sp>
            <p:nvSpPr>
              <p:cNvPr id="38" name="Freeform 600"/>
              <p:cNvSpPr>
                <a:spLocks/>
              </p:cNvSpPr>
              <p:nvPr/>
            </p:nvSpPr>
            <p:spPr bwMode="auto">
              <a:xfrm>
                <a:off x="8059" y="3410"/>
                <a:ext cx="788" cy="614"/>
              </a:xfrm>
              <a:custGeom>
                <a:avLst/>
                <a:gdLst>
                  <a:gd name="T0" fmla="*/ 328 w 334"/>
                  <a:gd name="T1" fmla="*/ 0 h 260"/>
                  <a:gd name="T2" fmla="*/ 252 w 334"/>
                  <a:gd name="T3" fmla="*/ 100 h 260"/>
                  <a:gd name="T4" fmla="*/ 288 w 334"/>
                  <a:gd name="T5" fmla="*/ 92 h 260"/>
                  <a:gd name="T6" fmla="*/ 252 w 334"/>
                  <a:gd name="T7" fmla="*/ 148 h 260"/>
                  <a:gd name="T8" fmla="*/ 0 w 334"/>
                  <a:gd name="T9" fmla="*/ 260 h 260"/>
                  <a:gd name="T10" fmla="*/ 92 w 334"/>
                  <a:gd name="T11" fmla="*/ 188 h 260"/>
                  <a:gd name="T12" fmla="*/ 196 w 334"/>
                  <a:gd name="T13" fmla="*/ 120 h 260"/>
                  <a:gd name="T14" fmla="*/ 316 w 334"/>
                  <a:gd name="T15" fmla="*/ 0 h 260"/>
                  <a:gd name="T16" fmla="*/ 328 w 334"/>
                  <a:gd name="T17" fmla="*/ 0 h 26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34"/>
                  <a:gd name="T28" fmla="*/ 0 h 260"/>
                  <a:gd name="T29" fmla="*/ 334 w 334"/>
                  <a:gd name="T30" fmla="*/ 260 h 26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34" h="260">
                    <a:moveTo>
                      <a:pt x="328" y="0"/>
                    </a:moveTo>
                    <a:cubicBezTo>
                      <a:pt x="334" y="49"/>
                      <a:pt x="277" y="69"/>
                      <a:pt x="252" y="100"/>
                    </a:cubicBezTo>
                    <a:cubicBezTo>
                      <a:pt x="263" y="112"/>
                      <a:pt x="269" y="85"/>
                      <a:pt x="288" y="92"/>
                    </a:cubicBezTo>
                    <a:cubicBezTo>
                      <a:pt x="289" y="123"/>
                      <a:pt x="264" y="129"/>
                      <a:pt x="252" y="148"/>
                    </a:cubicBezTo>
                    <a:cubicBezTo>
                      <a:pt x="148" y="163"/>
                      <a:pt x="101" y="255"/>
                      <a:pt x="0" y="260"/>
                    </a:cubicBezTo>
                    <a:cubicBezTo>
                      <a:pt x="16" y="222"/>
                      <a:pt x="60" y="207"/>
                      <a:pt x="92" y="188"/>
                    </a:cubicBezTo>
                    <a:cubicBezTo>
                      <a:pt x="126" y="168"/>
                      <a:pt x="168" y="148"/>
                      <a:pt x="196" y="120"/>
                    </a:cubicBezTo>
                    <a:cubicBezTo>
                      <a:pt x="235" y="82"/>
                      <a:pt x="259" y="24"/>
                      <a:pt x="316" y="0"/>
                    </a:cubicBezTo>
                    <a:cubicBezTo>
                      <a:pt x="320" y="0"/>
                      <a:pt x="324" y="0"/>
                      <a:pt x="328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latin typeface="+mn-lt"/>
                  <a:ea typeface="ＭＳ Ｐゴシック" pitchFamily="34" charset="-128"/>
                </a:endParaRPr>
              </a:p>
            </p:txBody>
          </p:sp>
          <p:sp>
            <p:nvSpPr>
              <p:cNvPr id="39" name="Freeform 601"/>
              <p:cNvSpPr>
                <a:spLocks/>
              </p:cNvSpPr>
              <p:nvPr/>
            </p:nvSpPr>
            <p:spPr bwMode="auto">
              <a:xfrm>
                <a:off x="7227" y="3870"/>
                <a:ext cx="321" cy="210"/>
              </a:xfrm>
              <a:custGeom>
                <a:avLst/>
                <a:gdLst>
                  <a:gd name="T0" fmla="*/ 136 w 136"/>
                  <a:gd name="T1" fmla="*/ 9 h 89"/>
                  <a:gd name="T2" fmla="*/ 0 w 136"/>
                  <a:gd name="T3" fmla="*/ 53 h 89"/>
                  <a:gd name="T4" fmla="*/ 136 w 136"/>
                  <a:gd name="T5" fmla="*/ 9 h 89"/>
                  <a:gd name="T6" fmla="*/ 0 60000 65536"/>
                  <a:gd name="T7" fmla="*/ 0 60000 65536"/>
                  <a:gd name="T8" fmla="*/ 0 60000 65536"/>
                  <a:gd name="T9" fmla="*/ 0 w 136"/>
                  <a:gd name="T10" fmla="*/ 0 h 89"/>
                  <a:gd name="T11" fmla="*/ 136 w 136"/>
                  <a:gd name="T12" fmla="*/ 89 h 8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6" h="89">
                    <a:moveTo>
                      <a:pt x="136" y="9"/>
                    </a:moveTo>
                    <a:cubicBezTo>
                      <a:pt x="122" y="49"/>
                      <a:pt x="38" y="89"/>
                      <a:pt x="0" y="53"/>
                    </a:cubicBezTo>
                    <a:cubicBezTo>
                      <a:pt x="9" y="6"/>
                      <a:pt x="98" y="0"/>
                      <a:pt x="136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latin typeface="+mn-lt"/>
                  <a:ea typeface="ＭＳ Ｐゴシック" pitchFamily="34" charset="-128"/>
                </a:endParaRPr>
              </a:p>
            </p:txBody>
          </p:sp>
          <p:sp>
            <p:nvSpPr>
              <p:cNvPr id="40" name="Freeform 602"/>
              <p:cNvSpPr>
                <a:spLocks/>
              </p:cNvSpPr>
              <p:nvPr/>
            </p:nvSpPr>
            <p:spPr bwMode="auto">
              <a:xfrm>
                <a:off x="7593" y="3976"/>
                <a:ext cx="333" cy="152"/>
              </a:xfrm>
              <a:custGeom>
                <a:avLst/>
                <a:gdLst>
                  <a:gd name="T0" fmla="*/ 77 w 141"/>
                  <a:gd name="T1" fmla="*/ 64 h 64"/>
                  <a:gd name="T2" fmla="*/ 37 w 141"/>
                  <a:gd name="T3" fmla="*/ 64 h 64"/>
                  <a:gd name="T4" fmla="*/ 141 w 141"/>
                  <a:gd name="T5" fmla="*/ 24 h 64"/>
                  <a:gd name="T6" fmla="*/ 77 w 141"/>
                  <a:gd name="T7" fmla="*/ 64 h 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1"/>
                  <a:gd name="T13" fmla="*/ 0 h 64"/>
                  <a:gd name="T14" fmla="*/ 141 w 141"/>
                  <a:gd name="T15" fmla="*/ 64 h 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1" h="64">
                    <a:moveTo>
                      <a:pt x="77" y="64"/>
                    </a:moveTo>
                    <a:cubicBezTo>
                      <a:pt x="64" y="64"/>
                      <a:pt x="50" y="64"/>
                      <a:pt x="37" y="64"/>
                    </a:cubicBezTo>
                    <a:cubicBezTo>
                      <a:pt x="0" y="28"/>
                      <a:pt x="107" y="0"/>
                      <a:pt x="141" y="24"/>
                    </a:cubicBezTo>
                    <a:cubicBezTo>
                      <a:pt x="135" y="53"/>
                      <a:pt x="101" y="53"/>
                      <a:pt x="77" y="6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latin typeface="+mn-lt"/>
                  <a:ea typeface="ＭＳ Ｐゴシック" pitchFamily="34" charset="-128"/>
                </a:endParaRPr>
              </a:p>
            </p:txBody>
          </p:sp>
        </p:grpSp>
      </p:grpSp>
      <p:grpSp>
        <p:nvGrpSpPr>
          <p:cNvPr id="41" name="Group 40"/>
          <p:cNvGrpSpPr/>
          <p:nvPr/>
        </p:nvGrpSpPr>
        <p:grpSpPr>
          <a:xfrm rot="5400000">
            <a:off x="2983368" y="2916605"/>
            <a:ext cx="1890070" cy="1107541"/>
            <a:chOff x="3390477" y="3226062"/>
            <a:chExt cx="1890070" cy="1107541"/>
          </a:xfrm>
        </p:grpSpPr>
        <p:cxnSp>
          <p:nvCxnSpPr>
            <p:cNvPr id="42" name="Straight Connector 41"/>
            <p:cNvCxnSpPr/>
            <p:nvPr/>
          </p:nvCxnSpPr>
          <p:spPr>
            <a:xfrm>
              <a:off x="3396761" y="3273620"/>
              <a:ext cx="0" cy="175201"/>
            </a:xfrm>
            <a:prstGeom prst="line">
              <a:avLst/>
            </a:prstGeom>
            <a:solidFill>
              <a:schemeClr val="accent6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5280546" y="3226062"/>
              <a:ext cx="0" cy="209243"/>
            </a:xfrm>
            <a:prstGeom prst="line">
              <a:avLst/>
            </a:prstGeom>
            <a:solidFill>
              <a:schemeClr val="accent6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16200000">
              <a:off x="4329234" y="2489466"/>
              <a:ext cx="12556" cy="1890070"/>
            </a:xfrm>
            <a:prstGeom prst="line">
              <a:avLst/>
            </a:prstGeom>
            <a:solidFill>
              <a:schemeClr val="accent6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16200000" flipH="1" flipV="1">
              <a:off x="3907559" y="3885577"/>
              <a:ext cx="892825" cy="3228"/>
            </a:xfrm>
            <a:prstGeom prst="line">
              <a:avLst/>
            </a:prstGeom>
            <a:solidFill>
              <a:schemeClr val="accent6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7" name="Rectangle 6"/>
          <p:cNvSpPr/>
          <p:nvPr/>
        </p:nvSpPr>
        <p:spPr>
          <a:xfrm rot="1657311">
            <a:off x="7020611" y="571937"/>
            <a:ext cx="1980029" cy="369332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wrap="none">
            <a:spAutoFit/>
          </a:bodyPr>
          <a:lstStyle/>
          <a:p>
            <a:r>
              <a:rPr lang="en-US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Released </a:t>
            </a:r>
            <a:r>
              <a:rPr lang="en-US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 2018</a:t>
            </a:r>
            <a:endParaRPr lang="en-US" dirty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84" r="12987" b="21294"/>
          <a:stretch/>
        </p:blipFill>
        <p:spPr>
          <a:xfrm>
            <a:off x="841248" y="2596896"/>
            <a:ext cx="2960992" cy="1810512"/>
          </a:xfrm>
          <a:prstGeom prst="rect">
            <a:avLst/>
          </a:prstGeom>
        </p:spPr>
      </p:pic>
      <p:pic>
        <p:nvPicPr>
          <p:cNvPr id="10" name="Picture 9" descr="תוצאת תמונה עבור ‪tv frame transparent‬‏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834" y="2578202"/>
            <a:ext cx="3014448" cy="2187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86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Streaming Piracy Prevention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87680" y="3485355"/>
            <a:ext cx="4012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</a:rPr>
              <a:t>Gather Evidence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</a:rPr>
              <a:t>Automatically Respond to Piracy</a:t>
            </a:r>
          </a:p>
        </p:txBody>
      </p:sp>
    </p:spTree>
    <p:extLst>
      <p:ext uri="{BB962C8B-B14F-4D97-AF65-F5344CB8AC3E}">
        <p14:creationId xmlns:p14="http://schemas.microsoft.com/office/powerpoint/2010/main" val="301312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Streaming Piracy Prevention</a:t>
            </a:r>
            <a:br>
              <a:rPr lang="en-US" dirty="0" smtClean="0"/>
            </a:br>
            <a:r>
              <a:rPr lang="en-US" sz="2000" dirty="0" smtClean="0"/>
              <a:t>Respond to Live Online Piracy in Real Time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15265" y="3707446"/>
            <a:ext cx="8709501" cy="955336"/>
            <a:chOff x="646481" y="2458499"/>
            <a:chExt cx="8059372" cy="884024"/>
          </a:xfrm>
          <a:noFill/>
        </p:grpSpPr>
        <p:grpSp>
          <p:nvGrpSpPr>
            <p:cNvPr id="5" name="Group 4"/>
            <p:cNvGrpSpPr/>
            <p:nvPr/>
          </p:nvGrpSpPr>
          <p:grpSpPr>
            <a:xfrm>
              <a:off x="646481" y="2458499"/>
              <a:ext cx="1982420" cy="877502"/>
              <a:chOff x="646481" y="2458499"/>
              <a:chExt cx="1982420" cy="877502"/>
            </a:xfrm>
            <a:grpFill/>
          </p:grpSpPr>
          <p:sp>
            <p:nvSpPr>
              <p:cNvPr id="15" name="Rectangle 14"/>
              <p:cNvSpPr/>
              <p:nvPr/>
            </p:nvSpPr>
            <p:spPr>
              <a:xfrm>
                <a:off x="650155" y="2458499"/>
                <a:ext cx="1978745" cy="877502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2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646481" y="2573557"/>
                <a:ext cx="1982420" cy="598085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dirty="0">
                    <a:latin typeface="+mn-lt"/>
                  </a:rPr>
                  <a:t>Locate illegal streams </a:t>
                </a:r>
                <a:br>
                  <a:rPr lang="en-US" sz="1200" dirty="0">
                    <a:latin typeface="+mn-lt"/>
                  </a:rPr>
                </a:br>
                <a:r>
                  <a:rPr lang="en-US" sz="1200" dirty="0">
                    <a:latin typeface="+mn-lt"/>
                  </a:rPr>
                  <a:t>automatically and/or</a:t>
                </a:r>
                <a:br>
                  <a:rPr lang="en-US" sz="1200" dirty="0">
                    <a:latin typeface="+mn-lt"/>
                  </a:rPr>
                </a:br>
                <a:r>
                  <a:rPr lang="en-US" sz="1200" dirty="0">
                    <a:latin typeface="+mn-lt"/>
                  </a:rPr>
                  <a:t>with </a:t>
                </a:r>
                <a:r>
                  <a:rPr lang="en-US" sz="1200" dirty="0" err="1">
                    <a:latin typeface="+mn-lt"/>
                  </a:rPr>
                  <a:t>OpSec</a:t>
                </a:r>
                <a:endParaRPr lang="en-US" sz="1200" dirty="0">
                  <a:latin typeface="+mn-lt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2675805" y="2458499"/>
              <a:ext cx="1978746" cy="877502"/>
              <a:chOff x="650155" y="2458499"/>
              <a:chExt cx="1978746" cy="877502"/>
            </a:xfrm>
            <a:grpFill/>
          </p:grpSpPr>
          <p:sp>
            <p:nvSpPr>
              <p:cNvPr id="13" name="Rectangle 12"/>
              <p:cNvSpPr/>
              <p:nvPr/>
            </p:nvSpPr>
            <p:spPr>
              <a:xfrm>
                <a:off x="650155" y="2458499"/>
                <a:ext cx="1978746" cy="877502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2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650155" y="2573557"/>
                <a:ext cx="1978746" cy="700613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200" dirty="0">
                    <a:latin typeface="+mn-lt"/>
                  </a:rPr>
                  <a:t>Identify piracy source </a:t>
                </a:r>
                <a:br>
                  <a:rPr lang="en-US" sz="1200" dirty="0">
                    <a:latin typeface="+mn-lt"/>
                  </a:rPr>
                </a:br>
                <a:r>
                  <a:rPr lang="en-US" sz="1200" dirty="0">
                    <a:latin typeface="+mn-lt"/>
                  </a:rPr>
                  <a:t>with advanced </a:t>
                </a:r>
                <a:r>
                  <a:rPr lang="en-US" sz="1200" dirty="0" smtClean="0">
                    <a:latin typeface="+mn-lt"/>
                  </a:rPr>
                  <a:t>watermarking </a:t>
                </a:r>
                <a:r>
                  <a:rPr lang="en-US" sz="1200" dirty="0">
                    <a:latin typeface="+mn-lt"/>
                  </a:rPr>
                  <a:t/>
                </a:r>
                <a:br>
                  <a:rPr lang="en-US" sz="1200" dirty="0">
                    <a:latin typeface="+mn-lt"/>
                  </a:rPr>
                </a:br>
                <a:r>
                  <a:rPr lang="en-US" sz="1200" dirty="0">
                    <a:latin typeface="+mn-lt"/>
                  </a:rPr>
                  <a:t>techniques</a:t>
                </a: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4701454" y="2458500"/>
              <a:ext cx="1978749" cy="877503"/>
              <a:chOff x="650154" y="2458500"/>
              <a:chExt cx="1978749" cy="877503"/>
            </a:xfrm>
            <a:grpFill/>
          </p:grpSpPr>
          <p:sp>
            <p:nvSpPr>
              <p:cNvPr id="11" name="Rectangle 10"/>
              <p:cNvSpPr/>
              <p:nvPr/>
            </p:nvSpPr>
            <p:spPr>
              <a:xfrm>
                <a:off x="650155" y="2458500"/>
                <a:ext cx="1978748" cy="877503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2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650154" y="2573558"/>
                <a:ext cx="1978746" cy="700613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200" dirty="0">
                    <a:latin typeface="+mn-lt"/>
                  </a:rPr>
                  <a:t>Verify the pirate’s ID </a:t>
                </a:r>
                <a:br>
                  <a:rPr lang="en-US" sz="1200" dirty="0">
                    <a:latin typeface="+mn-lt"/>
                  </a:rPr>
                </a:br>
                <a:r>
                  <a:rPr lang="en-US" sz="1200" dirty="0">
                    <a:latin typeface="+mn-lt"/>
                  </a:rPr>
                  <a:t>by sending a unique </a:t>
                </a:r>
                <a:br>
                  <a:rPr lang="en-US" sz="1200" dirty="0">
                    <a:latin typeface="+mn-lt"/>
                  </a:rPr>
                </a:br>
                <a:r>
                  <a:rPr lang="en-US" sz="1200" dirty="0">
                    <a:latin typeface="+mn-lt"/>
                  </a:rPr>
                  <a:t>command to the </a:t>
                </a:r>
                <a:br>
                  <a:rPr lang="en-US" sz="1200" dirty="0">
                    <a:latin typeface="+mn-lt"/>
                  </a:rPr>
                </a:br>
                <a:r>
                  <a:rPr lang="en-US" sz="1200" dirty="0">
                    <a:latin typeface="+mn-lt"/>
                  </a:rPr>
                  <a:t>suspicious source</a:t>
                </a: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6727104" y="2458499"/>
              <a:ext cx="1978749" cy="884024"/>
              <a:chOff x="650154" y="2458499"/>
              <a:chExt cx="1978749" cy="884024"/>
            </a:xfrm>
            <a:grpFill/>
          </p:grpSpPr>
          <p:sp>
            <p:nvSpPr>
              <p:cNvPr id="9" name="Rectangle 8"/>
              <p:cNvSpPr/>
              <p:nvPr/>
            </p:nvSpPr>
            <p:spPr>
              <a:xfrm>
                <a:off x="650155" y="2458499"/>
                <a:ext cx="1978748" cy="877502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2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650154" y="2573557"/>
                <a:ext cx="1978746" cy="768966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 defTabSz="457189"/>
                <a:r>
                  <a:rPr lang="en-US" sz="1200" dirty="0">
                    <a:solidFill>
                      <a:srgbClr val="4D4D4C"/>
                    </a:solidFill>
                    <a:latin typeface="+mn-lt"/>
                    <a:ea typeface="ＭＳ Ｐゴシック" pitchFamily="34" charset="-128"/>
                  </a:rPr>
                  <a:t>Deactivate service on pirate device or send custom message to illegal viewers for monetization</a:t>
                </a:r>
              </a:p>
            </p:txBody>
          </p:sp>
        </p:grpSp>
      </p:grpSp>
      <p:grpSp>
        <p:nvGrpSpPr>
          <p:cNvPr id="17" name="Group 603"/>
          <p:cNvGrpSpPr>
            <a:grpSpLocks noChangeAspect="1"/>
          </p:cNvGrpSpPr>
          <p:nvPr/>
        </p:nvGrpSpPr>
        <p:grpSpPr bwMode="auto">
          <a:xfrm>
            <a:off x="3248130" y="2379235"/>
            <a:ext cx="456110" cy="654120"/>
            <a:chOff x="6556" y="492"/>
            <a:chExt cx="2551" cy="3655"/>
          </a:xfrm>
          <a:solidFill>
            <a:schemeClr val="accent4"/>
          </a:solidFill>
          <a:effectLst/>
        </p:grpSpPr>
        <p:sp>
          <p:nvSpPr>
            <p:cNvPr id="18" name="Freeform 579"/>
            <p:cNvSpPr>
              <a:spLocks/>
            </p:cNvSpPr>
            <p:nvPr/>
          </p:nvSpPr>
          <p:spPr bwMode="auto">
            <a:xfrm>
              <a:off x="7671" y="537"/>
              <a:ext cx="272" cy="132"/>
            </a:xfrm>
            <a:custGeom>
              <a:avLst/>
              <a:gdLst>
                <a:gd name="T0" fmla="*/ 32 w 115"/>
                <a:gd name="T1" fmla="*/ 0 h 56"/>
                <a:gd name="T2" fmla="*/ 72 w 115"/>
                <a:gd name="T3" fmla="*/ 0 h 56"/>
                <a:gd name="T4" fmla="*/ 0 w 115"/>
                <a:gd name="T5" fmla="*/ 24 h 56"/>
                <a:gd name="T6" fmla="*/ 32 w 115"/>
                <a:gd name="T7" fmla="*/ 0 h 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5"/>
                <a:gd name="T13" fmla="*/ 0 h 56"/>
                <a:gd name="T14" fmla="*/ 115 w 115"/>
                <a:gd name="T15" fmla="*/ 56 h 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5" h="56">
                  <a:moveTo>
                    <a:pt x="32" y="0"/>
                  </a:moveTo>
                  <a:cubicBezTo>
                    <a:pt x="45" y="0"/>
                    <a:pt x="59" y="0"/>
                    <a:pt x="72" y="0"/>
                  </a:cubicBezTo>
                  <a:cubicBezTo>
                    <a:pt x="115" y="34"/>
                    <a:pt x="15" y="56"/>
                    <a:pt x="0" y="24"/>
                  </a:cubicBezTo>
                  <a:cubicBezTo>
                    <a:pt x="0" y="5"/>
                    <a:pt x="22" y="8"/>
                    <a:pt x="32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 dirty="0">
                <a:solidFill>
                  <a:schemeClr val="bg1"/>
                </a:solidFill>
                <a:latin typeface="+mn-lt"/>
                <a:ea typeface="ＭＳ Ｐゴシック" pitchFamily="34" charset="-128"/>
              </a:endParaRPr>
            </a:p>
          </p:txBody>
        </p:sp>
        <p:sp>
          <p:nvSpPr>
            <p:cNvPr id="19" name="Freeform 580"/>
            <p:cNvSpPr>
              <a:spLocks/>
            </p:cNvSpPr>
            <p:nvPr/>
          </p:nvSpPr>
          <p:spPr bwMode="auto">
            <a:xfrm>
              <a:off x="7274" y="492"/>
              <a:ext cx="1304" cy="489"/>
            </a:xfrm>
            <a:custGeom>
              <a:avLst/>
              <a:gdLst>
                <a:gd name="T0" fmla="*/ 376 w 552"/>
                <a:gd name="T1" fmla="*/ 75 h 207"/>
                <a:gd name="T2" fmla="*/ 308 w 552"/>
                <a:gd name="T3" fmla="*/ 79 h 207"/>
                <a:gd name="T4" fmla="*/ 452 w 552"/>
                <a:gd name="T5" fmla="*/ 123 h 207"/>
                <a:gd name="T6" fmla="*/ 552 w 552"/>
                <a:gd name="T7" fmla="*/ 207 h 207"/>
                <a:gd name="T8" fmla="*/ 428 w 552"/>
                <a:gd name="T9" fmla="*/ 155 h 207"/>
                <a:gd name="T10" fmla="*/ 200 w 552"/>
                <a:gd name="T11" fmla="*/ 127 h 207"/>
                <a:gd name="T12" fmla="*/ 124 w 552"/>
                <a:gd name="T13" fmla="*/ 111 h 207"/>
                <a:gd name="T14" fmla="*/ 0 w 552"/>
                <a:gd name="T15" fmla="*/ 131 h 207"/>
                <a:gd name="T16" fmla="*/ 224 w 552"/>
                <a:gd name="T17" fmla="*/ 71 h 207"/>
                <a:gd name="T18" fmla="*/ 376 w 552"/>
                <a:gd name="T19" fmla="*/ 75 h 20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52"/>
                <a:gd name="T31" fmla="*/ 0 h 207"/>
                <a:gd name="T32" fmla="*/ 552 w 552"/>
                <a:gd name="T33" fmla="*/ 207 h 20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52" h="207">
                  <a:moveTo>
                    <a:pt x="376" y="75"/>
                  </a:moveTo>
                  <a:cubicBezTo>
                    <a:pt x="349" y="75"/>
                    <a:pt x="328" y="67"/>
                    <a:pt x="308" y="79"/>
                  </a:cubicBezTo>
                  <a:cubicBezTo>
                    <a:pt x="347" y="104"/>
                    <a:pt x="405" y="105"/>
                    <a:pt x="452" y="123"/>
                  </a:cubicBezTo>
                  <a:cubicBezTo>
                    <a:pt x="494" y="139"/>
                    <a:pt x="548" y="155"/>
                    <a:pt x="552" y="207"/>
                  </a:cubicBezTo>
                  <a:cubicBezTo>
                    <a:pt x="510" y="197"/>
                    <a:pt x="473" y="171"/>
                    <a:pt x="428" y="155"/>
                  </a:cubicBezTo>
                  <a:cubicBezTo>
                    <a:pt x="359" y="130"/>
                    <a:pt x="295" y="137"/>
                    <a:pt x="200" y="127"/>
                  </a:cubicBezTo>
                  <a:cubicBezTo>
                    <a:pt x="174" y="124"/>
                    <a:pt x="150" y="111"/>
                    <a:pt x="124" y="111"/>
                  </a:cubicBezTo>
                  <a:cubicBezTo>
                    <a:pt x="77" y="112"/>
                    <a:pt x="41" y="154"/>
                    <a:pt x="0" y="131"/>
                  </a:cubicBezTo>
                  <a:cubicBezTo>
                    <a:pt x="17" y="48"/>
                    <a:pt x="142" y="83"/>
                    <a:pt x="224" y="71"/>
                  </a:cubicBezTo>
                  <a:cubicBezTo>
                    <a:pt x="275" y="64"/>
                    <a:pt x="359" y="0"/>
                    <a:pt x="376" y="7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 dirty="0">
                <a:solidFill>
                  <a:schemeClr val="bg1"/>
                </a:solidFill>
                <a:latin typeface="+mn-lt"/>
                <a:ea typeface="ＭＳ Ｐゴシック" pitchFamily="34" charset="-128"/>
              </a:endParaRPr>
            </a:p>
          </p:txBody>
        </p:sp>
        <p:sp>
          <p:nvSpPr>
            <p:cNvPr id="20" name="Freeform 581"/>
            <p:cNvSpPr>
              <a:spLocks/>
            </p:cNvSpPr>
            <p:nvPr/>
          </p:nvSpPr>
          <p:spPr bwMode="auto">
            <a:xfrm>
              <a:off x="8229" y="601"/>
              <a:ext cx="203" cy="175"/>
            </a:xfrm>
            <a:custGeom>
              <a:avLst/>
              <a:gdLst>
                <a:gd name="T0" fmla="*/ 80 w 86"/>
                <a:gd name="T1" fmla="*/ 65 h 74"/>
                <a:gd name="T2" fmla="*/ 0 w 86"/>
                <a:gd name="T3" fmla="*/ 41 h 74"/>
                <a:gd name="T4" fmla="*/ 80 w 86"/>
                <a:gd name="T5" fmla="*/ 65 h 74"/>
                <a:gd name="T6" fmla="*/ 0 60000 65536"/>
                <a:gd name="T7" fmla="*/ 0 60000 65536"/>
                <a:gd name="T8" fmla="*/ 0 60000 65536"/>
                <a:gd name="T9" fmla="*/ 0 w 86"/>
                <a:gd name="T10" fmla="*/ 0 h 74"/>
                <a:gd name="T11" fmla="*/ 86 w 86"/>
                <a:gd name="T12" fmla="*/ 74 h 7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6" h="74">
                  <a:moveTo>
                    <a:pt x="80" y="65"/>
                  </a:moveTo>
                  <a:cubicBezTo>
                    <a:pt x="52" y="74"/>
                    <a:pt x="18" y="55"/>
                    <a:pt x="0" y="41"/>
                  </a:cubicBezTo>
                  <a:cubicBezTo>
                    <a:pt x="8" y="0"/>
                    <a:pt x="86" y="28"/>
                    <a:pt x="80" y="6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 dirty="0">
                <a:solidFill>
                  <a:schemeClr val="bg1"/>
                </a:solidFill>
                <a:latin typeface="+mn-lt"/>
                <a:ea typeface="ＭＳ Ｐゴシック" pitchFamily="34" charset="-128"/>
              </a:endParaRPr>
            </a:p>
          </p:txBody>
        </p:sp>
        <p:sp>
          <p:nvSpPr>
            <p:cNvPr id="21" name="Freeform 582"/>
            <p:cNvSpPr>
              <a:spLocks/>
            </p:cNvSpPr>
            <p:nvPr/>
          </p:nvSpPr>
          <p:spPr bwMode="auto">
            <a:xfrm>
              <a:off x="6842" y="792"/>
              <a:ext cx="2154" cy="1030"/>
            </a:xfrm>
            <a:custGeom>
              <a:avLst/>
              <a:gdLst>
                <a:gd name="T0" fmla="*/ 895 w 912"/>
                <a:gd name="T1" fmla="*/ 436 h 436"/>
                <a:gd name="T2" fmla="*/ 831 w 912"/>
                <a:gd name="T3" fmla="*/ 336 h 436"/>
                <a:gd name="T4" fmla="*/ 759 w 912"/>
                <a:gd name="T5" fmla="*/ 248 h 436"/>
                <a:gd name="T6" fmla="*/ 747 w 912"/>
                <a:gd name="T7" fmla="*/ 184 h 436"/>
                <a:gd name="T8" fmla="*/ 491 w 912"/>
                <a:gd name="T9" fmla="*/ 64 h 436"/>
                <a:gd name="T10" fmla="*/ 295 w 912"/>
                <a:gd name="T11" fmla="*/ 44 h 436"/>
                <a:gd name="T12" fmla="*/ 479 w 912"/>
                <a:gd name="T13" fmla="*/ 84 h 436"/>
                <a:gd name="T14" fmla="*/ 727 w 912"/>
                <a:gd name="T15" fmla="*/ 220 h 436"/>
                <a:gd name="T16" fmla="*/ 471 w 912"/>
                <a:gd name="T17" fmla="*/ 120 h 436"/>
                <a:gd name="T18" fmla="*/ 363 w 912"/>
                <a:gd name="T19" fmla="*/ 120 h 436"/>
                <a:gd name="T20" fmla="*/ 275 w 912"/>
                <a:gd name="T21" fmla="*/ 92 h 436"/>
                <a:gd name="T22" fmla="*/ 7 w 912"/>
                <a:gd name="T23" fmla="*/ 216 h 436"/>
                <a:gd name="T24" fmla="*/ 99 w 912"/>
                <a:gd name="T25" fmla="*/ 132 h 436"/>
                <a:gd name="T26" fmla="*/ 251 w 912"/>
                <a:gd name="T27" fmla="*/ 24 h 436"/>
                <a:gd name="T28" fmla="*/ 387 w 912"/>
                <a:gd name="T29" fmla="*/ 24 h 436"/>
                <a:gd name="T30" fmla="*/ 503 w 912"/>
                <a:gd name="T31" fmla="*/ 28 h 436"/>
                <a:gd name="T32" fmla="*/ 779 w 912"/>
                <a:gd name="T33" fmla="*/ 148 h 436"/>
                <a:gd name="T34" fmla="*/ 803 w 912"/>
                <a:gd name="T35" fmla="*/ 228 h 436"/>
                <a:gd name="T36" fmla="*/ 847 w 912"/>
                <a:gd name="T37" fmla="*/ 276 h 436"/>
                <a:gd name="T38" fmla="*/ 895 w 912"/>
                <a:gd name="T39" fmla="*/ 436 h 4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912"/>
                <a:gd name="T61" fmla="*/ 0 h 436"/>
                <a:gd name="T62" fmla="*/ 912 w 912"/>
                <a:gd name="T63" fmla="*/ 436 h 4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912" h="436">
                  <a:moveTo>
                    <a:pt x="895" y="436"/>
                  </a:moveTo>
                  <a:cubicBezTo>
                    <a:pt x="864" y="406"/>
                    <a:pt x="854" y="371"/>
                    <a:pt x="831" y="336"/>
                  </a:cubicBezTo>
                  <a:cubicBezTo>
                    <a:pt x="811" y="305"/>
                    <a:pt x="772" y="280"/>
                    <a:pt x="759" y="248"/>
                  </a:cubicBezTo>
                  <a:cubicBezTo>
                    <a:pt x="752" y="230"/>
                    <a:pt x="756" y="204"/>
                    <a:pt x="747" y="184"/>
                  </a:cubicBezTo>
                  <a:cubicBezTo>
                    <a:pt x="721" y="123"/>
                    <a:pt x="586" y="71"/>
                    <a:pt x="491" y="64"/>
                  </a:cubicBezTo>
                  <a:cubicBezTo>
                    <a:pt x="413" y="58"/>
                    <a:pt x="362" y="58"/>
                    <a:pt x="295" y="44"/>
                  </a:cubicBezTo>
                  <a:cubicBezTo>
                    <a:pt x="321" y="92"/>
                    <a:pt x="409" y="79"/>
                    <a:pt x="479" y="84"/>
                  </a:cubicBezTo>
                  <a:cubicBezTo>
                    <a:pt x="591" y="92"/>
                    <a:pt x="712" y="133"/>
                    <a:pt x="727" y="220"/>
                  </a:cubicBezTo>
                  <a:cubicBezTo>
                    <a:pt x="646" y="185"/>
                    <a:pt x="577" y="128"/>
                    <a:pt x="471" y="120"/>
                  </a:cubicBezTo>
                  <a:cubicBezTo>
                    <a:pt x="437" y="117"/>
                    <a:pt x="399" y="124"/>
                    <a:pt x="363" y="120"/>
                  </a:cubicBezTo>
                  <a:cubicBezTo>
                    <a:pt x="333" y="116"/>
                    <a:pt x="305" y="94"/>
                    <a:pt x="275" y="92"/>
                  </a:cubicBezTo>
                  <a:cubicBezTo>
                    <a:pt x="165" y="84"/>
                    <a:pt x="112" y="218"/>
                    <a:pt x="7" y="216"/>
                  </a:cubicBezTo>
                  <a:cubicBezTo>
                    <a:pt x="0" y="168"/>
                    <a:pt x="63" y="154"/>
                    <a:pt x="99" y="132"/>
                  </a:cubicBezTo>
                  <a:cubicBezTo>
                    <a:pt x="142" y="106"/>
                    <a:pt x="199" y="55"/>
                    <a:pt x="251" y="24"/>
                  </a:cubicBezTo>
                  <a:cubicBezTo>
                    <a:pt x="292" y="0"/>
                    <a:pt x="338" y="16"/>
                    <a:pt x="387" y="24"/>
                  </a:cubicBezTo>
                  <a:cubicBezTo>
                    <a:pt x="425" y="30"/>
                    <a:pt x="464" y="25"/>
                    <a:pt x="503" y="28"/>
                  </a:cubicBezTo>
                  <a:cubicBezTo>
                    <a:pt x="592" y="34"/>
                    <a:pt x="736" y="87"/>
                    <a:pt x="779" y="148"/>
                  </a:cubicBezTo>
                  <a:cubicBezTo>
                    <a:pt x="796" y="173"/>
                    <a:pt x="793" y="202"/>
                    <a:pt x="803" y="228"/>
                  </a:cubicBezTo>
                  <a:cubicBezTo>
                    <a:pt x="811" y="248"/>
                    <a:pt x="831" y="256"/>
                    <a:pt x="847" y="276"/>
                  </a:cubicBezTo>
                  <a:cubicBezTo>
                    <a:pt x="880" y="315"/>
                    <a:pt x="912" y="375"/>
                    <a:pt x="895" y="43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 dirty="0">
                <a:solidFill>
                  <a:schemeClr val="bg1"/>
                </a:solidFill>
                <a:latin typeface="+mn-lt"/>
                <a:ea typeface="ＭＳ Ｐゴシック" pitchFamily="34" charset="-128"/>
              </a:endParaRPr>
            </a:p>
          </p:txBody>
        </p:sp>
        <p:sp>
          <p:nvSpPr>
            <p:cNvPr id="22" name="Freeform 583"/>
            <p:cNvSpPr>
              <a:spLocks/>
            </p:cNvSpPr>
            <p:nvPr/>
          </p:nvSpPr>
          <p:spPr bwMode="auto">
            <a:xfrm>
              <a:off x="7010" y="844"/>
              <a:ext cx="255" cy="194"/>
            </a:xfrm>
            <a:custGeom>
              <a:avLst/>
              <a:gdLst>
                <a:gd name="T0" fmla="*/ 108 w 108"/>
                <a:gd name="T1" fmla="*/ 10 h 82"/>
                <a:gd name="T2" fmla="*/ 0 w 108"/>
                <a:gd name="T3" fmla="*/ 82 h 82"/>
                <a:gd name="T4" fmla="*/ 108 w 108"/>
                <a:gd name="T5" fmla="*/ 10 h 82"/>
                <a:gd name="T6" fmla="*/ 0 60000 65536"/>
                <a:gd name="T7" fmla="*/ 0 60000 65536"/>
                <a:gd name="T8" fmla="*/ 0 60000 65536"/>
                <a:gd name="T9" fmla="*/ 0 w 108"/>
                <a:gd name="T10" fmla="*/ 0 h 82"/>
                <a:gd name="T11" fmla="*/ 108 w 108"/>
                <a:gd name="T12" fmla="*/ 82 h 8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8" h="82">
                  <a:moveTo>
                    <a:pt x="108" y="10"/>
                  </a:moveTo>
                  <a:cubicBezTo>
                    <a:pt x="93" y="53"/>
                    <a:pt x="43" y="81"/>
                    <a:pt x="0" y="82"/>
                  </a:cubicBezTo>
                  <a:cubicBezTo>
                    <a:pt x="14" y="38"/>
                    <a:pt x="53" y="0"/>
                    <a:pt x="108" y="1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 dirty="0">
                <a:solidFill>
                  <a:schemeClr val="bg1"/>
                </a:solidFill>
                <a:latin typeface="+mn-lt"/>
                <a:ea typeface="ＭＳ Ｐゴシック" pitchFamily="34" charset="-128"/>
              </a:endParaRPr>
            </a:p>
          </p:txBody>
        </p:sp>
        <p:sp>
          <p:nvSpPr>
            <p:cNvPr id="23" name="Freeform 584"/>
            <p:cNvSpPr>
              <a:spLocks/>
            </p:cNvSpPr>
            <p:nvPr/>
          </p:nvSpPr>
          <p:spPr bwMode="auto">
            <a:xfrm>
              <a:off x="6632" y="1010"/>
              <a:ext cx="916" cy="859"/>
            </a:xfrm>
            <a:custGeom>
              <a:avLst/>
              <a:gdLst>
                <a:gd name="T0" fmla="*/ 388 w 388"/>
                <a:gd name="T1" fmla="*/ 36 h 364"/>
                <a:gd name="T2" fmla="*/ 220 w 388"/>
                <a:gd name="T3" fmla="*/ 148 h 364"/>
                <a:gd name="T4" fmla="*/ 192 w 388"/>
                <a:gd name="T5" fmla="*/ 200 h 364"/>
                <a:gd name="T6" fmla="*/ 96 w 388"/>
                <a:gd name="T7" fmla="*/ 276 h 364"/>
                <a:gd name="T8" fmla="*/ 12 w 388"/>
                <a:gd name="T9" fmla="*/ 364 h 364"/>
                <a:gd name="T10" fmla="*/ 88 w 388"/>
                <a:gd name="T11" fmla="*/ 232 h 364"/>
                <a:gd name="T12" fmla="*/ 160 w 388"/>
                <a:gd name="T13" fmla="*/ 184 h 364"/>
                <a:gd name="T14" fmla="*/ 208 w 388"/>
                <a:gd name="T15" fmla="*/ 104 h 364"/>
                <a:gd name="T16" fmla="*/ 388 w 388"/>
                <a:gd name="T17" fmla="*/ 36 h 3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8"/>
                <a:gd name="T28" fmla="*/ 0 h 364"/>
                <a:gd name="T29" fmla="*/ 388 w 388"/>
                <a:gd name="T30" fmla="*/ 364 h 36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8" h="364">
                  <a:moveTo>
                    <a:pt x="388" y="36"/>
                  </a:moveTo>
                  <a:cubicBezTo>
                    <a:pt x="327" y="76"/>
                    <a:pt x="262" y="93"/>
                    <a:pt x="220" y="148"/>
                  </a:cubicBezTo>
                  <a:cubicBezTo>
                    <a:pt x="208" y="164"/>
                    <a:pt x="205" y="185"/>
                    <a:pt x="192" y="200"/>
                  </a:cubicBezTo>
                  <a:cubicBezTo>
                    <a:pt x="166" y="229"/>
                    <a:pt x="126" y="246"/>
                    <a:pt x="96" y="276"/>
                  </a:cubicBezTo>
                  <a:cubicBezTo>
                    <a:pt x="66" y="306"/>
                    <a:pt x="53" y="347"/>
                    <a:pt x="12" y="364"/>
                  </a:cubicBezTo>
                  <a:cubicBezTo>
                    <a:pt x="0" y="307"/>
                    <a:pt x="48" y="268"/>
                    <a:pt x="88" y="232"/>
                  </a:cubicBezTo>
                  <a:cubicBezTo>
                    <a:pt x="110" y="212"/>
                    <a:pt x="142" y="202"/>
                    <a:pt x="160" y="184"/>
                  </a:cubicBezTo>
                  <a:cubicBezTo>
                    <a:pt x="179" y="165"/>
                    <a:pt x="187" y="127"/>
                    <a:pt x="208" y="104"/>
                  </a:cubicBezTo>
                  <a:cubicBezTo>
                    <a:pt x="245" y="65"/>
                    <a:pt x="341" y="0"/>
                    <a:pt x="388" y="3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 dirty="0">
                <a:solidFill>
                  <a:schemeClr val="bg1"/>
                </a:solidFill>
                <a:latin typeface="+mn-lt"/>
                <a:ea typeface="ＭＳ Ｐゴシック" pitchFamily="34" charset="-128"/>
              </a:endParaRPr>
            </a:p>
          </p:txBody>
        </p:sp>
        <p:sp>
          <p:nvSpPr>
            <p:cNvPr id="24" name="Freeform 585"/>
            <p:cNvSpPr>
              <a:spLocks/>
            </p:cNvSpPr>
            <p:nvPr/>
          </p:nvSpPr>
          <p:spPr bwMode="auto">
            <a:xfrm>
              <a:off x="7189" y="1090"/>
              <a:ext cx="1918" cy="1885"/>
            </a:xfrm>
            <a:custGeom>
              <a:avLst/>
              <a:gdLst>
                <a:gd name="T0" fmla="*/ 812 w 812"/>
                <a:gd name="T1" fmla="*/ 598 h 798"/>
                <a:gd name="T2" fmla="*/ 812 w 812"/>
                <a:gd name="T3" fmla="*/ 682 h 798"/>
                <a:gd name="T4" fmla="*/ 760 w 812"/>
                <a:gd name="T5" fmla="*/ 798 h 798"/>
                <a:gd name="T6" fmla="*/ 772 w 812"/>
                <a:gd name="T7" fmla="*/ 590 h 798"/>
                <a:gd name="T8" fmla="*/ 576 w 812"/>
                <a:gd name="T9" fmla="*/ 182 h 798"/>
                <a:gd name="T10" fmla="*/ 100 w 812"/>
                <a:gd name="T11" fmla="*/ 94 h 798"/>
                <a:gd name="T12" fmla="*/ 0 w 812"/>
                <a:gd name="T13" fmla="*/ 154 h 798"/>
                <a:gd name="T14" fmla="*/ 112 w 812"/>
                <a:gd name="T15" fmla="*/ 50 h 798"/>
                <a:gd name="T16" fmla="*/ 364 w 812"/>
                <a:gd name="T17" fmla="*/ 22 h 798"/>
                <a:gd name="T18" fmla="*/ 812 w 812"/>
                <a:gd name="T19" fmla="*/ 598 h 79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12"/>
                <a:gd name="T31" fmla="*/ 0 h 798"/>
                <a:gd name="T32" fmla="*/ 812 w 812"/>
                <a:gd name="T33" fmla="*/ 798 h 79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12" h="798">
                  <a:moveTo>
                    <a:pt x="812" y="598"/>
                  </a:moveTo>
                  <a:cubicBezTo>
                    <a:pt x="812" y="626"/>
                    <a:pt x="812" y="654"/>
                    <a:pt x="812" y="682"/>
                  </a:cubicBezTo>
                  <a:cubicBezTo>
                    <a:pt x="796" y="722"/>
                    <a:pt x="801" y="783"/>
                    <a:pt x="760" y="798"/>
                  </a:cubicBezTo>
                  <a:cubicBezTo>
                    <a:pt x="757" y="729"/>
                    <a:pt x="777" y="659"/>
                    <a:pt x="772" y="590"/>
                  </a:cubicBezTo>
                  <a:cubicBezTo>
                    <a:pt x="760" y="437"/>
                    <a:pt x="656" y="264"/>
                    <a:pt x="576" y="182"/>
                  </a:cubicBezTo>
                  <a:cubicBezTo>
                    <a:pt x="477" y="80"/>
                    <a:pt x="267" y="0"/>
                    <a:pt x="100" y="94"/>
                  </a:cubicBezTo>
                  <a:cubicBezTo>
                    <a:pt x="64" y="114"/>
                    <a:pt x="48" y="161"/>
                    <a:pt x="0" y="154"/>
                  </a:cubicBezTo>
                  <a:cubicBezTo>
                    <a:pt x="13" y="101"/>
                    <a:pt x="67" y="72"/>
                    <a:pt x="112" y="50"/>
                  </a:cubicBezTo>
                  <a:cubicBezTo>
                    <a:pt x="181" y="17"/>
                    <a:pt x="283" y="3"/>
                    <a:pt x="364" y="22"/>
                  </a:cubicBezTo>
                  <a:cubicBezTo>
                    <a:pt x="614" y="81"/>
                    <a:pt x="776" y="324"/>
                    <a:pt x="812" y="59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 dirty="0">
                <a:solidFill>
                  <a:schemeClr val="bg1"/>
                </a:solidFill>
                <a:latin typeface="+mn-lt"/>
                <a:ea typeface="ＭＳ Ｐゴシック" pitchFamily="34" charset="-128"/>
              </a:endParaRPr>
            </a:p>
          </p:txBody>
        </p:sp>
        <p:sp>
          <p:nvSpPr>
            <p:cNvPr id="25" name="Freeform 586"/>
            <p:cNvSpPr>
              <a:spLocks/>
            </p:cNvSpPr>
            <p:nvPr/>
          </p:nvSpPr>
          <p:spPr bwMode="auto">
            <a:xfrm>
              <a:off x="6556" y="1267"/>
              <a:ext cx="2407" cy="1623"/>
            </a:xfrm>
            <a:custGeom>
              <a:avLst/>
              <a:gdLst>
                <a:gd name="T0" fmla="*/ 0 w 1019"/>
                <a:gd name="T1" fmla="*/ 467 h 687"/>
                <a:gd name="T2" fmla="*/ 0 w 1019"/>
                <a:gd name="T3" fmla="*/ 435 h 687"/>
                <a:gd name="T4" fmla="*/ 220 w 1019"/>
                <a:gd name="T5" fmla="*/ 131 h 687"/>
                <a:gd name="T6" fmla="*/ 296 w 1019"/>
                <a:gd name="T7" fmla="*/ 103 h 687"/>
                <a:gd name="T8" fmla="*/ 380 w 1019"/>
                <a:gd name="T9" fmla="*/ 43 h 687"/>
                <a:gd name="T10" fmla="*/ 588 w 1019"/>
                <a:gd name="T11" fmla="*/ 3 h 687"/>
                <a:gd name="T12" fmla="*/ 844 w 1019"/>
                <a:gd name="T13" fmla="*/ 143 h 687"/>
                <a:gd name="T14" fmla="*/ 1012 w 1019"/>
                <a:gd name="T15" fmla="*/ 551 h 687"/>
                <a:gd name="T16" fmla="*/ 976 w 1019"/>
                <a:gd name="T17" fmla="*/ 687 h 687"/>
                <a:gd name="T18" fmla="*/ 968 w 1019"/>
                <a:gd name="T19" fmla="*/ 539 h 687"/>
                <a:gd name="T20" fmla="*/ 820 w 1019"/>
                <a:gd name="T21" fmla="*/ 187 h 687"/>
                <a:gd name="T22" fmla="*/ 412 w 1019"/>
                <a:gd name="T23" fmla="*/ 75 h 687"/>
                <a:gd name="T24" fmla="*/ 304 w 1019"/>
                <a:gd name="T25" fmla="*/ 151 h 687"/>
                <a:gd name="T26" fmla="*/ 232 w 1019"/>
                <a:gd name="T27" fmla="*/ 171 h 687"/>
                <a:gd name="T28" fmla="*/ 68 w 1019"/>
                <a:gd name="T29" fmla="*/ 371 h 687"/>
                <a:gd name="T30" fmla="*/ 0 w 1019"/>
                <a:gd name="T31" fmla="*/ 467 h 68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19"/>
                <a:gd name="T49" fmla="*/ 0 h 687"/>
                <a:gd name="T50" fmla="*/ 1019 w 1019"/>
                <a:gd name="T51" fmla="*/ 687 h 68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19" h="687">
                  <a:moveTo>
                    <a:pt x="0" y="467"/>
                  </a:moveTo>
                  <a:cubicBezTo>
                    <a:pt x="0" y="456"/>
                    <a:pt x="0" y="446"/>
                    <a:pt x="0" y="435"/>
                  </a:cubicBezTo>
                  <a:cubicBezTo>
                    <a:pt x="35" y="319"/>
                    <a:pt x="123" y="178"/>
                    <a:pt x="220" y="131"/>
                  </a:cubicBezTo>
                  <a:cubicBezTo>
                    <a:pt x="245" y="119"/>
                    <a:pt x="272" y="115"/>
                    <a:pt x="296" y="103"/>
                  </a:cubicBezTo>
                  <a:cubicBezTo>
                    <a:pt x="329" y="86"/>
                    <a:pt x="354" y="58"/>
                    <a:pt x="380" y="43"/>
                  </a:cubicBezTo>
                  <a:cubicBezTo>
                    <a:pt x="432" y="14"/>
                    <a:pt x="497" y="0"/>
                    <a:pt x="588" y="3"/>
                  </a:cubicBezTo>
                  <a:cubicBezTo>
                    <a:pt x="693" y="7"/>
                    <a:pt x="788" y="78"/>
                    <a:pt x="844" y="143"/>
                  </a:cubicBezTo>
                  <a:cubicBezTo>
                    <a:pt x="930" y="242"/>
                    <a:pt x="1012" y="387"/>
                    <a:pt x="1012" y="551"/>
                  </a:cubicBezTo>
                  <a:cubicBezTo>
                    <a:pt x="1012" y="598"/>
                    <a:pt x="1019" y="653"/>
                    <a:pt x="976" y="687"/>
                  </a:cubicBezTo>
                  <a:cubicBezTo>
                    <a:pt x="955" y="635"/>
                    <a:pt x="970" y="584"/>
                    <a:pt x="968" y="539"/>
                  </a:cubicBezTo>
                  <a:cubicBezTo>
                    <a:pt x="961" y="392"/>
                    <a:pt x="890" y="271"/>
                    <a:pt x="820" y="187"/>
                  </a:cubicBezTo>
                  <a:cubicBezTo>
                    <a:pt x="740" y="91"/>
                    <a:pt x="571" y="0"/>
                    <a:pt x="412" y="75"/>
                  </a:cubicBezTo>
                  <a:cubicBezTo>
                    <a:pt x="373" y="93"/>
                    <a:pt x="347" y="132"/>
                    <a:pt x="304" y="151"/>
                  </a:cubicBezTo>
                  <a:cubicBezTo>
                    <a:pt x="283" y="160"/>
                    <a:pt x="256" y="159"/>
                    <a:pt x="232" y="171"/>
                  </a:cubicBezTo>
                  <a:cubicBezTo>
                    <a:pt x="156" y="208"/>
                    <a:pt x="102" y="300"/>
                    <a:pt x="68" y="371"/>
                  </a:cubicBezTo>
                  <a:cubicBezTo>
                    <a:pt x="52" y="406"/>
                    <a:pt x="34" y="484"/>
                    <a:pt x="0" y="46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 dirty="0">
                <a:solidFill>
                  <a:schemeClr val="bg1"/>
                </a:solidFill>
                <a:latin typeface="+mn-lt"/>
                <a:ea typeface="ＭＳ Ｐゴシック" pitchFamily="34" charset="-128"/>
              </a:endParaRPr>
            </a:p>
          </p:txBody>
        </p:sp>
        <p:sp>
          <p:nvSpPr>
            <p:cNvPr id="26" name="Freeform 587"/>
            <p:cNvSpPr>
              <a:spLocks/>
            </p:cNvSpPr>
            <p:nvPr/>
          </p:nvSpPr>
          <p:spPr bwMode="auto">
            <a:xfrm>
              <a:off x="6752" y="1312"/>
              <a:ext cx="258" cy="236"/>
            </a:xfrm>
            <a:custGeom>
              <a:avLst/>
              <a:gdLst>
                <a:gd name="T0" fmla="*/ 109 w 109"/>
                <a:gd name="T1" fmla="*/ 0 h 100"/>
                <a:gd name="T2" fmla="*/ 1 w 109"/>
                <a:gd name="T3" fmla="*/ 100 h 100"/>
                <a:gd name="T4" fmla="*/ 109 w 109"/>
                <a:gd name="T5" fmla="*/ 0 h 100"/>
                <a:gd name="T6" fmla="*/ 0 60000 65536"/>
                <a:gd name="T7" fmla="*/ 0 60000 65536"/>
                <a:gd name="T8" fmla="*/ 0 60000 65536"/>
                <a:gd name="T9" fmla="*/ 0 w 109"/>
                <a:gd name="T10" fmla="*/ 0 h 100"/>
                <a:gd name="T11" fmla="*/ 109 w 109"/>
                <a:gd name="T12" fmla="*/ 100 h 1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9" h="100">
                  <a:moveTo>
                    <a:pt x="109" y="0"/>
                  </a:moveTo>
                  <a:cubicBezTo>
                    <a:pt x="102" y="62"/>
                    <a:pt x="47" y="77"/>
                    <a:pt x="1" y="100"/>
                  </a:cubicBezTo>
                  <a:cubicBezTo>
                    <a:pt x="0" y="45"/>
                    <a:pt x="52" y="10"/>
                    <a:pt x="109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 dirty="0">
                <a:solidFill>
                  <a:schemeClr val="bg1"/>
                </a:solidFill>
                <a:latin typeface="+mn-lt"/>
                <a:ea typeface="ＭＳ Ｐゴシック" pitchFamily="34" charset="-128"/>
              </a:endParaRPr>
            </a:p>
          </p:txBody>
        </p:sp>
        <p:sp>
          <p:nvSpPr>
            <p:cNvPr id="27" name="Freeform 588"/>
            <p:cNvSpPr>
              <a:spLocks/>
            </p:cNvSpPr>
            <p:nvPr/>
          </p:nvSpPr>
          <p:spPr bwMode="auto">
            <a:xfrm>
              <a:off x="6589" y="1432"/>
              <a:ext cx="1970" cy="2488"/>
            </a:xfrm>
            <a:custGeom>
              <a:avLst/>
              <a:gdLst>
                <a:gd name="T0" fmla="*/ 386 w 834"/>
                <a:gd name="T1" fmla="*/ 105 h 1053"/>
                <a:gd name="T2" fmla="*/ 470 w 834"/>
                <a:gd name="T3" fmla="*/ 85 h 1053"/>
                <a:gd name="T4" fmla="*/ 834 w 834"/>
                <a:gd name="T5" fmla="*/ 397 h 1053"/>
                <a:gd name="T6" fmla="*/ 830 w 834"/>
                <a:gd name="T7" fmla="*/ 429 h 1053"/>
                <a:gd name="T8" fmla="*/ 694 w 834"/>
                <a:gd name="T9" fmla="*/ 869 h 1053"/>
                <a:gd name="T10" fmla="*/ 542 w 834"/>
                <a:gd name="T11" fmla="*/ 937 h 1053"/>
                <a:gd name="T12" fmla="*/ 434 w 834"/>
                <a:gd name="T13" fmla="*/ 1001 h 1053"/>
                <a:gd name="T14" fmla="*/ 302 w 834"/>
                <a:gd name="T15" fmla="*/ 1021 h 1053"/>
                <a:gd name="T16" fmla="*/ 222 w 834"/>
                <a:gd name="T17" fmla="*/ 1045 h 1053"/>
                <a:gd name="T18" fmla="*/ 390 w 834"/>
                <a:gd name="T19" fmla="*/ 965 h 1053"/>
                <a:gd name="T20" fmla="*/ 690 w 834"/>
                <a:gd name="T21" fmla="*/ 625 h 1053"/>
                <a:gd name="T22" fmla="*/ 714 w 834"/>
                <a:gd name="T23" fmla="*/ 521 h 1053"/>
                <a:gd name="T24" fmla="*/ 722 w 834"/>
                <a:gd name="T25" fmla="*/ 653 h 1053"/>
                <a:gd name="T26" fmla="*/ 622 w 834"/>
                <a:gd name="T27" fmla="*/ 861 h 1053"/>
                <a:gd name="T28" fmla="*/ 766 w 834"/>
                <a:gd name="T29" fmla="*/ 529 h 1053"/>
                <a:gd name="T30" fmla="*/ 778 w 834"/>
                <a:gd name="T31" fmla="*/ 361 h 1053"/>
                <a:gd name="T32" fmla="*/ 522 w 834"/>
                <a:gd name="T33" fmla="*/ 133 h 1053"/>
                <a:gd name="T34" fmla="*/ 326 w 834"/>
                <a:gd name="T35" fmla="*/ 205 h 1053"/>
                <a:gd name="T36" fmla="*/ 202 w 834"/>
                <a:gd name="T37" fmla="*/ 321 h 1053"/>
                <a:gd name="T38" fmla="*/ 114 w 834"/>
                <a:gd name="T39" fmla="*/ 505 h 1053"/>
                <a:gd name="T40" fmla="*/ 18 w 834"/>
                <a:gd name="T41" fmla="*/ 645 h 1053"/>
                <a:gd name="T42" fmla="*/ 78 w 834"/>
                <a:gd name="T43" fmla="*/ 477 h 1053"/>
                <a:gd name="T44" fmla="*/ 150 w 834"/>
                <a:gd name="T45" fmla="*/ 309 h 1053"/>
                <a:gd name="T46" fmla="*/ 266 w 834"/>
                <a:gd name="T47" fmla="*/ 185 h 1053"/>
                <a:gd name="T48" fmla="*/ 502 w 834"/>
                <a:gd name="T49" fmla="*/ 5 h 1053"/>
                <a:gd name="T50" fmla="*/ 574 w 834"/>
                <a:gd name="T51" fmla="*/ 25 h 1053"/>
                <a:gd name="T52" fmla="*/ 470 w 834"/>
                <a:gd name="T53" fmla="*/ 57 h 1053"/>
                <a:gd name="T54" fmla="*/ 386 w 834"/>
                <a:gd name="T55" fmla="*/ 105 h 105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834"/>
                <a:gd name="T85" fmla="*/ 0 h 1053"/>
                <a:gd name="T86" fmla="*/ 834 w 834"/>
                <a:gd name="T87" fmla="*/ 1053 h 105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834" h="1053">
                  <a:moveTo>
                    <a:pt x="386" y="105"/>
                  </a:moveTo>
                  <a:cubicBezTo>
                    <a:pt x="419" y="107"/>
                    <a:pt x="441" y="88"/>
                    <a:pt x="470" y="85"/>
                  </a:cubicBezTo>
                  <a:cubicBezTo>
                    <a:pt x="658" y="63"/>
                    <a:pt x="834" y="235"/>
                    <a:pt x="834" y="397"/>
                  </a:cubicBezTo>
                  <a:cubicBezTo>
                    <a:pt x="834" y="407"/>
                    <a:pt x="832" y="420"/>
                    <a:pt x="830" y="429"/>
                  </a:cubicBezTo>
                  <a:cubicBezTo>
                    <a:pt x="792" y="614"/>
                    <a:pt x="805" y="765"/>
                    <a:pt x="694" y="869"/>
                  </a:cubicBezTo>
                  <a:cubicBezTo>
                    <a:pt x="652" y="909"/>
                    <a:pt x="601" y="916"/>
                    <a:pt x="542" y="937"/>
                  </a:cubicBezTo>
                  <a:cubicBezTo>
                    <a:pt x="502" y="951"/>
                    <a:pt x="477" y="984"/>
                    <a:pt x="434" y="1001"/>
                  </a:cubicBezTo>
                  <a:cubicBezTo>
                    <a:pt x="395" y="1017"/>
                    <a:pt x="348" y="1010"/>
                    <a:pt x="302" y="1021"/>
                  </a:cubicBezTo>
                  <a:cubicBezTo>
                    <a:pt x="278" y="1027"/>
                    <a:pt x="256" y="1053"/>
                    <a:pt x="222" y="1045"/>
                  </a:cubicBezTo>
                  <a:cubicBezTo>
                    <a:pt x="220" y="972"/>
                    <a:pt x="328" y="988"/>
                    <a:pt x="390" y="965"/>
                  </a:cubicBezTo>
                  <a:cubicBezTo>
                    <a:pt x="533" y="914"/>
                    <a:pt x="657" y="786"/>
                    <a:pt x="690" y="625"/>
                  </a:cubicBezTo>
                  <a:cubicBezTo>
                    <a:pt x="697" y="593"/>
                    <a:pt x="685" y="552"/>
                    <a:pt x="714" y="521"/>
                  </a:cubicBezTo>
                  <a:cubicBezTo>
                    <a:pt x="764" y="541"/>
                    <a:pt x="733" y="611"/>
                    <a:pt x="722" y="653"/>
                  </a:cubicBezTo>
                  <a:cubicBezTo>
                    <a:pt x="700" y="737"/>
                    <a:pt x="671" y="808"/>
                    <a:pt x="622" y="861"/>
                  </a:cubicBezTo>
                  <a:cubicBezTo>
                    <a:pt x="735" y="819"/>
                    <a:pt x="755" y="678"/>
                    <a:pt x="766" y="529"/>
                  </a:cubicBezTo>
                  <a:cubicBezTo>
                    <a:pt x="771" y="467"/>
                    <a:pt x="790" y="414"/>
                    <a:pt x="778" y="361"/>
                  </a:cubicBezTo>
                  <a:cubicBezTo>
                    <a:pt x="753" y="251"/>
                    <a:pt x="651" y="135"/>
                    <a:pt x="522" y="133"/>
                  </a:cubicBezTo>
                  <a:cubicBezTo>
                    <a:pt x="442" y="132"/>
                    <a:pt x="378" y="164"/>
                    <a:pt x="326" y="205"/>
                  </a:cubicBezTo>
                  <a:cubicBezTo>
                    <a:pt x="288" y="236"/>
                    <a:pt x="235" y="283"/>
                    <a:pt x="202" y="321"/>
                  </a:cubicBezTo>
                  <a:cubicBezTo>
                    <a:pt x="166" y="363"/>
                    <a:pt x="144" y="445"/>
                    <a:pt x="114" y="505"/>
                  </a:cubicBezTo>
                  <a:cubicBezTo>
                    <a:pt x="89" y="556"/>
                    <a:pt x="74" y="622"/>
                    <a:pt x="18" y="645"/>
                  </a:cubicBezTo>
                  <a:cubicBezTo>
                    <a:pt x="0" y="588"/>
                    <a:pt x="50" y="534"/>
                    <a:pt x="78" y="477"/>
                  </a:cubicBezTo>
                  <a:cubicBezTo>
                    <a:pt x="104" y="424"/>
                    <a:pt x="119" y="359"/>
                    <a:pt x="150" y="309"/>
                  </a:cubicBezTo>
                  <a:cubicBezTo>
                    <a:pt x="177" y="264"/>
                    <a:pt x="229" y="225"/>
                    <a:pt x="266" y="185"/>
                  </a:cubicBezTo>
                  <a:cubicBezTo>
                    <a:pt x="341" y="106"/>
                    <a:pt x="369" y="17"/>
                    <a:pt x="502" y="5"/>
                  </a:cubicBezTo>
                  <a:cubicBezTo>
                    <a:pt x="524" y="3"/>
                    <a:pt x="572" y="0"/>
                    <a:pt x="574" y="25"/>
                  </a:cubicBezTo>
                  <a:cubicBezTo>
                    <a:pt x="577" y="58"/>
                    <a:pt x="501" y="50"/>
                    <a:pt x="470" y="57"/>
                  </a:cubicBezTo>
                  <a:cubicBezTo>
                    <a:pt x="435" y="65"/>
                    <a:pt x="401" y="77"/>
                    <a:pt x="386" y="10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 dirty="0">
                <a:solidFill>
                  <a:schemeClr val="bg1"/>
                </a:solidFill>
                <a:latin typeface="+mn-lt"/>
                <a:ea typeface="ＭＳ Ｐゴシック" pitchFamily="34" charset="-128"/>
              </a:endParaRPr>
            </a:p>
          </p:txBody>
        </p:sp>
        <p:sp>
          <p:nvSpPr>
            <p:cNvPr id="28" name="Freeform 589"/>
            <p:cNvSpPr>
              <a:spLocks/>
            </p:cNvSpPr>
            <p:nvPr/>
          </p:nvSpPr>
          <p:spPr bwMode="auto">
            <a:xfrm>
              <a:off x="7983" y="1435"/>
              <a:ext cx="817" cy="1455"/>
            </a:xfrm>
            <a:custGeom>
              <a:avLst/>
              <a:gdLst>
                <a:gd name="T0" fmla="*/ 304 w 346"/>
                <a:gd name="T1" fmla="*/ 616 h 616"/>
                <a:gd name="T2" fmla="*/ 300 w 346"/>
                <a:gd name="T3" fmla="*/ 464 h 616"/>
                <a:gd name="T4" fmla="*/ 280 w 346"/>
                <a:gd name="T5" fmla="*/ 412 h 616"/>
                <a:gd name="T6" fmla="*/ 232 w 346"/>
                <a:gd name="T7" fmla="*/ 260 h 616"/>
                <a:gd name="T8" fmla="*/ 80 w 346"/>
                <a:gd name="T9" fmla="*/ 92 h 616"/>
                <a:gd name="T10" fmla="*/ 0 w 346"/>
                <a:gd name="T11" fmla="*/ 32 h 616"/>
                <a:gd name="T12" fmla="*/ 200 w 346"/>
                <a:gd name="T13" fmla="*/ 132 h 616"/>
                <a:gd name="T14" fmla="*/ 340 w 346"/>
                <a:gd name="T15" fmla="*/ 448 h 616"/>
                <a:gd name="T16" fmla="*/ 304 w 346"/>
                <a:gd name="T17" fmla="*/ 616 h 6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46"/>
                <a:gd name="T28" fmla="*/ 0 h 616"/>
                <a:gd name="T29" fmla="*/ 346 w 346"/>
                <a:gd name="T30" fmla="*/ 616 h 6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46" h="616">
                  <a:moveTo>
                    <a:pt x="304" y="616"/>
                  </a:moveTo>
                  <a:cubicBezTo>
                    <a:pt x="276" y="580"/>
                    <a:pt x="309" y="515"/>
                    <a:pt x="300" y="464"/>
                  </a:cubicBezTo>
                  <a:cubicBezTo>
                    <a:pt x="297" y="445"/>
                    <a:pt x="285" y="430"/>
                    <a:pt x="280" y="412"/>
                  </a:cubicBezTo>
                  <a:cubicBezTo>
                    <a:pt x="264" y="354"/>
                    <a:pt x="258" y="308"/>
                    <a:pt x="232" y="260"/>
                  </a:cubicBezTo>
                  <a:cubicBezTo>
                    <a:pt x="197" y="196"/>
                    <a:pt x="138" y="127"/>
                    <a:pt x="80" y="92"/>
                  </a:cubicBezTo>
                  <a:cubicBezTo>
                    <a:pt x="53" y="76"/>
                    <a:pt x="6" y="77"/>
                    <a:pt x="0" y="32"/>
                  </a:cubicBezTo>
                  <a:cubicBezTo>
                    <a:pt x="46" y="0"/>
                    <a:pt x="161" y="84"/>
                    <a:pt x="200" y="132"/>
                  </a:cubicBezTo>
                  <a:cubicBezTo>
                    <a:pt x="269" y="217"/>
                    <a:pt x="332" y="346"/>
                    <a:pt x="340" y="448"/>
                  </a:cubicBezTo>
                  <a:cubicBezTo>
                    <a:pt x="345" y="509"/>
                    <a:pt x="346" y="588"/>
                    <a:pt x="304" y="61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 dirty="0">
                <a:solidFill>
                  <a:schemeClr val="bg1"/>
                </a:solidFill>
                <a:latin typeface="+mn-lt"/>
                <a:ea typeface="ＭＳ Ｐゴシック" pitchFamily="34" charset="-128"/>
              </a:endParaRPr>
            </a:p>
          </p:txBody>
        </p:sp>
        <p:sp>
          <p:nvSpPr>
            <p:cNvPr id="29" name="Freeform 590"/>
            <p:cNvSpPr>
              <a:spLocks/>
            </p:cNvSpPr>
            <p:nvPr/>
          </p:nvSpPr>
          <p:spPr bwMode="auto">
            <a:xfrm>
              <a:off x="6585" y="1680"/>
              <a:ext cx="663" cy="993"/>
            </a:xfrm>
            <a:custGeom>
              <a:avLst/>
              <a:gdLst>
                <a:gd name="T0" fmla="*/ 276 w 281"/>
                <a:gd name="T1" fmla="*/ 0 h 420"/>
                <a:gd name="T2" fmla="*/ 184 w 281"/>
                <a:gd name="T3" fmla="*/ 116 h 420"/>
                <a:gd name="T4" fmla="*/ 100 w 281"/>
                <a:gd name="T5" fmla="*/ 244 h 420"/>
                <a:gd name="T6" fmla="*/ 8 w 281"/>
                <a:gd name="T7" fmla="*/ 420 h 420"/>
                <a:gd name="T8" fmla="*/ 48 w 281"/>
                <a:gd name="T9" fmla="*/ 268 h 420"/>
                <a:gd name="T10" fmla="*/ 108 w 281"/>
                <a:gd name="T11" fmla="*/ 128 h 420"/>
                <a:gd name="T12" fmla="*/ 268 w 281"/>
                <a:gd name="T13" fmla="*/ 0 h 420"/>
                <a:gd name="T14" fmla="*/ 276 w 281"/>
                <a:gd name="T15" fmla="*/ 0 h 42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1"/>
                <a:gd name="T25" fmla="*/ 0 h 420"/>
                <a:gd name="T26" fmla="*/ 281 w 281"/>
                <a:gd name="T27" fmla="*/ 420 h 42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1" h="420">
                  <a:moveTo>
                    <a:pt x="276" y="0"/>
                  </a:moveTo>
                  <a:cubicBezTo>
                    <a:pt x="281" y="60"/>
                    <a:pt x="217" y="82"/>
                    <a:pt x="184" y="116"/>
                  </a:cubicBezTo>
                  <a:cubicBezTo>
                    <a:pt x="151" y="150"/>
                    <a:pt x="120" y="196"/>
                    <a:pt x="100" y="244"/>
                  </a:cubicBezTo>
                  <a:cubicBezTo>
                    <a:pt x="74" y="306"/>
                    <a:pt x="67" y="380"/>
                    <a:pt x="8" y="420"/>
                  </a:cubicBezTo>
                  <a:cubicBezTo>
                    <a:pt x="0" y="366"/>
                    <a:pt x="29" y="315"/>
                    <a:pt x="48" y="268"/>
                  </a:cubicBezTo>
                  <a:cubicBezTo>
                    <a:pt x="67" y="221"/>
                    <a:pt x="83" y="167"/>
                    <a:pt x="108" y="128"/>
                  </a:cubicBezTo>
                  <a:cubicBezTo>
                    <a:pt x="139" y="81"/>
                    <a:pt x="220" y="27"/>
                    <a:pt x="268" y="0"/>
                  </a:cubicBezTo>
                  <a:cubicBezTo>
                    <a:pt x="271" y="0"/>
                    <a:pt x="273" y="0"/>
                    <a:pt x="276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 dirty="0">
                <a:solidFill>
                  <a:schemeClr val="bg1"/>
                </a:solidFill>
                <a:latin typeface="+mn-lt"/>
                <a:ea typeface="ＭＳ Ｐゴシック" pitchFamily="34" charset="-128"/>
              </a:endParaRPr>
            </a:p>
          </p:txBody>
        </p:sp>
        <p:sp>
          <p:nvSpPr>
            <p:cNvPr id="30" name="Freeform 591"/>
            <p:cNvSpPr>
              <a:spLocks/>
            </p:cNvSpPr>
            <p:nvPr/>
          </p:nvSpPr>
          <p:spPr bwMode="auto">
            <a:xfrm>
              <a:off x="6792" y="1758"/>
              <a:ext cx="1637" cy="1961"/>
            </a:xfrm>
            <a:custGeom>
              <a:avLst/>
              <a:gdLst>
                <a:gd name="T0" fmla="*/ 632 w 693"/>
                <a:gd name="T1" fmla="*/ 363 h 830"/>
                <a:gd name="T2" fmla="*/ 444 w 693"/>
                <a:gd name="T3" fmla="*/ 79 h 830"/>
                <a:gd name="T4" fmla="*/ 260 w 693"/>
                <a:gd name="T5" fmla="*/ 151 h 830"/>
                <a:gd name="T6" fmla="*/ 232 w 693"/>
                <a:gd name="T7" fmla="*/ 187 h 830"/>
                <a:gd name="T8" fmla="*/ 168 w 693"/>
                <a:gd name="T9" fmla="*/ 263 h 830"/>
                <a:gd name="T10" fmla="*/ 524 w 693"/>
                <a:gd name="T11" fmla="*/ 131 h 830"/>
                <a:gd name="T12" fmla="*/ 544 w 693"/>
                <a:gd name="T13" fmla="*/ 571 h 830"/>
                <a:gd name="T14" fmla="*/ 376 w 693"/>
                <a:gd name="T15" fmla="*/ 763 h 830"/>
                <a:gd name="T16" fmla="*/ 304 w 693"/>
                <a:gd name="T17" fmla="*/ 795 h 830"/>
                <a:gd name="T18" fmla="*/ 236 w 693"/>
                <a:gd name="T19" fmla="*/ 819 h 830"/>
                <a:gd name="T20" fmla="*/ 384 w 693"/>
                <a:gd name="T21" fmla="*/ 703 h 830"/>
                <a:gd name="T22" fmla="*/ 528 w 693"/>
                <a:gd name="T23" fmla="*/ 415 h 830"/>
                <a:gd name="T24" fmla="*/ 520 w 693"/>
                <a:gd name="T25" fmla="*/ 191 h 830"/>
                <a:gd name="T26" fmla="*/ 340 w 693"/>
                <a:gd name="T27" fmla="*/ 167 h 830"/>
                <a:gd name="T28" fmla="*/ 260 w 693"/>
                <a:gd name="T29" fmla="*/ 255 h 830"/>
                <a:gd name="T30" fmla="*/ 200 w 693"/>
                <a:gd name="T31" fmla="*/ 307 h 830"/>
                <a:gd name="T32" fmla="*/ 184 w 693"/>
                <a:gd name="T33" fmla="*/ 431 h 830"/>
                <a:gd name="T34" fmla="*/ 116 w 693"/>
                <a:gd name="T35" fmla="*/ 571 h 830"/>
                <a:gd name="T36" fmla="*/ 0 w 693"/>
                <a:gd name="T37" fmla="*/ 651 h 830"/>
                <a:gd name="T38" fmla="*/ 84 w 693"/>
                <a:gd name="T39" fmla="*/ 527 h 830"/>
                <a:gd name="T40" fmla="*/ 124 w 693"/>
                <a:gd name="T41" fmla="*/ 355 h 830"/>
                <a:gd name="T42" fmla="*/ 124 w 693"/>
                <a:gd name="T43" fmla="*/ 223 h 830"/>
                <a:gd name="T44" fmla="*/ 248 w 693"/>
                <a:gd name="T45" fmla="*/ 103 h 830"/>
                <a:gd name="T46" fmla="*/ 644 w 693"/>
                <a:gd name="T47" fmla="*/ 171 h 830"/>
                <a:gd name="T48" fmla="*/ 632 w 693"/>
                <a:gd name="T49" fmla="*/ 363 h 83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93"/>
                <a:gd name="T76" fmla="*/ 0 h 830"/>
                <a:gd name="T77" fmla="*/ 693 w 693"/>
                <a:gd name="T78" fmla="*/ 830 h 83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93" h="830">
                  <a:moveTo>
                    <a:pt x="632" y="363"/>
                  </a:moveTo>
                  <a:cubicBezTo>
                    <a:pt x="628" y="214"/>
                    <a:pt x="580" y="83"/>
                    <a:pt x="444" y="79"/>
                  </a:cubicBezTo>
                  <a:cubicBezTo>
                    <a:pt x="376" y="77"/>
                    <a:pt x="304" y="110"/>
                    <a:pt x="260" y="151"/>
                  </a:cubicBezTo>
                  <a:cubicBezTo>
                    <a:pt x="249" y="161"/>
                    <a:pt x="244" y="175"/>
                    <a:pt x="232" y="187"/>
                  </a:cubicBezTo>
                  <a:cubicBezTo>
                    <a:pt x="209" y="209"/>
                    <a:pt x="160" y="222"/>
                    <a:pt x="168" y="263"/>
                  </a:cubicBezTo>
                  <a:cubicBezTo>
                    <a:pt x="253" y="221"/>
                    <a:pt x="372" y="31"/>
                    <a:pt x="524" y="131"/>
                  </a:cubicBezTo>
                  <a:cubicBezTo>
                    <a:pt x="621" y="195"/>
                    <a:pt x="594" y="461"/>
                    <a:pt x="544" y="571"/>
                  </a:cubicBezTo>
                  <a:cubicBezTo>
                    <a:pt x="509" y="649"/>
                    <a:pt x="440" y="726"/>
                    <a:pt x="376" y="763"/>
                  </a:cubicBezTo>
                  <a:cubicBezTo>
                    <a:pt x="354" y="776"/>
                    <a:pt x="327" y="783"/>
                    <a:pt x="304" y="795"/>
                  </a:cubicBezTo>
                  <a:cubicBezTo>
                    <a:pt x="283" y="806"/>
                    <a:pt x="262" y="830"/>
                    <a:pt x="236" y="819"/>
                  </a:cubicBezTo>
                  <a:cubicBezTo>
                    <a:pt x="260" y="744"/>
                    <a:pt x="331" y="743"/>
                    <a:pt x="384" y="703"/>
                  </a:cubicBezTo>
                  <a:cubicBezTo>
                    <a:pt x="465" y="641"/>
                    <a:pt x="514" y="548"/>
                    <a:pt x="528" y="415"/>
                  </a:cubicBezTo>
                  <a:cubicBezTo>
                    <a:pt x="536" y="339"/>
                    <a:pt x="562" y="251"/>
                    <a:pt x="520" y="191"/>
                  </a:cubicBezTo>
                  <a:cubicBezTo>
                    <a:pt x="484" y="140"/>
                    <a:pt x="396" y="135"/>
                    <a:pt x="340" y="167"/>
                  </a:cubicBezTo>
                  <a:cubicBezTo>
                    <a:pt x="309" y="184"/>
                    <a:pt x="293" y="221"/>
                    <a:pt x="260" y="255"/>
                  </a:cubicBezTo>
                  <a:cubicBezTo>
                    <a:pt x="243" y="273"/>
                    <a:pt x="213" y="285"/>
                    <a:pt x="200" y="307"/>
                  </a:cubicBezTo>
                  <a:cubicBezTo>
                    <a:pt x="179" y="343"/>
                    <a:pt x="192" y="380"/>
                    <a:pt x="184" y="431"/>
                  </a:cubicBezTo>
                  <a:cubicBezTo>
                    <a:pt x="177" y="476"/>
                    <a:pt x="142" y="534"/>
                    <a:pt x="116" y="571"/>
                  </a:cubicBezTo>
                  <a:cubicBezTo>
                    <a:pt x="90" y="608"/>
                    <a:pt x="55" y="652"/>
                    <a:pt x="0" y="651"/>
                  </a:cubicBezTo>
                  <a:cubicBezTo>
                    <a:pt x="5" y="592"/>
                    <a:pt x="59" y="569"/>
                    <a:pt x="84" y="527"/>
                  </a:cubicBezTo>
                  <a:cubicBezTo>
                    <a:pt x="107" y="489"/>
                    <a:pt x="132" y="426"/>
                    <a:pt x="124" y="355"/>
                  </a:cubicBezTo>
                  <a:cubicBezTo>
                    <a:pt x="119" y="309"/>
                    <a:pt x="103" y="267"/>
                    <a:pt x="124" y="223"/>
                  </a:cubicBezTo>
                  <a:cubicBezTo>
                    <a:pt x="145" y="180"/>
                    <a:pt x="204" y="139"/>
                    <a:pt x="248" y="103"/>
                  </a:cubicBezTo>
                  <a:cubicBezTo>
                    <a:pt x="376" y="0"/>
                    <a:pt x="568" y="10"/>
                    <a:pt x="644" y="171"/>
                  </a:cubicBezTo>
                  <a:cubicBezTo>
                    <a:pt x="664" y="213"/>
                    <a:pt x="693" y="346"/>
                    <a:pt x="632" y="36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 dirty="0">
                <a:solidFill>
                  <a:schemeClr val="bg1"/>
                </a:solidFill>
                <a:latin typeface="+mn-lt"/>
                <a:ea typeface="ＭＳ Ｐゴシック" pitchFamily="34" charset="-128"/>
              </a:endParaRPr>
            </a:p>
          </p:txBody>
        </p:sp>
        <p:sp>
          <p:nvSpPr>
            <p:cNvPr id="31" name="Freeform 592"/>
            <p:cNvSpPr>
              <a:spLocks/>
            </p:cNvSpPr>
            <p:nvPr/>
          </p:nvSpPr>
          <p:spPr bwMode="auto">
            <a:xfrm>
              <a:off x="7744" y="2099"/>
              <a:ext cx="307" cy="214"/>
            </a:xfrm>
            <a:custGeom>
              <a:avLst/>
              <a:gdLst>
                <a:gd name="T0" fmla="*/ 101 w 130"/>
                <a:gd name="T1" fmla="*/ 91 h 91"/>
                <a:gd name="T2" fmla="*/ 17 w 130"/>
                <a:gd name="T3" fmla="*/ 67 h 91"/>
                <a:gd name="T4" fmla="*/ 101 w 130"/>
                <a:gd name="T5" fmla="*/ 91 h 91"/>
                <a:gd name="T6" fmla="*/ 0 60000 65536"/>
                <a:gd name="T7" fmla="*/ 0 60000 65536"/>
                <a:gd name="T8" fmla="*/ 0 60000 65536"/>
                <a:gd name="T9" fmla="*/ 0 w 130"/>
                <a:gd name="T10" fmla="*/ 0 h 91"/>
                <a:gd name="T11" fmla="*/ 130 w 130"/>
                <a:gd name="T12" fmla="*/ 91 h 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0" h="91">
                  <a:moveTo>
                    <a:pt x="101" y="91"/>
                  </a:moveTo>
                  <a:cubicBezTo>
                    <a:pt x="75" y="81"/>
                    <a:pt x="51" y="69"/>
                    <a:pt x="17" y="67"/>
                  </a:cubicBezTo>
                  <a:cubicBezTo>
                    <a:pt x="0" y="0"/>
                    <a:pt x="130" y="39"/>
                    <a:pt x="101" y="9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 dirty="0">
                <a:solidFill>
                  <a:schemeClr val="bg1"/>
                </a:solidFill>
                <a:latin typeface="+mn-lt"/>
                <a:ea typeface="ＭＳ Ｐゴシック" pitchFamily="34" charset="-128"/>
              </a:endParaRPr>
            </a:p>
          </p:txBody>
        </p:sp>
        <p:sp>
          <p:nvSpPr>
            <p:cNvPr id="32" name="Freeform 593"/>
            <p:cNvSpPr>
              <a:spLocks/>
            </p:cNvSpPr>
            <p:nvPr/>
          </p:nvSpPr>
          <p:spPr bwMode="auto">
            <a:xfrm>
              <a:off x="7222" y="2108"/>
              <a:ext cx="529" cy="621"/>
            </a:xfrm>
            <a:custGeom>
              <a:avLst/>
              <a:gdLst>
                <a:gd name="T0" fmla="*/ 222 w 224"/>
                <a:gd name="T1" fmla="*/ 47 h 263"/>
                <a:gd name="T2" fmla="*/ 182 w 224"/>
                <a:gd name="T3" fmla="*/ 79 h 263"/>
                <a:gd name="T4" fmla="*/ 86 w 224"/>
                <a:gd name="T5" fmla="*/ 179 h 263"/>
                <a:gd name="T6" fmla="*/ 34 w 224"/>
                <a:gd name="T7" fmla="*/ 263 h 263"/>
                <a:gd name="T8" fmla="*/ 118 w 224"/>
                <a:gd name="T9" fmla="*/ 91 h 263"/>
                <a:gd name="T10" fmla="*/ 222 w 224"/>
                <a:gd name="T11" fmla="*/ 47 h 2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4"/>
                <a:gd name="T19" fmla="*/ 0 h 263"/>
                <a:gd name="T20" fmla="*/ 224 w 224"/>
                <a:gd name="T21" fmla="*/ 263 h 26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4" h="263">
                  <a:moveTo>
                    <a:pt x="222" y="47"/>
                  </a:moveTo>
                  <a:cubicBezTo>
                    <a:pt x="224" y="73"/>
                    <a:pt x="195" y="68"/>
                    <a:pt x="182" y="79"/>
                  </a:cubicBezTo>
                  <a:cubicBezTo>
                    <a:pt x="162" y="122"/>
                    <a:pt x="115" y="143"/>
                    <a:pt x="86" y="179"/>
                  </a:cubicBezTo>
                  <a:cubicBezTo>
                    <a:pt x="65" y="205"/>
                    <a:pt x="68" y="245"/>
                    <a:pt x="34" y="263"/>
                  </a:cubicBezTo>
                  <a:cubicBezTo>
                    <a:pt x="0" y="195"/>
                    <a:pt x="79" y="136"/>
                    <a:pt x="118" y="91"/>
                  </a:cubicBezTo>
                  <a:cubicBezTo>
                    <a:pt x="141" y="65"/>
                    <a:pt x="176" y="0"/>
                    <a:pt x="222" y="4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 dirty="0">
                <a:solidFill>
                  <a:schemeClr val="bg1"/>
                </a:solidFill>
                <a:latin typeface="+mn-lt"/>
                <a:ea typeface="ＭＳ Ｐゴシック" pitchFamily="34" charset="-128"/>
              </a:endParaRPr>
            </a:p>
          </p:txBody>
        </p:sp>
        <p:sp>
          <p:nvSpPr>
            <p:cNvPr id="33" name="Freeform 594"/>
            <p:cNvSpPr>
              <a:spLocks/>
            </p:cNvSpPr>
            <p:nvPr/>
          </p:nvSpPr>
          <p:spPr bwMode="auto">
            <a:xfrm>
              <a:off x="6868" y="2271"/>
              <a:ext cx="1139" cy="1498"/>
            </a:xfrm>
            <a:custGeom>
              <a:avLst/>
              <a:gdLst>
                <a:gd name="T0" fmla="*/ 52 w 482"/>
                <a:gd name="T1" fmla="*/ 614 h 634"/>
                <a:gd name="T2" fmla="*/ 120 w 482"/>
                <a:gd name="T3" fmla="*/ 562 h 634"/>
                <a:gd name="T4" fmla="*/ 236 w 482"/>
                <a:gd name="T5" fmla="*/ 454 h 634"/>
                <a:gd name="T6" fmla="*/ 300 w 482"/>
                <a:gd name="T7" fmla="*/ 430 h 634"/>
                <a:gd name="T8" fmla="*/ 432 w 482"/>
                <a:gd name="T9" fmla="*/ 206 h 634"/>
                <a:gd name="T10" fmla="*/ 428 w 482"/>
                <a:gd name="T11" fmla="*/ 162 h 634"/>
                <a:gd name="T12" fmla="*/ 400 w 482"/>
                <a:gd name="T13" fmla="*/ 58 h 634"/>
                <a:gd name="T14" fmla="*/ 332 w 482"/>
                <a:gd name="T15" fmla="*/ 130 h 634"/>
                <a:gd name="T16" fmla="*/ 64 w 482"/>
                <a:gd name="T17" fmla="*/ 490 h 634"/>
                <a:gd name="T18" fmla="*/ 0 w 482"/>
                <a:gd name="T19" fmla="*/ 506 h 634"/>
                <a:gd name="T20" fmla="*/ 76 w 482"/>
                <a:gd name="T21" fmla="*/ 426 h 634"/>
                <a:gd name="T22" fmla="*/ 240 w 482"/>
                <a:gd name="T23" fmla="*/ 146 h 634"/>
                <a:gd name="T24" fmla="*/ 292 w 482"/>
                <a:gd name="T25" fmla="*/ 102 h 634"/>
                <a:gd name="T26" fmla="*/ 340 w 482"/>
                <a:gd name="T27" fmla="*/ 38 h 634"/>
                <a:gd name="T28" fmla="*/ 480 w 482"/>
                <a:gd name="T29" fmla="*/ 90 h 634"/>
                <a:gd name="T30" fmla="*/ 468 w 482"/>
                <a:gd name="T31" fmla="*/ 166 h 634"/>
                <a:gd name="T32" fmla="*/ 468 w 482"/>
                <a:gd name="T33" fmla="*/ 250 h 634"/>
                <a:gd name="T34" fmla="*/ 356 w 482"/>
                <a:gd name="T35" fmla="*/ 450 h 634"/>
                <a:gd name="T36" fmla="*/ 264 w 482"/>
                <a:gd name="T37" fmla="*/ 494 h 634"/>
                <a:gd name="T38" fmla="*/ 52 w 482"/>
                <a:gd name="T39" fmla="*/ 614 h 63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82"/>
                <a:gd name="T61" fmla="*/ 0 h 634"/>
                <a:gd name="T62" fmla="*/ 482 w 482"/>
                <a:gd name="T63" fmla="*/ 634 h 63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82" h="634">
                  <a:moveTo>
                    <a:pt x="52" y="614"/>
                  </a:moveTo>
                  <a:cubicBezTo>
                    <a:pt x="63" y="583"/>
                    <a:pt x="91" y="582"/>
                    <a:pt x="120" y="562"/>
                  </a:cubicBezTo>
                  <a:cubicBezTo>
                    <a:pt x="162" y="533"/>
                    <a:pt x="194" y="478"/>
                    <a:pt x="236" y="454"/>
                  </a:cubicBezTo>
                  <a:cubicBezTo>
                    <a:pt x="255" y="443"/>
                    <a:pt x="279" y="442"/>
                    <a:pt x="300" y="430"/>
                  </a:cubicBezTo>
                  <a:cubicBezTo>
                    <a:pt x="368" y="392"/>
                    <a:pt x="428" y="289"/>
                    <a:pt x="432" y="206"/>
                  </a:cubicBezTo>
                  <a:cubicBezTo>
                    <a:pt x="433" y="191"/>
                    <a:pt x="427" y="176"/>
                    <a:pt x="428" y="162"/>
                  </a:cubicBezTo>
                  <a:cubicBezTo>
                    <a:pt x="430" y="121"/>
                    <a:pt x="449" y="65"/>
                    <a:pt x="400" y="58"/>
                  </a:cubicBezTo>
                  <a:cubicBezTo>
                    <a:pt x="355" y="51"/>
                    <a:pt x="343" y="93"/>
                    <a:pt x="332" y="130"/>
                  </a:cubicBezTo>
                  <a:cubicBezTo>
                    <a:pt x="229" y="219"/>
                    <a:pt x="186" y="413"/>
                    <a:pt x="64" y="490"/>
                  </a:cubicBezTo>
                  <a:cubicBezTo>
                    <a:pt x="48" y="500"/>
                    <a:pt x="23" y="512"/>
                    <a:pt x="0" y="506"/>
                  </a:cubicBezTo>
                  <a:cubicBezTo>
                    <a:pt x="0" y="456"/>
                    <a:pt x="46" y="452"/>
                    <a:pt x="76" y="426"/>
                  </a:cubicBezTo>
                  <a:cubicBezTo>
                    <a:pt x="154" y="358"/>
                    <a:pt x="171" y="230"/>
                    <a:pt x="240" y="146"/>
                  </a:cubicBezTo>
                  <a:cubicBezTo>
                    <a:pt x="253" y="131"/>
                    <a:pt x="276" y="120"/>
                    <a:pt x="292" y="102"/>
                  </a:cubicBezTo>
                  <a:cubicBezTo>
                    <a:pt x="311" y="81"/>
                    <a:pt x="322" y="51"/>
                    <a:pt x="340" y="38"/>
                  </a:cubicBezTo>
                  <a:cubicBezTo>
                    <a:pt x="395" y="0"/>
                    <a:pt x="476" y="32"/>
                    <a:pt x="480" y="90"/>
                  </a:cubicBezTo>
                  <a:cubicBezTo>
                    <a:pt x="482" y="116"/>
                    <a:pt x="470" y="144"/>
                    <a:pt x="468" y="166"/>
                  </a:cubicBezTo>
                  <a:cubicBezTo>
                    <a:pt x="466" y="195"/>
                    <a:pt x="471" y="223"/>
                    <a:pt x="468" y="250"/>
                  </a:cubicBezTo>
                  <a:cubicBezTo>
                    <a:pt x="459" y="329"/>
                    <a:pt x="412" y="407"/>
                    <a:pt x="356" y="450"/>
                  </a:cubicBezTo>
                  <a:cubicBezTo>
                    <a:pt x="330" y="470"/>
                    <a:pt x="294" y="476"/>
                    <a:pt x="264" y="494"/>
                  </a:cubicBezTo>
                  <a:cubicBezTo>
                    <a:pt x="198" y="533"/>
                    <a:pt x="151" y="634"/>
                    <a:pt x="52" y="61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 dirty="0">
                <a:solidFill>
                  <a:schemeClr val="bg1"/>
                </a:solidFill>
                <a:latin typeface="+mn-lt"/>
                <a:ea typeface="ＭＳ Ｐゴシック" pitchFamily="34" charset="-128"/>
              </a:endParaRPr>
            </a:p>
          </p:txBody>
        </p:sp>
        <p:sp>
          <p:nvSpPr>
            <p:cNvPr id="34" name="Freeform 595"/>
            <p:cNvSpPr>
              <a:spLocks noEditPoints="1"/>
            </p:cNvSpPr>
            <p:nvPr/>
          </p:nvSpPr>
          <p:spPr bwMode="auto">
            <a:xfrm>
              <a:off x="6896" y="2465"/>
              <a:ext cx="983" cy="1207"/>
            </a:xfrm>
            <a:custGeom>
              <a:avLst/>
              <a:gdLst>
                <a:gd name="T0" fmla="*/ 388 w 416"/>
                <a:gd name="T1" fmla="*/ 0 h 511"/>
                <a:gd name="T2" fmla="*/ 380 w 416"/>
                <a:gd name="T3" fmla="*/ 76 h 511"/>
                <a:gd name="T4" fmla="*/ 308 w 416"/>
                <a:gd name="T5" fmla="*/ 296 h 511"/>
                <a:gd name="T6" fmla="*/ 160 w 416"/>
                <a:gd name="T7" fmla="*/ 392 h 511"/>
                <a:gd name="T8" fmla="*/ 0 w 416"/>
                <a:gd name="T9" fmla="*/ 476 h 511"/>
                <a:gd name="T10" fmla="*/ 76 w 416"/>
                <a:gd name="T11" fmla="*/ 420 h 511"/>
                <a:gd name="T12" fmla="*/ 208 w 416"/>
                <a:gd name="T13" fmla="*/ 276 h 511"/>
                <a:gd name="T14" fmla="*/ 344 w 416"/>
                <a:gd name="T15" fmla="*/ 60 h 511"/>
                <a:gd name="T16" fmla="*/ 380 w 416"/>
                <a:gd name="T17" fmla="*/ 0 h 511"/>
                <a:gd name="T18" fmla="*/ 388 w 416"/>
                <a:gd name="T19" fmla="*/ 0 h 511"/>
                <a:gd name="T20" fmla="*/ 260 w 416"/>
                <a:gd name="T21" fmla="*/ 264 h 511"/>
                <a:gd name="T22" fmla="*/ 344 w 416"/>
                <a:gd name="T23" fmla="*/ 120 h 511"/>
                <a:gd name="T24" fmla="*/ 332 w 416"/>
                <a:gd name="T25" fmla="*/ 116 h 511"/>
                <a:gd name="T26" fmla="*/ 260 w 416"/>
                <a:gd name="T27" fmla="*/ 264 h 51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16"/>
                <a:gd name="T43" fmla="*/ 0 h 511"/>
                <a:gd name="T44" fmla="*/ 416 w 416"/>
                <a:gd name="T45" fmla="*/ 511 h 51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16" h="511">
                  <a:moveTo>
                    <a:pt x="388" y="0"/>
                  </a:moveTo>
                  <a:cubicBezTo>
                    <a:pt x="408" y="22"/>
                    <a:pt x="388" y="57"/>
                    <a:pt x="380" y="76"/>
                  </a:cubicBezTo>
                  <a:cubicBezTo>
                    <a:pt x="416" y="121"/>
                    <a:pt x="361" y="271"/>
                    <a:pt x="308" y="296"/>
                  </a:cubicBezTo>
                  <a:cubicBezTo>
                    <a:pt x="246" y="325"/>
                    <a:pt x="203" y="342"/>
                    <a:pt x="160" y="392"/>
                  </a:cubicBezTo>
                  <a:cubicBezTo>
                    <a:pt x="130" y="426"/>
                    <a:pt x="60" y="511"/>
                    <a:pt x="0" y="476"/>
                  </a:cubicBezTo>
                  <a:cubicBezTo>
                    <a:pt x="17" y="440"/>
                    <a:pt x="50" y="439"/>
                    <a:pt x="76" y="420"/>
                  </a:cubicBezTo>
                  <a:cubicBezTo>
                    <a:pt x="106" y="399"/>
                    <a:pt x="194" y="313"/>
                    <a:pt x="208" y="276"/>
                  </a:cubicBezTo>
                  <a:cubicBezTo>
                    <a:pt x="239" y="199"/>
                    <a:pt x="278" y="107"/>
                    <a:pt x="344" y="60"/>
                  </a:cubicBezTo>
                  <a:cubicBezTo>
                    <a:pt x="351" y="35"/>
                    <a:pt x="355" y="6"/>
                    <a:pt x="380" y="0"/>
                  </a:cubicBezTo>
                  <a:cubicBezTo>
                    <a:pt x="383" y="0"/>
                    <a:pt x="385" y="0"/>
                    <a:pt x="388" y="0"/>
                  </a:cubicBezTo>
                  <a:close/>
                  <a:moveTo>
                    <a:pt x="260" y="264"/>
                  </a:moveTo>
                  <a:cubicBezTo>
                    <a:pt x="312" y="258"/>
                    <a:pt x="349" y="183"/>
                    <a:pt x="344" y="120"/>
                  </a:cubicBezTo>
                  <a:cubicBezTo>
                    <a:pt x="339" y="120"/>
                    <a:pt x="339" y="115"/>
                    <a:pt x="332" y="116"/>
                  </a:cubicBezTo>
                  <a:cubicBezTo>
                    <a:pt x="312" y="169"/>
                    <a:pt x="283" y="213"/>
                    <a:pt x="260" y="2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 dirty="0">
                <a:solidFill>
                  <a:schemeClr val="bg1"/>
                </a:solidFill>
                <a:latin typeface="+mn-lt"/>
                <a:ea typeface="ＭＳ Ｐゴシック" pitchFamily="34" charset="-128"/>
              </a:endParaRPr>
            </a:p>
          </p:txBody>
        </p:sp>
        <p:sp>
          <p:nvSpPr>
            <p:cNvPr id="35" name="Freeform 596"/>
            <p:cNvSpPr>
              <a:spLocks/>
            </p:cNvSpPr>
            <p:nvPr/>
          </p:nvSpPr>
          <p:spPr bwMode="auto">
            <a:xfrm>
              <a:off x="8514" y="2502"/>
              <a:ext cx="163" cy="350"/>
            </a:xfrm>
            <a:custGeom>
              <a:avLst/>
              <a:gdLst>
                <a:gd name="T0" fmla="*/ 39 w 69"/>
                <a:gd name="T1" fmla="*/ 0 h 148"/>
                <a:gd name="T2" fmla="*/ 15 w 69"/>
                <a:gd name="T3" fmla="*/ 148 h 148"/>
                <a:gd name="T4" fmla="*/ 39 w 69"/>
                <a:gd name="T5" fmla="*/ 0 h 148"/>
                <a:gd name="T6" fmla="*/ 0 60000 65536"/>
                <a:gd name="T7" fmla="*/ 0 60000 65536"/>
                <a:gd name="T8" fmla="*/ 0 60000 65536"/>
                <a:gd name="T9" fmla="*/ 0 w 69"/>
                <a:gd name="T10" fmla="*/ 0 h 148"/>
                <a:gd name="T11" fmla="*/ 69 w 69"/>
                <a:gd name="T12" fmla="*/ 148 h 1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9" h="148">
                  <a:moveTo>
                    <a:pt x="39" y="0"/>
                  </a:moveTo>
                  <a:cubicBezTo>
                    <a:pt x="69" y="30"/>
                    <a:pt x="53" y="134"/>
                    <a:pt x="15" y="148"/>
                  </a:cubicBezTo>
                  <a:cubicBezTo>
                    <a:pt x="13" y="103"/>
                    <a:pt x="0" y="16"/>
                    <a:pt x="39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 dirty="0">
                <a:solidFill>
                  <a:schemeClr val="bg1"/>
                </a:solidFill>
                <a:latin typeface="+mn-lt"/>
                <a:ea typeface="ＭＳ Ｐゴシック" pitchFamily="34" charset="-128"/>
              </a:endParaRPr>
            </a:p>
          </p:txBody>
        </p:sp>
        <p:sp>
          <p:nvSpPr>
            <p:cNvPr id="36" name="Freeform 597"/>
            <p:cNvSpPr>
              <a:spLocks/>
            </p:cNvSpPr>
            <p:nvPr/>
          </p:nvSpPr>
          <p:spPr bwMode="auto">
            <a:xfrm>
              <a:off x="6670" y="2538"/>
              <a:ext cx="375" cy="616"/>
            </a:xfrm>
            <a:custGeom>
              <a:avLst/>
              <a:gdLst>
                <a:gd name="T0" fmla="*/ 140 w 159"/>
                <a:gd name="T1" fmla="*/ 5 h 261"/>
                <a:gd name="T2" fmla="*/ 112 w 159"/>
                <a:gd name="T3" fmla="*/ 157 h 261"/>
                <a:gd name="T4" fmla="*/ 20 w 159"/>
                <a:gd name="T5" fmla="*/ 261 h 261"/>
                <a:gd name="T6" fmla="*/ 120 w 159"/>
                <a:gd name="T7" fmla="*/ 13 h 261"/>
                <a:gd name="T8" fmla="*/ 128 w 159"/>
                <a:gd name="T9" fmla="*/ 1 h 261"/>
                <a:gd name="T10" fmla="*/ 140 w 159"/>
                <a:gd name="T11" fmla="*/ 5 h 26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9"/>
                <a:gd name="T19" fmla="*/ 0 h 261"/>
                <a:gd name="T20" fmla="*/ 159 w 159"/>
                <a:gd name="T21" fmla="*/ 261 h 26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9" h="261">
                  <a:moveTo>
                    <a:pt x="140" y="5"/>
                  </a:moveTo>
                  <a:cubicBezTo>
                    <a:pt x="159" y="62"/>
                    <a:pt x="137" y="118"/>
                    <a:pt x="112" y="157"/>
                  </a:cubicBezTo>
                  <a:cubicBezTo>
                    <a:pt x="87" y="195"/>
                    <a:pt x="54" y="238"/>
                    <a:pt x="20" y="261"/>
                  </a:cubicBezTo>
                  <a:cubicBezTo>
                    <a:pt x="0" y="156"/>
                    <a:pt x="106" y="110"/>
                    <a:pt x="120" y="13"/>
                  </a:cubicBezTo>
                  <a:cubicBezTo>
                    <a:pt x="122" y="8"/>
                    <a:pt x="127" y="7"/>
                    <a:pt x="128" y="1"/>
                  </a:cubicBezTo>
                  <a:cubicBezTo>
                    <a:pt x="135" y="0"/>
                    <a:pt x="135" y="5"/>
                    <a:pt x="140" y="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 dirty="0">
                <a:solidFill>
                  <a:schemeClr val="bg1"/>
                </a:solidFill>
                <a:latin typeface="+mn-lt"/>
                <a:ea typeface="ＭＳ Ｐゴシック" pitchFamily="34" charset="-128"/>
              </a:endParaRPr>
            </a:p>
          </p:txBody>
        </p:sp>
        <p:sp>
          <p:nvSpPr>
            <p:cNvPr id="37" name="Freeform 598"/>
            <p:cNvSpPr>
              <a:spLocks/>
            </p:cNvSpPr>
            <p:nvPr/>
          </p:nvSpPr>
          <p:spPr bwMode="auto">
            <a:xfrm>
              <a:off x="7425" y="2937"/>
              <a:ext cx="1198" cy="1210"/>
            </a:xfrm>
            <a:custGeom>
              <a:avLst/>
              <a:gdLst>
                <a:gd name="T0" fmla="*/ 492 w 507"/>
                <a:gd name="T1" fmla="*/ 0 h 512"/>
                <a:gd name="T2" fmla="*/ 444 w 507"/>
                <a:gd name="T3" fmla="*/ 188 h 512"/>
                <a:gd name="T4" fmla="*/ 328 w 507"/>
                <a:gd name="T5" fmla="*/ 324 h 512"/>
                <a:gd name="T6" fmla="*/ 160 w 507"/>
                <a:gd name="T7" fmla="*/ 396 h 512"/>
                <a:gd name="T8" fmla="*/ 316 w 507"/>
                <a:gd name="T9" fmla="*/ 360 h 512"/>
                <a:gd name="T10" fmla="*/ 124 w 507"/>
                <a:gd name="T11" fmla="*/ 444 h 512"/>
                <a:gd name="T12" fmla="*/ 0 w 507"/>
                <a:gd name="T13" fmla="*/ 496 h 512"/>
                <a:gd name="T14" fmla="*/ 56 w 507"/>
                <a:gd name="T15" fmla="*/ 444 h 512"/>
                <a:gd name="T16" fmla="*/ 136 w 507"/>
                <a:gd name="T17" fmla="*/ 356 h 512"/>
                <a:gd name="T18" fmla="*/ 332 w 507"/>
                <a:gd name="T19" fmla="*/ 272 h 512"/>
                <a:gd name="T20" fmla="*/ 472 w 507"/>
                <a:gd name="T21" fmla="*/ 16 h 512"/>
                <a:gd name="T22" fmla="*/ 480 w 507"/>
                <a:gd name="T23" fmla="*/ 0 h 512"/>
                <a:gd name="T24" fmla="*/ 492 w 507"/>
                <a:gd name="T25" fmla="*/ 0 h 5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07"/>
                <a:gd name="T40" fmla="*/ 0 h 512"/>
                <a:gd name="T41" fmla="*/ 507 w 507"/>
                <a:gd name="T42" fmla="*/ 512 h 5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07" h="512">
                  <a:moveTo>
                    <a:pt x="492" y="0"/>
                  </a:moveTo>
                  <a:cubicBezTo>
                    <a:pt x="507" y="67"/>
                    <a:pt x="473" y="136"/>
                    <a:pt x="444" y="188"/>
                  </a:cubicBezTo>
                  <a:cubicBezTo>
                    <a:pt x="415" y="240"/>
                    <a:pt x="380" y="296"/>
                    <a:pt x="328" y="324"/>
                  </a:cubicBezTo>
                  <a:cubicBezTo>
                    <a:pt x="274" y="354"/>
                    <a:pt x="207" y="350"/>
                    <a:pt x="160" y="396"/>
                  </a:cubicBezTo>
                  <a:cubicBezTo>
                    <a:pt x="219" y="409"/>
                    <a:pt x="271" y="361"/>
                    <a:pt x="316" y="360"/>
                  </a:cubicBezTo>
                  <a:cubicBezTo>
                    <a:pt x="311" y="453"/>
                    <a:pt x="194" y="419"/>
                    <a:pt x="124" y="444"/>
                  </a:cubicBezTo>
                  <a:cubicBezTo>
                    <a:pt x="78" y="460"/>
                    <a:pt x="50" y="512"/>
                    <a:pt x="0" y="496"/>
                  </a:cubicBezTo>
                  <a:cubicBezTo>
                    <a:pt x="5" y="460"/>
                    <a:pt x="37" y="460"/>
                    <a:pt x="56" y="444"/>
                  </a:cubicBezTo>
                  <a:cubicBezTo>
                    <a:pt x="87" y="419"/>
                    <a:pt x="107" y="378"/>
                    <a:pt x="136" y="356"/>
                  </a:cubicBezTo>
                  <a:cubicBezTo>
                    <a:pt x="198" y="310"/>
                    <a:pt x="277" y="314"/>
                    <a:pt x="332" y="272"/>
                  </a:cubicBezTo>
                  <a:cubicBezTo>
                    <a:pt x="418" y="206"/>
                    <a:pt x="424" y="122"/>
                    <a:pt x="472" y="16"/>
                  </a:cubicBezTo>
                  <a:cubicBezTo>
                    <a:pt x="474" y="12"/>
                    <a:pt x="475" y="5"/>
                    <a:pt x="480" y="0"/>
                  </a:cubicBezTo>
                  <a:cubicBezTo>
                    <a:pt x="484" y="0"/>
                    <a:pt x="488" y="0"/>
                    <a:pt x="492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 dirty="0">
                <a:solidFill>
                  <a:schemeClr val="bg1"/>
                </a:solidFill>
                <a:latin typeface="+mn-lt"/>
                <a:ea typeface="ＭＳ Ｐゴシック" pitchFamily="34" charset="-128"/>
              </a:endParaRPr>
            </a:p>
          </p:txBody>
        </p:sp>
        <p:sp>
          <p:nvSpPr>
            <p:cNvPr id="38" name="Freeform 599"/>
            <p:cNvSpPr>
              <a:spLocks/>
            </p:cNvSpPr>
            <p:nvPr/>
          </p:nvSpPr>
          <p:spPr bwMode="auto">
            <a:xfrm>
              <a:off x="8219" y="2956"/>
              <a:ext cx="721" cy="869"/>
            </a:xfrm>
            <a:custGeom>
              <a:avLst/>
              <a:gdLst>
                <a:gd name="T0" fmla="*/ 288 w 305"/>
                <a:gd name="T1" fmla="*/ 4 h 368"/>
                <a:gd name="T2" fmla="*/ 220 w 305"/>
                <a:gd name="T3" fmla="*/ 196 h 368"/>
                <a:gd name="T4" fmla="*/ 152 w 305"/>
                <a:gd name="T5" fmla="*/ 236 h 368"/>
                <a:gd name="T6" fmla="*/ 0 w 305"/>
                <a:gd name="T7" fmla="*/ 348 h 368"/>
                <a:gd name="T8" fmla="*/ 52 w 305"/>
                <a:gd name="T9" fmla="*/ 292 h 368"/>
                <a:gd name="T10" fmla="*/ 172 w 305"/>
                <a:gd name="T11" fmla="*/ 76 h 368"/>
                <a:gd name="T12" fmla="*/ 208 w 305"/>
                <a:gd name="T13" fmla="*/ 4 h 368"/>
                <a:gd name="T14" fmla="*/ 176 w 305"/>
                <a:gd name="T15" fmla="*/ 164 h 368"/>
                <a:gd name="T16" fmla="*/ 276 w 305"/>
                <a:gd name="T17" fmla="*/ 0 h 368"/>
                <a:gd name="T18" fmla="*/ 288 w 305"/>
                <a:gd name="T19" fmla="*/ 4 h 36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5"/>
                <a:gd name="T31" fmla="*/ 0 h 368"/>
                <a:gd name="T32" fmla="*/ 305 w 305"/>
                <a:gd name="T33" fmla="*/ 368 h 36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5" h="368">
                  <a:moveTo>
                    <a:pt x="288" y="4"/>
                  </a:moveTo>
                  <a:cubicBezTo>
                    <a:pt x="305" y="75"/>
                    <a:pt x="265" y="155"/>
                    <a:pt x="220" y="196"/>
                  </a:cubicBezTo>
                  <a:cubicBezTo>
                    <a:pt x="202" y="213"/>
                    <a:pt x="173" y="218"/>
                    <a:pt x="152" y="236"/>
                  </a:cubicBezTo>
                  <a:cubicBezTo>
                    <a:pt x="106" y="276"/>
                    <a:pt x="76" y="368"/>
                    <a:pt x="0" y="348"/>
                  </a:cubicBezTo>
                  <a:cubicBezTo>
                    <a:pt x="0" y="310"/>
                    <a:pt x="31" y="310"/>
                    <a:pt x="52" y="292"/>
                  </a:cubicBezTo>
                  <a:cubicBezTo>
                    <a:pt x="106" y="246"/>
                    <a:pt x="151" y="153"/>
                    <a:pt x="172" y="76"/>
                  </a:cubicBezTo>
                  <a:cubicBezTo>
                    <a:pt x="179" y="52"/>
                    <a:pt x="177" y="14"/>
                    <a:pt x="208" y="4"/>
                  </a:cubicBezTo>
                  <a:cubicBezTo>
                    <a:pt x="247" y="48"/>
                    <a:pt x="187" y="118"/>
                    <a:pt x="176" y="164"/>
                  </a:cubicBezTo>
                  <a:cubicBezTo>
                    <a:pt x="233" y="149"/>
                    <a:pt x="235" y="44"/>
                    <a:pt x="276" y="0"/>
                  </a:cubicBezTo>
                  <a:cubicBezTo>
                    <a:pt x="279" y="2"/>
                    <a:pt x="283" y="4"/>
                    <a:pt x="288" y="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 dirty="0">
                <a:solidFill>
                  <a:schemeClr val="bg1"/>
                </a:solidFill>
                <a:latin typeface="+mn-lt"/>
                <a:ea typeface="ＭＳ Ｐゴシック" pitchFamily="34" charset="-128"/>
              </a:endParaRPr>
            </a:p>
          </p:txBody>
        </p:sp>
        <p:sp>
          <p:nvSpPr>
            <p:cNvPr id="39" name="Freeform 600"/>
            <p:cNvSpPr>
              <a:spLocks/>
            </p:cNvSpPr>
            <p:nvPr/>
          </p:nvSpPr>
          <p:spPr bwMode="auto">
            <a:xfrm>
              <a:off x="8059" y="3410"/>
              <a:ext cx="788" cy="614"/>
            </a:xfrm>
            <a:custGeom>
              <a:avLst/>
              <a:gdLst>
                <a:gd name="T0" fmla="*/ 328 w 334"/>
                <a:gd name="T1" fmla="*/ 0 h 260"/>
                <a:gd name="T2" fmla="*/ 252 w 334"/>
                <a:gd name="T3" fmla="*/ 100 h 260"/>
                <a:gd name="T4" fmla="*/ 288 w 334"/>
                <a:gd name="T5" fmla="*/ 92 h 260"/>
                <a:gd name="T6" fmla="*/ 252 w 334"/>
                <a:gd name="T7" fmla="*/ 148 h 260"/>
                <a:gd name="T8" fmla="*/ 0 w 334"/>
                <a:gd name="T9" fmla="*/ 260 h 260"/>
                <a:gd name="T10" fmla="*/ 92 w 334"/>
                <a:gd name="T11" fmla="*/ 188 h 260"/>
                <a:gd name="T12" fmla="*/ 196 w 334"/>
                <a:gd name="T13" fmla="*/ 120 h 260"/>
                <a:gd name="T14" fmla="*/ 316 w 334"/>
                <a:gd name="T15" fmla="*/ 0 h 260"/>
                <a:gd name="T16" fmla="*/ 328 w 334"/>
                <a:gd name="T17" fmla="*/ 0 h 2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34"/>
                <a:gd name="T28" fmla="*/ 0 h 260"/>
                <a:gd name="T29" fmla="*/ 334 w 334"/>
                <a:gd name="T30" fmla="*/ 260 h 26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34" h="260">
                  <a:moveTo>
                    <a:pt x="328" y="0"/>
                  </a:moveTo>
                  <a:cubicBezTo>
                    <a:pt x="334" y="49"/>
                    <a:pt x="277" y="69"/>
                    <a:pt x="252" y="100"/>
                  </a:cubicBezTo>
                  <a:cubicBezTo>
                    <a:pt x="263" y="112"/>
                    <a:pt x="269" y="85"/>
                    <a:pt x="288" y="92"/>
                  </a:cubicBezTo>
                  <a:cubicBezTo>
                    <a:pt x="289" y="123"/>
                    <a:pt x="264" y="129"/>
                    <a:pt x="252" y="148"/>
                  </a:cubicBezTo>
                  <a:cubicBezTo>
                    <a:pt x="148" y="163"/>
                    <a:pt x="101" y="255"/>
                    <a:pt x="0" y="260"/>
                  </a:cubicBezTo>
                  <a:cubicBezTo>
                    <a:pt x="16" y="222"/>
                    <a:pt x="60" y="207"/>
                    <a:pt x="92" y="188"/>
                  </a:cubicBezTo>
                  <a:cubicBezTo>
                    <a:pt x="126" y="168"/>
                    <a:pt x="168" y="148"/>
                    <a:pt x="196" y="120"/>
                  </a:cubicBezTo>
                  <a:cubicBezTo>
                    <a:pt x="235" y="82"/>
                    <a:pt x="259" y="24"/>
                    <a:pt x="316" y="0"/>
                  </a:cubicBezTo>
                  <a:cubicBezTo>
                    <a:pt x="320" y="0"/>
                    <a:pt x="324" y="0"/>
                    <a:pt x="328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 dirty="0">
                <a:solidFill>
                  <a:schemeClr val="bg1"/>
                </a:solidFill>
                <a:latin typeface="+mn-lt"/>
                <a:ea typeface="ＭＳ Ｐゴシック" pitchFamily="34" charset="-128"/>
              </a:endParaRPr>
            </a:p>
          </p:txBody>
        </p:sp>
        <p:sp>
          <p:nvSpPr>
            <p:cNvPr id="40" name="Freeform 601"/>
            <p:cNvSpPr>
              <a:spLocks/>
            </p:cNvSpPr>
            <p:nvPr/>
          </p:nvSpPr>
          <p:spPr bwMode="auto">
            <a:xfrm>
              <a:off x="7227" y="3870"/>
              <a:ext cx="321" cy="210"/>
            </a:xfrm>
            <a:custGeom>
              <a:avLst/>
              <a:gdLst>
                <a:gd name="T0" fmla="*/ 136 w 136"/>
                <a:gd name="T1" fmla="*/ 9 h 89"/>
                <a:gd name="T2" fmla="*/ 0 w 136"/>
                <a:gd name="T3" fmla="*/ 53 h 89"/>
                <a:gd name="T4" fmla="*/ 136 w 136"/>
                <a:gd name="T5" fmla="*/ 9 h 89"/>
                <a:gd name="T6" fmla="*/ 0 60000 65536"/>
                <a:gd name="T7" fmla="*/ 0 60000 65536"/>
                <a:gd name="T8" fmla="*/ 0 60000 65536"/>
                <a:gd name="T9" fmla="*/ 0 w 136"/>
                <a:gd name="T10" fmla="*/ 0 h 89"/>
                <a:gd name="T11" fmla="*/ 136 w 136"/>
                <a:gd name="T12" fmla="*/ 89 h 8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6" h="89">
                  <a:moveTo>
                    <a:pt x="136" y="9"/>
                  </a:moveTo>
                  <a:cubicBezTo>
                    <a:pt x="122" y="49"/>
                    <a:pt x="38" y="89"/>
                    <a:pt x="0" y="53"/>
                  </a:cubicBezTo>
                  <a:cubicBezTo>
                    <a:pt x="9" y="6"/>
                    <a:pt x="98" y="0"/>
                    <a:pt x="136" y="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 dirty="0">
                <a:solidFill>
                  <a:schemeClr val="bg1"/>
                </a:solidFill>
                <a:latin typeface="+mn-lt"/>
                <a:ea typeface="ＭＳ Ｐゴシック" pitchFamily="34" charset="-128"/>
              </a:endParaRPr>
            </a:p>
          </p:txBody>
        </p:sp>
        <p:sp>
          <p:nvSpPr>
            <p:cNvPr id="41" name="Freeform 602"/>
            <p:cNvSpPr>
              <a:spLocks/>
            </p:cNvSpPr>
            <p:nvPr/>
          </p:nvSpPr>
          <p:spPr bwMode="auto">
            <a:xfrm>
              <a:off x="7593" y="3976"/>
              <a:ext cx="333" cy="152"/>
            </a:xfrm>
            <a:custGeom>
              <a:avLst/>
              <a:gdLst>
                <a:gd name="T0" fmla="*/ 77 w 141"/>
                <a:gd name="T1" fmla="*/ 64 h 64"/>
                <a:gd name="T2" fmla="*/ 37 w 141"/>
                <a:gd name="T3" fmla="*/ 64 h 64"/>
                <a:gd name="T4" fmla="*/ 141 w 141"/>
                <a:gd name="T5" fmla="*/ 24 h 64"/>
                <a:gd name="T6" fmla="*/ 77 w 141"/>
                <a:gd name="T7" fmla="*/ 64 h 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1"/>
                <a:gd name="T13" fmla="*/ 0 h 64"/>
                <a:gd name="T14" fmla="*/ 141 w 141"/>
                <a:gd name="T15" fmla="*/ 64 h 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1" h="64">
                  <a:moveTo>
                    <a:pt x="77" y="64"/>
                  </a:moveTo>
                  <a:cubicBezTo>
                    <a:pt x="64" y="64"/>
                    <a:pt x="50" y="64"/>
                    <a:pt x="37" y="64"/>
                  </a:cubicBezTo>
                  <a:cubicBezTo>
                    <a:pt x="0" y="28"/>
                    <a:pt x="107" y="0"/>
                    <a:pt x="141" y="24"/>
                  </a:cubicBezTo>
                  <a:cubicBezTo>
                    <a:pt x="135" y="53"/>
                    <a:pt x="101" y="53"/>
                    <a:pt x="77" y="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 dirty="0">
                <a:solidFill>
                  <a:schemeClr val="bg1"/>
                </a:solidFill>
                <a:latin typeface="+mn-lt"/>
                <a:ea typeface="ＭＳ Ｐゴシック" pitchFamily="34" charset="-128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427668" y="2346712"/>
            <a:ext cx="463676" cy="688292"/>
            <a:chOff x="8104245" y="1777991"/>
            <a:chExt cx="413782" cy="558249"/>
          </a:xfrm>
          <a:solidFill>
            <a:schemeClr val="accent6"/>
          </a:solidFill>
        </p:grpSpPr>
        <p:sp>
          <p:nvSpPr>
            <p:cNvPr id="43" name="Freeform 52"/>
            <p:cNvSpPr>
              <a:spLocks noEditPoints="1"/>
            </p:cNvSpPr>
            <p:nvPr/>
          </p:nvSpPr>
          <p:spPr bwMode="auto">
            <a:xfrm>
              <a:off x="8182253" y="1924908"/>
              <a:ext cx="257766" cy="224597"/>
            </a:xfrm>
            <a:custGeom>
              <a:avLst/>
              <a:gdLst>
                <a:gd name="T0" fmla="*/ 2707 w 4958"/>
                <a:gd name="T1" fmla="*/ 2593 h 4320"/>
                <a:gd name="T2" fmla="*/ 2672 w 4958"/>
                <a:gd name="T3" fmla="*/ 2675 h 4320"/>
                <a:gd name="T4" fmla="*/ 2609 w 4958"/>
                <a:gd name="T5" fmla="*/ 2738 h 4320"/>
                <a:gd name="T6" fmla="*/ 2526 w 4958"/>
                <a:gd name="T7" fmla="*/ 2773 h 4320"/>
                <a:gd name="T8" fmla="*/ 2455 w 4958"/>
                <a:gd name="T9" fmla="*/ 2776 h 4320"/>
                <a:gd name="T10" fmla="*/ 2368 w 4958"/>
                <a:gd name="T11" fmla="*/ 2749 h 4320"/>
                <a:gd name="T12" fmla="*/ 2299 w 4958"/>
                <a:gd name="T13" fmla="*/ 2692 h 4320"/>
                <a:gd name="T14" fmla="*/ 2256 w 4958"/>
                <a:gd name="T15" fmla="*/ 2615 h 4320"/>
                <a:gd name="T16" fmla="*/ 2247 w 4958"/>
                <a:gd name="T17" fmla="*/ 1620 h 4320"/>
                <a:gd name="T18" fmla="*/ 2256 w 4958"/>
                <a:gd name="T19" fmla="*/ 1552 h 4320"/>
                <a:gd name="T20" fmla="*/ 2299 w 4958"/>
                <a:gd name="T21" fmla="*/ 1473 h 4320"/>
                <a:gd name="T22" fmla="*/ 2368 w 4958"/>
                <a:gd name="T23" fmla="*/ 1417 h 4320"/>
                <a:gd name="T24" fmla="*/ 2455 w 4958"/>
                <a:gd name="T25" fmla="*/ 1390 h 4320"/>
                <a:gd name="T26" fmla="*/ 2526 w 4958"/>
                <a:gd name="T27" fmla="*/ 1394 h 4320"/>
                <a:gd name="T28" fmla="*/ 2609 w 4958"/>
                <a:gd name="T29" fmla="*/ 1428 h 4320"/>
                <a:gd name="T30" fmla="*/ 2672 w 4958"/>
                <a:gd name="T31" fmla="*/ 1492 h 4320"/>
                <a:gd name="T32" fmla="*/ 2707 w 4958"/>
                <a:gd name="T33" fmla="*/ 1574 h 4320"/>
                <a:gd name="T34" fmla="*/ 2479 w 4958"/>
                <a:gd name="T35" fmla="*/ 3780 h 4320"/>
                <a:gd name="T36" fmla="*/ 2387 w 4958"/>
                <a:gd name="T37" fmla="*/ 3767 h 4320"/>
                <a:gd name="T38" fmla="*/ 2282 w 4958"/>
                <a:gd name="T39" fmla="*/ 3710 h 4320"/>
                <a:gd name="T40" fmla="*/ 2206 w 4958"/>
                <a:gd name="T41" fmla="*/ 3618 h 4320"/>
                <a:gd name="T42" fmla="*/ 2171 w 4958"/>
                <a:gd name="T43" fmla="*/ 3503 h 4320"/>
                <a:gd name="T44" fmla="*/ 2176 w 4958"/>
                <a:gd name="T45" fmla="*/ 3410 h 4320"/>
                <a:gd name="T46" fmla="*/ 2221 w 4958"/>
                <a:gd name="T47" fmla="*/ 3299 h 4320"/>
                <a:gd name="T48" fmla="*/ 2305 w 4958"/>
                <a:gd name="T49" fmla="*/ 3216 h 4320"/>
                <a:gd name="T50" fmla="*/ 2416 w 4958"/>
                <a:gd name="T51" fmla="*/ 3170 h 4320"/>
                <a:gd name="T52" fmla="*/ 2511 w 4958"/>
                <a:gd name="T53" fmla="*/ 3165 h 4320"/>
                <a:gd name="T54" fmla="*/ 2626 w 4958"/>
                <a:gd name="T55" fmla="*/ 3200 h 4320"/>
                <a:gd name="T56" fmla="*/ 2718 w 4958"/>
                <a:gd name="T57" fmla="*/ 3276 h 4320"/>
                <a:gd name="T58" fmla="*/ 2774 w 4958"/>
                <a:gd name="T59" fmla="*/ 3380 h 4320"/>
                <a:gd name="T60" fmla="*/ 2789 w 4958"/>
                <a:gd name="T61" fmla="*/ 3471 h 4320"/>
                <a:gd name="T62" fmla="*/ 2765 w 4958"/>
                <a:gd name="T63" fmla="*/ 3592 h 4320"/>
                <a:gd name="T64" fmla="*/ 2699 w 4958"/>
                <a:gd name="T65" fmla="*/ 3690 h 4320"/>
                <a:gd name="T66" fmla="*/ 2599 w 4958"/>
                <a:gd name="T67" fmla="*/ 3756 h 4320"/>
                <a:gd name="T68" fmla="*/ 2479 w 4958"/>
                <a:gd name="T69" fmla="*/ 3780 h 4320"/>
                <a:gd name="T70" fmla="*/ 4901 w 4958"/>
                <a:gd name="T71" fmla="*/ 3776 h 4320"/>
                <a:gd name="T72" fmla="*/ 2786 w 4958"/>
                <a:gd name="T73" fmla="*/ 180 h 4320"/>
                <a:gd name="T74" fmla="*/ 2730 w 4958"/>
                <a:gd name="T75" fmla="*/ 106 h 4320"/>
                <a:gd name="T76" fmla="*/ 2659 w 4958"/>
                <a:gd name="T77" fmla="*/ 51 h 4320"/>
                <a:gd name="T78" fmla="*/ 2574 w 4958"/>
                <a:gd name="T79" fmla="*/ 13 h 4320"/>
                <a:gd name="T80" fmla="*/ 2479 w 4958"/>
                <a:gd name="T81" fmla="*/ 0 h 4320"/>
                <a:gd name="T82" fmla="*/ 2398 w 4958"/>
                <a:gd name="T83" fmla="*/ 9 h 4320"/>
                <a:gd name="T84" fmla="*/ 2300 w 4958"/>
                <a:gd name="T85" fmla="*/ 47 h 4320"/>
                <a:gd name="T86" fmla="*/ 2221 w 4958"/>
                <a:gd name="T87" fmla="*/ 112 h 4320"/>
                <a:gd name="T88" fmla="*/ 2161 w 4958"/>
                <a:gd name="T89" fmla="*/ 196 h 4320"/>
                <a:gd name="T90" fmla="*/ 58 w 4958"/>
                <a:gd name="T91" fmla="*/ 3775 h 4320"/>
                <a:gd name="T92" fmla="*/ 11 w 4958"/>
                <a:gd name="T93" fmla="*/ 3879 h 4320"/>
                <a:gd name="T94" fmla="*/ 0 w 4958"/>
                <a:gd name="T95" fmla="*/ 3968 h 4320"/>
                <a:gd name="T96" fmla="*/ 27 w 4958"/>
                <a:gd name="T97" fmla="*/ 4105 h 4320"/>
                <a:gd name="T98" fmla="*/ 103 w 4958"/>
                <a:gd name="T99" fmla="*/ 4217 h 4320"/>
                <a:gd name="T100" fmla="*/ 216 w 4958"/>
                <a:gd name="T101" fmla="*/ 4293 h 4320"/>
                <a:gd name="T102" fmla="*/ 354 w 4958"/>
                <a:gd name="T103" fmla="*/ 4320 h 4320"/>
                <a:gd name="T104" fmla="*/ 4675 w 4958"/>
                <a:gd name="T105" fmla="*/ 4314 h 4320"/>
                <a:gd name="T106" fmla="*/ 4802 w 4958"/>
                <a:gd name="T107" fmla="*/ 4260 h 4320"/>
                <a:gd name="T108" fmla="*/ 4898 w 4958"/>
                <a:gd name="T109" fmla="*/ 4165 h 4320"/>
                <a:gd name="T110" fmla="*/ 4952 w 4958"/>
                <a:gd name="T111" fmla="*/ 4039 h 4320"/>
                <a:gd name="T112" fmla="*/ 4958 w 4958"/>
                <a:gd name="T113" fmla="*/ 3946 h 4320"/>
                <a:gd name="T114" fmla="*/ 4941 w 4958"/>
                <a:gd name="T115" fmla="*/ 3862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958" h="4320">
                  <a:moveTo>
                    <a:pt x="2711" y="2546"/>
                  </a:moveTo>
                  <a:lnTo>
                    <a:pt x="2711" y="2546"/>
                  </a:lnTo>
                  <a:lnTo>
                    <a:pt x="2710" y="2569"/>
                  </a:lnTo>
                  <a:lnTo>
                    <a:pt x="2707" y="2593"/>
                  </a:lnTo>
                  <a:lnTo>
                    <a:pt x="2700" y="2615"/>
                  </a:lnTo>
                  <a:lnTo>
                    <a:pt x="2692" y="2636"/>
                  </a:lnTo>
                  <a:lnTo>
                    <a:pt x="2683" y="2656"/>
                  </a:lnTo>
                  <a:lnTo>
                    <a:pt x="2672" y="2675"/>
                  </a:lnTo>
                  <a:lnTo>
                    <a:pt x="2658" y="2692"/>
                  </a:lnTo>
                  <a:lnTo>
                    <a:pt x="2643" y="2710"/>
                  </a:lnTo>
                  <a:lnTo>
                    <a:pt x="2626" y="2724"/>
                  </a:lnTo>
                  <a:lnTo>
                    <a:pt x="2609" y="2738"/>
                  </a:lnTo>
                  <a:lnTo>
                    <a:pt x="2590" y="2749"/>
                  </a:lnTo>
                  <a:lnTo>
                    <a:pt x="2569" y="2759"/>
                  </a:lnTo>
                  <a:lnTo>
                    <a:pt x="2549" y="2767"/>
                  </a:lnTo>
                  <a:lnTo>
                    <a:pt x="2526" y="2773"/>
                  </a:lnTo>
                  <a:lnTo>
                    <a:pt x="2503" y="2776"/>
                  </a:lnTo>
                  <a:lnTo>
                    <a:pt x="2479" y="2778"/>
                  </a:lnTo>
                  <a:lnTo>
                    <a:pt x="2479" y="2778"/>
                  </a:lnTo>
                  <a:lnTo>
                    <a:pt x="2455" y="2776"/>
                  </a:lnTo>
                  <a:lnTo>
                    <a:pt x="2432" y="2773"/>
                  </a:lnTo>
                  <a:lnTo>
                    <a:pt x="2409" y="2767"/>
                  </a:lnTo>
                  <a:lnTo>
                    <a:pt x="2389" y="2759"/>
                  </a:lnTo>
                  <a:lnTo>
                    <a:pt x="2368" y="2749"/>
                  </a:lnTo>
                  <a:lnTo>
                    <a:pt x="2349" y="2738"/>
                  </a:lnTo>
                  <a:lnTo>
                    <a:pt x="2330" y="2724"/>
                  </a:lnTo>
                  <a:lnTo>
                    <a:pt x="2315" y="2710"/>
                  </a:lnTo>
                  <a:lnTo>
                    <a:pt x="2299" y="2692"/>
                  </a:lnTo>
                  <a:lnTo>
                    <a:pt x="2286" y="2675"/>
                  </a:lnTo>
                  <a:lnTo>
                    <a:pt x="2275" y="2656"/>
                  </a:lnTo>
                  <a:lnTo>
                    <a:pt x="2264" y="2636"/>
                  </a:lnTo>
                  <a:lnTo>
                    <a:pt x="2256" y="2615"/>
                  </a:lnTo>
                  <a:lnTo>
                    <a:pt x="2251" y="2593"/>
                  </a:lnTo>
                  <a:lnTo>
                    <a:pt x="2248" y="2569"/>
                  </a:lnTo>
                  <a:lnTo>
                    <a:pt x="2247" y="2546"/>
                  </a:lnTo>
                  <a:lnTo>
                    <a:pt x="2247" y="1620"/>
                  </a:lnTo>
                  <a:lnTo>
                    <a:pt x="2247" y="1620"/>
                  </a:lnTo>
                  <a:lnTo>
                    <a:pt x="2248" y="1596"/>
                  </a:lnTo>
                  <a:lnTo>
                    <a:pt x="2251" y="1574"/>
                  </a:lnTo>
                  <a:lnTo>
                    <a:pt x="2256" y="1552"/>
                  </a:lnTo>
                  <a:lnTo>
                    <a:pt x="2264" y="1530"/>
                  </a:lnTo>
                  <a:lnTo>
                    <a:pt x="2275" y="1511"/>
                  </a:lnTo>
                  <a:lnTo>
                    <a:pt x="2286" y="1492"/>
                  </a:lnTo>
                  <a:lnTo>
                    <a:pt x="2299" y="1473"/>
                  </a:lnTo>
                  <a:lnTo>
                    <a:pt x="2315" y="1457"/>
                  </a:lnTo>
                  <a:lnTo>
                    <a:pt x="2330" y="1441"/>
                  </a:lnTo>
                  <a:lnTo>
                    <a:pt x="2349" y="1428"/>
                  </a:lnTo>
                  <a:lnTo>
                    <a:pt x="2368" y="1417"/>
                  </a:lnTo>
                  <a:lnTo>
                    <a:pt x="2389" y="1406"/>
                  </a:lnTo>
                  <a:lnTo>
                    <a:pt x="2409" y="1400"/>
                  </a:lnTo>
                  <a:lnTo>
                    <a:pt x="2432" y="1394"/>
                  </a:lnTo>
                  <a:lnTo>
                    <a:pt x="2455" y="1390"/>
                  </a:lnTo>
                  <a:lnTo>
                    <a:pt x="2479" y="1389"/>
                  </a:lnTo>
                  <a:lnTo>
                    <a:pt x="2479" y="1389"/>
                  </a:lnTo>
                  <a:lnTo>
                    <a:pt x="2503" y="1390"/>
                  </a:lnTo>
                  <a:lnTo>
                    <a:pt x="2526" y="1394"/>
                  </a:lnTo>
                  <a:lnTo>
                    <a:pt x="2549" y="1400"/>
                  </a:lnTo>
                  <a:lnTo>
                    <a:pt x="2569" y="1406"/>
                  </a:lnTo>
                  <a:lnTo>
                    <a:pt x="2590" y="1417"/>
                  </a:lnTo>
                  <a:lnTo>
                    <a:pt x="2609" y="1428"/>
                  </a:lnTo>
                  <a:lnTo>
                    <a:pt x="2626" y="1441"/>
                  </a:lnTo>
                  <a:lnTo>
                    <a:pt x="2643" y="1457"/>
                  </a:lnTo>
                  <a:lnTo>
                    <a:pt x="2658" y="1473"/>
                  </a:lnTo>
                  <a:lnTo>
                    <a:pt x="2672" y="1492"/>
                  </a:lnTo>
                  <a:lnTo>
                    <a:pt x="2683" y="1511"/>
                  </a:lnTo>
                  <a:lnTo>
                    <a:pt x="2692" y="1530"/>
                  </a:lnTo>
                  <a:lnTo>
                    <a:pt x="2700" y="1552"/>
                  </a:lnTo>
                  <a:lnTo>
                    <a:pt x="2707" y="1574"/>
                  </a:lnTo>
                  <a:lnTo>
                    <a:pt x="2710" y="1596"/>
                  </a:lnTo>
                  <a:lnTo>
                    <a:pt x="2711" y="1620"/>
                  </a:lnTo>
                  <a:lnTo>
                    <a:pt x="2711" y="2546"/>
                  </a:lnTo>
                  <a:close/>
                  <a:moveTo>
                    <a:pt x="2479" y="3780"/>
                  </a:moveTo>
                  <a:lnTo>
                    <a:pt x="2479" y="3780"/>
                  </a:lnTo>
                  <a:lnTo>
                    <a:pt x="2447" y="3778"/>
                  </a:lnTo>
                  <a:lnTo>
                    <a:pt x="2416" y="3773"/>
                  </a:lnTo>
                  <a:lnTo>
                    <a:pt x="2387" y="3767"/>
                  </a:lnTo>
                  <a:lnTo>
                    <a:pt x="2359" y="3756"/>
                  </a:lnTo>
                  <a:lnTo>
                    <a:pt x="2330" y="3743"/>
                  </a:lnTo>
                  <a:lnTo>
                    <a:pt x="2305" y="3727"/>
                  </a:lnTo>
                  <a:lnTo>
                    <a:pt x="2282" y="3710"/>
                  </a:lnTo>
                  <a:lnTo>
                    <a:pt x="2259" y="3690"/>
                  </a:lnTo>
                  <a:lnTo>
                    <a:pt x="2240" y="3667"/>
                  </a:lnTo>
                  <a:lnTo>
                    <a:pt x="2221" y="3644"/>
                  </a:lnTo>
                  <a:lnTo>
                    <a:pt x="2206" y="3618"/>
                  </a:lnTo>
                  <a:lnTo>
                    <a:pt x="2193" y="3592"/>
                  </a:lnTo>
                  <a:lnTo>
                    <a:pt x="2184" y="3563"/>
                  </a:lnTo>
                  <a:lnTo>
                    <a:pt x="2176" y="3533"/>
                  </a:lnTo>
                  <a:lnTo>
                    <a:pt x="2171" y="3503"/>
                  </a:lnTo>
                  <a:lnTo>
                    <a:pt x="2169" y="3471"/>
                  </a:lnTo>
                  <a:lnTo>
                    <a:pt x="2169" y="3471"/>
                  </a:lnTo>
                  <a:lnTo>
                    <a:pt x="2171" y="3440"/>
                  </a:lnTo>
                  <a:lnTo>
                    <a:pt x="2176" y="3410"/>
                  </a:lnTo>
                  <a:lnTo>
                    <a:pt x="2184" y="3380"/>
                  </a:lnTo>
                  <a:lnTo>
                    <a:pt x="2193" y="3351"/>
                  </a:lnTo>
                  <a:lnTo>
                    <a:pt x="2206" y="3325"/>
                  </a:lnTo>
                  <a:lnTo>
                    <a:pt x="2221" y="3299"/>
                  </a:lnTo>
                  <a:lnTo>
                    <a:pt x="2240" y="3276"/>
                  </a:lnTo>
                  <a:lnTo>
                    <a:pt x="2259" y="3253"/>
                  </a:lnTo>
                  <a:lnTo>
                    <a:pt x="2282" y="3233"/>
                  </a:lnTo>
                  <a:lnTo>
                    <a:pt x="2305" y="3216"/>
                  </a:lnTo>
                  <a:lnTo>
                    <a:pt x="2330" y="3200"/>
                  </a:lnTo>
                  <a:lnTo>
                    <a:pt x="2359" y="3187"/>
                  </a:lnTo>
                  <a:lnTo>
                    <a:pt x="2387" y="3178"/>
                  </a:lnTo>
                  <a:lnTo>
                    <a:pt x="2416" y="3170"/>
                  </a:lnTo>
                  <a:lnTo>
                    <a:pt x="2447" y="3165"/>
                  </a:lnTo>
                  <a:lnTo>
                    <a:pt x="2479" y="3163"/>
                  </a:lnTo>
                  <a:lnTo>
                    <a:pt x="2479" y="3163"/>
                  </a:lnTo>
                  <a:lnTo>
                    <a:pt x="2511" y="3165"/>
                  </a:lnTo>
                  <a:lnTo>
                    <a:pt x="2541" y="3170"/>
                  </a:lnTo>
                  <a:lnTo>
                    <a:pt x="2571" y="3178"/>
                  </a:lnTo>
                  <a:lnTo>
                    <a:pt x="2599" y="3187"/>
                  </a:lnTo>
                  <a:lnTo>
                    <a:pt x="2626" y="3200"/>
                  </a:lnTo>
                  <a:lnTo>
                    <a:pt x="2653" y="3216"/>
                  </a:lnTo>
                  <a:lnTo>
                    <a:pt x="2676" y="3233"/>
                  </a:lnTo>
                  <a:lnTo>
                    <a:pt x="2699" y="3253"/>
                  </a:lnTo>
                  <a:lnTo>
                    <a:pt x="2718" y="3276"/>
                  </a:lnTo>
                  <a:lnTo>
                    <a:pt x="2737" y="3299"/>
                  </a:lnTo>
                  <a:lnTo>
                    <a:pt x="2751" y="3325"/>
                  </a:lnTo>
                  <a:lnTo>
                    <a:pt x="2765" y="3351"/>
                  </a:lnTo>
                  <a:lnTo>
                    <a:pt x="2774" y="3380"/>
                  </a:lnTo>
                  <a:lnTo>
                    <a:pt x="2782" y="3410"/>
                  </a:lnTo>
                  <a:lnTo>
                    <a:pt x="2787" y="3440"/>
                  </a:lnTo>
                  <a:lnTo>
                    <a:pt x="2789" y="3471"/>
                  </a:lnTo>
                  <a:lnTo>
                    <a:pt x="2789" y="3471"/>
                  </a:lnTo>
                  <a:lnTo>
                    <a:pt x="2787" y="3503"/>
                  </a:lnTo>
                  <a:lnTo>
                    <a:pt x="2782" y="3533"/>
                  </a:lnTo>
                  <a:lnTo>
                    <a:pt x="2774" y="3563"/>
                  </a:lnTo>
                  <a:lnTo>
                    <a:pt x="2765" y="3592"/>
                  </a:lnTo>
                  <a:lnTo>
                    <a:pt x="2751" y="3618"/>
                  </a:lnTo>
                  <a:lnTo>
                    <a:pt x="2737" y="3644"/>
                  </a:lnTo>
                  <a:lnTo>
                    <a:pt x="2718" y="3667"/>
                  </a:lnTo>
                  <a:lnTo>
                    <a:pt x="2699" y="3690"/>
                  </a:lnTo>
                  <a:lnTo>
                    <a:pt x="2676" y="3710"/>
                  </a:lnTo>
                  <a:lnTo>
                    <a:pt x="2653" y="3727"/>
                  </a:lnTo>
                  <a:lnTo>
                    <a:pt x="2626" y="3743"/>
                  </a:lnTo>
                  <a:lnTo>
                    <a:pt x="2599" y="3756"/>
                  </a:lnTo>
                  <a:lnTo>
                    <a:pt x="2571" y="3767"/>
                  </a:lnTo>
                  <a:lnTo>
                    <a:pt x="2541" y="3773"/>
                  </a:lnTo>
                  <a:lnTo>
                    <a:pt x="2511" y="3778"/>
                  </a:lnTo>
                  <a:lnTo>
                    <a:pt x="2479" y="3780"/>
                  </a:lnTo>
                  <a:close/>
                  <a:moveTo>
                    <a:pt x="4917" y="3805"/>
                  </a:moveTo>
                  <a:lnTo>
                    <a:pt x="4917" y="3805"/>
                  </a:lnTo>
                  <a:lnTo>
                    <a:pt x="4901" y="3776"/>
                  </a:lnTo>
                  <a:lnTo>
                    <a:pt x="4901" y="3776"/>
                  </a:lnTo>
                  <a:lnTo>
                    <a:pt x="4896" y="3769"/>
                  </a:lnTo>
                  <a:lnTo>
                    <a:pt x="2786" y="180"/>
                  </a:lnTo>
                  <a:lnTo>
                    <a:pt x="2786" y="180"/>
                  </a:lnTo>
                  <a:lnTo>
                    <a:pt x="2786" y="180"/>
                  </a:lnTo>
                  <a:lnTo>
                    <a:pt x="2773" y="160"/>
                  </a:lnTo>
                  <a:lnTo>
                    <a:pt x="2760" y="141"/>
                  </a:lnTo>
                  <a:lnTo>
                    <a:pt x="2746" y="123"/>
                  </a:lnTo>
                  <a:lnTo>
                    <a:pt x="2730" y="106"/>
                  </a:lnTo>
                  <a:lnTo>
                    <a:pt x="2714" y="90"/>
                  </a:lnTo>
                  <a:lnTo>
                    <a:pt x="2697" y="76"/>
                  </a:lnTo>
                  <a:lnTo>
                    <a:pt x="2678" y="62"/>
                  </a:lnTo>
                  <a:lnTo>
                    <a:pt x="2659" y="51"/>
                  </a:lnTo>
                  <a:lnTo>
                    <a:pt x="2639" y="40"/>
                  </a:lnTo>
                  <a:lnTo>
                    <a:pt x="2618" y="28"/>
                  </a:lnTo>
                  <a:lnTo>
                    <a:pt x="2596" y="21"/>
                  </a:lnTo>
                  <a:lnTo>
                    <a:pt x="2574" y="13"/>
                  </a:lnTo>
                  <a:lnTo>
                    <a:pt x="2552" y="8"/>
                  </a:lnTo>
                  <a:lnTo>
                    <a:pt x="2528" y="3"/>
                  </a:lnTo>
                  <a:lnTo>
                    <a:pt x="2503" y="2"/>
                  </a:lnTo>
                  <a:lnTo>
                    <a:pt x="2479" y="0"/>
                  </a:lnTo>
                  <a:lnTo>
                    <a:pt x="2479" y="0"/>
                  </a:lnTo>
                  <a:lnTo>
                    <a:pt x="2452" y="2"/>
                  </a:lnTo>
                  <a:lnTo>
                    <a:pt x="2424" y="5"/>
                  </a:lnTo>
                  <a:lnTo>
                    <a:pt x="2398" y="9"/>
                  </a:lnTo>
                  <a:lnTo>
                    <a:pt x="2373" y="16"/>
                  </a:lnTo>
                  <a:lnTo>
                    <a:pt x="2348" y="25"/>
                  </a:lnTo>
                  <a:lnTo>
                    <a:pt x="2324" y="36"/>
                  </a:lnTo>
                  <a:lnTo>
                    <a:pt x="2300" y="47"/>
                  </a:lnTo>
                  <a:lnTo>
                    <a:pt x="2280" y="62"/>
                  </a:lnTo>
                  <a:lnTo>
                    <a:pt x="2258" y="77"/>
                  </a:lnTo>
                  <a:lnTo>
                    <a:pt x="2239" y="93"/>
                  </a:lnTo>
                  <a:lnTo>
                    <a:pt x="2221" y="112"/>
                  </a:lnTo>
                  <a:lnTo>
                    <a:pt x="2204" y="131"/>
                  </a:lnTo>
                  <a:lnTo>
                    <a:pt x="2188" y="152"/>
                  </a:lnTo>
                  <a:lnTo>
                    <a:pt x="2174" y="174"/>
                  </a:lnTo>
                  <a:lnTo>
                    <a:pt x="2161" y="196"/>
                  </a:lnTo>
                  <a:lnTo>
                    <a:pt x="2150" y="220"/>
                  </a:lnTo>
                  <a:lnTo>
                    <a:pt x="76" y="3751"/>
                  </a:lnTo>
                  <a:lnTo>
                    <a:pt x="76" y="3751"/>
                  </a:lnTo>
                  <a:lnTo>
                    <a:pt x="58" y="3775"/>
                  </a:lnTo>
                  <a:lnTo>
                    <a:pt x="44" y="3799"/>
                  </a:lnTo>
                  <a:lnTo>
                    <a:pt x="30" y="3824"/>
                  </a:lnTo>
                  <a:lnTo>
                    <a:pt x="21" y="3851"/>
                  </a:lnTo>
                  <a:lnTo>
                    <a:pt x="11" y="3879"/>
                  </a:lnTo>
                  <a:lnTo>
                    <a:pt x="5" y="3908"/>
                  </a:lnTo>
                  <a:lnTo>
                    <a:pt x="2" y="3938"/>
                  </a:lnTo>
                  <a:lnTo>
                    <a:pt x="0" y="3968"/>
                  </a:lnTo>
                  <a:lnTo>
                    <a:pt x="0" y="3968"/>
                  </a:lnTo>
                  <a:lnTo>
                    <a:pt x="2" y="4004"/>
                  </a:lnTo>
                  <a:lnTo>
                    <a:pt x="6" y="4039"/>
                  </a:lnTo>
                  <a:lnTo>
                    <a:pt x="16" y="4072"/>
                  </a:lnTo>
                  <a:lnTo>
                    <a:pt x="27" y="4105"/>
                  </a:lnTo>
                  <a:lnTo>
                    <a:pt x="43" y="4135"/>
                  </a:lnTo>
                  <a:lnTo>
                    <a:pt x="60" y="4165"/>
                  </a:lnTo>
                  <a:lnTo>
                    <a:pt x="81" y="4192"/>
                  </a:lnTo>
                  <a:lnTo>
                    <a:pt x="103" y="4217"/>
                  </a:lnTo>
                  <a:lnTo>
                    <a:pt x="128" y="4239"/>
                  </a:lnTo>
                  <a:lnTo>
                    <a:pt x="156" y="4260"/>
                  </a:lnTo>
                  <a:lnTo>
                    <a:pt x="185" y="4277"/>
                  </a:lnTo>
                  <a:lnTo>
                    <a:pt x="216" y="4293"/>
                  </a:lnTo>
                  <a:lnTo>
                    <a:pt x="248" y="4304"/>
                  </a:lnTo>
                  <a:lnTo>
                    <a:pt x="283" y="4314"/>
                  </a:lnTo>
                  <a:lnTo>
                    <a:pt x="318" y="4318"/>
                  </a:lnTo>
                  <a:lnTo>
                    <a:pt x="354" y="4320"/>
                  </a:lnTo>
                  <a:lnTo>
                    <a:pt x="4604" y="4320"/>
                  </a:lnTo>
                  <a:lnTo>
                    <a:pt x="4604" y="4320"/>
                  </a:lnTo>
                  <a:lnTo>
                    <a:pt x="4640" y="4318"/>
                  </a:lnTo>
                  <a:lnTo>
                    <a:pt x="4675" y="4314"/>
                  </a:lnTo>
                  <a:lnTo>
                    <a:pt x="4710" y="4304"/>
                  </a:lnTo>
                  <a:lnTo>
                    <a:pt x="4742" y="4293"/>
                  </a:lnTo>
                  <a:lnTo>
                    <a:pt x="4773" y="4277"/>
                  </a:lnTo>
                  <a:lnTo>
                    <a:pt x="4802" y="4260"/>
                  </a:lnTo>
                  <a:lnTo>
                    <a:pt x="4828" y="4239"/>
                  </a:lnTo>
                  <a:lnTo>
                    <a:pt x="4854" y="4217"/>
                  </a:lnTo>
                  <a:lnTo>
                    <a:pt x="4877" y="4192"/>
                  </a:lnTo>
                  <a:lnTo>
                    <a:pt x="4898" y="4165"/>
                  </a:lnTo>
                  <a:lnTo>
                    <a:pt x="4915" y="4135"/>
                  </a:lnTo>
                  <a:lnTo>
                    <a:pt x="4931" y="4105"/>
                  </a:lnTo>
                  <a:lnTo>
                    <a:pt x="4942" y="4072"/>
                  </a:lnTo>
                  <a:lnTo>
                    <a:pt x="4952" y="4039"/>
                  </a:lnTo>
                  <a:lnTo>
                    <a:pt x="4956" y="4004"/>
                  </a:lnTo>
                  <a:lnTo>
                    <a:pt x="4958" y="3968"/>
                  </a:lnTo>
                  <a:lnTo>
                    <a:pt x="4958" y="3968"/>
                  </a:lnTo>
                  <a:lnTo>
                    <a:pt x="4958" y="3946"/>
                  </a:lnTo>
                  <a:lnTo>
                    <a:pt x="4955" y="3923"/>
                  </a:lnTo>
                  <a:lnTo>
                    <a:pt x="4952" y="3903"/>
                  </a:lnTo>
                  <a:lnTo>
                    <a:pt x="4947" y="3882"/>
                  </a:lnTo>
                  <a:lnTo>
                    <a:pt x="4941" y="3862"/>
                  </a:lnTo>
                  <a:lnTo>
                    <a:pt x="4934" y="3843"/>
                  </a:lnTo>
                  <a:lnTo>
                    <a:pt x="4926" y="3824"/>
                  </a:lnTo>
                  <a:lnTo>
                    <a:pt x="4917" y="38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44" name="Freeform 113"/>
            <p:cNvSpPr>
              <a:spLocks noEditPoints="1"/>
            </p:cNvSpPr>
            <p:nvPr/>
          </p:nvSpPr>
          <p:spPr bwMode="auto">
            <a:xfrm>
              <a:off x="8104245" y="1777991"/>
              <a:ext cx="413782" cy="558249"/>
            </a:xfrm>
            <a:custGeom>
              <a:avLst/>
              <a:gdLst>
                <a:gd name="T0" fmla="*/ 424 w 464"/>
                <a:gd name="T1" fmla="*/ 0 h 626"/>
                <a:gd name="T2" fmla="*/ 39 w 464"/>
                <a:gd name="T3" fmla="*/ 0 h 626"/>
                <a:gd name="T4" fmla="*/ 39 w 464"/>
                <a:gd name="T5" fmla="*/ 0 h 626"/>
                <a:gd name="T6" fmla="*/ 31 w 464"/>
                <a:gd name="T7" fmla="*/ 2 h 626"/>
                <a:gd name="T8" fmla="*/ 23 w 464"/>
                <a:gd name="T9" fmla="*/ 3 h 626"/>
                <a:gd name="T10" fmla="*/ 16 w 464"/>
                <a:gd name="T11" fmla="*/ 7 h 626"/>
                <a:gd name="T12" fmla="*/ 10 w 464"/>
                <a:gd name="T13" fmla="*/ 13 h 626"/>
                <a:gd name="T14" fmla="*/ 6 w 464"/>
                <a:gd name="T15" fmla="*/ 18 h 626"/>
                <a:gd name="T16" fmla="*/ 2 w 464"/>
                <a:gd name="T17" fmla="*/ 25 h 626"/>
                <a:gd name="T18" fmla="*/ 0 w 464"/>
                <a:gd name="T19" fmla="*/ 31 h 626"/>
                <a:gd name="T20" fmla="*/ 0 w 464"/>
                <a:gd name="T21" fmla="*/ 40 h 626"/>
                <a:gd name="T22" fmla="*/ 0 w 464"/>
                <a:gd name="T23" fmla="*/ 587 h 626"/>
                <a:gd name="T24" fmla="*/ 0 w 464"/>
                <a:gd name="T25" fmla="*/ 587 h 626"/>
                <a:gd name="T26" fmla="*/ 0 w 464"/>
                <a:gd name="T27" fmla="*/ 595 h 626"/>
                <a:gd name="T28" fmla="*/ 2 w 464"/>
                <a:gd name="T29" fmla="*/ 602 h 626"/>
                <a:gd name="T30" fmla="*/ 6 w 464"/>
                <a:gd name="T31" fmla="*/ 609 h 626"/>
                <a:gd name="T32" fmla="*/ 10 w 464"/>
                <a:gd name="T33" fmla="*/ 615 h 626"/>
                <a:gd name="T34" fmla="*/ 16 w 464"/>
                <a:gd name="T35" fmla="*/ 619 h 626"/>
                <a:gd name="T36" fmla="*/ 23 w 464"/>
                <a:gd name="T37" fmla="*/ 623 h 626"/>
                <a:gd name="T38" fmla="*/ 31 w 464"/>
                <a:gd name="T39" fmla="*/ 626 h 626"/>
                <a:gd name="T40" fmla="*/ 39 w 464"/>
                <a:gd name="T41" fmla="*/ 626 h 626"/>
                <a:gd name="T42" fmla="*/ 424 w 464"/>
                <a:gd name="T43" fmla="*/ 626 h 626"/>
                <a:gd name="T44" fmla="*/ 424 w 464"/>
                <a:gd name="T45" fmla="*/ 626 h 626"/>
                <a:gd name="T46" fmla="*/ 433 w 464"/>
                <a:gd name="T47" fmla="*/ 626 h 626"/>
                <a:gd name="T48" fmla="*/ 439 w 464"/>
                <a:gd name="T49" fmla="*/ 623 h 626"/>
                <a:gd name="T50" fmla="*/ 446 w 464"/>
                <a:gd name="T51" fmla="*/ 619 h 626"/>
                <a:gd name="T52" fmla="*/ 453 w 464"/>
                <a:gd name="T53" fmla="*/ 615 h 626"/>
                <a:gd name="T54" fmla="*/ 457 w 464"/>
                <a:gd name="T55" fmla="*/ 609 h 626"/>
                <a:gd name="T56" fmla="*/ 461 w 464"/>
                <a:gd name="T57" fmla="*/ 602 h 626"/>
                <a:gd name="T58" fmla="*/ 464 w 464"/>
                <a:gd name="T59" fmla="*/ 595 h 626"/>
                <a:gd name="T60" fmla="*/ 464 w 464"/>
                <a:gd name="T61" fmla="*/ 587 h 626"/>
                <a:gd name="T62" fmla="*/ 464 w 464"/>
                <a:gd name="T63" fmla="*/ 40 h 626"/>
                <a:gd name="T64" fmla="*/ 464 w 464"/>
                <a:gd name="T65" fmla="*/ 40 h 626"/>
                <a:gd name="T66" fmla="*/ 464 w 464"/>
                <a:gd name="T67" fmla="*/ 31 h 626"/>
                <a:gd name="T68" fmla="*/ 461 w 464"/>
                <a:gd name="T69" fmla="*/ 25 h 626"/>
                <a:gd name="T70" fmla="*/ 457 w 464"/>
                <a:gd name="T71" fmla="*/ 18 h 626"/>
                <a:gd name="T72" fmla="*/ 453 w 464"/>
                <a:gd name="T73" fmla="*/ 13 h 626"/>
                <a:gd name="T74" fmla="*/ 446 w 464"/>
                <a:gd name="T75" fmla="*/ 7 h 626"/>
                <a:gd name="T76" fmla="*/ 439 w 464"/>
                <a:gd name="T77" fmla="*/ 3 h 626"/>
                <a:gd name="T78" fmla="*/ 433 w 464"/>
                <a:gd name="T79" fmla="*/ 2 h 626"/>
                <a:gd name="T80" fmla="*/ 424 w 464"/>
                <a:gd name="T81" fmla="*/ 0 h 626"/>
                <a:gd name="T82" fmla="*/ 424 w 464"/>
                <a:gd name="T83" fmla="*/ 0 h 626"/>
                <a:gd name="T84" fmla="*/ 135 w 464"/>
                <a:gd name="T85" fmla="*/ 587 h 626"/>
                <a:gd name="T86" fmla="*/ 86 w 464"/>
                <a:gd name="T87" fmla="*/ 587 h 626"/>
                <a:gd name="T88" fmla="*/ 86 w 464"/>
                <a:gd name="T89" fmla="*/ 571 h 626"/>
                <a:gd name="T90" fmla="*/ 135 w 464"/>
                <a:gd name="T91" fmla="*/ 571 h 626"/>
                <a:gd name="T92" fmla="*/ 135 w 464"/>
                <a:gd name="T93" fmla="*/ 587 h 626"/>
                <a:gd name="T94" fmla="*/ 271 w 464"/>
                <a:gd name="T95" fmla="*/ 591 h 626"/>
                <a:gd name="T96" fmla="*/ 192 w 464"/>
                <a:gd name="T97" fmla="*/ 591 h 626"/>
                <a:gd name="T98" fmla="*/ 192 w 464"/>
                <a:gd name="T99" fmla="*/ 567 h 626"/>
                <a:gd name="T100" fmla="*/ 271 w 464"/>
                <a:gd name="T101" fmla="*/ 567 h 626"/>
                <a:gd name="T102" fmla="*/ 271 w 464"/>
                <a:gd name="T103" fmla="*/ 591 h 626"/>
                <a:gd name="T104" fmla="*/ 377 w 464"/>
                <a:gd name="T105" fmla="*/ 587 h 626"/>
                <a:gd name="T106" fmla="*/ 329 w 464"/>
                <a:gd name="T107" fmla="*/ 587 h 626"/>
                <a:gd name="T108" fmla="*/ 329 w 464"/>
                <a:gd name="T109" fmla="*/ 571 h 626"/>
                <a:gd name="T110" fmla="*/ 377 w 464"/>
                <a:gd name="T111" fmla="*/ 571 h 626"/>
                <a:gd name="T112" fmla="*/ 377 w 464"/>
                <a:gd name="T113" fmla="*/ 587 h 626"/>
                <a:gd name="T114" fmla="*/ 412 w 464"/>
                <a:gd name="T115" fmla="*/ 534 h 626"/>
                <a:gd name="T116" fmla="*/ 51 w 464"/>
                <a:gd name="T117" fmla="*/ 534 h 626"/>
                <a:gd name="T118" fmla="*/ 51 w 464"/>
                <a:gd name="T119" fmla="*/ 56 h 626"/>
                <a:gd name="T120" fmla="*/ 412 w 464"/>
                <a:gd name="T121" fmla="*/ 56 h 626"/>
                <a:gd name="T122" fmla="*/ 412 w 464"/>
                <a:gd name="T123" fmla="*/ 534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64" h="626">
                  <a:moveTo>
                    <a:pt x="424" y="0"/>
                  </a:moveTo>
                  <a:lnTo>
                    <a:pt x="39" y="0"/>
                  </a:lnTo>
                  <a:lnTo>
                    <a:pt x="39" y="0"/>
                  </a:lnTo>
                  <a:lnTo>
                    <a:pt x="31" y="2"/>
                  </a:lnTo>
                  <a:lnTo>
                    <a:pt x="23" y="3"/>
                  </a:lnTo>
                  <a:lnTo>
                    <a:pt x="16" y="7"/>
                  </a:lnTo>
                  <a:lnTo>
                    <a:pt x="10" y="13"/>
                  </a:lnTo>
                  <a:lnTo>
                    <a:pt x="6" y="18"/>
                  </a:lnTo>
                  <a:lnTo>
                    <a:pt x="2" y="25"/>
                  </a:lnTo>
                  <a:lnTo>
                    <a:pt x="0" y="31"/>
                  </a:lnTo>
                  <a:lnTo>
                    <a:pt x="0" y="40"/>
                  </a:lnTo>
                  <a:lnTo>
                    <a:pt x="0" y="587"/>
                  </a:lnTo>
                  <a:lnTo>
                    <a:pt x="0" y="587"/>
                  </a:lnTo>
                  <a:lnTo>
                    <a:pt x="0" y="595"/>
                  </a:lnTo>
                  <a:lnTo>
                    <a:pt x="2" y="602"/>
                  </a:lnTo>
                  <a:lnTo>
                    <a:pt x="6" y="609"/>
                  </a:lnTo>
                  <a:lnTo>
                    <a:pt x="10" y="615"/>
                  </a:lnTo>
                  <a:lnTo>
                    <a:pt x="16" y="619"/>
                  </a:lnTo>
                  <a:lnTo>
                    <a:pt x="23" y="623"/>
                  </a:lnTo>
                  <a:lnTo>
                    <a:pt x="31" y="626"/>
                  </a:lnTo>
                  <a:lnTo>
                    <a:pt x="39" y="626"/>
                  </a:lnTo>
                  <a:lnTo>
                    <a:pt x="424" y="626"/>
                  </a:lnTo>
                  <a:lnTo>
                    <a:pt x="424" y="626"/>
                  </a:lnTo>
                  <a:lnTo>
                    <a:pt x="433" y="626"/>
                  </a:lnTo>
                  <a:lnTo>
                    <a:pt x="439" y="623"/>
                  </a:lnTo>
                  <a:lnTo>
                    <a:pt x="446" y="619"/>
                  </a:lnTo>
                  <a:lnTo>
                    <a:pt x="453" y="615"/>
                  </a:lnTo>
                  <a:lnTo>
                    <a:pt x="457" y="609"/>
                  </a:lnTo>
                  <a:lnTo>
                    <a:pt x="461" y="602"/>
                  </a:lnTo>
                  <a:lnTo>
                    <a:pt x="464" y="595"/>
                  </a:lnTo>
                  <a:lnTo>
                    <a:pt x="464" y="587"/>
                  </a:lnTo>
                  <a:lnTo>
                    <a:pt x="464" y="40"/>
                  </a:lnTo>
                  <a:lnTo>
                    <a:pt x="464" y="40"/>
                  </a:lnTo>
                  <a:lnTo>
                    <a:pt x="464" y="31"/>
                  </a:lnTo>
                  <a:lnTo>
                    <a:pt x="461" y="25"/>
                  </a:lnTo>
                  <a:lnTo>
                    <a:pt x="457" y="18"/>
                  </a:lnTo>
                  <a:lnTo>
                    <a:pt x="453" y="13"/>
                  </a:lnTo>
                  <a:lnTo>
                    <a:pt x="446" y="7"/>
                  </a:lnTo>
                  <a:lnTo>
                    <a:pt x="439" y="3"/>
                  </a:lnTo>
                  <a:lnTo>
                    <a:pt x="433" y="2"/>
                  </a:lnTo>
                  <a:lnTo>
                    <a:pt x="424" y="0"/>
                  </a:lnTo>
                  <a:lnTo>
                    <a:pt x="424" y="0"/>
                  </a:lnTo>
                  <a:close/>
                  <a:moveTo>
                    <a:pt x="135" y="587"/>
                  </a:moveTo>
                  <a:lnTo>
                    <a:pt x="86" y="587"/>
                  </a:lnTo>
                  <a:lnTo>
                    <a:pt x="86" y="571"/>
                  </a:lnTo>
                  <a:lnTo>
                    <a:pt x="135" y="571"/>
                  </a:lnTo>
                  <a:lnTo>
                    <a:pt x="135" y="587"/>
                  </a:lnTo>
                  <a:close/>
                  <a:moveTo>
                    <a:pt x="271" y="591"/>
                  </a:moveTo>
                  <a:lnTo>
                    <a:pt x="192" y="591"/>
                  </a:lnTo>
                  <a:lnTo>
                    <a:pt x="192" y="567"/>
                  </a:lnTo>
                  <a:lnTo>
                    <a:pt x="271" y="567"/>
                  </a:lnTo>
                  <a:lnTo>
                    <a:pt x="271" y="591"/>
                  </a:lnTo>
                  <a:close/>
                  <a:moveTo>
                    <a:pt x="377" y="587"/>
                  </a:moveTo>
                  <a:lnTo>
                    <a:pt x="329" y="587"/>
                  </a:lnTo>
                  <a:lnTo>
                    <a:pt x="329" y="571"/>
                  </a:lnTo>
                  <a:lnTo>
                    <a:pt x="377" y="571"/>
                  </a:lnTo>
                  <a:lnTo>
                    <a:pt x="377" y="587"/>
                  </a:lnTo>
                  <a:close/>
                  <a:moveTo>
                    <a:pt x="412" y="534"/>
                  </a:moveTo>
                  <a:lnTo>
                    <a:pt x="51" y="534"/>
                  </a:lnTo>
                  <a:lnTo>
                    <a:pt x="51" y="56"/>
                  </a:lnTo>
                  <a:lnTo>
                    <a:pt x="412" y="56"/>
                  </a:lnTo>
                  <a:lnTo>
                    <a:pt x="412" y="5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924546" y="2349131"/>
            <a:ext cx="721130" cy="721128"/>
            <a:chOff x="7488303" y="4720640"/>
            <a:chExt cx="457201" cy="457200"/>
          </a:xfrm>
          <a:solidFill>
            <a:schemeClr val="accent2"/>
          </a:solidFill>
        </p:grpSpPr>
        <p:sp>
          <p:nvSpPr>
            <p:cNvPr id="46" name="Freeform 12"/>
            <p:cNvSpPr>
              <a:spLocks/>
            </p:cNvSpPr>
            <p:nvPr/>
          </p:nvSpPr>
          <p:spPr bwMode="auto">
            <a:xfrm>
              <a:off x="7717504" y="4734999"/>
              <a:ext cx="216706" cy="216293"/>
            </a:xfrm>
            <a:custGeom>
              <a:avLst/>
              <a:gdLst>
                <a:gd name="T0" fmla="*/ 3 w 1576"/>
                <a:gd name="T1" fmla="*/ 0 h 1573"/>
                <a:gd name="T2" fmla="*/ 103 w 1576"/>
                <a:gd name="T3" fmla="*/ 3 h 1573"/>
                <a:gd name="T4" fmla="*/ 201 w 1576"/>
                <a:gd name="T5" fmla="*/ 12 h 1573"/>
                <a:gd name="T6" fmla="*/ 297 w 1576"/>
                <a:gd name="T7" fmla="*/ 27 h 1573"/>
                <a:gd name="T8" fmla="*/ 390 w 1576"/>
                <a:gd name="T9" fmla="*/ 48 h 1573"/>
                <a:gd name="T10" fmla="*/ 482 w 1576"/>
                <a:gd name="T11" fmla="*/ 75 h 1573"/>
                <a:gd name="T12" fmla="*/ 572 w 1576"/>
                <a:gd name="T13" fmla="*/ 106 h 1573"/>
                <a:gd name="T14" fmla="*/ 659 w 1576"/>
                <a:gd name="T15" fmla="*/ 142 h 1573"/>
                <a:gd name="T16" fmla="*/ 743 w 1576"/>
                <a:gd name="T17" fmla="*/ 185 h 1573"/>
                <a:gd name="T18" fmla="*/ 824 w 1576"/>
                <a:gd name="T19" fmla="*/ 231 h 1573"/>
                <a:gd name="T20" fmla="*/ 902 w 1576"/>
                <a:gd name="T21" fmla="*/ 281 h 1573"/>
                <a:gd name="T22" fmla="*/ 977 w 1576"/>
                <a:gd name="T23" fmla="*/ 337 h 1573"/>
                <a:gd name="T24" fmla="*/ 1048 w 1576"/>
                <a:gd name="T25" fmla="*/ 396 h 1573"/>
                <a:gd name="T26" fmla="*/ 1116 w 1576"/>
                <a:gd name="T27" fmla="*/ 460 h 1573"/>
                <a:gd name="T28" fmla="*/ 1180 w 1576"/>
                <a:gd name="T29" fmla="*/ 528 h 1573"/>
                <a:gd name="T30" fmla="*/ 1239 w 1576"/>
                <a:gd name="T31" fmla="*/ 599 h 1573"/>
                <a:gd name="T32" fmla="*/ 1295 w 1576"/>
                <a:gd name="T33" fmla="*/ 674 h 1573"/>
                <a:gd name="T34" fmla="*/ 1345 w 1576"/>
                <a:gd name="T35" fmla="*/ 752 h 1573"/>
                <a:gd name="T36" fmla="*/ 1391 w 1576"/>
                <a:gd name="T37" fmla="*/ 833 h 1573"/>
                <a:gd name="T38" fmla="*/ 1434 w 1576"/>
                <a:gd name="T39" fmla="*/ 917 h 1573"/>
                <a:gd name="T40" fmla="*/ 1470 w 1576"/>
                <a:gd name="T41" fmla="*/ 1004 h 1573"/>
                <a:gd name="T42" fmla="*/ 1501 w 1576"/>
                <a:gd name="T43" fmla="*/ 1094 h 1573"/>
                <a:gd name="T44" fmla="*/ 1528 w 1576"/>
                <a:gd name="T45" fmla="*/ 1186 h 1573"/>
                <a:gd name="T46" fmla="*/ 1549 w 1576"/>
                <a:gd name="T47" fmla="*/ 1279 h 1573"/>
                <a:gd name="T48" fmla="*/ 1564 w 1576"/>
                <a:gd name="T49" fmla="*/ 1375 h 1573"/>
                <a:gd name="T50" fmla="*/ 1573 w 1576"/>
                <a:gd name="T51" fmla="*/ 1473 h 1573"/>
                <a:gd name="T52" fmla="*/ 1576 w 1576"/>
                <a:gd name="T53" fmla="*/ 1573 h 1573"/>
                <a:gd name="T54" fmla="*/ 1087 w 1576"/>
                <a:gd name="T55" fmla="*/ 1573 h 1573"/>
                <a:gd name="T56" fmla="*/ 1084 w 1576"/>
                <a:gd name="T57" fmla="*/ 1492 h 1573"/>
                <a:gd name="T58" fmla="*/ 1075 w 1576"/>
                <a:gd name="T59" fmla="*/ 1413 h 1573"/>
                <a:gd name="T60" fmla="*/ 1061 w 1576"/>
                <a:gd name="T61" fmla="*/ 1335 h 1573"/>
                <a:gd name="T62" fmla="*/ 1040 w 1576"/>
                <a:gd name="T63" fmla="*/ 1260 h 1573"/>
                <a:gd name="T64" fmla="*/ 1016 w 1576"/>
                <a:gd name="T65" fmla="*/ 1187 h 1573"/>
                <a:gd name="T66" fmla="*/ 986 w 1576"/>
                <a:gd name="T67" fmla="*/ 1116 h 1573"/>
                <a:gd name="T68" fmla="*/ 952 w 1576"/>
                <a:gd name="T69" fmla="*/ 1048 h 1573"/>
                <a:gd name="T70" fmla="*/ 912 w 1576"/>
                <a:gd name="T71" fmla="*/ 983 h 1573"/>
                <a:gd name="T72" fmla="*/ 869 w 1576"/>
                <a:gd name="T73" fmla="*/ 921 h 1573"/>
                <a:gd name="T74" fmla="*/ 821 w 1576"/>
                <a:gd name="T75" fmla="*/ 862 h 1573"/>
                <a:gd name="T76" fmla="*/ 769 w 1576"/>
                <a:gd name="T77" fmla="*/ 807 h 1573"/>
                <a:gd name="T78" fmla="*/ 714 w 1576"/>
                <a:gd name="T79" fmla="*/ 755 h 1573"/>
                <a:gd name="T80" fmla="*/ 655 w 1576"/>
                <a:gd name="T81" fmla="*/ 707 h 1573"/>
                <a:gd name="T82" fmla="*/ 593 w 1576"/>
                <a:gd name="T83" fmla="*/ 664 h 1573"/>
                <a:gd name="T84" fmla="*/ 528 w 1576"/>
                <a:gd name="T85" fmla="*/ 624 h 1573"/>
                <a:gd name="T86" fmla="*/ 460 w 1576"/>
                <a:gd name="T87" fmla="*/ 590 h 1573"/>
                <a:gd name="T88" fmla="*/ 389 w 1576"/>
                <a:gd name="T89" fmla="*/ 560 h 1573"/>
                <a:gd name="T90" fmla="*/ 316 w 1576"/>
                <a:gd name="T91" fmla="*/ 536 h 1573"/>
                <a:gd name="T92" fmla="*/ 241 w 1576"/>
                <a:gd name="T93" fmla="*/ 516 h 1573"/>
                <a:gd name="T94" fmla="*/ 163 w 1576"/>
                <a:gd name="T95" fmla="*/ 501 h 1573"/>
                <a:gd name="T96" fmla="*/ 84 w 1576"/>
                <a:gd name="T97" fmla="*/ 492 h 1573"/>
                <a:gd name="T98" fmla="*/ 3 w 1576"/>
                <a:gd name="T99" fmla="*/ 489 h 1573"/>
                <a:gd name="T100" fmla="*/ 0 w 1576"/>
                <a:gd name="T101" fmla="*/ 489 h 1573"/>
                <a:gd name="T102" fmla="*/ 0 w 1576"/>
                <a:gd name="T103" fmla="*/ 0 h 1573"/>
                <a:gd name="T104" fmla="*/ 3 w 1576"/>
                <a:gd name="T105" fmla="*/ 0 h 1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76" h="1573">
                  <a:moveTo>
                    <a:pt x="3" y="0"/>
                  </a:moveTo>
                  <a:lnTo>
                    <a:pt x="103" y="3"/>
                  </a:lnTo>
                  <a:lnTo>
                    <a:pt x="201" y="12"/>
                  </a:lnTo>
                  <a:lnTo>
                    <a:pt x="297" y="27"/>
                  </a:lnTo>
                  <a:lnTo>
                    <a:pt x="390" y="48"/>
                  </a:lnTo>
                  <a:lnTo>
                    <a:pt x="482" y="75"/>
                  </a:lnTo>
                  <a:lnTo>
                    <a:pt x="572" y="106"/>
                  </a:lnTo>
                  <a:lnTo>
                    <a:pt x="659" y="142"/>
                  </a:lnTo>
                  <a:lnTo>
                    <a:pt x="743" y="185"/>
                  </a:lnTo>
                  <a:lnTo>
                    <a:pt x="824" y="231"/>
                  </a:lnTo>
                  <a:lnTo>
                    <a:pt x="902" y="281"/>
                  </a:lnTo>
                  <a:lnTo>
                    <a:pt x="977" y="337"/>
                  </a:lnTo>
                  <a:lnTo>
                    <a:pt x="1048" y="396"/>
                  </a:lnTo>
                  <a:lnTo>
                    <a:pt x="1116" y="460"/>
                  </a:lnTo>
                  <a:lnTo>
                    <a:pt x="1180" y="528"/>
                  </a:lnTo>
                  <a:lnTo>
                    <a:pt x="1239" y="599"/>
                  </a:lnTo>
                  <a:lnTo>
                    <a:pt x="1295" y="674"/>
                  </a:lnTo>
                  <a:lnTo>
                    <a:pt x="1345" y="752"/>
                  </a:lnTo>
                  <a:lnTo>
                    <a:pt x="1391" y="833"/>
                  </a:lnTo>
                  <a:lnTo>
                    <a:pt x="1434" y="917"/>
                  </a:lnTo>
                  <a:lnTo>
                    <a:pt x="1470" y="1004"/>
                  </a:lnTo>
                  <a:lnTo>
                    <a:pt x="1501" y="1094"/>
                  </a:lnTo>
                  <a:lnTo>
                    <a:pt x="1528" y="1186"/>
                  </a:lnTo>
                  <a:lnTo>
                    <a:pt x="1549" y="1279"/>
                  </a:lnTo>
                  <a:lnTo>
                    <a:pt x="1564" y="1375"/>
                  </a:lnTo>
                  <a:lnTo>
                    <a:pt x="1573" y="1473"/>
                  </a:lnTo>
                  <a:lnTo>
                    <a:pt x="1576" y="1573"/>
                  </a:lnTo>
                  <a:lnTo>
                    <a:pt x="1087" y="1573"/>
                  </a:lnTo>
                  <a:lnTo>
                    <a:pt x="1084" y="1492"/>
                  </a:lnTo>
                  <a:lnTo>
                    <a:pt x="1075" y="1413"/>
                  </a:lnTo>
                  <a:lnTo>
                    <a:pt x="1061" y="1335"/>
                  </a:lnTo>
                  <a:lnTo>
                    <a:pt x="1040" y="1260"/>
                  </a:lnTo>
                  <a:lnTo>
                    <a:pt x="1016" y="1187"/>
                  </a:lnTo>
                  <a:lnTo>
                    <a:pt x="986" y="1116"/>
                  </a:lnTo>
                  <a:lnTo>
                    <a:pt x="952" y="1048"/>
                  </a:lnTo>
                  <a:lnTo>
                    <a:pt x="912" y="983"/>
                  </a:lnTo>
                  <a:lnTo>
                    <a:pt x="869" y="921"/>
                  </a:lnTo>
                  <a:lnTo>
                    <a:pt x="821" y="862"/>
                  </a:lnTo>
                  <a:lnTo>
                    <a:pt x="769" y="807"/>
                  </a:lnTo>
                  <a:lnTo>
                    <a:pt x="714" y="755"/>
                  </a:lnTo>
                  <a:lnTo>
                    <a:pt x="655" y="707"/>
                  </a:lnTo>
                  <a:lnTo>
                    <a:pt x="593" y="664"/>
                  </a:lnTo>
                  <a:lnTo>
                    <a:pt x="528" y="624"/>
                  </a:lnTo>
                  <a:lnTo>
                    <a:pt x="460" y="590"/>
                  </a:lnTo>
                  <a:lnTo>
                    <a:pt x="389" y="560"/>
                  </a:lnTo>
                  <a:lnTo>
                    <a:pt x="316" y="536"/>
                  </a:lnTo>
                  <a:lnTo>
                    <a:pt x="241" y="516"/>
                  </a:lnTo>
                  <a:lnTo>
                    <a:pt x="163" y="501"/>
                  </a:lnTo>
                  <a:lnTo>
                    <a:pt x="84" y="492"/>
                  </a:lnTo>
                  <a:lnTo>
                    <a:pt x="3" y="489"/>
                  </a:lnTo>
                  <a:lnTo>
                    <a:pt x="0" y="489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none" lIns="91416" tIns="45708" rIns="91416" bIns="45708" numCol="1" anchor="t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799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47" name="Freeform 13"/>
            <p:cNvSpPr>
              <a:spLocks noEditPoints="1"/>
            </p:cNvSpPr>
            <p:nvPr/>
          </p:nvSpPr>
          <p:spPr bwMode="auto">
            <a:xfrm>
              <a:off x="7488303" y="4720640"/>
              <a:ext cx="457201" cy="457200"/>
            </a:xfrm>
            <a:custGeom>
              <a:avLst/>
              <a:gdLst>
                <a:gd name="T0" fmla="*/ 1347 w 3325"/>
                <a:gd name="T1" fmla="*/ 3204 h 3325"/>
                <a:gd name="T2" fmla="*/ 1418 w 3325"/>
                <a:gd name="T3" fmla="*/ 2719 h 3325"/>
                <a:gd name="T4" fmla="*/ 2061 w 3325"/>
                <a:gd name="T5" fmla="*/ 2670 h 3325"/>
                <a:gd name="T6" fmla="*/ 1771 w 3325"/>
                <a:gd name="T7" fmla="*/ 3232 h 3325"/>
                <a:gd name="T8" fmla="*/ 2365 w 3325"/>
                <a:gd name="T9" fmla="*/ 3070 h 3325"/>
                <a:gd name="T10" fmla="*/ 464 w 3325"/>
                <a:gd name="T11" fmla="*/ 2681 h 3325"/>
                <a:gd name="T12" fmla="*/ 1111 w 3325"/>
                <a:gd name="T13" fmla="*/ 2595 h 3325"/>
                <a:gd name="T14" fmla="*/ 735 w 3325"/>
                <a:gd name="T15" fmla="*/ 2222 h 3325"/>
                <a:gd name="T16" fmla="*/ 2293 w 3325"/>
                <a:gd name="T17" fmla="*/ 2544 h 3325"/>
                <a:gd name="T18" fmla="*/ 2817 w 3325"/>
                <a:gd name="T19" fmla="*/ 2731 h 3325"/>
                <a:gd name="T20" fmla="*/ 1171 w 3325"/>
                <a:gd name="T21" fmla="*/ 2562 h 3325"/>
                <a:gd name="T22" fmla="*/ 1645 w 3325"/>
                <a:gd name="T23" fmla="*/ 2687 h 3325"/>
                <a:gd name="T24" fmla="*/ 1074 w 3325"/>
                <a:gd name="T25" fmla="*/ 2109 h 3325"/>
                <a:gd name="T26" fmla="*/ 997 w 3325"/>
                <a:gd name="T27" fmla="*/ 2208 h 3325"/>
                <a:gd name="T28" fmla="*/ 918 w 3325"/>
                <a:gd name="T29" fmla="*/ 2122 h 3325"/>
                <a:gd name="T30" fmla="*/ 1021 w 3325"/>
                <a:gd name="T31" fmla="*/ 2463 h 3325"/>
                <a:gd name="T32" fmla="*/ 1828 w 3325"/>
                <a:gd name="T33" fmla="*/ 2674 h 3325"/>
                <a:gd name="T34" fmla="*/ 1700 w 3325"/>
                <a:gd name="T35" fmla="*/ 1675 h 3325"/>
                <a:gd name="T36" fmla="*/ 2516 w 3325"/>
                <a:gd name="T37" fmla="*/ 2231 h 3325"/>
                <a:gd name="T38" fmla="*/ 681 w 3325"/>
                <a:gd name="T39" fmla="*/ 1962 h 3325"/>
                <a:gd name="T40" fmla="*/ 92 w 3325"/>
                <a:gd name="T41" fmla="*/ 1756 h 3325"/>
                <a:gd name="T42" fmla="*/ 252 w 3325"/>
                <a:gd name="T43" fmla="*/ 2359 h 3325"/>
                <a:gd name="T44" fmla="*/ 591 w 3325"/>
                <a:gd name="T45" fmla="*/ 1824 h 3325"/>
                <a:gd name="T46" fmla="*/ 687 w 3325"/>
                <a:gd name="T47" fmla="*/ 1346 h 3325"/>
                <a:gd name="T48" fmla="*/ 2367 w 3325"/>
                <a:gd name="T49" fmla="*/ 1150 h 3325"/>
                <a:gd name="T50" fmla="*/ 2292 w 3325"/>
                <a:gd name="T51" fmla="*/ 1250 h 3325"/>
                <a:gd name="T52" fmla="*/ 2408 w 3325"/>
                <a:gd name="T53" fmla="*/ 1298 h 3325"/>
                <a:gd name="T54" fmla="*/ 2424 w 3325"/>
                <a:gd name="T55" fmla="*/ 1174 h 3325"/>
                <a:gd name="T56" fmla="*/ 178 w 3325"/>
                <a:gd name="T57" fmla="*/ 1143 h 3325"/>
                <a:gd name="T58" fmla="*/ 585 w 3325"/>
                <a:gd name="T59" fmla="*/ 1551 h 3325"/>
                <a:gd name="T60" fmla="*/ 297 w 3325"/>
                <a:gd name="T61" fmla="*/ 881 h 3325"/>
                <a:gd name="T62" fmla="*/ 828 w 3325"/>
                <a:gd name="T63" fmla="*/ 1067 h 3325"/>
                <a:gd name="T64" fmla="*/ 651 w 3325"/>
                <a:gd name="T65" fmla="*/ 458 h 3325"/>
                <a:gd name="T66" fmla="*/ 739 w 3325"/>
                <a:gd name="T67" fmla="*/ 1096 h 3325"/>
                <a:gd name="T68" fmla="*/ 1108 w 3325"/>
                <a:gd name="T69" fmla="*/ 732 h 3325"/>
                <a:gd name="T70" fmla="*/ 1008 w 3325"/>
                <a:gd name="T71" fmla="*/ 677 h 3325"/>
                <a:gd name="T72" fmla="*/ 1659 w 3325"/>
                <a:gd name="T73" fmla="*/ 0 h 3325"/>
                <a:gd name="T74" fmla="*/ 1130 w 3325"/>
                <a:gd name="T75" fmla="*/ 182 h 3325"/>
                <a:gd name="T76" fmla="*/ 1097 w 3325"/>
                <a:gd name="T77" fmla="*/ 561 h 3325"/>
                <a:gd name="T78" fmla="*/ 1148 w 3325"/>
                <a:gd name="T79" fmla="*/ 671 h 3325"/>
                <a:gd name="T80" fmla="*/ 1423 w 3325"/>
                <a:gd name="T81" fmla="*/ 606 h 3325"/>
                <a:gd name="T82" fmla="*/ 1437 w 3325"/>
                <a:gd name="T83" fmla="*/ 663 h 3325"/>
                <a:gd name="T84" fmla="*/ 1662 w 3325"/>
                <a:gd name="T85" fmla="*/ 638 h 3325"/>
                <a:gd name="T86" fmla="*/ 2180 w 3325"/>
                <a:gd name="T87" fmla="*/ 778 h 3325"/>
                <a:gd name="T88" fmla="*/ 2547 w 3325"/>
                <a:gd name="T89" fmla="*/ 1145 h 3325"/>
                <a:gd name="T90" fmla="*/ 2687 w 3325"/>
                <a:gd name="T91" fmla="*/ 1663 h 3325"/>
                <a:gd name="T92" fmla="*/ 2677 w 3325"/>
                <a:gd name="T93" fmla="*/ 1807 h 3325"/>
                <a:gd name="T94" fmla="*/ 2703 w 3325"/>
                <a:gd name="T95" fmla="*/ 1963 h 3325"/>
                <a:gd name="T96" fmla="*/ 3158 w 3325"/>
                <a:gd name="T97" fmla="*/ 2148 h 3325"/>
                <a:gd name="T98" fmla="*/ 3322 w 3325"/>
                <a:gd name="T99" fmla="*/ 1764 h 3325"/>
                <a:gd name="T100" fmla="*/ 3143 w 3325"/>
                <a:gd name="T101" fmla="*/ 2418 h 3325"/>
                <a:gd name="T102" fmla="*/ 2734 w 3325"/>
                <a:gd name="T103" fmla="*/ 2934 h 3325"/>
                <a:gd name="T104" fmla="*/ 2150 w 3325"/>
                <a:gd name="T105" fmla="*/ 3252 h 3325"/>
                <a:gd name="T106" fmla="*/ 1461 w 3325"/>
                <a:gd name="T107" fmla="*/ 3313 h 3325"/>
                <a:gd name="T108" fmla="*/ 823 w 3325"/>
                <a:gd name="T109" fmla="*/ 3098 h 3325"/>
                <a:gd name="T110" fmla="*/ 332 w 3325"/>
                <a:gd name="T111" fmla="*/ 2660 h 3325"/>
                <a:gd name="T112" fmla="*/ 47 w 3325"/>
                <a:gd name="T113" fmla="*/ 2058 h 3325"/>
                <a:gd name="T114" fmla="*/ 26 w 3325"/>
                <a:gd name="T115" fmla="*/ 1364 h 3325"/>
                <a:gd name="T116" fmla="*/ 276 w 3325"/>
                <a:gd name="T117" fmla="*/ 744 h 3325"/>
                <a:gd name="T118" fmla="*/ 741 w 3325"/>
                <a:gd name="T119" fmla="*/ 279 h 3325"/>
                <a:gd name="T120" fmla="*/ 1360 w 3325"/>
                <a:gd name="T121" fmla="*/ 27 h 3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325" h="3325">
                  <a:moveTo>
                    <a:pt x="1141" y="2613"/>
                  </a:moveTo>
                  <a:lnTo>
                    <a:pt x="896" y="3036"/>
                  </a:lnTo>
                  <a:lnTo>
                    <a:pt x="981" y="3081"/>
                  </a:lnTo>
                  <a:lnTo>
                    <a:pt x="1069" y="3119"/>
                  </a:lnTo>
                  <a:lnTo>
                    <a:pt x="1159" y="3153"/>
                  </a:lnTo>
                  <a:lnTo>
                    <a:pt x="1252" y="3182"/>
                  </a:lnTo>
                  <a:lnTo>
                    <a:pt x="1347" y="3204"/>
                  </a:lnTo>
                  <a:lnTo>
                    <a:pt x="1445" y="3220"/>
                  </a:lnTo>
                  <a:lnTo>
                    <a:pt x="1544" y="3231"/>
                  </a:lnTo>
                  <a:lnTo>
                    <a:pt x="1645" y="3235"/>
                  </a:lnTo>
                  <a:lnTo>
                    <a:pt x="1645" y="2746"/>
                  </a:lnTo>
                  <a:lnTo>
                    <a:pt x="1567" y="2742"/>
                  </a:lnTo>
                  <a:lnTo>
                    <a:pt x="1491" y="2733"/>
                  </a:lnTo>
                  <a:lnTo>
                    <a:pt x="1418" y="2719"/>
                  </a:lnTo>
                  <a:lnTo>
                    <a:pt x="1345" y="2698"/>
                  </a:lnTo>
                  <a:lnTo>
                    <a:pt x="1274" y="2674"/>
                  </a:lnTo>
                  <a:lnTo>
                    <a:pt x="1207" y="2646"/>
                  </a:lnTo>
                  <a:lnTo>
                    <a:pt x="1141" y="2613"/>
                  </a:lnTo>
                  <a:close/>
                  <a:moveTo>
                    <a:pt x="2197" y="2605"/>
                  </a:moveTo>
                  <a:lnTo>
                    <a:pt x="2130" y="2640"/>
                  </a:lnTo>
                  <a:lnTo>
                    <a:pt x="2061" y="2670"/>
                  </a:lnTo>
                  <a:lnTo>
                    <a:pt x="1988" y="2696"/>
                  </a:lnTo>
                  <a:lnTo>
                    <a:pt x="1914" y="2717"/>
                  </a:lnTo>
                  <a:lnTo>
                    <a:pt x="1838" y="2732"/>
                  </a:lnTo>
                  <a:lnTo>
                    <a:pt x="1760" y="2742"/>
                  </a:lnTo>
                  <a:lnTo>
                    <a:pt x="1680" y="2746"/>
                  </a:lnTo>
                  <a:lnTo>
                    <a:pt x="1680" y="3235"/>
                  </a:lnTo>
                  <a:lnTo>
                    <a:pt x="1771" y="3232"/>
                  </a:lnTo>
                  <a:lnTo>
                    <a:pt x="1862" y="3223"/>
                  </a:lnTo>
                  <a:lnTo>
                    <a:pt x="1951" y="3209"/>
                  </a:lnTo>
                  <a:lnTo>
                    <a:pt x="2037" y="3191"/>
                  </a:lnTo>
                  <a:lnTo>
                    <a:pt x="2123" y="3167"/>
                  </a:lnTo>
                  <a:lnTo>
                    <a:pt x="2206" y="3139"/>
                  </a:lnTo>
                  <a:lnTo>
                    <a:pt x="2287" y="3107"/>
                  </a:lnTo>
                  <a:lnTo>
                    <a:pt x="2365" y="3070"/>
                  </a:lnTo>
                  <a:lnTo>
                    <a:pt x="2442" y="3029"/>
                  </a:lnTo>
                  <a:lnTo>
                    <a:pt x="2197" y="2605"/>
                  </a:lnTo>
                  <a:close/>
                  <a:moveTo>
                    <a:pt x="735" y="2222"/>
                  </a:moveTo>
                  <a:lnTo>
                    <a:pt x="311" y="2467"/>
                  </a:lnTo>
                  <a:lnTo>
                    <a:pt x="358" y="2542"/>
                  </a:lnTo>
                  <a:lnTo>
                    <a:pt x="409" y="2614"/>
                  </a:lnTo>
                  <a:lnTo>
                    <a:pt x="464" y="2681"/>
                  </a:lnTo>
                  <a:lnTo>
                    <a:pt x="523" y="2747"/>
                  </a:lnTo>
                  <a:lnTo>
                    <a:pt x="585" y="2808"/>
                  </a:lnTo>
                  <a:lnTo>
                    <a:pt x="651" y="2867"/>
                  </a:lnTo>
                  <a:lnTo>
                    <a:pt x="719" y="2921"/>
                  </a:lnTo>
                  <a:lnTo>
                    <a:pt x="791" y="2973"/>
                  </a:lnTo>
                  <a:lnTo>
                    <a:pt x="867" y="3019"/>
                  </a:lnTo>
                  <a:lnTo>
                    <a:pt x="1111" y="2595"/>
                  </a:lnTo>
                  <a:lnTo>
                    <a:pt x="1046" y="2554"/>
                  </a:lnTo>
                  <a:lnTo>
                    <a:pt x="985" y="2509"/>
                  </a:lnTo>
                  <a:lnTo>
                    <a:pt x="927" y="2458"/>
                  </a:lnTo>
                  <a:lnTo>
                    <a:pt x="873" y="2405"/>
                  </a:lnTo>
                  <a:lnTo>
                    <a:pt x="822" y="2347"/>
                  </a:lnTo>
                  <a:lnTo>
                    <a:pt x="777" y="2287"/>
                  </a:lnTo>
                  <a:lnTo>
                    <a:pt x="735" y="2222"/>
                  </a:lnTo>
                  <a:close/>
                  <a:moveTo>
                    <a:pt x="2604" y="2198"/>
                  </a:moveTo>
                  <a:lnTo>
                    <a:pt x="2563" y="2264"/>
                  </a:lnTo>
                  <a:lnTo>
                    <a:pt x="2518" y="2328"/>
                  </a:lnTo>
                  <a:lnTo>
                    <a:pt x="2467" y="2388"/>
                  </a:lnTo>
                  <a:lnTo>
                    <a:pt x="2413" y="2444"/>
                  </a:lnTo>
                  <a:lnTo>
                    <a:pt x="2354" y="2497"/>
                  </a:lnTo>
                  <a:lnTo>
                    <a:pt x="2293" y="2544"/>
                  </a:lnTo>
                  <a:lnTo>
                    <a:pt x="2227" y="2587"/>
                  </a:lnTo>
                  <a:lnTo>
                    <a:pt x="2472" y="3011"/>
                  </a:lnTo>
                  <a:lnTo>
                    <a:pt x="2547" y="2963"/>
                  </a:lnTo>
                  <a:lnTo>
                    <a:pt x="2620" y="2910"/>
                  </a:lnTo>
                  <a:lnTo>
                    <a:pt x="2689" y="2854"/>
                  </a:lnTo>
                  <a:lnTo>
                    <a:pt x="2755" y="2794"/>
                  </a:lnTo>
                  <a:lnTo>
                    <a:pt x="2817" y="2731"/>
                  </a:lnTo>
                  <a:lnTo>
                    <a:pt x="2876" y="2663"/>
                  </a:lnTo>
                  <a:lnTo>
                    <a:pt x="2931" y="2592"/>
                  </a:lnTo>
                  <a:lnTo>
                    <a:pt x="2982" y="2519"/>
                  </a:lnTo>
                  <a:lnTo>
                    <a:pt x="3028" y="2442"/>
                  </a:lnTo>
                  <a:lnTo>
                    <a:pt x="2604" y="2198"/>
                  </a:lnTo>
                  <a:close/>
                  <a:moveTo>
                    <a:pt x="1645" y="1740"/>
                  </a:moveTo>
                  <a:lnTo>
                    <a:pt x="1171" y="2562"/>
                  </a:lnTo>
                  <a:lnTo>
                    <a:pt x="1232" y="2593"/>
                  </a:lnTo>
                  <a:lnTo>
                    <a:pt x="1297" y="2621"/>
                  </a:lnTo>
                  <a:lnTo>
                    <a:pt x="1362" y="2643"/>
                  </a:lnTo>
                  <a:lnTo>
                    <a:pt x="1431" y="2661"/>
                  </a:lnTo>
                  <a:lnTo>
                    <a:pt x="1501" y="2675"/>
                  </a:lnTo>
                  <a:lnTo>
                    <a:pt x="1572" y="2683"/>
                  </a:lnTo>
                  <a:lnTo>
                    <a:pt x="1645" y="2687"/>
                  </a:lnTo>
                  <a:lnTo>
                    <a:pt x="1645" y="1740"/>
                  </a:lnTo>
                  <a:close/>
                  <a:moveTo>
                    <a:pt x="1623" y="1709"/>
                  </a:moveTo>
                  <a:lnTo>
                    <a:pt x="1025" y="2055"/>
                  </a:lnTo>
                  <a:lnTo>
                    <a:pt x="1041" y="2064"/>
                  </a:lnTo>
                  <a:lnTo>
                    <a:pt x="1056" y="2076"/>
                  </a:lnTo>
                  <a:lnTo>
                    <a:pt x="1067" y="2092"/>
                  </a:lnTo>
                  <a:lnTo>
                    <a:pt x="1074" y="2109"/>
                  </a:lnTo>
                  <a:lnTo>
                    <a:pt x="1077" y="2129"/>
                  </a:lnTo>
                  <a:lnTo>
                    <a:pt x="1074" y="2150"/>
                  </a:lnTo>
                  <a:lnTo>
                    <a:pt x="1066" y="2169"/>
                  </a:lnTo>
                  <a:lnTo>
                    <a:pt x="1053" y="2185"/>
                  </a:lnTo>
                  <a:lnTo>
                    <a:pt x="1037" y="2198"/>
                  </a:lnTo>
                  <a:lnTo>
                    <a:pt x="1018" y="2206"/>
                  </a:lnTo>
                  <a:lnTo>
                    <a:pt x="997" y="2208"/>
                  </a:lnTo>
                  <a:lnTo>
                    <a:pt x="976" y="2206"/>
                  </a:lnTo>
                  <a:lnTo>
                    <a:pt x="957" y="2198"/>
                  </a:lnTo>
                  <a:lnTo>
                    <a:pt x="941" y="2185"/>
                  </a:lnTo>
                  <a:lnTo>
                    <a:pt x="928" y="2169"/>
                  </a:lnTo>
                  <a:lnTo>
                    <a:pt x="920" y="2150"/>
                  </a:lnTo>
                  <a:lnTo>
                    <a:pt x="918" y="2129"/>
                  </a:lnTo>
                  <a:lnTo>
                    <a:pt x="918" y="2122"/>
                  </a:lnTo>
                  <a:lnTo>
                    <a:pt x="919" y="2116"/>
                  </a:lnTo>
                  <a:lnTo>
                    <a:pt x="785" y="2193"/>
                  </a:lnTo>
                  <a:lnTo>
                    <a:pt x="824" y="2253"/>
                  </a:lnTo>
                  <a:lnTo>
                    <a:pt x="869" y="2311"/>
                  </a:lnTo>
                  <a:lnTo>
                    <a:pt x="916" y="2365"/>
                  </a:lnTo>
                  <a:lnTo>
                    <a:pt x="967" y="2416"/>
                  </a:lnTo>
                  <a:lnTo>
                    <a:pt x="1021" y="2463"/>
                  </a:lnTo>
                  <a:lnTo>
                    <a:pt x="1080" y="2506"/>
                  </a:lnTo>
                  <a:lnTo>
                    <a:pt x="1140" y="2545"/>
                  </a:lnTo>
                  <a:lnTo>
                    <a:pt x="1623" y="1709"/>
                  </a:lnTo>
                  <a:close/>
                  <a:moveTo>
                    <a:pt x="1680" y="1708"/>
                  </a:moveTo>
                  <a:lnTo>
                    <a:pt x="1680" y="2687"/>
                  </a:lnTo>
                  <a:lnTo>
                    <a:pt x="1755" y="2683"/>
                  </a:lnTo>
                  <a:lnTo>
                    <a:pt x="1828" y="2674"/>
                  </a:lnTo>
                  <a:lnTo>
                    <a:pt x="1901" y="2660"/>
                  </a:lnTo>
                  <a:lnTo>
                    <a:pt x="1971" y="2641"/>
                  </a:lnTo>
                  <a:lnTo>
                    <a:pt x="2039" y="2617"/>
                  </a:lnTo>
                  <a:lnTo>
                    <a:pt x="2105" y="2587"/>
                  </a:lnTo>
                  <a:lnTo>
                    <a:pt x="2168" y="2554"/>
                  </a:lnTo>
                  <a:lnTo>
                    <a:pt x="1680" y="1708"/>
                  </a:lnTo>
                  <a:close/>
                  <a:moveTo>
                    <a:pt x="1700" y="1675"/>
                  </a:moveTo>
                  <a:lnTo>
                    <a:pt x="2198" y="2537"/>
                  </a:lnTo>
                  <a:lnTo>
                    <a:pt x="2259" y="2496"/>
                  </a:lnTo>
                  <a:lnTo>
                    <a:pt x="2318" y="2450"/>
                  </a:lnTo>
                  <a:lnTo>
                    <a:pt x="2373" y="2402"/>
                  </a:lnTo>
                  <a:lnTo>
                    <a:pt x="2425" y="2348"/>
                  </a:lnTo>
                  <a:lnTo>
                    <a:pt x="2472" y="2292"/>
                  </a:lnTo>
                  <a:lnTo>
                    <a:pt x="2516" y="2231"/>
                  </a:lnTo>
                  <a:lnTo>
                    <a:pt x="2554" y="2169"/>
                  </a:lnTo>
                  <a:lnTo>
                    <a:pt x="1700" y="1675"/>
                  </a:lnTo>
                  <a:close/>
                  <a:moveTo>
                    <a:pt x="638" y="1663"/>
                  </a:moveTo>
                  <a:lnTo>
                    <a:pt x="640" y="1740"/>
                  </a:lnTo>
                  <a:lnTo>
                    <a:pt x="649" y="1815"/>
                  </a:lnTo>
                  <a:lnTo>
                    <a:pt x="663" y="1889"/>
                  </a:lnTo>
                  <a:lnTo>
                    <a:pt x="681" y="1962"/>
                  </a:lnTo>
                  <a:lnTo>
                    <a:pt x="705" y="2031"/>
                  </a:lnTo>
                  <a:lnTo>
                    <a:pt x="735" y="2098"/>
                  </a:lnTo>
                  <a:lnTo>
                    <a:pt x="768" y="2164"/>
                  </a:lnTo>
                  <a:lnTo>
                    <a:pt x="1635" y="1663"/>
                  </a:lnTo>
                  <a:lnTo>
                    <a:pt x="638" y="1663"/>
                  </a:lnTo>
                  <a:close/>
                  <a:moveTo>
                    <a:pt x="90" y="1663"/>
                  </a:moveTo>
                  <a:lnTo>
                    <a:pt x="92" y="1756"/>
                  </a:lnTo>
                  <a:lnTo>
                    <a:pt x="100" y="1848"/>
                  </a:lnTo>
                  <a:lnTo>
                    <a:pt x="113" y="1938"/>
                  </a:lnTo>
                  <a:lnTo>
                    <a:pt x="132" y="2026"/>
                  </a:lnTo>
                  <a:lnTo>
                    <a:pt x="154" y="2113"/>
                  </a:lnTo>
                  <a:lnTo>
                    <a:pt x="183" y="2198"/>
                  </a:lnTo>
                  <a:lnTo>
                    <a:pt x="215" y="2280"/>
                  </a:lnTo>
                  <a:lnTo>
                    <a:pt x="252" y="2359"/>
                  </a:lnTo>
                  <a:lnTo>
                    <a:pt x="294" y="2437"/>
                  </a:lnTo>
                  <a:lnTo>
                    <a:pt x="717" y="2193"/>
                  </a:lnTo>
                  <a:lnTo>
                    <a:pt x="682" y="2124"/>
                  </a:lnTo>
                  <a:lnTo>
                    <a:pt x="651" y="2053"/>
                  </a:lnTo>
                  <a:lnTo>
                    <a:pt x="626" y="1979"/>
                  </a:lnTo>
                  <a:lnTo>
                    <a:pt x="605" y="1902"/>
                  </a:lnTo>
                  <a:lnTo>
                    <a:pt x="591" y="1824"/>
                  </a:lnTo>
                  <a:lnTo>
                    <a:pt x="582" y="1745"/>
                  </a:lnTo>
                  <a:lnTo>
                    <a:pt x="579" y="1663"/>
                  </a:lnTo>
                  <a:lnTo>
                    <a:pt x="90" y="1663"/>
                  </a:lnTo>
                  <a:close/>
                  <a:moveTo>
                    <a:pt x="772" y="1155"/>
                  </a:moveTo>
                  <a:lnTo>
                    <a:pt x="740" y="1216"/>
                  </a:lnTo>
                  <a:lnTo>
                    <a:pt x="711" y="1281"/>
                  </a:lnTo>
                  <a:lnTo>
                    <a:pt x="687" y="1346"/>
                  </a:lnTo>
                  <a:lnTo>
                    <a:pt x="668" y="1414"/>
                  </a:lnTo>
                  <a:lnTo>
                    <a:pt x="653" y="1483"/>
                  </a:lnTo>
                  <a:lnTo>
                    <a:pt x="643" y="1555"/>
                  </a:lnTo>
                  <a:lnTo>
                    <a:pt x="638" y="1628"/>
                  </a:lnTo>
                  <a:lnTo>
                    <a:pt x="1590" y="1628"/>
                  </a:lnTo>
                  <a:lnTo>
                    <a:pt x="772" y="1155"/>
                  </a:lnTo>
                  <a:close/>
                  <a:moveTo>
                    <a:pt x="2367" y="1150"/>
                  </a:moveTo>
                  <a:lnTo>
                    <a:pt x="2347" y="1153"/>
                  </a:lnTo>
                  <a:lnTo>
                    <a:pt x="2328" y="1161"/>
                  </a:lnTo>
                  <a:lnTo>
                    <a:pt x="2312" y="1174"/>
                  </a:lnTo>
                  <a:lnTo>
                    <a:pt x="2300" y="1190"/>
                  </a:lnTo>
                  <a:lnTo>
                    <a:pt x="2292" y="1208"/>
                  </a:lnTo>
                  <a:lnTo>
                    <a:pt x="2289" y="1229"/>
                  </a:lnTo>
                  <a:lnTo>
                    <a:pt x="2292" y="1250"/>
                  </a:lnTo>
                  <a:lnTo>
                    <a:pt x="2300" y="1269"/>
                  </a:lnTo>
                  <a:lnTo>
                    <a:pt x="2312" y="1286"/>
                  </a:lnTo>
                  <a:lnTo>
                    <a:pt x="2328" y="1298"/>
                  </a:lnTo>
                  <a:lnTo>
                    <a:pt x="2347" y="1306"/>
                  </a:lnTo>
                  <a:lnTo>
                    <a:pt x="2367" y="1309"/>
                  </a:lnTo>
                  <a:lnTo>
                    <a:pt x="2389" y="1306"/>
                  </a:lnTo>
                  <a:lnTo>
                    <a:pt x="2408" y="1298"/>
                  </a:lnTo>
                  <a:lnTo>
                    <a:pt x="2424" y="1286"/>
                  </a:lnTo>
                  <a:lnTo>
                    <a:pt x="2436" y="1269"/>
                  </a:lnTo>
                  <a:lnTo>
                    <a:pt x="2444" y="1250"/>
                  </a:lnTo>
                  <a:lnTo>
                    <a:pt x="2447" y="1229"/>
                  </a:lnTo>
                  <a:lnTo>
                    <a:pt x="2444" y="1208"/>
                  </a:lnTo>
                  <a:lnTo>
                    <a:pt x="2436" y="1190"/>
                  </a:lnTo>
                  <a:lnTo>
                    <a:pt x="2424" y="1174"/>
                  </a:lnTo>
                  <a:lnTo>
                    <a:pt x="2408" y="1161"/>
                  </a:lnTo>
                  <a:lnTo>
                    <a:pt x="2389" y="1153"/>
                  </a:lnTo>
                  <a:lnTo>
                    <a:pt x="2367" y="1150"/>
                  </a:lnTo>
                  <a:close/>
                  <a:moveTo>
                    <a:pt x="297" y="881"/>
                  </a:moveTo>
                  <a:lnTo>
                    <a:pt x="252" y="966"/>
                  </a:lnTo>
                  <a:lnTo>
                    <a:pt x="212" y="1053"/>
                  </a:lnTo>
                  <a:lnTo>
                    <a:pt x="178" y="1143"/>
                  </a:lnTo>
                  <a:lnTo>
                    <a:pt x="148" y="1235"/>
                  </a:lnTo>
                  <a:lnTo>
                    <a:pt x="124" y="1331"/>
                  </a:lnTo>
                  <a:lnTo>
                    <a:pt x="107" y="1428"/>
                  </a:lnTo>
                  <a:lnTo>
                    <a:pt x="95" y="1527"/>
                  </a:lnTo>
                  <a:lnTo>
                    <a:pt x="90" y="1628"/>
                  </a:lnTo>
                  <a:lnTo>
                    <a:pt x="579" y="1628"/>
                  </a:lnTo>
                  <a:lnTo>
                    <a:pt x="585" y="1551"/>
                  </a:lnTo>
                  <a:lnTo>
                    <a:pt x="595" y="1474"/>
                  </a:lnTo>
                  <a:lnTo>
                    <a:pt x="611" y="1401"/>
                  </a:lnTo>
                  <a:lnTo>
                    <a:pt x="632" y="1329"/>
                  </a:lnTo>
                  <a:lnTo>
                    <a:pt x="657" y="1258"/>
                  </a:lnTo>
                  <a:lnTo>
                    <a:pt x="687" y="1191"/>
                  </a:lnTo>
                  <a:lnTo>
                    <a:pt x="722" y="1126"/>
                  </a:lnTo>
                  <a:lnTo>
                    <a:pt x="297" y="881"/>
                  </a:lnTo>
                  <a:close/>
                  <a:moveTo>
                    <a:pt x="1137" y="782"/>
                  </a:moveTo>
                  <a:lnTo>
                    <a:pt x="1078" y="820"/>
                  </a:lnTo>
                  <a:lnTo>
                    <a:pt x="1021" y="863"/>
                  </a:lnTo>
                  <a:lnTo>
                    <a:pt x="968" y="908"/>
                  </a:lnTo>
                  <a:lnTo>
                    <a:pt x="918" y="958"/>
                  </a:lnTo>
                  <a:lnTo>
                    <a:pt x="872" y="1011"/>
                  </a:lnTo>
                  <a:lnTo>
                    <a:pt x="828" y="1067"/>
                  </a:lnTo>
                  <a:lnTo>
                    <a:pt x="789" y="1125"/>
                  </a:lnTo>
                  <a:lnTo>
                    <a:pt x="1608" y="1598"/>
                  </a:lnTo>
                  <a:lnTo>
                    <a:pt x="1137" y="782"/>
                  </a:lnTo>
                  <a:close/>
                  <a:moveTo>
                    <a:pt x="864" y="308"/>
                  </a:moveTo>
                  <a:lnTo>
                    <a:pt x="790" y="354"/>
                  </a:lnTo>
                  <a:lnTo>
                    <a:pt x="718" y="404"/>
                  </a:lnTo>
                  <a:lnTo>
                    <a:pt x="651" y="458"/>
                  </a:lnTo>
                  <a:lnTo>
                    <a:pt x="586" y="516"/>
                  </a:lnTo>
                  <a:lnTo>
                    <a:pt x="525" y="576"/>
                  </a:lnTo>
                  <a:lnTo>
                    <a:pt x="467" y="641"/>
                  </a:lnTo>
                  <a:lnTo>
                    <a:pt x="413" y="707"/>
                  </a:lnTo>
                  <a:lnTo>
                    <a:pt x="361" y="778"/>
                  </a:lnTo>
                  <a:lnTo>
                    <a:pt x="315" y="851"/>
                  </a:lnTo>
                  <a:lnTo>
                    <a:pt x="739" y="1096"/>
                  </a:lnTo>
                  <a:lnTo>
                    <a:pt x="780" y="1033"/>
                  </a:lnTo>
                  <a:lnTo>
                    <a:pt x="825" y="974"/>
                  </a:lnTo>
                  <a:lnTo>
                    <a:pt x="875" y="918"/>
                  </a:lnTo>
                  <a:lnTo>
                    <a:pt x="928" y="866"/>
                  </a:lnTo>
                  <a:lnTo>
                    <a:pt x="985" y="817"/>
                  </a:lnTo>
                  <a:lnTo>
                    <a:pt x="1045" y="772"/>
                  </a:lnTo>
                  <a:lnTo>
                    <a:pt x="1108" y="732"/>
                  </a:lnTo>
                  <a:lnTo>
                    <a:pt x="1098" y="713"/>
                  </a:lnTo>
                  <a:lnTo>
                    <a:pt x="1087" y="717"/>
                  </a:lnTo>
                  <a:lnTo>
                    <a:pt x="1077" y="717"/>
                  </a:lnTo>
                  <a:lnTo>
                    <a:pt x="1056" y="714"/>
                  </a:lnTo>
                  <a:lnTo>
                    <a:pt x="1036" y="706"/>
                  </a:lnTo>
                  <a:lnTo>
                    <a:pt x="1020" y="693"/>
                  </a:lnTo>
                  <a:lnTo>
                    <a:pt x="1008" y="677"/>
                  </a:lnTo>
                  <a:lnTo>
                    <a:pt x="1000" y="659"/>
                  </a:lnTo>
                  <a:lnTo>
                    <a:pt x="997" y="638"/>
                  </a:lnTo>
                  <a:lnTo>
                    <a:pt x="1000" y="617"/>
                  </a:lnTo>
                  <a:lnTo>
                    <a:pt x="1008" y="597"/>
                  </a:lnTo>
                  <a:lnTo>
                    <a:pt x="1021" y="581"/>
                  </a:lnTo>
                  <a:lnTo>
                    <a:pt x="864" y="308"/>
                  </a:lnTo>
                  <a:close/>
                  <a:moveTo>
                    <a:pt x="1659" y="0"/>
                  </a:moveTo>
                  <a:lnTo>
                    <a:pt x="1659" y="90"/>
                  </a:lnTo>
                  <a:lnTo>
                    <a:pt x="1567" y="93"/>
                  </a:lnTo>
                  <a:lnTo>
                    <a:pt x="1476" y="101"/>
                  </a:lnTo>
                  <a:lnTo>
                    <a:pt x="1388" y="114"/>
                  </a:lnTo>
                  <a:lnTo>
                    <a:pt x="1300" y="132"/>
                  </a:lnTo>
                  <a:lnTo>
                    <a:pt x="1214" y="154"/>
                  </a:lnTo>
                  <a:lnTo>
                    <a:pt x="1130" y="182"/>
                  </a:lnTo>
                  <a:lnTo>
                    <a:pt x="1049" y="214"/>
                  </a:lnTo>
                  <a:lnTo>
                    <a:pt x="970" y="250"/>
                  </a:lnTo>
                  <a:lnTo>
                    <a:pt x="893" y="291"/>
                  </a:lnTo>
                  <a:lnTo>
                    <a:pt x="1050" y="563"/>
                  </a:lnTo>
                  <a:lnTo>
                    <a:pt x="1064" y="559"/>
                  </a:lnTo>
                  <a:lnTo>
                    <a:pt x="1077" y="558"/>
                  </a:lnTo>
                  <a:lnTo>
                    <a:pt x="1097" y="561"/>
                  </a:lnTo>
                  <a:lnTo>
                    <a:pt x="1116" y="569"/>
                  </a:lnTo>
                  <a:lnTo>
                    <a:pt x="1132" y="581"/>
                  </a:lnTo>
                  <a:lnTo>
                    <a:pt x="1144" y="597"/>
                  </a:lnTo>
                  <a:lnTo>
                    <a:pt x="1152" y="617"/>
                  </a:lnTo>
                  <a:lnTo>
                    <a:pt x="1155" y="638"/>
                  </a:lnTo>
                  <a:lnTo>
                    <a:pt x="1153" y="655"/>
                  </a:lnTo>
                  <a:lnTo>
                    <a:pt x="1148" y="671"/>
                  </a:lnTo>
                  <a:lnTo>
                    <a:pt x="1139" y="685"/>
                  </a:lnTo>
                  <a:lnTo>
                    <a:pt x="1128" y="697"/>
                  </a:lnTo>
                  <a:lnTo>
                    <a:pt x="1138" y="714"/>
                  </a:lnTo>
                  <a:lnTo>
                    <a:pt x="1206" y="680"/>
                  </a:lnTo>
                  <a:lnTo>
                    <a:pt x="1275" y="650"/>
                  </a:lnTo>
                  <a:lnTo>
                    <a:pt x="1348" y="626"/>
                  </a:lnTo>
                  <a:lnTo>
                    <a:pt x="1423" y="606"/>
                  </a:lnTo>
                  <a:lnTo>
                    <a:pt x="1500" y="591"/>
                  </a:lnTo>
                  <a:lnTo>
                    <a:pt x="1578" y="582"/>
                  </a:lnTo>
                  <a:lnTo>
                    <a:pt x="1659" y="579"/>
                  </a:lnTo>
                  <a:lnTo>
                    <a:pt x="1659" y="638"/>
                  </a:lnTo>
                  <a:lnTo>
                    <a:pt x="1583" y="641"/>
                  </a:lnTo>
                  <a:lnTo>
                    <a:pt x="1509" y="649"/>
                  </a:lnTo>
                  <a:lnTo>
                    <a:pt x="1437" y="663"/>
                  </a:lnTo>
                  <a:lnTo>
                    <a:pt x="1366" y="681"/>
                  </a:lnTo>
                  <a:lnTo>
                    <a:pt x="1298" y="704"/>
                  </a:lnTo>
                  <a:lnTo>
                    <a:pt x="1231" y="733"/>
                  </a:lnTo>
                  <a:lnTo>
                    <a:pt x="1168" y="765"/>
                  </a:lnTo>
                  <a:lnTo>
                    <a:pt x="1659" y="1616"/>
                  </a:lnTo>
                  <a:lnTo>
                    <a:pt x="1659" y="638"/>
                  </a:lnTo>
                  <a:lnTo>
                    <a:pt x="1662" y="638"/>
                  </a:lnTo>
                  <a:lnTo>
                    <a:pt x="1743" y="641"/>
                  </a:lnTo>
                  <a:lnTo>
                    <a:pt x="1820" y="650"/>
                  </a:lnTo>
                  <a:lnTo>
                    <a:pt x="1897" y="665"/>
                  </a:lnTo>
                  <a:lnTo>
                    <a:pt x="1972" y="685"/>
                  </a:lnTo>
                  <a:lnTo>
                    <a:pt x="2043" y="710"/>
                  </a:lnTo>
                  <a:lnTo>
                    <a:pt x="2113" y="742"/>
                  </a:lnTo>
                  <a:lnTo>
                    <a:pt x="2180" y="778"/>
                  </a:lnTo>
                  <a:lnTo>
                    <a:pt x="2243" y="818"/>
                  </a:lnTo>
                  <a:lnTo>
                    <a:pt x="2304" y="863"/>
                  </a:lnTo>
                  <a:lnTo>
                    <a:pt x="2360" y="912"/>
                  </a:lnTo>
                  <a:lnTo>
                    <a:pt x="2413" y="965"/>
                  </a:lnTo>
                  <a:lnTo>
                    <a:pt x="2462" y="1021"/>
                  </a:lnTo>
                  <a:lnTo>
                    <a:pt x="2507" y="1082"/>
                  </a:lnTo>
                  <a:lnTo>
                    <a:pt x="2547" y="1145"/>
                  </a:lnTo>
                  <a:lnTo>
                    <a:pt x="2583" y="1212"/>
                  </a:lnTo>
                  <a:lnTo>
                    <a:pt x="2615" y="1282"/>
                  </a:lnTo>
                  <a:lnTo>
                    <a:pt x="2640" y="1353"/>
                  </a:lnTo>
                  <a:lnTo>
                    <a:pt x="2660" y="1428"/>
                  </a:lnTo>
                  <a:lnTo>
                    <a:pt x="2675" y="1505"/>
                  </a:lnTo>
                  <a:lnTo>
                    <a:pt x="2684" y="1582"/>
                  </a:lnTo>
                  <a:lnTo>
                    <a:pt x="2687" y="1663"/>
                  </a:lnTo>
                  <a:lnTo>
                    <a:pt x="1748" y="1663"/>
                  </a:lnTo>
                  <a:lnTo>
                    <a:pt x="2571" y="2137"/>
                  </a:lnTo>
                  <a:lnTo>
                    <a:pt x="2600" y="2076"/>
                  </a:lnTo>
                  <a:lnTo>
                    <a:pt x="2627" y="2011"/>
                  </a:lnTo>
                  <a:lnTo>
                    <a:pt x="2648" y="1946"/>
                  </a:lnTo>
                  <a:lnTo>
                    <a:pt x="2665" y="1877"/>
                  </a:lnTo>
                  <a:lnTo>
                    <a:pt x="2677" y="1807"/>
                  </a:lnTo>
                  <a:lnTo>
                    <a:pt x="2685" y="1736"/>
                  </a:lnTo>
                  <a:lnTo>
                    <a:pt x="2687" y="1663"/>
                  </a:lnTo>
                  <a:lnTo>
                    <a:pt x="2746" y="1663"/>
                  </a:lnTo>
                  <a:lnTo>
                    <a:pt x="2743" y="1740"/>
                  </a:lnTo>
                  <a:lnTo>
                    <a:pt x="2735" y="1815"/>
                  </a:lnTo>
                  <a:lnTo>
                    <a:pt x="2722" y="1890"/>
                  </a:lnTo>
                  <a:lnTo>
                    <a:pt x="2703" y="1963"/>
                  </a:lnTo>
                  <a:lnTo>
                    <a:pt x="2681" y="2033"/>
                  </a:lnTo>
                  <a:lnTo>
                    <a:pt x="2653" y="2101"/>
                  </a:lnTo>
                  <a:lnTo>
                    <a:pt x="2622" y="2167"/>
                  </a:lnTo>
                  <a:lnTo>
                    <a:pt x="3045" y="2412"/>
                  </a:lnTo>
                  <a:lnTo>
                    <a:pt x="3089" y="2327"/>
                  </a:lnTo>
                  <a:lnTo>
                    <a:pt x="3126" y="2239"/>
                  </a:lnTo>
                  <a:lnTo>
                    <a:pt x="3158" y="2148"/>
                  </a:lnTo>
                  <a:lnTo>
                    <a:pt x="3186" y="2056"/>
                  </a:lnTo>
                  <a:lnTo>
                    <a:pt x="3207" y="1960"/>
                  </a:lnTo>
                  <a:lnTo>
                    <a:pt x="3223" y="1863"/>
                  </a:lnTo>
                  <a:lnTo>
                    <a:pt x="3232" y="1764"/>
                  </a:lnTo>
                  <a:lnTo>
                    <a:pt x="3235" y="1663"/>
                  </a:lnTo>
                  <a:lnTo>
                    <a:pt x="3325" y="1663"/>
                  </a:lnTo>
                  <a:lnTo>
                    <a:pt x="3322" y="1764"/>
                  </a:lnTo>
                  <a:lnTo>
                    <a:pt x="3313" y="1864"/>
                  </a:lnTo>
                  <a:lnTo>
                    <a:pt x="3298" y="1962"/>
                  </a:lnTo>
                  <a:lnTo>
                    <a:pt x="3278" y="2058"/>
                  </a:lnTo>
                  <a:lnTo>
                    <a:pt x="3251" y="2151"/>
                  </a:lnTo>
                  <a:lnTo>
                    <a:pt x="3221" y="2242"/>
                  </a:lnTo>
                  <a:lnTo>
                    <a:pt x="3185" y="2332"/>
                  </a:lnTo>
                  <a:lnTo>
                    <a:pt x="3143" y="2418"/>
                  </a:lnTo>
                  <a:lnTo>
                    <a:pt x="3098" y="2502"/>
                  </a:lnTo>
                  <a:lnTo>
                    <a:pt x="3047" y="2582"/>
                  </a:lnTo>
                  <a:lnTo>
                    <a:pt x="2993" y="2660"/>
                  </a:lnTo>
                  <a:lnTo>
                    <a:pt x="2933" y="2734"/>
                  </a:lnTo>
                  <a:lnTo>
                    <a:pt x="2871" y="2804"/>
                  </a:lnTo>
                  <a:lnTo>
                    <a:pt x="2804" y="2871"/>
                  </a:lnTo>
                  <a:lnTo>
                    <a:pt x="2734" y="2934"/>
                  </a:lnTo>
                  <a:lnTo>
                    <a:pt x="2659" y="2993"/>
                  </a:lnTo>
                  <a:lnTo>
                    <a:pt x="2582" y="3048"/>
                  </a:lnTo>
                  <a:lnTo>
                    <a:pt x="2502" y="3098"/>
                  </a:lnTo>
                  <a:lnTo>
                    <a:pt x="2418" y="3143"/>
                  </a:lnTo>
                  <a:lnTo>
                    <a:pt x="2331" y="3185"/>
                  </a:lnTo>
                  <a:lnTo>
                    <a:pt x="2242" y="3221"/>
                  </a:lnTo>
                  <a:lnTo>
                    <a:pt x="2150" y="3252"/>
                  </a:lnTo>
                  <a:lnTo>
                    <a:pt x="2058" y="3278"/>
                  </a:lnTo>
                  <a:lnTo>
                    <a:pt x="1961" y="3298"/>
                  </a:lnTo>
                  <a:lnTo>
                    <a:pt x="1863" y="3313"/>
                  </a:lnTo>
                  <a:lnTo>
                    <a:pt x="1764" y="3322"/>
                  </a:lnTo>
                  <a:lnTo>
                    <a:pt x="1662" y="3325"/>
                  </a:lnTo>
                  <a:lnTo>
                    <a:pt x="1561" y="3322"/>
                  </a:lnTo>
                  <a:lnTo>
                    <a:pt x="1461" y="3313"/>
                  </a:lnTo>
                  <a:lnTo>
                    <a:pt x="1363" y="3298"/>
                  </a:lnTo>
                  <a:lnTo>
                    <a:pt x="1267" y="3278"/>
                  </a:lnTo>
                  <a:lnTo>
                    <a:pt x="1174" y="3252"/>
                  </a:lnTo>
                  <a:lnTo>
                    <a:pt x="1083" y="3221"/>
                  </a:lnTo>
                  <a:lnTo>
                    <a:pt x="993" y="3185"/>
                  </a:lnTo>
                  <a:lnTo>
                    <a:pt x="907" y="3143"/>
                  </a:lnTo>
                  <a:lnTo>
                    <a:pt x="823" y="3098"/>
                  </a:lnTo>
                  <a:lnTo>
                    <a:pt x="743" y="3048"/>
                  </a:lnTo>
                  <a:lnTo>
                    <a:pt x="665" y="2993"/>
                  </a:lnTo>
                  <a:lnTo>
                    <a:pt x="591" y="2934"/>
                  </a:lnTo>
                  <a:lnTo>
                    <a:pt x="521" y="2871"/>
                  </a:lnTo>
                  <a:lnTo>
                    <a:pt x="454" y="2804"/>
                  </a:lnTo>
                  <a:lnTo>
                    <a:pt x="391" y="2734"/>
                  </a:lnTo>
                  <a:lnTo>
                    <a:pt x="332" y="2660"/>
                  </a:lnTo>
                  <a:lnTo>
                    <a:pt x="278" y="2582"/>
                  </a:lnTo>
                  <a:lnTo>
                    <a:pt x="227" y="2502"/>
                  </a:lnTo>
                  <a:lnTo>
                    <a:pt x="182" y="2418"/>
                  </a:lnTo>
                  <a:lnTo>
                    <a:pt x="140" y="2332"/>
                  </a:lnTo>
                  <a:lnTo>
                    <a:pt x="104" y="2242"/>
                  </a:lnTo>
                  <a:lnTo>
                    <a:pt x="73" y="2151"/>
                  </a:lnTo>
                  <a:lnTo>
                    <a:pt x="47" y="2058"/>
                  </a:lnTo>
                  <a:lnTo>
                    <a:pt x="27" y="1962"/>
                  </a:lnTo>
                  <a:lnTo>
                    <a:pt x="12" y="1864"/>
                  </a:lnTo>
                  <a:lnTo>
                    <a:pt x="3" y="1764"/>
                  </a:lnTo>
                  <a:lnTo>
                    <a:pt x="0" y="1663"/>
                  </a:lnTo>
                  <a:lnTo>
                    <a:pt x="3" y="1561"/>
                  </a:lnTo>
                  <a:lnTo>
                    <a:pt x="12" y="1462"/>
                  </a:lnTo>
                  <a:lnTo>
                    <a:pt x="26" y="1364"/>
                  </a:lnTo>
                  <a:lnTo>
                    <a:pt x="47" y="1268"/>
                  </a:lnTo>
                  <a:lnTo>
                    <a:pt x="73" y="1175"/>
                  </a:lnTo>
                  <a:lnTo>
                    <a:pt x="104" y="1084"/>
                  </a:lnTo>
                  <a:lnTo>
                    <a:pt x="140" y="994"/>
                  </a:lnTo>
                  <a:lnTo>
                    <a:pt x="181" y="908"/>
                  </a:lnTo>
                  <a:lnTo>
                    <a:pt x="226" y="824"/>
                  </a:lnTo>
                  <a:lnTo>
                    <a:pt x="276" y="744"/>
                  </a:lnTo>
                  <a:lnTo>
                    <a:pt x="331" y="667"/>
                  </a:lnTo>
                  <a:lnTo>
                    <a:pt x="390" y="592"/>
                  </a:lnTo>
                  <a:lnTo>
                    <a:pt x="453" y="523"/>
                  </a:lnTo>
                  <a:lnTo>
                    <a:pt x="520" y="455"/>
                  </a:lnTo>
                  <a:lnTo>
                    <a:pt x="590" y="393"/>
                  </a:lnTo>
                  <a:lnTo>
                    <a:pt x="664" y="334"/>
                  </a:lnTo>
                  <a:lnTo>
                    <a:pt x="741" y="279"/>
                  </a:lnTo>
                  <a:lnTo>
                    <a:pt x="821" y="228"/>
                  </a:lnTo>
                  <a:lnTo>
                    <a:pt x="905" y="183"/>
                  </a:lnTo>
                  <a:lnTo>
                    <a:pt x="991" y="141"/>
                  </a:lnTo>
                  <a:lnTo>
                    <a:pt x="1080" y="105"/>
                  </a:lnTo>
                  <a:lnTo>
                    <a:pt x="1172" y="74"/>
                  </a:lnTo>
                  <a:lnTo>
                    <a:pt x="1264" y="48"/>
                  </a:lnTo>
                  <a:lnTo>
                    <a:pt x="1360" y="27"/>
                  </a:lnTo>
                  <a:lnTo>
                    <a:pt x="1458" y="13"/>
                  </a:lnTo>
                  <a:lnTo>
                    <a:pt x="1558" y="4"/>
                  </a:lnTo>
                  <a:lnTo>
                    <a:pt x="16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none" lIns="91416" tIns="45708" rIns="91416" bIns="45708" numCol="1" anchor="t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799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48" name="Freeform 14"/>
            <p:cNvSpPr>
              <a:spLocks/>
            </p:cNvSpPr>
            <p:nvPr/>
          </p:nvSpPr>
          <p:spPr bwMode="auto">
            <a:xfrm>
              <a:off x="7777319" y="5129223"/>
              <a:ext cx="21726" cy="21726"/>
            </a:xfrm>
            <a:custGeom>
              <a:avLst/>
              <a:gdLst>
                <a:gd name="T0" fmla="*/ 79 w 158"/>
                <a:gd name="T1" fmla="*/ 0 h 158"/>
                <a:gd name="T2" fmla="*/ 100 w 158"/>
                <a:gd name="T3" fmla="*/ 3 h 158"/>
                <a:gd name="T4" fmla="*/ 119 w 158"/>
                <a:gd name="T5" fmla="*/ 11 h 158"/>
                <a:gd name="T6" fmla="*/ 135 w 158"/>
                <a:gd name="T7" fmla="*/ 23 h 158"/>
                <a:gd name="T8" fmla="*/ 147 w 158"/>
                <a:gd name="T9" fmla="*/ 39 h 158"/>
                <a:gd name="T10" fmla="*/ 155 w 158"/>
                <a:gd name="T11" fmla="*/ 58 h 158"/>
                <a:gd name="T12" fmla="*/ 158 w 158"/>
                <a:gd name="T13" fmla="*/ 78 h 158"/>
                <a:gd name="T14" fmla="*/ 155 w 158"/>
                <a:gd name="T15" fmla="*/ 100 h 158"/>
                <a:gd name="T16" fmla="*/ 147 w 158"/>
                <a:gd name="T17" fmla="*/ 119 h 158"/>
                <a:gd name="T18" fmla="*/ 135 w 158"/>
                <a:gd name="T19" fmla="*/ 135 h 158"/>
                <a:gd name="T20" fmla="*/ 119 w 158"/>
                <a:gd name="T21" fmla="*/ 147 h 158"/>
                <a:gd name="T22" fmla="*/ 100 w 158"/>
                <a:gd name="T23" fmla="*/ 155 h 158"/>
                <a:gd name="T24" fmla="*/ 79 w 158"/>
                <a:gd name="T25" fmla="*/ 158 h 158"/>
                <a:gd name="T26" fmla="*/ 58 w 158"/>
                <a:gd name="T27" fmla="*/ 155 h 158"/>
                <a:gd name="T28" fmla="*/ 39 w 158"/>
                <a:gd name="T29" fmla="*/ 147 h 158"/>
                <a:gd name="T30" fmla="*/ 23 w 158"/>
                <a:gd name="T31" fmla="*/ 135 h 158"/>
                <a:gd name="T32" fmla="*/ 11 w 158"/>
                <a:gd name="T33" fmla="*/ 119 h 158"/>
                <a:gd name="T34" fmla="*/ 3 w 158"/>
                <a:gd name="T35" fmla="*/ 100 h 158"/>
                <a:gd name="T36" fmla="*/ 0 w 158"/>
                <a:gd name="T37" fmla="*/ 78 h 158"/>
                <a:gd name="T38" fmla="*/ 3 w 158"/>
                <a:gd name="T39" fmla="*/ 58 h 158"/>
                <a:gd name="T40" fmla="*/ 11 w 158"/>
                <a:gd name="T41" fmla="*/ 39 h 158"/>
                <a:gd name="T42" fmla="*/ 23 w 158"/>
                <a:gd name="T43" fmla="*/ 23 h 158"/>
                <a:gd name="T44" fmla="*/ 39 w 158"/>
                <a:gd name="T45" fmla="*/ 11 h 158"/>
                <a:gd name="T46" fmla="*/ 58 w 158"/>
                <a:gd name="T47" fmla="*/ 3 h 158"/>
                <a:gd name="T48" fmla="*/ 79 w 158"/>
                <a:gd name="T4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8" h="158">
                  <a:moveTo>
                    <a:pt x="79" y="0"/>
                  </a:moveTo>
                  <a:lnTo>
                    <a:pt x="100" y="3"/>
                  </a:lnTo>
                  <a:lnTo>
                    <a:pt x="119" y="11"/>
                  </a:lnTo>
                  <a:lnTo>
                    <a:pt x="135" y="23"/>
                  </a:lnTo>
                  <a:lnTo>
                    <a:pt x="147" y="39"/>
                  </a:lnTo>
                  <a:lnTo>
                    <a:pt x="155" y="58"/>
                  </a:lnTo>
                  <a:lnTo>
                    <a:pt x="158" y="78"/>
                  </a:lnTo>
                  <a:lnTo>
                    <a:pt x="155" y="100"/>
                  </a:lnTo>
                  <a:lnTo>
                    <a:pt x="147" y="119"/>
                  </a:lnTo>
                  <a:lnTo>
                    <a:pt x="135" y="135"/>
                  </a:lnTo>
                  <a:lnTo>
                    <a:pt x="119" y="147"/>
                  </a:lnTo>
                  <a:lnTo>
                    <a:pt x="100" y="155"/>
                  </a:lnTo>
                  <a:lnTo>
                    <a:pt x="79" y="158"/>
                  </a:lnTo>
                  <a:lnTo>
                    <a:pt x="58" y="155"/>
                  </a:lnTo>
                  <a:lnTo>
                    <a:pt x="39" y="147"/>
                  </a:lnTo>
                  <a:lnTo>
                    <a:pt x="23" y="135"/>
                  </a:lnTo>
                  <a:lnTo>
                    <a:pt x="11" y="119"/>
                  </a:lnTo>
                  <a:lnTo>
                    <a:pt x="3" y="100"/>
                  </a:lnTo>
                  <a:lnTo>
                    <a:pt x="0" y="78"/>
                  </a:lnTo>
                  <a:lnTo>
                    <a:pt x="3" y="58"/>
                  </a:lnTo>
                  <a:lnTo>
                    <a:pt x="11" y="39"/>
                  </a:lnTo>
                  <a:lnTo>
                    <a:pt x="23" y="23"/>
                  </a:lnTo>
                  <a:lnTo>
                    <a:pt x="39" y="11"/>
                  </a:lnTo>
                  <a:lnTo>
                    <a:pt x="58" y="3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none" lIns="91416" tIns="45708" rIns="91416" bIns="45708" numCol="1" anchor="t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799" dirty="0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49" name="Group 48"/>
          <p:cNvGrpSpPr>
            <a:grpSpLocks noChangeAspect="1"/>
          </p:cNvGrpSpPr>
          <p:nvPr/>
        </p:nvGrpSpPr>
        <p:grpSpPr>
          <a:xfrm>
            <a:off x="7544934" y="2446123"/>
            <a:ext cx="620456" cy="560108"/>
            <a:chOff x="5057775" y="1287462"/>
            <a:chExt cx="522288" cy="471488"/>
          </a:xfrm>
          <a:solidFill>
            <a:schemeClr val="accent1"/>
          </a:solidFill>
        </p:grpSpPr>
        <p:sp>
          <p:nvSpPr>
            <p:cNvPr id="50" name="Freeform 171"/>
            <p:cNvSpPr>
              <a:spLocks/>
            </p:cNvSpPr>
            <p:nvPr/>
          </p:nvSpPr>
          <p:spPr bwMode="auto">
            <a:xfrm>
              <a:off x="5057775" y="1465262"/>
              <a:ext cx="522288" cy="293688"/>
            </a:xfrm>
            <a:custGeom>
              <a:avLst/>
              <a:gdLst>
                <a:gd name="T0" fmla="*/ 459 w 660"/>
                <a:gd name="T1" fmla="*/ 77 h 371"/>
                <a:gd name="T2" fmla="*/ 130 w 660"/>
                <a:gd name="T3" fmla="*/ 144 h 371"/>
                <a:gd name="T4" fmla="*/ 29 w 660"/>
                <a:gd name="T5" fmla="*/ 113 h 371"/>
                <a:gd name="T6" fmla="*/ 22 w 660"/>
                <a:gd name="T7" fmla="*/ 113 h 371"/>
                <a:gd name="T8" fmla="*/ 22 w 660"/>
                <a:gd name="T9" fmla="*/ 115 h 371"/>
                <a:gd name="T10" fmla="*/ 0 w 660"/>
                <a:gd name="T11" fmla="*/ 117 h 371"/>
                <a:gd name="T12" fmla="*/ 0 w 660"/>
                <a:gd name="T13" fmla="*/ 259 h 371"/>
                <a:gd name="T14" fmla="*/ 3 w 660"/>
                <a:gd name="T15" fmla="*/ 272 h 371"/>
                <a:gd name="T16" fmla="*/ 10 w 660"/>
                <a:gd name="T17" fmla="*/ 283 h 371"/>
                <a:gd name="T18" fmla="*/ 22 w 660"/>
                <a:gd name="T19" fmla="*/ 291 h 371"/>
                <a:gd name="T20" fmla="*/ 35 w 660"/>
                <a:gd name="T21" fmla="*/ 294 h 371"/>
                <a:gd name="T22" fmla="*/ 261 w 660"/>
                <a:gd name="T23" fmla="*/ 318 h 371"/>
                <a:gd name="T24" fmla="*/ 211 w 660"/>
                <a:gd name="T25" fmla="*/ 318 h 371"/>
                <a:gd name="T26" fmla="*/ 200 w 660"/>
                <a:gd name="T27" fmla="*/ 321 h 371"/>
                <a:gd name="T28" fmla="*/ 192 w 660"/>
                <a:gd name="T29" fmla="*/ 326 h 371"/>
                <a:gd name="T30" fmla="*/ 186 w 660"/>
                <a:gd name="T31" fmla="*/ 334 h 371"/>
                <a:gd name="T32" fmla="*/ 184 w 660"/>
                <a:gd name="T33" fmla="*/ 344 h 371"/>
                <a:gd name="T34" fmla="*/ 185 w 660"/>
                <a:gd name="T35" fmla="*/ 349 h 371"/>
                <a:gd name="T36" fmla="*/ 189 w 660"/>
                <a:gd name="T37" fmla="*/ 359 h 371"/>
                <a:gd name="T38" fmla="*/ 196 w 660"/>
                <a:gd name="T39" fmla="*/ 365 h 371"/>
                <a:gd name="T40" fmla="*/ 205 w 660"/>
                <a:gd name="T41" fmla="*/ 369 h 371"/>
                <a:gd name="T42" fmla="*/ 448 w 660"/>
                <a:gd name="T43" fmla="*/ 371 h 371"/>
                <a:gd name="T44" fmla="*/ 453 w 660"/>
                <a:gd name="T45" fmla="*/ 369 h 371"/>
                <a:gd name="T46" fmla="*/ 464 w 660"/>
                <a:gd name="T47" fmla="*/ 365 h 371"/>
                <a:gd name="T48" fmla="*/ 471 w 660"/>
                <a:gd name="T49" fmla="*/ 359 h 371"/>
                <a:gd name="T50" fmla="*/ 475 w 660"/>
                <a:gd name="T51" fmla="*/ 349 h 371"/>
                <a:gd name="T52" fmla="*/ 475 w 660"/>
                <a:gd name="T53" fmla="*/ 344 h 371"/>
                <a:gd name="T54" fmla="*/ 474 w 660"/>
                <a:gd name="T55" fmla="*/ 334 h 371"/>
                <a:gd name="T56" fmla="*/ 467 w 660"/>
                <a:gd name="T57" fmla="*/ 326 h 371"/>
                <a:gd name="T58" fmla="*/ 459 w 660"/>
                <a:gd name="T59" fmla="*/ 321 h 371"/>
                <a:gd name="T60" fmla="*/ 448 w 660"/>
                <a:gd name="T61" fmla="*/ 318 h 371"/>
                <a:gd name="T62" fmla="*/ 395 w 660"/>
                <a:gd name="T63" fmla="*/ 294 h 371"/>
                <a:gd name="T64" fmla="*/ 625 w 660"/>
                <a:gd name="T65" fmla="*/ 294 h 371"/>
                <a:gd name="T66" fmla="*/ 638 w 660"/>
                <a:gd name="T67" fmla="*/ 291 h 371"/>
                <a:gd name="T68" fmla="*/ 649 w 660"/>
                <a:gd name="T69" fmla="*/ 283 h 371"/>
                <a:gd name="T70" fmla="*/ 657 w 660"/>
                <a:gd name="T71" fmla="*/ 272 h 371"/>
                <a:gd name="T72" fmla="*/ 660 w 660"/>
                <a:gd name="T73" fmla="*/ 259 h 371"/>
                <a:gd name="T74" fmla="*/ 660 w 660"/>
                <a:gd name="T75" fmla="*/ 0 h 371"/>
                <a:gd name="T76" fmla="*/ 631 w 660"/>
                <a:gd name="T77" fmla="*/ 5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60" h="371">
                  <a:moveTo>
                    <a:pt x="631" y="5"/>
                  </a:moveTo>
                  <a:lnTo>
                    <a:pt x="459" y="77"/>
                  </a:lnTo>
                  <a:lnTo>
                    <a:pt x="285" y="28"/>
                  </a:lnTo>
                  <a:lnTo>
                    <a:pt x="130" y="144"/>
                  </a:lnTo>
                  <a:lnTo>
                    <a:pt x="29" y="116"/>
                  </a:lnTo>
                  <a:lnTo>
                    <a:pt x="29" y="113"/>
                  </a:lnTo>
                  <a:lnTo>
                    <a:pt x="29" y="113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0" y="117"/>
                  </a:lnTo>
                  <a:lnTo>
                    <a:pt x="0" y="259"/>
                  </a:lnTo>
                  <a:lnTo>
                    <a:pt x="0" y="259"/>
                  </a:lnTo>
                  <a:lnTo>
                    <a:pt x="0" y="266"/>
                  </a:lnTo>
                  <a:lnTo>
                    <a:pt x="3" y="272"/>
                  </a:lnTo>
                  <a:lnTo>
                    <a:pt x="6" y="278"/>
                  </a:lnTo>
                  <a:lnTo>
                    <a:pt x="10" y="283"/>
                  </a:lnTo>
                  <a:lnTo>
                    <a:pt x="15" y="287"/>
                  </a:lnTo>
                  <a:lnTo>
                    <a:pt x="22" y="291"/>
                  </a:lnTo>
                  <a:lnTo>
                    <a:pt x="29" y="293"/>
                  </a:lnTo>
                  <a:lnTo>
                    <a:pt x="35" y="294"/>
                  </a:lnTo>
                  <a:lnTo>
                    <a:pt x="261" y="294"/>
                  </a:lnTo>
                  <a:lnTo>
                    <a:pt x="261" y="318"/>
                  </a:lnTo>
                  <a:lnTo>
                    <a:pt x="211" y="318"/>
                  </a:lnTo>
                  <a:lnTo>
                    <a:pt x="211" y="318"/>
                  </a:lnTo>
                  <a:lnTo>
                    <a:pt x="205" y="318"/>
                  </a:lnTo>
                  <a:lnTo>
                    <a:pt x="200" y="321"/>
                  </a:lnTo>
                  <a:lnTo>
                    <a:pt x="196" y="322"/>
                  </a:lnTo>
                  <a:lnTo>
                    <a:pt x="192" y="326"/>
                  </a:lnTo>
                  <a:lnTo>
                    <a:pt x="189" y="330"/>
                  </a:lnTo>
                  <a:lnTo>
                    <a:pt x="186" y="334"/>
                  </a:lnTo>
                  <a:lnTo>
                    <a:pt x="185" y="338"/>
                  </a:lnTo>
                  <a:lnTo>
                    <a:pt x="184" y="344"/>
                  </a:lnTo>
                  <a:lnTo>
                    <a:pt x="184" y="344"/>
                  </a:lnTo>
                  <a:lnTo>
                    <a:pt x="185" y="349"/>
                  </a:lnTo>
                  <a:lnTo>
                    <a:pt x="186" y="355"/>
                  </a:lnTo>
                  <a:lnTo>
                    <a:pt x="189" y="359"/>
                  </a:lnTo>
                  <a:lnTo>
                    <a:pt x="192" y="363"/>
                  </a:lnTo>
                  <a:lnTo>
                    <a:pt x="196" y="365"/>
                  </a:lnTo>
                  <a:lnTo>
                    <a:pt x="200" y="368"/>
                  </a:lnTo>
                  <a:lnTo>
                    <a:pt x="205" y="369"/>
                  </a:lnTo>
                  <a:lnTo>
                    <a:pt x="211" y="371"/>
                  </a:lnTo>
                  <a:lnTo>
                    <a:pt x="448" y="371"/>
                  </a:lnTo>
                  <a:lnTo>
                    <a:pt x="448" y="371"/>
                  </a:lnTo>
                  <a:lnTo>
                    <a:pt x="453" y="369"/>
                  </a:lnTo>
                  <a:lnTo>
                    <a:pt x="459" y="368"/>
                  </a:lnTo>
                  <a:lnTo>
                    <a:pt x="464" y="365"/>
                  </a:lnTo>
                  <a:lnTo>
                    <a:pt x="467" y="363"/>
                  </a:lnTo>
                  <a:lnTo>
                    <a:pt x="471" y="359"/>
                  </a:lnTo>
                  <a:lnTo>
                    <a:pt x="474" y="355"/>
                  </a:lnTo>
                  <a:lnTo>
                    <a:pt x="475" y="349"/>
                  </a:lnTo>
                  <a:lnTo>
                    <a:pt x="475" y="344"/>
                  </a:lnTo>
                  <a:lnTo>
                    <a:pt x="475" y="344"/>
                  </a:lnTo>
                  <a:lnTo>
                    <a:pt x="475" y="338"/>
                  </a:lnTo>
                  <a:lnTo>
                    <a:pt x="474" y="334"/>
                  </a:lnTo>
                  <a:lnTo>
                    <a:pt x="471" y="330"/>
                  </a:lnTo>
                  <a:lnTo>
                    <a:pt x="467" y="326"/>
                  </a:lnTo>
                  <a:lnTo>
                    <a:pt x="464" y="322"/>
                  </a:lnTo>
                  <a:lnTo>
                    <a:pt x="459" y="321"/>
                  </a:lnTo>
                  <a:lnTo>
                    <a:pt x="453" y="318"/>
                  </a:lnTo>
                  <a:lnTo>
                    <a:pt x="448" y="318"/>
                  </a:lnTo>
                  <a:lnTo>
                    <a:pt x="395" y="318"/>
                  </a:lnTo>
                  <a:lnTo>
                    <a:pt x="395" y="294"/>
                  </a:lnTo>
                  <a:lnTo>
                    <a:pt x="625" y="294"/>
                  </a:lnTo>
                  <a:lnTo>
                    <a:pt x="625" y="294"/>
                  </a:lnTo>
                  <a:lnTo>
                    <a:pt x="631" y="293"/>
                  </a:lnTo>
                  <a:lnTo>
                    <a:pt x="638" y="291"/>
                  </a:lnTo>
                  <a:lnTo>
                    <a:pt x="643" y="287"/>
                  </a:lnTo>
                  <a:lnTo>
                    <a:pt x="649" y="283"/>
                  </a:lnTo>
                  <a:lnTo>
                    <a:pt x="654" y="278"/>
                  </a:lnTo>
                  <a:lnTo>
                    <a:pt x="657" y="272"/>
                  </a:lnTo>
                  <a:lnTo>
                    <a:pt x="660" y="266"/>
                  </a:lnTo>
                  <a:lnTo>
                    <a:pt x="660" y="259"/>
                  </a:lnTo>
                  <a:lnTo>
                    <a:pt x="660" y="0"/>
                  </a:lnTo>
                  <a:lnTo>
                    <a:pt x="660" y="0"/>
                  </a:lnTo>
                  <a:lnTo>
                    <a:pt x="631" y="4"/>
                  </a:lnTo>
                  <a:lnTo>
                    <a:pt x="631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51" name="Freeform 172"/>
            <p:cNvSpPr>
              <a:spLocks/>
            </p:cNvSpPr>
            <p:nvPr/>
          </p:nvSpPr>
          <p:spPr bwMode="auto">
            <a:xfrm>
              <a:off x="5057775" y="1287462"/>
              <a:ext cx="522288" cy="241300"/>
            </a:xfrm>
            <a:custGeom>
              <a:avLst/>
              <a:gdLst>
                <a:gd name="T0" fmla="*/ 625 w 660"/>
                <a:gd name="T1" fmla="*/ 0 h 304"/>
                <a:gd name="T2" fmla="*/ 35 w 660"/>
                <a:gd name="T3" fmla="*/ 0 h 304"/>
                <a:gd name="T4" fmla="*/ 35 w 660"/>
                <a:gd name="T5" fmla="*/ 0 h 304"/>
                <a:gd name="T6" fmla="*/ 29 w 660"/>
                <a:gd name="T7" fmla="*/ 0 h 304"/>
                <a:gd name="T8" fmla="*/ 22 w 660"/>
                <a:gd name="T9" fmla="*/ 3 h 304"/>
                <a:gd name="T10" fmla="*/ 15 w 660"/>
                <a:gd name="T11" fmla="*/ 6 h 304"/>
                <a:gd name="T12" fmla="*/ 10 w 660"/>
                <a:gd name="T13" fmla="*/ 10 h 304"/>
                <a:gd name="T14" fmla="*/ 6 w 660"/>
                <a:gd name="T15" fmla="*/ 15 h 304"/>
                <a:gd name="T16" fmla="*/ 3 w 660"/>
                <a:gd name="T17" fmla="*/ 20 h 304"/>
                <a:gd name="T18" fmla="*/ 0 w 660"/>
                <a:gd name="T19" fmla="*/ 27 h 304"/>
                <a:gd name="T20" fmla="*/ 0 w 660"/>
                <a:gd name="T21" fmla="*/ 34 h 304"/>
                <a:gd name="T22" fmla="*/ 0 w 660"/>
                <a:gd name="T23" fmla="*/ 278 h 304"/>
                <a:gd name="T24" fmla="*/ 0 w 660"/>
                <a:gd name="T25" fmla="*/ 278 h 304"/>
                <a:gd name="T26" fmla="*/ 29 w 660"/>
                <a:gd name="T27" fmla="*/ 273 h 304"/>
                <a:gd name="T28" fmla="*/ 29 w 660"/>
                <a:gd name="T29" fmla="*/ 273 h 304"/>
                <a:gd name="T30" fmla="*/ 136 w 660"/>
                <a:gd name="T31" fmla="*/ 304 h 304"/>
                <a:gd name="T32" fmla="*/ 293 w 660"/>
                <a:gd name="T33" fmla="*/ 188 h 304"/>
                <a:gd name="T34" fmla="*/ 463 w 660"/>
                <a:gd name="T35" fmla="*/ 233 h 304"/>
                <a:gd name="T36" fmla="*/ 635 w 660"/>
                <a:gd name="T37" fmla="*/ 163 h 304"/>
                <a:gd name="T38" fmla="*/ 635 w 660"/>
                <a:gd name="T39" fmla="*/ 163 h 304"/>
                <a:gd name="T40" fmla="*/ 660 w 660"/>
                <a:gd name="T41" fmla="*/ 161 h 304"/>
                <a:gd name="T42" fmla="*/ 660 w 660"/>
                <a:gd name="T43" fmla="*/ 34 h 304"/>
                <a:gd name="T44" fmla="*/ 660 w 660"/>
                <a:gd name="T45" fmla="*/ 34 h 304"/>
                <a:gd name="T46" fmla="*/ 660 w 660"/>
                <a:gd name="T47" fmla="*/ 27 h 304"/>
                <a:gd name="T48" fmla="*/ 657 w 660"/>
                <a:gd name="T49" fmla="*/ 20 h 304"/>
                <a:gd name="T50" fmla="*/ 654 w 660"/>
                <a:gd name="T51" fmla="*/ 15 h 304"/>
                <a:gd name="T52" fmla="*/ 649 w 660"/>
                <a:gd name="T53" fmla="*/ 10 h 304"/>
                <a:gd name="T54" fmla="*/ 643 w 660"/>
                <a:gd name="T55" fmla="*/ 6 h 304"/>
                <a:gd name="T56" fmla="*/ 638 w 660"/>
                <a:gd name="T57" fmla="*/ 3 h 304"/>
                <a:gd name="T58" fmla="*/ 631 w 660"/>
                <a:gd name="T59" fmla="*/ 0 h 304"/>
                <a:gd name="T60" fmla="*/ 625 w 660"/>
                <a:gd name="T61" fmla="*/ 0 h 304"/>
                <a:gd name="T62" fmla="*/ 625 w 660"/>
                <a:gd name="T63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60" h="304">
                  <a:moveTo>
                    <a:pt x="625" y="0"/>
                  </a:moveTo>
                  <a:lnTo>
                    <a:pt x="35" y="0"/>
                  </a:lnTo>
                  <a:lnTo>
                    <a:pt x="35" y="0"/>
                  </a:lnTo>
                  <a:lnTo>
                    <a:pt x="29" y="0"/>
                  </a:lnTo>
                  <a:lnTo>
                    <a:pt x="22" y="3"/>
                  </a:lnTo>
                  <a:lnTo>
                    <a:pt x="15" y="6"/>
                  </a:lnTo>
                  <a:lnTo>
                    <a:pt x="10" y="10"/>
                  </a:lnTo>
                  <a:lnTo>
                    <a:pt x="6" y="15"/>
                  </a:lnTo>
                  <a:lnTo>
                    <a:pt x="3" y="20"/>
                  </a:lnTo>
                  <a:lnTo>
                    <a:pt x="0" y="27"/>
                  </a:lnTo>
                  <a:lnTo>
                    <a:pt x="0" y="34"/>
                  </a:lnTo>
                  <a:lnTo>
                    <a:pt x="0" y="278"/>
                  </a:lnTo>
                  <a:lnTo>
                    <a:pt x="0" y="278"/>
                  </a:lnTo>
                  <a:lnTo>
                    <a:pt x="29" y="273"/>
                  </a:lnTo>
                  <a:lnTo>
                    <a:pt x="29" y="273"/>
                  </a:lnTo>
                  <a:lnTo>
                    <a:pt x="136" y="304"/>
                  </a:lnTo>
                  <a:lnTo>
                    <a:pt x="293" y="188"/>
                  </a:lnTo>
                  <a:lnTo>
                    <a:pt x="463" y="233"/>
                  </a:lnTo>
                  <a:lnTo>
                    <a:pt x="635" y="163"/>
                  </a:lnTo>
                  <a:lnTo>
                    <a:pt x="635" y="163"/>
                  </a:lnTo>
                  <a:lnTo>
                    <a:pt x="660" y="161"/>
                  </a:lnTo>
                  <a:lnTo>
                    <a:pt x="660" y="34"/>
                  </a:lnTo>
                  <a:lnTo>
                    <a:pt x="660" y="34"/>
                  </a:lnTo>
                  <a:lnTo>
                    <a:pt x="660" y="27"/>
                  </a:lnTo>
                  <a:lnTo>
                    <a:pt x="657" y="20"/>
                  </a:lnTo>
                  <a:lnTo>
                    <a:pt x="654" y="15"/>
                  </a:lnTo>
                  <a:lnTo>
                    <a:pt x="649" y="10"/>
                  </a:lnTo>
                  <a:lnTo>
                    <a:pt x="643" y="6"/>
                  </a:lnTo>
                  <a:lnTo>
                    <a:pt x="638" y="3"/>
                  </a:lnTo>
                  <a:lnTo>
                    <a:pt x="631" y="0"/>
                  </a:lnTo>
                  <a:lnTo>
                    <a:pt x="625" y="0"/>
                  </a:lnTo>
                  <a:lnTo>
                    <a:pt x="62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  <a:latin typeface="+mn-lt"/>
              </a:endParaRPr>
            </a:p>
          </p:txBody>
        </p:sp>
      </p:grpSp>
      <p:cxnSp>
        <p:nvCxnSpPr>
          <p:cNvPr id="52" name="Straight Connector 51"/>
          <p:cNvCxnSpPr/>
          <p:nvPr/>
        </p:nvCxnSpPr>
        <p:spPr>
          <a:xfrm>
            <a:off x="0" y="3293110"/>
            <a:ext cx="9144000" cy="0"/>
          </a:xfrm>
          <a:prstGeom prst="line">
            <a:avLst/>
          </a:prstGeom>
          <a:ln w="19050">
            <a:gradFill>
              <a:gsLst>
                <a:gs pos="20000">
                  <a:schemeClr val="accent2"/>
                </a:gs>
                <a:gs pos="40000">
                  <a:schemeClr val="accent4"/>
                </a:gs>
                <a:gs pos="60000">
                  <a:schemeClr val="accent6"/>
                </a:gs>
                <a:gs pos="80000">
                  <a:schemeClr val="accent1"/>
                </a:gs>
              </a:gsLst>
              <a:lin ang="16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1221025" y="3226175"/>
            <a:ext cx="133950" cy="13387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4" name="Oval 53"/>
          <p:cNvSpPr/>
          <p:nvPr/>
        </p:nvSpPr>
        <p:spPr>
          <a:xfrm>
            <a:off x="3410079" y="3226175"/>
            <a:ext cx="133952" cy="13387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5" name="Oval 54"/>
          <p:cNvSpPr/>
          <p:nvPr/>
        </p:nvSpPr>
        <p:spPr>
          <a:xfrm>
            <a:off x="5599133" y="3226175"/>
            <a:ext cx="133950" cy="13387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7788187" y="3226175"/>
            <a:ext cx="133950" cy="13387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219234" y="3485306"/>
            <a:ext cx="2138370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 defTabSz="457044">
              <a:buSzPct val="90000"/>
              <a:defRPr/>
            </a:pPr>
            <a:r>
              <a:rPr lang="en-US" sz="1600" b="1" kern="0" dirty="0">
                <a:solidFill>
                  <a:schemeClr val="accent2"/>
                </a:solidFill>
                <a:latin typeface="+mn-lt"/>
              </a:rPr>
              <a:t>Locate</a:t>
            </a:r>
          </a:p>
        </p:txBody>
      </p:sp>
      <p:sp>
        <p:nvSpPr>
          <p:cNvPr id="58" name="Rectangle 57"/>
          <p:cNvSpPr/>
          <p:nvPr/>
        </p:nvSpPr>
        <p:spPr>
          <a:xfrm>
            <a:off x="2408288" y="3485305"/>
            <a:ext cx="2138368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 defTabSz="457044">
              <a:buSzPct val="90000"/>
              <a:defRPr/>
            </a:pPr>
            <a:r>
              <a:rPr lang="en-US" sz="1600" b="1" kern="0" dirty="0">
                <a:solidFill>
                  <a:schemeClr val="accent4"/>
                </a:solidFill>
                <a:latin typeface="+mn-lt"/>
              </a:rPr>
              <a:t>Identify </a:t>
            </a:r>
          </a:p>
        </p:txBody>
      </p:sp>
      <p:sp>
        <p:nvSpPr>
          <p:cNvPr id="59" name="Rectangle 58"/>
          <p:cNvSpPr/>
          <p:nvPr/>
        </p:nvSpPr>
        <p:spPr>
          <a:xfrm>
            <a:off x="4605338" y="3485305"/>
            <a:ext cx="2122378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 defTabSz="457044">
              <a:buSzPct val="90000"/>
              <a:defRPr/>
            </a:pPr>
            <a:r>
              <a:rPr lang="en-US" sz="1600" b="1" kern="0" dirty="0">
                <a:solidFill>
                  <a:schemeClr val="accent6"/>
                </a:solidFill>
                <a:latin typeface="+mn-lt"/>
              </a:rPr>
              <a:t>Verify </a:t>
            </a:r>
          </a:p>
        </p:txBody>
      </p:sp>
      <p:sp>
        <p:nvSpPr>
          <p:cNvPr id="60" name="Rectangle 59"/>
          <p:cNvSpPr/>
          <p:nvPr/>
        </p:nvSpPr>
        <p:spPr>
          <a:xfrm>
            <a:off x="6786396" y="3485305"/>
            <a:ext cx="2138369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 defTabSz="457044">
              <a:buSzPct val="90000"/>
              <a:defRPr/>
            </a:pPr>
            <a:r>
              <a:rPr lang="en-US" sz="1600" b="1" kern="0" dirty="0" smtClean="0">
                <a:solidFill>
                  <a:schemeClr val="accent1"/>
                </a:solidFill>
                <a:latin typeface="+mn-lt"/>
              </a:rPr>
              <a:t>Respond </a:t>
            </a:r>
            <a:endParaRPr lang="en-US" sz="1600" b="1" kern="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54181" y="1236967"/>
            <a:ext cx="2651760" cy="86557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rtlCol="0">
            <a:no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+mn-lt"/>
              </a:rPr>
              <a:t>Grow subscriber base</a:t>
            </a:r>
          </a:p>
          <a:p>
            <a:pPr>
              <a:spcBef>
                <a:spcPts val="300"/>
              </a:spcBef>
            </a:pPr>
            <a:r>
              <a:rPr lang="en-US" sz="1000" dirty="0" smtClean="0">
                <a:latin typeface="+mn-lt"/>
              </a:rPr>
              <a:t>Increase subscriber acquisition and retention by eliminating the competition of illegal content redistribution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3283174" y="1236967"/>
            <a:ext cx="2651760" cy="86557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rtlCol="0">
            <a:noAutofit/>
          </a:bodyPr>
          <a:lstStyle/>
          <a:p>
            <a:r>
              <a:rPr lang="en-US" sz="1400" dirty="0" smtClean="0">
                <a:solidFill>
                  <a:schemeClr val="accent2"/>
                </a:solidFill>
                <a:latin typeface="+mn-lt"/>
              </a:rPr>
              <a:t>Improve monetization</a:t>
            </a:r>
          </a:p>
          <a:p>
            <a:pPr>
              <a:spcBef>
                <a:spcPts val="300"/>
              </a:spcBef>
            </a:pPr>
            <a:r>
              <a:rPr lang="en-US" sz="1000" dirty="0" smtClean="0">
                <a:latin typeface="+mn-lt"/>
              </a:rPr>
              <a:t>Protect the value of your premium content investments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012167" y="1236967"/>
            <a:ext cx="2651760" cy="86557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rtlCol="0">
            <a:noAutofit/>
          </a:bodyPr>
          <a:lstStyle/>
          <a:p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Extend client device lifetime</a:t>
            </a:r>
          </a:p>
          <a:p>
            <a:pPr>
              <a:spcBef>
                <a:spcPts val="300"/>
              </a:spcBef>
            </a:pPr>
            <a:r>
              <a:rPr lang="en-US" sz="1000" dirty="0" smtClean="0">
                <a:latin typeface="+mn-lt"/>
              </a:rPr>
              <a:t>Secure content distribution to a broad range of existing devices with Cisco’s minimal footprint solution</a:t>
            </a:r>
          </a:p>
        </p:txBody>
      </p:sp>
    </p:spTree>
    <p:extLst>
      <p:ext uri="{BB962C8B-B14F-4D97-AF65-F5344CB8AC3E}">
        <p14:creationId xmlns:p14="http://schemas.microsoft.com/office/powerpoint/2010/main" val="401839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Streaming Piracy Prevention (SPP): How It Works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6468074" y="3458739"/>
            <a:ext cx="2102738" cy="1101989"/>
            <a:chOff x="5675438" y="3849515"/>
            <a:chExt cx="2102738" cy="1101989"/>
          </a:xfrm>
        </p:grpSpPr>
        <p:pic>
          <p:nvPicPr>
            <p:cNvPr id="4" name="Picture 3" descr="smart_tv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5438" y="3849515"/>
              <a:ext cx="2102738" cy="1101989"/>
            </a:xfrm>
            <a:prstGeom prst="rect">
              <a:avLst/>
            </a:prstGeom>
            <a:noFill/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04" t="11451" r="19494" b="46795"/>
            <a:stretch/>
          </p:blipFill>
          <p:spPr>
            <a:xfrm flipH="1">
              <a:off x="5925376" y="3858141"/>
              <a:ext cx="1621334" cy="923544"/>
            </a:xfrm>
            <a:prstGeom prst="rect">
              <a:avLst/>
            </a:prstGeom>
          </p:spPr>
        </p:pic>
      </p:grpSp>
      <p:sp>
        <p:nvSpPr>
          <p:cNvPr id="6" name="Rounded Rectangle 5"/>
          <p:cNvSpPr/>
          <p:nvPr/>
        </p:nvSpPr>
        <p:spPr>
          <a:xfrm>
            <a:off x="2722752" y="3490858"/>
            <a:ext cx="931653" cy="732320"/>
          </a:xfrm>
          <a:prstGeom prst="roundRect">
            <a:avLst>
              <a:gd name="adj" fmla="val 7653"/>
            </a:avLst>
          </a:prstGeom>
          <a:solidFill>
            <a:srgbClr val="0096D6">
              <a:alpha val="30196"/>
            </a:srgbClr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89" tIns="34295" rIns="68589" bIns="34295" rtlCol="0" anchor="t" anchorCtr="0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1000" dirty="0">
              <a:solidFill>
                <a:srgbClr val="FFFFFF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665602" y="3526435"/>
            <a:ext cx="931653" cy="732320"/>
          </a:xfrm>
          <a:prstGeom prst="roundRect">
            <a:avLst>
              <a:gd name="adj" fmla="val 7653"/>
            </a:avLst>
          </a:prstGeom>
          <a:solidFill>
            <a:srgbClr val="0096D6">
              <a:alpha val="30196"/>
            </a:srgbClr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89" tIns="34295" rIns="68589" bIns="34295" rtlCol="0" anchor="t" anchorCtr="0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1000" dirty="0">
              <a:solidFill>
                <a:srgbClr val="FFFFFF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603751" y="3554260"/>
            <a:ext cx="931653" cy="732320"/>
          </a:xfrm>
          <a:prstGeom prst="roundRect">
            <a:avLst>
              <a:gd name="adj" fmla="val 7653"/>
            </a:avLst>
          </a:prstGeom>
          <a:solidFill>
            <a:srgbClr val="0096D6">
              <a:alpha val="30196"/>
            </a:srgbClr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89" tIns="34295" rIns="68589" bIns="34295" rtlCol="0" anchor="t" anchorCtr="0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1000" dirty="0">
              <a:solidFill>
                <a:srgbClr val="FFFFFF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603751" y="3563432"/>
            <a:ext cx="931653" cy="732320"/>
          </a:xfrm>
          <a:prstGeom prst="roundRect">
            <a:avLst>
              <a:gd name="adj" fmla="val 7653"/>
            </a:avLst>
          </a:prstGeom>
          <a:solidFill>
            <a:srgbClr val="FF0000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 anchorCtr="0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603751" y="3563432"/>
            <a:ext cx="931653" cy="732320"/>
          </a:xfrm>
          <a:prstGeom prst="roundRect">
            <a:avLst>
              <a:gd name="adj" fmla="val 7653"/>
            </a:avLst>
          </a:prstGeom>
          <a:solidFill>
            <a:srgbClr val="000000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Left-Right Arrow 10"/>
          <p:cNvSpPr/>
          <p:nvPr/>
        </p:nvSpPr>
        <p:spPr>
          <a:xfrm rot="5400000">
            <a:off x="6712536" y="1676712"/>
            <a:ext cx="985017" cy="182880"/>
          </a:xfrm>
          <a:prstGeom prst="leftRightArrow">
            <a:avLst>
              <a:gd name="adj1" fmla="val 100000"/>
              <a:gd name="adj2" fmla="val 50000"/>
            </a:avLst>
          </a:prstGeom>
          <a:solidFill>
            <a:schemeClr val="tx1">
              <a:alpha val="3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2" name="Left-Right Arrow 11"/>
          <p:cNvSpPr/>
          <p:nvPr/>
        </p:nvSpPr>
        <p:spPr>
          <a:xfrm rot="5400000">
            <a:off x="859468" y="2257338"/>
            <a:ext cx="1989439" cy="182880"/>
          </a:xfrm>
          <a:prstGeom prst="leftRightArrow">
            <a:avLst>
              <a:gd name="adj1" fmla="val 100000"/>
              <a:gd name="adj2" fmla="val 50000"/>
            </a:avLst>
          </a:prstGeom>
          <a:solidFill>
            <a:schemeClr val="tx1">
              <a:alpha val="3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3" name="Cloud 12"/>
          <p:cNvSpPr/>
          <p:nvPr/>
        </p:nvSpPr>
        <p:spPr>
          <a:xfrm>
            <a:off x="5719063" y="2217912"/>
            <a:ext cx="2960712" cy="1115968"/>
          </a:xfrm>
          <a:prstGeom prst="cloud">
            <a:avLst/>
          </a:prstGeom>
          <a:solidFill>
            <a:srgbClr val="00B0F0">
              <a:alpha val="39000"/>
            </a:srgbClr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308305" y="1229560"/>
            <a:ext cx="1692006" cy="216148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 anchorCtr="0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schemeClr val="tx1"/>
                </a:solidFill>
              </a:rPr>
              <a:t>Automatic Web Monitoring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19748" y="3343494"/>
            <a:ext cx="1719264" cy="1244099"/>
          </a:xfrm>
          <a:prstGeom prst="roundRect">
            <a:avLst>
              <a:gd name="adj" fmla="val 7653"/>
            </a:avLst>
          </a:prstGeom>
          <a:solidFill>
            <a:srgbClr val="0096D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t" anchorCtr="0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FFFFFF"/>
                </a:solidFill>
              </a:rPr>
              <a:t>Content Provider</a:t>
            </a:r>
            <a:br>
              <a:rPr lang="en-US" sz="1200" dirty="0" smtClean="0">
                <a:solidFill>
                  <a:srgbClr val="FFFFFF"/>
                </a:solidFill>
              </a:rPr>
            </a:br>
            <a:r>
              <a:rPr lang="en-US" sz="1200" dirty="0" smtClean="0">
                <a:solidFill>
                  <a:srgbClr val="FFFFFF"/>
                </a:solidFill>
              </a:rPr>
              <a:t>Infrastructure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06875" y="4038554"/>
            <a:ext cx="1466490" cy="29226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4295" rIns="0" bIns="34295" rtlCol="0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chemeClr val="bg2"/>
                </a:solidFill>
              </a:rPr>
              <a:t>VideoGuard </a:t>
            </a:r>
            <a:r>
              <a:rPr lang="en-US" sz="900" dirty="0" smtClean="0">
                <a:solidFill>
                  <a:schemeClr val="bg2"/>
                </a:solidFill>
              </a:rPr>
              <a:t>Everywhere (VGE)</a:t>
            </a:r>
            <a:endParaRPr lang="en-US" sz="900" dirty="0">
              <a:solidFill>
                <a:schemeClr val="bg2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19748" y="1059493"/>
            <a:ext cx="2468880" cy="45720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 anchorCtr="0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chemeClr val="bg1"/>
                </a:solidFill>
              </a:rPr>
              <a:t>Streaming Piracy Prevention Service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776873" y="3662417"/>
            <a:ext cx="986826" cy="606253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 anchorCtr="0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19748" y="1643798"/>
            <a:ext cx="2468880" cy="34290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 anchorCtr="0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Step 2: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2"/>
                </a:solidFill>
              </a:rPr>
              <a:t>Identify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19748" y="2131268"/>
            <a:ext cx="2468880" cy="34290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 anchorCtr="0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Step </a:t>
            </a:r>
            <a:r>
              <a:rPr lang="en-US" sz="12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3: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2"/>
                </a:solidFill>
              </a:rPr>
              <a:t>Verify   (optional)</a:t>
            </a:r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19748" y="2611943"/>
            <a:ext cx="2468880" cy="34290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 anchorCtr="0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Step </a:t>
            </a:r>
            <a:r>
              <a:rPr lang="en-US" sz="12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4: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2"/>
                </a:solidFill>
              </a:rPr>
              <a:t>Respond</a:t>
            </a:r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970737" y="1643798"/>
            <a:ext cx="2468880" cy="33410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 anchorCtr="0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Step 1: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2"/>
                </a:solidFill>
              </a:rPr>
              <a:t>Locate</a:t>
            </a:r>
          </a:p>
        </p:txBody>
      </p:sp>
      <p:cxnSp>
        <p:nvCxnSpPr>
          <p:cNvPr id="23" name="Straight Arrow Connector 22"/>
          <p:cNvCxnSpPr>
            <a:stCxn id="15" idx="3"/>
            <a:endCxn id="18" idx="1"/>
          </p:cNvCxnSpPr>
          <p:nvPr/>
        </p:nvCxnSpPr>
        <p:spPr>
          <a:xfrm>
            <a:off x="2339012" y="3965544"/>
            <a:ext cx="2437861" cy="0"/>
          </a:xfrm>
          <a:prstGeom prst="straightConnector1">
            <a:avLst/>
          </a:prstGeom>
          <a:ln w="254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Left-Right Arrow 23"/>
          <p:cNvSpPr/>
          <p:nvPr/>
        </p:nvSpPr>
        <p:spPr>
          <a:xfrm>
            <a:off x="3067240" y="1200451"/>
            <a:ext cx="4137805" cy="154855"/>
          </a:xfrm>
          <a:prstGeom prst="leftRightArrow">
            <a:avLst>
              <a:gd name="adj1" fmla="val 100000"/>
              <a:gd name="adj2" fmla="val 50000"/>
            </a:avLst>
          </a:prstGeom>
          <a:solidFill>
            <a:schemeClr val="tx1">
              <a:alpha val="3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527894" y="3602691"/>
            <a:ext cx="931653" cy="732320"/>
          </a:xfrm>
          <a:prstGeom prst="roundRect">
            <a:avLst>
              <a:gd name="adj" fmla="val 7653"/>
            </a:avLst>
          </a:prstGeom>
          <a:solidFill>
            <a:srgbClr val="0096D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89" tIns="34295" rIns="68589" bIns="34295" rtlCol="0" anchor="t" anchorCtr="0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000" smtClean="0">
                <a:solidFill>
                  <a:srgbClr val="FFFFFF"/>
                </a:solidFill>
              </a:rPr>
              <a:t>Client </a:t>
            </a:r>
            <a:r>
              <a:rPr lang="en-US" sz="1000" dirty="0" smtClean="0">
                <a:solidFill>
                  <a:srgbClr val="FFFFFF"/>
                </a:solidFill>
              </a:rPr>
              <a:t>Devices</a:t>
            </a:r>
            <a:endParaRPr lang="en-US" sz="1000" dirty="0">
              <a:solidFill>
                <a:srgbClr val="FFFFFF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2803498" y="4017374"/>
            <a:ext cx="375556" cy="29226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4295" rIns="0" bIns="34295" rtlCol="0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900" dirty="0" smtClean="0">
                <a:solidFill>
                  <a:schemeClr val="bg2"/>
                </a:solidFill>
              </a:rPr>
              <a:t>VGE</a:t>
            </a:r>
            <a:endParaRPr lang="en-US" sz="900" dirty="0">
              <a:solidFill>
                <a:schemeClr val="bg2"/>
              </a:solidFill>
            </a:endParaRPr>
          </a:p>
        </p:txBody>
      </p:sp>
      <p:sp>
        <p:nvSpPr>
          <p:cNvPr id="27" name="Left-Right Arrow 26"/>
          <p:cNvSpPr/>
          <p:nvPr/>
        </p:nvSpPr>
        <p:spPr>
          <a:xfrm>
            <a:off x="2173365" y="4099808"/>
            <a:ext cx="630133" cy="158947"/>
          </a:xfrm>
          <a:prstGeom prst="leftRightArrow">
            <a:avLst>
              <a:gd name="adj1" fmla="val 100000"/>
              <a:gd name="adj2" fmla="val 50000"/>
            </a:avLst>
          </a:prstGeom>
          <a:solidFill>
            <a:schemeClr val="tx1">
              <a:alpha val="3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1000" dirty="0">
              <a:solidFill>
                <a:schemeClr val="bg1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3793436" y="3362543"/>
            <a:ext cx="295359" cy="327784"/>
            <a:chOff x="4362449" y="4712599"/>
            <a:chExt cx="371475" cy="430902"/>
          </a:xfrm>
        </p:grpSpPr>
        <p:sp>
          <p:nvSpPr>
            <p:cNvPr id="29" name="Rounded Rectangle 28"/>
            <p:cNvSpPr/>
            <p:nvPr/>
          </p:nvSpPr>
          <p:spPr>
            <a:xfrm>
              <a:off x="4362449" y="4712599"/>
              <a:ext cx="371475" cy="430902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>
              <a:outerShdw blurRad="76200" dist="25400" dir="5400000" algn="ctr" rotWithShape="0">
                <a:srgbClr val="000000">
                  <a:alpha val="5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68589" tIns="34295" rIns="68589" bIns="34295" rtlCol="0" anchor="t" anchorCtr="0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1000" dirty="0">
                <a:solidFill>
                  <a:srgbClr val="FFFFFF"/>
                </a:solidFill>
              </a:endParaRPr>
            </a:p>
          </p:txBody>
        </p:sp>
        <p:grpSp>
          <p:nvGrpSpPr>
            <p:cNvPr id="30" name="Group 603"/>
            <p:cNvGrpSpPr>
              <a:grpSpLocks noChangeAspect="1"/>
            </p:cNvGrpSpPr>
            <p:nvPr/>
          </p:nvGrpSpPr>
          <p:grpSpPr bwMode="auto">
            <a:xfrm>
              <a:off x="4432557" y="4776033"/>
              <a:ext cx="225251" cy="323038"/>
              <a:chOff x="6556" y="492"/>
              <a:chExt cx="2551" cy="3655"/>
            </a:xfrm>
            <a:solidFill>
              <a:srgbClr val="FFFFFF"/>
            </a:solidFill>
            <a:effectLst>
              <a:outerShdw blurRad="25400" dist="12700" dir="2700000" algn="tl" rotWithShape="0">
                <a:prstClr val="black">
                  <a:alpha val="55000"/>
                </a:prstClr>
              </a:outerShdw>
            </a:effectLst>
          </p:grpSpPr>
          <p:sp>
            <p:nvSpPr>
              <p:cNvPr id="31" name="Freeform 579"/>
              <p:cNvSpPr>
                <a:spLocks/>
              </p:cNvSpPr>
              <p:nvPr/>
            </p:nvSpPr>
            <p:spPr bwMode="auto">
              <a:xfrm>
                <a:off x="7671" y="537"/>
                <a:ext cx="272" cy="132"/>
              </a:xfrm>
              <a:custGeom>
                <a:avLst/>
                <a:gdLst>
                  <a:gd name="T0" fmla="*/ 32 w 115"/>
                  <a:gd name="T1" fmla="*/ 0 h 56"/>
                  <a:gd name="T2" fmla="*/ 72 w 115"/>
                  <a:gd name="T3" fmla="*/ 0 h 56"/>
                  <a:gd name="T4" fmla="*/ 0 w 115"/>
                  <a:gd name="T5" fmla="*/ 24 h 56"/>
                  <a:gd name="T6" fmla="*/ 32 w 115"/>
                  <a:gd name="T7" fmla="*/ 0 h 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5"/>
                  <a:gd name="T13" fmla="*/ 0 h 56"/>
                  <a:gd name="T14" fmla="*/ 115 w 115"/>
                  <a:gd name="T15" fmla="*/ 56 h 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5" h="56">
                    <a:moveTo>
                      <a:pt x="32" y="0"/>
                    </a:moveTo>
                    <a:cubicBezTo>
                      <a:pt x="45" y="0"/>
                      <a:pt x="59" y="0"/>
                      <a:pt x="72" y="0"/>
                    </a:cubicBezTo>
                    <a:cubicBezTo>
                      <a:pt x="115" y="34"/>
                      <a:pt x="15" y="56"/>
                      <a:pt x="0" y="24"/>
                    </a:cubicBezTo>
                    <a:cubicBezTo>
                      <a:pt x="0" y="5"/>
                      <a:pt x="22" y="8"/>
                      <a:pt x="3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32" name="Freeform 580"/>
              <p:cNvSpPr>
                <a:spLocks/>
              </p:cNvSpPr>
              <p:nvPr/>
            </p:nvSpPr>
            <p:spPr bwMode="auto">
              <a:xfrm>
                <a:off x="7274" y="492"/>
                <a:ext cx="1304" cy="489"/>
              </a:xfrm>
              <a:custGeom>
                <a:avLst/>
                <a:gdLst>
                  <a:gd name="T0" fmla="*/ 376 w 552"/>
                  <a:gd name="T1" fmla="*/ 75 h 207"/>
                  <a:gd name="T2" fmla="*/ 308 w 552"/>
                  <a:gd name="T3" fmla="*/ 79 h 207"/>
                  <a:gd name="T4" fmla="*/ 452 w 552"/>
                  <a:gd name="T5" fmla="*/ 123 h 207"/>
                  <a:gd name="T6" fmla="*/ 552 w 552"/>
                  <a:gd name="T7" fmla="*/ 207 h 207"/>
                  <a:gd name="T8" fmla="*/ 428 w 552"/>
                  <a:gd name="T9" fmla="*/ 155 h 207"/>
                  <a:gd name="T10" fmla="*/ 200 w 552"/>
                  <a:gd name="T11" fmla="*/ 127 h 207"/>
                  <a:gd name="T12" fmla="*/ 124 w 552"/>
                  <a:gd name="T13" fmla="*/ 111 h 207"/>
                  <a:gd name="T14" fmla="*/ 0 w 552"/>
                  <a:gd name="T15" fmla="*/ 131 h 207"/>
                  <a:gd name="T16" fmla="*/ 224 w 552"/>
                  <a:gd name="T17" fmla="*/ 71 h 207"/>
                  <a:gd name="T18" fmla="*/ 376 w 552"/>
                  <a:gd name="T19" fmla="*/ 75 h 20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52"/>
                  <a:gd name="T31" fmla="*/ 0 h 207"/>
                  <a:gd name="T32" fmla="*/ 552 w 552"/>
                  <a:gd name="T33" fmla="*/ 207 h 20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52" h="207">
                    <a:moveTo>
                      <a:pt x="376" y="75"/>
                    </a:moveTo>
                    <a:cubicBezTo>
                      <a:pt x="349" y="75"/>
                      <a:pt x="328" y="67"/>
                      <a:pt x="308" y="79"/>
                    </a:cubicBezTo>
                    <a:cubicBezTo>
                      <a:pt x="347" y="104"/>
                      <a:pt x="405" y="105"/>
                      <a:pt x="452" y="123"/>
                    </a:cubicBezTo>
                    <a:cubicBezTo>
                      <a:pt x="494" y="139"/>
                      <a:pt x="548" y="155"/>
                      <a:pt x="552" y="207"/>
                    </a:cubicBezTo>
                    <a:cubicBezTo>
                      <a:pt x="510" y="197"/>
                      <a:pt x="473" y="171"/>
                      <a:pt x="428" y="155"/>
                    </a:cubicBezTo>
                    <a:cubicBezTo>
                      <a:pt x="359" y="130"/>
                      <a:pt x="295" y="137"/>
                      <a:pt x="200" y="127"/>
                    </a:cubicBezTo>
                    <a:cubicBezTo>
                      <a:pt x="174" y="124"/>
                      <a:pt x="150" y="111"/>
                      <a:pt x="124" y="111"/>
                    </a:cubicBezTo>
                    <a:cubicBezTo>
                      <a:pt x="77" y="112"/>
                      <a:pt x="41" y="154"/>
                      <a:pt x="0" y="131"/>
                    </a:cubicBezTo>
                    <a:cubicBezTo>
                      <a:pt x="17" y="48"/>
                      <a:pt x="142" y="83"/>
                      <a:pt x="224" y="71"/>
                    </a:cubicBezTo>
                    <a:cubicBezTo>
                      <a:pt x="275" y="64"/>
                      <a:pt x="359" y="0"/>
                      <a:pt x="376" y="7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33" name="Freeform 581"/>
              <p:cNvSpPr>
                <a:spLocks/>
              </p:cNvSpPr>
              <p:nvPr/>
            </p:nvSpPr>
            <p:spPr bwMode="auto">
              <a:xfrm>
                <a:off x="8229" y="601"/>
                <a:ext cx="203" cy="175"/>
              </a:xfrm>
              <a:custGeom>
                <a:avLst/>
                <a:gdLst>
                  <a:gd name="T0" fmla="*/ 80 w 86"/>
                  <a:gd name="T1" fmla="*/ 65 h 74"/>
                  <a:gd name="T2" fmla="*/ 0 w 86"/>
                  <a:gd name="T3" fmla="*/ 41 h 74"/>
                  <a:gd name="T4" fmla="*/ 80 w 86"/>
                  <a:gd name="T5" fmla="*/ 65 h 74"/>
                  <a:gd name="T6" fmla="*/ 0 60000 65536"/>
                  <a:gd name="T7" fmla="*/ 0 60000 65536"/>
                  <a:gd name="T8" fmla="*/ 0 60000 65536"/>
                  <a:gd name="T9" fmla="*/ 0 w 86"/>
                  <a:gd name="T10" fmla="*/ 0 h 74"/>
                  <a:gd name="T11" fmla="*/ 86 w 86"/>
                  <a:gd name="T12" fmla="*/ 74 h 7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6" h="74">
                    <a:moveTo>
                      <a:pt x="80" y="65"/>
                    </a:moveTo>
                    <a:cubicBezTo>
                      <a:pt x="52" y="74"/>
                      <a:pt x="18" y="55"/>
                      <a:pt x="0" y="41"/>
                    </a:cubicBezTo>
                    <a:cubicBezTo>
                      <a:pt x="8" y="0"/>
                      <a:pt x="86" y="28"/>
                      <a:pt x="80" y="6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34" name="Freeform 582"/>
              <p:cNvSpPr>
                <a:spLocks/>
              </p:cNvSpPr>
              <p:nvPr/>
            </p:nvSpPr>
            <p:spPr bwMode="auto">
              <a:xfrm>
                <a:off x="6842" y="792"/>
                <a:ext cx="2154" cy="1030"/>
              </a:xfrm>
              <a:custGeom>
                <a:avLst/>
                <a:gdLst>
                  <a:gd name="T0" fmla="*/ 895 w 912"/>
                  <a:gd name="T1" fmla="*/ 436 h 436"/>
                  <a:gd name="T2" fmla="*/ 831 w 912"/>
                  <a:gd name="T3" fmla="*/ 336 h 436"/>
                  <a:gd name="T4" fmla="*/ 759 w 912"/>
                  <a:gd name="T5" fmla="*/ 248 h 436"/>
                  <a:gd name="T6" fmla="*/ 747 w 912"/>
                  <a:gd name="T7" fmla="*/ 184 h 436"/>
                  <a:gd name="T8" fmla="*/ 491 w 912"/>
                  <a:gd name="T9" fmla="*/ 64 h 436"/>
                  <a:gd name="T10" fmla="*/ 295 w 912"/>
                  <a:gd name="T11" fmla="*/ 44 h 436"/>
                  <a:gd name="T12" fmla="*/ 479 w 912"/>
                  <a:gd name="T13" fmla="*/ 84 h 436"/>
                  <a:gd name="T14" fmla="*/ 727 w 912"/>
                  <a:gd name="T15" fmla="*/ 220 h 436"/>
                  <a:gd name="T16" fmla="*/ 471 w 912"/>
                  <a:gd name="T17" fmla="*/ 120 h 436"/>
                  <a:gd name="T18" fmla="*/ 363 w 912"/>
                  <a:gd name="T19" fmla="*/ 120 h 436"/>
                  <a:gd name="T20" fmla="*/ 275 w 912"/>
                  <a:gd name="T21" fmla="*/ 92 h 436"/>
                  <a:gd name="T22" fmla="*/ 7 w 912"/>
                  <a:gd name="T23" fmla="*/ 216 h 436"/>
                  <a:gd name="T24" fmla="*/ 99 w 912"/>
                  <a:gd name="T25" fmla="*/ 132 h 436"/>
                  <a:gd name="T26" fmla="*/ 251 w 912"/>
                  <a:gd name="T27" fmla="*/ 24 h 436"/>
                  <a:gd name="T28" fmla="*/ 387 w 912"/>
                  <a:gd name="T29" fmla="*/ 24 h 436"/>
                  <a:gd name="T30" fmla="*/ 503 w 912"/>
                  <a:gd name="T31" fmla="*/ 28 h 436"/>
                  <a:gd name="T32" fmla="*/ 779 w 912"/>
                  <a:gd name="T33" fmla="*/ 148 h 436"/>
                  <a:gd name="T34" fmla="*/ 803 w 912"/>
                  <a:gd name="T35" fmla="*/ 228 h 436"/>
                  <a:gd name="T36" fmla="*/ 847 w 912"/>
                  <a:gd name="T37" fmla="*/ 276 h 436"/>
                  <a:gd name="T38" fmla="*/ 895 w 912"/>
                  <a:gd name="T39" fmla="*/ 436 h 4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12"/>
                  <a:gd name="T61" fmla="*/ 0 h 436"/>
                  <a:gd name="T62" fmla="*/ 912 w 912"/>
                  <a:gd name="T63" fmla="*/ 436 h 4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12" h="436">
                    <a:moveTo>
                      <a:pt x="895" y="436"/>
                    </a:moveTo>
                    <a:cubicBezTo>
                      <a:pt x="864" y="406"/>
                      <a:pt x="854" y="371"/>
                      <a:pt x="831" y="336"/>
                    </a:cubicBezTo>
                    <a:cubicBezTo>
                      <a:pt x="811" y="305"/>
                      <a:pt x="772" y="280"/>
                      <a:pt x="759" y="248"/>
                    </a:cubicBezTo>
                    <a:cubicBezTo>
                      <a:pt x="752" y="230"/>
                      <a:pt x="756" y="204"/>
                      <a:pt x="747" y="184"/>
                    </a:cubicBezTo>
                    <a:cubicBezTo>
                      <a:pt x="721" y="123"/>
                      <a:pt x="586" y="71"/>
                      <a:pt x="491" y="64"/>
                    </a:cubicBezTo>
                    <a:cubicBezTo>
                      <a:pt x="413" y="58"/>
                      <a:pt x="362" y="58"/>
                      <a:pt x="295" y="44"/>
                    </a:cubicBezTo>
                    <a:cubicBezTo>
                      <a:pt x="321" y="92"/>
                      <a:pt x="409" y="79"/>
                      <a:pt x="479" y="84"/>
                    </a:cubicBezTo>
                    <a:cubicBezTo>
                      <a:pt x="591" y="92"/>
                      <a:pt x="712" y="133"/>
                      <a:pt x="727" y="220"/>
                    </a:cubicBezTo>
                    <a:cubicBezTo>
                      <a:pt x="646" y="185"/>
                      <a:pt x="577" y="128"/>
                      <a:pt x="471" y="120"/>
                    </a:cubicBezTo>
                    <a:cubicBezTo>
                      <a:pt x="437" y="117"/>
                      <a:pt x="399" y="124"/>
                      <a:pt x="363" y="120"/>
                    </a:cubicBezTo>
                    <a:cubicBezTo>
                      <a:pt x="333" y="116"/>
                      <a:pt x="305" y="94"/>
                      <a:pt x="275" y="92"/>
                    </a:cubicBezTo>
                    <a:cubicBezTo>
                      <a:pt x="165" y="84"/>
                      <a:pt x="112" y="218"/>
                      <a:pt x="7" y="216"/>
                    </a:cubicBezTo>
                    <a:cubicBezTo>
                      <a:pt x="0" y="168"/>
                      <a:pt x="63" y="154"/>
                      <a:pt x="99" y="132"/>
                    </a:cubicBezTo>
                    <a:cubicBezTo>
                      <a:pt x="142" y="106"/>
                      <a:pt x="199" y="55"/>
                      <a:pt x="251" y="24"/>
                    </a:cubicBezTo>
                    <a:cubicBezTo>
                      <a:pt x="292" y="0"/>
                      <a:pt x="338" y="16"/>
                      <a:pt x="387" y="24"/>
                    </a:cubicBezTo>
                    <a:cubicBezTo>
                      <a:pt x="425" y="30"/>
                      <a:pt x="464" y="25"/>
                      <a:pt x="503" y="28"/>
                    </a:cubicBezTo>
                    <a:cubicBezTo>
                      <a:pt x="592" y="34"/>
                      <a:pt x="736" y="87"/>
                      <a:pt x="779" y="148"/>
                    </a:cubicBezTo>
                    <a:cubicBezTo>
                      <a:pt x="796" y="173"/>
                      <a:pt x="793" y="202"/>
                      <a:pt x="803" y="228"/>
                    </a:cubicBezTo>
                    <a:cubicBezTo>
                      <a:pt x="811" y="248"/>
                      <a:pt x="831" y="256"/>
                      <a:pt x="847" y="276"/>
                    </a:cubicBezTo>
                    <a:cubicBezTo>
                      <a:pt x="880" y="315"/>
                      <a:pt x="912" y="375"/>
                      <a:pt x="895" y="4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35" name="Freeform 583"/>
              <p:cNvSpPr>
                <a:spLocks/>
              </p:cNvSpPr>
              <p:nvPr/>
            </p:nvSpPr>
            <p:spPr bwMode="auto">
              <a:xfrm>
                <a:off x="7010" y="844"/>
                <a:ext cx="255" cy="194"/>
              </a:xfrm>
              <a:custGeom>
                <a:avLst/>
                <a:gdLst>
                  <a:gd name="T0" fmla="*/ 108 w 108"/>
                  <a:gd name="T1" fmla="*/ 10 h 82"/>
                  <a:gd name="T2" fmla="*/ 0 w 108"/>
                  <a:gd name="T3" fmla="*/ 82 h 82"/>
                  <a:gd name="T4" fmla="*/ 108 w 108"/>
                  <a:gd name="T5" fmla="*/ 10 h 82"/>
                  <a:gd name="T6" fmla="*/ 0 60000 65536"/>
                  <a:gd name="T7" fmla="*/ 0 60000 65536"/>
                  <a:gd name="T8" fmla="*/ 0 60000 65536"/>
                  <a:gd name="T9" fmla="*/ 0 w 108"/>
                  <a:gd name="T10" fmla="*/ 0 h 82"/>
                  <a:gd name="T11" fmla="*/ 108 w 108"/>
                  <a:gd name="T12" fmla="*/ 82 h 8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8" h="82">
                    <a:moveTo>
                      <a:pt x="108" y="10"/>
                    </a:moveTo>
                    <a:cubicBezTo>
                      <a:pt x="93" y="53"/>
                      <a:pt x="43" y="81"/>
                      <a:pt x="0" y="82"/>
                    </a:cubicBezTo>
                    <a:cubicBezTo>
                      <a:pt x="14" y="38"/>
                      <a:pt x="53" y="0"/>
                      <a:pt x="108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36" name="Freeform 584"/>
              <p:cNvSpPr>
                <a:spLocks/>
              </p:cNvSpPr>
              <p:nvPr/>
            </p:nvSpPr>
            <p:spPr bwMode="auto">
              <a:xfrm>
                <a:off x="6632" y="1010"/>
                <a:ext cx="916" cy="859"/>
              </a:xfrm>
              <a:custGeom>
                <a:avLst/>
                <a:gdLst>
                  <a:gd name="T0" fmla="*/ 388 w 388"/>
                  <a:gd name="T1" fmla="*/ 36 h 364"/>
                  <a:gd name="T2" fmla="*/ 220 w 388"/>
                  <a:gd name="T3" fmla="*/ 148 h 364"/>
                  <a:gd name="T4" fmla="*/ 192 w 388"/>
                  <a:gd name="T5" fmla="*/ 200 h 364"/>
                  <a:gd name="T6" fmla="*/ 96 w 388"/>
                  <a:gd name="T7" fmla="*/ 276 h 364"/>
                  <a:gd name="T8" fmla="*/ 12 w 388"/>
                  <a:gd name="T9" fmla="*/ 364 h 364"/>
                  <a:gd name="T10" fmla="*/ 88 w 388"/>
                  <a:gd name="T11" fmla="*/ 232 h 364"/>
                  <a:gd name="T12" fmla="*/ 160 w 388"/>
                  <a:gd name="T13" fmla="*/ 184 h 364"/>
                  <a:gd name="T14" fmla="*/ 208 w 388"/>
                  <a:gd name="T15" fmla="*/ 104 h 364"/>
                  <a:gd name="T16" fmla="*/ 388 w 388"/>
                  <a:gd name="T17" fmla="*/ 36 h 36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8"/>
                  <a:gd name="T28" fmla="*/ 0 h 364"/>
                  <a:gd name="T29" fmla="*/ 388 w 388"/>
                  <a:gd name="T30" fmla="*/ 364 h 36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8" h="364">
                    <a:moveTo>
                      <a:pt x="388" y="36"/>
                    </a:moveTo>
                    <a:cubicBezTo>
                      <a:pt x="327" y="76"/>
                      <a:pt x="262" y="93"/>
                      <a:pt x="220" y="148"/>
                    </a:cubicBezTo>
                    <a:cubicBezTo>
                      <a:pt x="208" y="164"/>
                      <a:pt x="205" y="185"/>
                      <a:pt x="192" y="200"/>
                    </a:cubicBezTo>
                    <a:cubicBezTo>
                      <a:pt x="166" y="229"/>
                      <a:pt x="126" y="246"/>
                      <a:pt x="96" y="276"/>
                    </a:cubicBezTo>
                    <a:cubicBezTo>
                      <a:pt x="66" y="306"/>
                      <a:pt x="53" y="347"/>
                      <a:pt x="12" y="364"/>
                    </a:cubicBezTo>
                    <a:cubicBezTo>
                      <a:pt x="0" y="307"/>
                      <a:pt x="48" y="268"/>
                      <a:pt x="88" y="232"/>
                    </a:cubicBezTo>
                    <a:cubicBezTo>
                      <a:pt x="110" y="212"/>
                      <a:pt x="142" y="202"/>
                      <a:pt x="160" y="184"/>
                    </a:cubicBezTo>
                    <a:cubicBezTo>
                      <a:pt x="179" y="165"/>
                      <a:pt x="187" y="127"/>
                      <a:pt x="208" y="104"/>
                    </a:cubicBezTo>
                    <a:cubicBezTo>
                      <a:pt x="245" y="65"/>
                      <a:pt x="341" y="0"/>
                      <a:pt x="388" y="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37" name="Freeform 585"/>
              <p:cNvSpPr>
                <a:spLocks/>
              </p:cNvSpPr>
              <p:nvPr/>
            </p:nvSpPr>
            <p:spPr bwMode="auto">
              <a:xfrm>
                <a:off x="7189" y="1090"/>
                <a:ext cx="1918" cy="1885"/>
              </a:xfrm>
              <a:custGeom>
                <a:avLst/>
                <a:gdLst>
                  <a:gd name="T0" fmla="*/ 812 w 812"/>
                  <a:gd name="T1" fmla="*/ 598 h 798"/>
                  <a:gd name="T2" fmla="*/ 812 w 812"/>
                  <a:gd name="T3" fmla="*/ 682 h 798"/>
                  <a:gd name="T4" fmla="*/ 760 w 812"/>
                  <a:gd name="T5" fmla="*/ 798 h 798"/>
                  <a:gd name="T6" fmla="*/ 772 w 812"/>
                  <a:gd name="T7" fmla="*/ 590 h 798"/>
                  <a:gd name="T8" fmla="*/ 576 w 812"/>
                  <a:gd name="T9" fmla="*/ 182 h 798"/>
                  <a:gd name="T10" fmla="*/ 100 w 812"/>
                  <a:gd name="T11" fmla="*/ 94 h 798"/>
                  <a:gd name="T12" fmla="*/ 0 w 812"/>
                  <a:gd name="T13" fmla="*/ 154 h 798"/>
                  <a:gd name="T14" fmla="*/ 112 w 812"/>
                  <a:gd name="T15" fmla="*/ 50 h 798"/>
                  <a:gd name="T16" fmla="*/ 364 w 812"/>
                  <a:gd name="T17" fmla="*/ 22 h 798"/>
                  <a:gd name="T18" fmla="*/ 812 w 812"/>
                  <a:gd name="T19" fmla="*/ 598 h 79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12"/>
                  <a:gd name="T31" fmla="*/ 0 h 798"/>
                  <a:gd name="T32" fmla="*/ 812 w 812"/>
                  <a:gd name="T33" fmla="*/ 798 h 79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12" h="798">
                    <a:moveTo>
                      <a:pt x="812" y="598"/>
                    </a:moveTo>
                    <a:cubicBezTo>
                      <a:pt x="812" y="626"/>
                      <a:pt x="812" y="654"/>
                      <a:pt x="812" y="682"/>
                    </a:cubicBezTo>
                    <a:cubicBezTo>
                      <a:pt x="796" y="722"/>
                      <a:pt x="801" y="783"/>
                      <a:pt x="760" y="798"/>
                    </a:cubicBezTo>
                    <a:cubicBezTo>
                      <a:pt x="757" y="729"/>
                      <a:pt x="777" y="659"/>
                      <a:pt x="772" y="590"/>
                    </a:cubicBezTo>
                    <a:cubicBezTo>
                      <a:pt x="760" y="437"/>
                      <a:pt x="656" y="264"/>
                      <a:pt x="576" y="182"/>
                    </a:cubicBezTo>
                    <a:cubicBezTo>
                      <a:pt x="477" y="80"/>
                      <a:pt x="267" y="0"/>
                      <a:pt x="100" y="94"/>
                    </a:cubicBezTo>
                    <a:cubicBezTo>
                      <a:pt x="64" y="114"/>
                      <a:pt x="48" y="161"/>
                      <a:pt x="0" y="154"/>
                    </a:cubicBezTo>
                    <a:cubicBezTo>
                      <a:pt x="13" y="101"/>
                      <a:pt x="67" y="72"/>
                      <a:pt x="112" y="50"/>
                    </a:cubicBezTo>
                    <a:cubicBezTo>
                      <a:pt x="181" y="17"/>
                      <a:pt x="283" y="3"/>
                      <a:pt x="364" y="22"/>
                    </a:cubicBezTo>
                    <a:cubicBezTo>
                      <a:pt x="614" y="81"/>
                      <a:pt x="776" y="324"/>
                      <a:pt x="812" y="59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38" name="Freeform 586"/>
              <p:cNvSpPr>
                <a:spLocks/>
              </p:cNvSpPr>
              <p:nvPr/>
            </p:nvSpPr>
            <p:spPr bwMode="auto">
              <a:xfrm>
                <a:off x="6556" y="1267"/>
                <a:ext cx="2407" cy="1623"/>
              </a:xfrm>
              <a:custGeom>
                <a:avLst/>
                <a:gdLst>
                  <a:gd name="T0" fmla="*/ 0 w 1019"/>
                  <a:gd name="T1" fmla="*/ 467 h 687"/>
                  <a:gd name="T2" fmla="*/ 0 w 1019"/>
                  <a:gd name="T3" fmla="*/ 435 h 687"/>
                  <a:gd name="T4" fmla="*/ 220 w 1019"/>
                  <a:gd name="T5" fmla="*/ 131 h 687"/>
                  <a:gd name="T6" fmla="*/ 296 w 1019"/>
                  <a:gd name="T7" fmla="*/ 103 h 687"/>
                  <a:gd name="T8" fmla="*/ 380 w 1019"/>
                  <a:gd name="T9" fmla="*/ 43 h 687"/>
                  <a:gd name="T10" fmla="*/ 588 w 1019"/>
                  <a:gd name="T11" fmla="*/ 3 h 687"/>
                  <a:gd name="T12" fmla="*/ 844 w 1019"/>
                  <a:gd name="T13" fmla="*/ 143 h 687"/>
                  <a:gd name="T14" fmla="*/ 1012 w 1019"/>
                  <a:gd name="T15" fmla="*/ 551 h 687"/>
                  <a:gd name="T16" fmla="*/ 976 w 1019"/>
                  <a:gd name="T17" fmla="*/ 687 h 687"/>
                  <a:gd name="T18" fmla="*/ 968 w 1019"/>
                  <a:gd name="T19" fmla="*/ 539 h 687"/>
                  <a:gd name="T20" fmla="*/ 820 w 1019"/>
                  <a:gd name="T21" fmla="*/ 187 h 687"/>
                  <a:gd name="T22" fmla="*/ 412 w 1019"/>
                  <a:gd name="T23" fmla="*/ 75 h 687"/>
                  <a:gd name="T24" fmla="*/ 304 w 1019"/>
                  <a:gd name="T25" fmla="*/ 151 h 687"/>
                  <a:gd name="T26" fmla="*/ 232 w 1019"/>
                  <a:gd name="T27" fmla="*/ 171 h 687"/>
                  <a:gd name="T28" fmla="*/ 68 w 1019"/>
                  <a:gd name="T29" fmla="*/ 371 h 687"/>
                  <a:gd name="T30" fmla="*/ 0 w 1019"/>
                  <a:gd name="T31" fmla="*/ 467 h 68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19"/>
                  <a:gd name="T49" fmla="*/ 0 h 687"/>
                  <a:gd name="T50" fmla="*/ 1019 w 1019"/>
                  <a:gd name="T51" fmla="*/ 687 h 68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19" h="687">
                    <a:moveTo>
                      <a:pt x="0" y="467"/>
                    </a:moveTo>
                    <a:cubicBezTo>
                      <a:pt x="0" y="456"/>
                      <a:pt x="0" y="446"/>
                      <a:pt x="0" y="435"/>
                    </a:cubicBezTo>
                    <a:cubicBezTo>
                      <a:pt x="35" y="319"/>
                      <a:pt x="123" y="178"/>
                      <a:pt x="220" y="131"/>
                    </a:cubicBezTo>
                    <a:cubicBezTo>
                      <a:pt x="245" y="119"/>
                      <a:pt x="272" y="115"/>
                      <a:pt x="296" y="103"/>
                    </a:cubicBezTo>
                    <a:cubicBezTo>
                      <a:pt x="329" y="86"/>
                      <a:pt x="354" y="58"/>
                      <a:pt x="380" y="43"/>
                    </a:cubicBezTo>
                    <a:cubicBezTo>
                      <a:pt x="432" y="14"/>
                      <a:pt x="497" y="0"/>
                      <a:pt x="588" y="3"/>
                    </a:cubicBezTo>
                    <a:cubicBezTo>
                      <a:pt x="693" y="7"/>
                      <a:pt x="788" y="78"/>
                      <a:pt x="844" y="143"/>
                    </a:cubicBezTo>
                    <a:cubicBezTo>
                      <a:pt x="930" y="242"/>
                      <a:pt x="1012" y="387"/>
                      <a:pt x="1012" y="551"/>
                    </a:cubicBezTo>
                    <a:cubicBezTo>
                      <a:pt x="1012" y="598"/>
                      <a:pt x="1019" y="653"/>
                      <a:pt x="976" y="687"/>
                    </a:cubicBezTo>
                    <a:cubicBezTo>
                      <a:pt x="955" y="635"/>
                      <a:pt x="970" y="584"/>
                      <a:pt x="968" y="539"/>
                    </a:cubicBezTo>
                    <a:cubicBezTo>
                      <a:pt x="961" y="392"/>
                      <a:pt x="890" y="271"/>
                      <a:pt x="820" y="187"/>
                    </a:cubicBezTo>
                    <a:cubicBezTo>
                      <a:pt x="740" y="91"/>
                      <a:pt x="571" y="0"/>
                      <a:pt x="412" y="75"/>
                    </a:cubicBezTo>
                    <a:cubicBezTo>
                      <a:pt x="373" y="93"/>
                      <a:pt x="347" y="132"/>
                      <a:pt x="304" y="151"/>
                    </a:cubicBezTo>
                    <a:cubicBezTo>
                      <a:pt x="283" y="160"/>
                      <a:pt x="256" y="159"/>
                      <a:pt x="232" y="171"/>
                    </a:cubicBezTo>
                    <a:cubicBezTo>
                      <a:pt x="156" y="208"/>
                      <a:pt x="102" y="300"/>
                      <a:pt x="68" y="371"/>
                    </a:cubicBezTo>
                    <a:cubicBezTo>
                      <a:pt x="52" y="406"/>
                      <a:pt x="34" y="484"/>
                      <a:pt x="0" y="46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39" name="Freeform 587"/>
              <p:cNvSpPr>
                <a:spLocks/>
              </p:cNvSpPr>
              <p:nvPr/>
            </p:nvSpPr>
            <p:spPr bwMode="auto">
              <a:xfrm>
                <a:off x="6752" y="1312"/>
                <a:ext cx="258" cy="236"/>
              </a:xfrm>
              <a:custGeom>
                <a:avLst/>
                <a:gdLst>
                  <a:gd name="T0" fmla="*/ 109 w 109"/>
                  <a:gd name="T1" fmla="*/ 0 h 100"/>
                  <a:gd name="T2" fmla="*/ 1 w 109"/>
                  <a:gd name="T3" fmla="*/ 100 h 100"/>
                  <a:gd name="T4" fmla="*/ 109 w 109"/>
                  <a:gd name="T5" fmla="*/ 0 h 100"/>
                  <a:gd name="T6" fmla="*/ 0 60000 65536"/>
                  <a:gd name="T7" fmla="*/ 0 60000 65536"/>
                  <a:gd name="T8" fmla="*/ 0 60000 65536"/>
                  <a:gd name="T9" fmla="*/ 0 w 109"/>
                  <a:gd name="T10" fmla="*/ 0 h 100"/>
                  <a:gd name="T11" fmla="*/ 109 w 109"/>
                  <a:gd name="T12" fmla="*/ 100 h 1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9" h="100">
                    <a:moveTo>
                      <a:pt x="109" y="0"/>
                    </a:moveTo>
                    <a:cubicBezTo>
                      <a:pt x="102" y="62"/>
                      <a:pt x="47" y="77"/>
                      <a:pt x="1" y="100"/>
                    </a:cubicBezTo>
                    <a:cubicBezTo>
                      <a:pt x="0" y="45"/>
                      <a:pt x="52" y="10"/>
                      <a:pt x="109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40" name="Freeform 588"/>
              <p:cNvSpPr>
                <a:spLocks/>
              </p:cNvSpPr>
              <p:nvPr/>
            </p:nvSpPr>
            <p:spPr bwMode="auto">
              <a:xfrm>
                <a:off x="6589" y="1432"/>
                <a:ext cx="1970" cy="2488"/>
              </a:xfrm>
              <a:custGeom>
                <a:avLst/>
                <a:gdLst>
                  <a:gd name="T0" fmla="*/ 386 w 834"/>
                  <a:gd name="T1" fmla="*/ 105 h 1053"/>
                  <a:gd name="T2" fmla="*/ 470 w 834"/>
                  <a:gd name="T3" fmla="*/ 85 h 1053"/>
                  <a:gd name="T4" fmla="*/ 834 w 834"/>
                  <a:gd name="T5" fmla="*/ 397 h 1053"/>
                  <a:gd name="T6" fmla="*/ 830 w 834"/>
                  <a:gd name="T7" fmla="*/ 429 h 1053"/>
                  <a:gd name="T8" fmla="*/ 694 w 834"/>
                  <a:gd name="T9" fmla="*/ 869 h 1053"/>
                  <a:gd name="T10" fmla="*/ 542 w 834"/>
                  <a:gd name="T11" fmla="*/ 937 h 1053"/>
                  <a:gd name="T12" fmla="*/ 434 w 834"/>
                  <a:gd name="T13" fmla="*/ 1001 h 1053"/>
                  <a:gd name="T14" fmla="*/ 302 w 834"/>
                  <a:gd name="T15" fmla="*/ 1021 h 1053"/>
                  <a:gd name="T16" fmla="*/ 222 w 834"/>
                  <a:gd name="T17" fmla="*/ 1045 h 1053"/>
                  <a:gd name="T18" fmla="*/ 390 w 834"/>
                  <a:gd name="T19" fmla="*/ 965 h 1053"/>
                  <a:gd name="T20" fmla="*/ 690 w 834"/>
                  <a:gd name="T21" fmla="*/ 625 h 1053"/>
                  <a:gd name="T22" fmla="*/ 714 w 834"/>
                  <a:gd name="T23" fmla="*/ 521 h 1053"/>
                  <a:gd name="T24" fmla="*/ 722 w 834"/>
                  <a:gd name="T25" fmla="*/ 653 h 1053"/>
                  <a:gd name="T26" fmla="*/ 622 w 834"/>
                  <a:gd name="T27" fmla="*/ 861 h 1053"/>
                  <a:gd name="T28" fmla="*/ 766 w 834"/>
                  <a:gd name="T29" fmla="*/ 529 h 1053"/>
                  <a:gd name="T30" fmla="*/ 778 w 834"/>
                  <a:gd name="T31" fmla="*/ 361 h 1053"/>
                  <a:gd name="T32" fmla="*/ 522 w 834"/>
                  <a:gd name="T33" fmla="*/ 133 h 1053"/>
                  <a:gd name="T34" fmla="*/ 326 w 834"/>
                  <a:gd name="T35" fmla="*/ 205 h 1053"/>
                  <a:gd name="T36" fmla="*/ 202 w 834"/>
                  <a:gd name="T37" fmla="*/ 321 h 1053"/>
                  <a:gd name="T38" fmla="*/ 114 w 834"/>
                  <a:gd name="T39" fmla="*/ 505 h 1053"/>
                  <a:gd name="T40" fmla="*/ 18 w 834"/>
                  <a:gd name="T41" fmla="*/ 645 h 1053"/>
                  <a:gd name="T42" fmla="*/ 78 w 834"/>
                  <a:gd name="T43" fmla="*/ 477 h 1053"/>
                  <a:gd name="T44" fmla="*/ 150 w 834"/>
                  <a:gd name="T45" fmla="*/ 309 h 1053"/>
                  <a:gd name="T46" fmla="*/ 266 w 834"/>
                  <a:gd name="T47" fmla="*/ 185 h 1053"/>
                  <a:gd name="T48" fmla="*/ 502 w 834"/>
                  <a:gd name="T49" fmla="*/ 5 h 1053"/>
                  <a:gd name="T50" fmla="*/ 574 w 834"/>
                  <a:gd name="T51" fmla="*/ 25 h 1053"/>
                  <a:gd name="T52" fmla="*/ 470 w 834"/>
                  <a:gd name="T53" fmla="*/ 57 h 1053"/>
                  <a:gd name="T54" fmla="*/ 386 w 834"/>
                  <a:gd name="T55" fmla="*/ 105 h 105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834"/>
                  <a:gd name="T85" fmla="*/ 0 h 1053"/>
                  <a:gd name="T86" fmla="*/ 834 w 834"/>
                  <a:gd name="T87" fmla="*/ 1053 h 1053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834" h="1053">
                    <a:moveTo>
                      <a:pt x="386" y="105"/>
                    </a:moveTo>
                    <a:cubicBezTo>
                      <a:pt x="419" y="107"/>
                      <a:pt x="441" y="88"/>
                      <a:pt x="470" y="85"/>
                    </a:cubicBezTo>
                    <a:cubicBezTo>
                      <a:pt x="658" y="63"/>
                      <a:pt x="834" y="235"/>
                      <a:pt x="834" y="397"/>
                    </a:cubicBezTo>
                    <a:cubicBezTo>
                      <a:pt x="834" y="407"/>
                      <a:pt x="832" y="420"/>
                      <a:pt x="830" y="429"/>
                    </a:cubicBezTo>
                    <a:cubicBezTo>
                      <a:pt x="792" y="614"/>
                      <a:pt x="805" y="765"/>
                      <a:pt x="694" y="869"/>
                    </a:cubicBezTo>
                    <a:cubicBezTo>
                      <a:pt x="652" y="909"/>
                      <a:pt x="601" y="916"/>
                      <a:pt x="542" y="937"/>
                    </a:cubicBezTo>
                    <a:cubicBezTo>
                      <a:pt x="502" y="951"/>
                      <a:pt x="477" y="984"/>
                      <a:pt x="434" y="1001"/>
                    </a:cubicBezTo>
                    <a:cubicBezTo>
                      <a:pt x="395" y="1017"/>
                      <a:pt x="348" y="1010"/>
                      <a:pt x="302" y="1021"/>
                    </a:cubicBezTo>
                    <a:cubicBezTo>
                      <a:pt x="278" y="1027"/>
                      <a:pt x="256" y="1053"/>
                      <a:pt x="222" y="1045"/>
                    </a:cubicBezTo>
                    <a:cubicBezTo>
                      <a:pt x="220" y="972"/>
                      <a:pt x="328" y="988"/>
                      <a:pt x="390" y="965"/>
                    </a:cubicBezTo>
                    <a:cubicBezTo>
                      <a:pt x="533" y="914"/>
                      <a:pt x="657" y="786"/>
                      <a:pt x="690" y="625"/>
                    </a:cubicBezTo>
                    <a:cubicBezTo>
                      <a:pt x="697" y="593"/>
                      <a:pt x="685" y="552"/>
                      <a:pt x="714" y="521"/>
                    </a:cubicBezTo>
                    <a:cubicBezTo>
                      <a:pt x="764" y="541"/>
                      <a:pt x="733" y="611"/>
                      <a:pt x="722" y="653"/>
                    </a:cubicBezTo>
                    <a:cubicBezTo>
                      <a:pt x="700" y="737"/>
                      <a:pt x="671" y="808"/>
                      <a:pt x="622" y="861"/>
                    </a:cubicBezTo>
                    <a:cubicBezTo>
                      <a:pt x="735" y="819"/>
                      <a:pt x="755" y="678"/>
                      <a:pt x="766" y="529"/>
                    </a:cubicBezTo>
                    <a:cubicBezTo>
                      <a:pt x="771" y="467"/>
                      <a:pt x="790" y="414"/>
                      <a:pt x="778" y="361"/>
                    </a:cubicBezTo>
                    <a:cubicBezTo>
                      <a:pt x="753" y="251"/>
                      <a:pt x="651" y="135"/>
                      <a:pt x="522" y="133"/>
                    </a:cubicBezTo>
                    <a:cubicBezTo>
                      <a:pt x="442" y="132"/>
                      <a:pt x="378" y="164"/>
                      <a:pt x="326" y="205"/>
                    </a:cubicBezTo>
                    <a:cubicBezTo>
                      <a:pt x="288" y="236"/>
                      <a:pt x="235" y="283"/>
                      <a:pt x="202" y="321"/>
                    </a:cubicBezTo>
                    <a:cubicBezTo>
                      <a:pt x="166" y="363"/>
                      <a:pt x="144" y="445"/>
                      <a:pt x="114" y="505"/>
                    </a:cubicBezTo>
                    <a:cubicBezTo>
                      <a:pt x="89" y="556"/>
                      <a:pt x="74" y="622"/>
                      <a:pt x="18" y="645"/>
                    </a:cubicBezTo>
                    <a:cubicBezTo>
                      <a:pt x="0" y="588"/>
                      <a:pt x="50" y="534"/>
                      <a:pt x="78" y="477"/>
                    </a:cubicBezTo>
                    <a:cubicBezTo>
                      <a:pt x="104" y="424"/>
                      <a:pt x="119" y="359"/>
                      <a:pt x="150" y="309"/>
                    </a:cubicBezTo>
                    <a:cubicBezTo>
                      <a:pt x="177" y="264"/>
                      <a:pt x="229" y="225"/>
                      <a:pt x="266" y="185"/>
                    </a:cubicBezTo>
                    <a:cubicBezTo>
                      <a:pt x="341" y="106"/>
                      <a:pt x="369" y="17"/>
                      <a:pt x="502" y="5"/>
                    </a:cubicBezTo>
                    <a:cubicBezTo>
                      <a:pt x="524" y="3"/>
                      <a:pt x="572" y="0"/>
                      <a:pt x="574" y="25"/>
                    </a:cubicBezTo>
                    <a:cubicBezTo>
                      <a:pt x="577" y="58"/>
                      <a:pt x="501" y="50"/>
                      <a:pt x="470" y="57"/>
                    </a:cubicBezTo>
                    <a:cubicBezTo>
                      <a:pt x="435" y="65"/>
                      <a:pt x="401" y="77"/>
                      <a:pt x="386" y="10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41" name="Freeform 589"/>
              <p:cNvSpPr>
                <a:spLocks/>
              </p:cNvSpPr>
              <p:nvPr/>
            </p:nvSpPr>
            <p:spPr bwMode="auto">
              <a:xfrm>
                <a:off x="7983" y="1435"/>
                <a:ext cx="817" cy="1455"/>
              </a:xfrm>
              <a:custGeom>
                <a:avLst/>
                <a:gdLst>
                  <a:gd name="T0" fmla="*/ 304 w 346"/>
                  <a:gd name="T1" fmla="*/ 616 h 616"/>
                  <a:gd name="T2" fmla="*/ 300 w 346"/>
                  <a:gd name="T3" fmla="*/ 464 h 616"/>
                  <a:gd name="T4" fmla="*/ 280 w 346"/>
                  <a:gd name="T5" fmla="*/ 412 h 616"/>
                  <a:gd name="T6" fmla="*/ 232 w 346"/>
                  <a:gd name="T7" fmla="*/ 260 h 616"/>
                  <a:gd name="T8" fmla="*/ 80 w 346"/>
                  <a:gd name="T9" fmla="*/ 92 h 616"/>
                  <a:gd name="T10" fmla="*/ 0 w 346"/>
                  <a:gd name="T11" fmla="*/ 32 h 616"/>
                  <a:gd name="T12" fmla="*/ 200 w 346"/>
                  <a:gd name="T13" fmla="*/ 132 h 616"/>
                  <a:gd name="T14" fmla="*/ 340 w 346"/>
                  <a:gd name="T15" fmla="*/ 448 h 616"/>
                  <a:gd name="T16" fmla="*/ 304 w 346"/>
                  <a:gd name="T17" fmla="*/ 616 h 6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46"/>
                  <a:gd name="T28" fmla="*/ 0 h 616"/>
                  <a:gd name="T29" fmla="*/ 346 w 346"/>
                  <a:gd name="T30" fmla="*/ 616 h 61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46" h="616">
                    <a:moveTo>
                      <a:pt x="304" y="616"/>
                    </a:moveTo>
                    <a:cubicBezTo>
                      <a:pt x="276" y="580"/>
                      <a:pt x="309" y="515"/>
                      <a:pt x="300" y="464"/>
                    </a:cubicBezTo>
                    <a:cubicBezTo>
                      <a:pt x="297" y="445"/>
                      <a:pt x="285" y="430"/>
                      <a:pt x="280" y="412"/>
                    </a:cubicBezTo>
                    <a:cubicBezTo>
                      <a:pt x="264" y="354"/>
                      <a:pt x="258" y="308"/>
                      <a:pt x="232" y="260"/>
                    </a:cubicBezTo>
                    <a:cubicBezTo>
                      <a:pt x="197" y="196"/>
                      <a:pt x="138" y="127"/>
                      <a:pt x="80" y="92"/>
                    </a:cubicBezTo>
                    <a:cubicBezTo>
                      <a:pt x="53" y="76"/>
                      <a:pt x="6" y="77"/>
                      <a:pt x="0" y="32"/>
                    </a:cubicBezTo>
                    <a:cubicBezTo>
                      <a:pt x="46" y="0"/>
                      <a:pt x="161" y="84"/>
                      <a:pt x="200" y="132"/>
                    </a:cubicBezTo>
                    <a:cubicBezTo>
                      <a:pt x="269" y="217"/>
                      <a:pt x="332" y="346"/>
                      <a:pt x="340" y="448"/>
                    </a:cubicBezTo>
                    <a:cubicBezTo>
                      <a:pt x="345" y="509"/>
                      <a:pt x="346" y="588"/>
                      <a:pt x="304" y="61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42" name="Freeform 590"/>
              <p:cNvSpPr>
                <a:spLocks/>
              </p:cNvSpPr>
              <p:nvPr/>
            </p:nvSpPr>
            <p:spPr bwMode="auto">
              <a:xfrm>
                <a:off x="6585" y="1680"/>
                <a:ext cx="663" cy="993"/>
              </a:xfrm>
              <a:custGeom>
                <a:avLst/>
                <a:gdLst>
                  <a:gd name="T0" fmla="*/ 276 w 281"/>
                  <a:gd name="T1" fmla="*/ 0 h 420"/>
                  <a:gd name="T2" fmla="*/ 184 w 281"/>
                  <a:gd name="T3" fmla="*/ 116 h 420"/>
                  <a:gd name="T4" fmla="*/ 100 w 281"/>
                  <a:gd name="T5" fmla="*/ 244 h 420"/>
                  <a:gd name="T6" fmla="*/ 8 w 281"/>
                  <a:gd name="T7" fmla="*/ 420 h 420"/>
                  <a:gd name="T8" fmla="*/ 48 w 281"/>
                  <a:gd name="T9" fmla="*/ 268 h 420"/>
                  <a:gd name="T10" fmla="*/ 108 w 281"/>
                  <a:gd name="T11" fmla="*/ 128 h 420"/>
                  <a:gd name="T12" fmla="*/ 268 w 281"/>
                  <a:gd name="T13" fmla="*/ 0 h 420"/>
                  <a:gd name="T14" fmla="*/ 276 w 281"/>
                  <a:gd name="T15" fmla="*/ 0 h 42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81"/>
                  <a:gd name="T25" fmla="*/ 0 h 420"/>
                  <a:gd name="T26" fmla="*/ 281 w 281"/>
                  <a:gd name="T27" fmla="*/ 420 h 42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81" h="420">
                    <a:moveTo>
                      <a:pt x="276" y="0"/>
                    </a:moveTo>
                    <a:cubicBezTo>
                      <a:pt x="281" y="60"/>
                      <a:pt x="217" y="82"/>
                      <a:pt x="184" y="116"/>
                    </a:cubicBezTo>
                    <a:cubicBezTo>
                      <a:pt x="151" y="150"/>
                      <a:pt x="120" y="196"/>
                      <a:pt x="100" y="244"/>
                    </a:cubicBezTo>
                    <a:cubicBezTo>
                      <a:pt x="74" y="306"/>
                      <a:pt x="67" y="380"/>
                      <a:pt x="8" y="420"/>
                    </a:cubicBezTo>
                    <a:cubicBezTo>
                      <a:pt x="0" y="366"/>
                      <a:pt x="29" y="315"/>
                      <a:pt x="48" y="268"/>
                    </a:cubicBezTo>
                    <a:cubicBezTo>
                      <a:pt x="67" y="221"/>
                      <a:pt x="83" y="167"/>
                      <a:pt x="108" y="128"/>
                    </a:cubicBezTo>
                    <a:cubicBezTo>
                      <a:pt x="139" y="81"/>
                      <a:pt x="220" y="27"/>
                      <a:pt x="268" y="0"/>
                    </a:cubicBezTo>
                    <a:cubicBezTo>
                      <a:pt x="271" y="0"/>
                      <a:pt x="273" y="0"/>
                      <a:pt x="276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43" name="Freeform 591"/>
              <p:cNvSpPr>
                <a:spLocks/>
              </p:cNvSpPr>
              <p:nvPr/>
            </p:nvSpPr>
            <p:spPr bwMode="auto">
              <a:xfrm>
                <a:off x="6792" y="1758"/>
                <a:ext cx="1637" cy="1961"/>
              </a:xfrm>
              <a:custGeom>
                <a:avLst/>
                <a:gdLst>
                  <a:gd name="T0" fmla="*/ 632 w 693"/>
                  <a:gd name="T1" fmla="*/ 363 h 830"/>
                  <a:gd name="T2" fmla="*/ 444 w 693"/>
                  <a:gd name="T3" fmla="*/ 79 h 830"/>
                  <a:gd name="T4" fmla="*/ 260 w 693"/>
                  <a:gd name="T5" fmla="*/ 151 h 830"/>
                  <a:gd name="T6" fmla="*/ 232 w 693"/>
                  <a:gd name="T7" fmla="*/ 187 h 830"/>
                  <a:gd name="T8" fmla="*/ 168 w 693"/>
                  <a:gd name="T9" fmla="*/ 263 h 830"/>
                  <a:gd name="T10" fmla="*/ 524 w 693"/>
                  <a:gd name="T11" fmla="*/ 131 h 830"/>
                  <a:gd name="T12" fmla="*/ 544 w 693"/>
                  <a:gd name="T13" fmla="*/ 571 h 830"/>
                  <a:gd name="T14" fmla="*/ 376 w 693"/>
                  <a:gd name="T15" fmla="*/ 763 h 830"/>
                  <a:gd name="T16" fmla="*/ 304 w 693"/>
                  <a:gd name="T17" fmla="*/ 795 h 830"/>
                  <a:gd name="T18" fmla="*/ 236 w 693"/>
                  <a:gd name="T19" fmla="*/ 819 h 830"/>
                  <a:gd name="T20" fmla="*/ 384 w 693"/>
                  <a:gd name="T21" fmla="*/ 703 h 830"/>
                  <a:gd name="T22" fmla="*/ 528 w 693"/>
                  <a:gd name="T23" fmla="*/ 415 h 830"/>
                  <a:gd name="T24" fmla="*/ 520 w 693"/>
                  <a:gd name="T25" fmla="*/ 191 h 830"/>
                  <a:gd name="T26" fmla="*/ 340 w 693"/>
                  <a:gd name="T27" fmla="*/ 167 h 830"/>
                  <a:gd name="T28" fmla="*/ 260 w 693"/>
                  <a:gd name="T29" fmla="*/ 255 h 830"/>
                  <a:gd name="T30" fmla="*/ 200 w 693"/>
                  <a:gd name="T31" fmla="*/ 307 h 830"/>
                  <a:gd name="T32" fmla="*/ 184 w 693"/>
                  <a:gd name="T33" fmla="*/ 431 h 830"/>
                  <a:gd name="T34" fmla="*/ 116 w 693"/>
                  <a:gd name="T35" fmla="*/ 571 h 830"/>
                  <a:gd name="T36" fmla="*/ 0 w 693"/>
                  <a:gd name="T37" fmla="*/ 651 h 830"/>
                  <a:gd name="T38" fmla="*/ 84 w 693"/>
                  <a:gd name="T39" fmla="*/ 527 h 830"/>
                  <a:gd name="T40" fmla="*/ 124 w 693"/>
                  <a:gd name="T41" fmla="*/ 355 h 830"/>
                  <a:gd name="T42" fmla="*/ 124 w 693"/>
                  <a:gd name="T43" fmla="*/ 223 h 830"/>
                  <a:gd name="T44" fmla="*/ 248 w 693"/>
                  <a:gd name="T45" fmla="*/ 103 h 830"/>
                  <a:gd name="T46" fmla="*/ 644 w 693"/>
                  <a:gd name="T47" fmla="*/ 171 h 830"/>
                  <a:gd name="T48" fmla="*/ 632 w 693"/>
                  <a:gd name="T49" fmla="*/ 363 h 83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93"/>
                  <a:gd name="T76" fmla="*/ 0 h 830"/>
                  <a:gd name="T77" fmla="*/ 693 w 693"/>
                  <a:gd name="T78" fmla="*/ 830 h 83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93" h="830">
                    <a:moveTo>
                      <a:pt x="632" y="363"/>
                    </a:moveTo>
                    <a:cubicBezTo>
                      <a:pt x="628" y="214"/>
                      <a:pt x="580" y="83"/>
                      <a:pt x="444" y="79"/>
                    </a:cubicBezTo>
                    <a:cubicBezTo>
                      <a:pt x="376" y="77"/>
                      <a:pt x="304" y="110"/>
                      <a:pt x="260" y="151"/>
                    </a:cubicBezTo>
                    <a:cubicBezTo>
                      <a:pt x="249" y="161"/>
                      <a:pt x="244" y="175"/>
                      <a:pt x="232" y="187"/>
                    </a:cubicBezTo>
                    <a:cubicBezTo>
                      <a:pt x="209" y="209"/>
                      <a:pt x="160" y="222"/>
                      <a:pt x="168" y="263"/>
                    </a:cubicBezTo>
                    <a:cubicBezTo>
                      <a:pt x="253" y="221"/>
                      <a:pt x="372" y="31"/>
                      <a:pt x="524" y="131"/>
                    </a:cubicBezTo>
                    <a:cubicBezTo>
                      <a:pt x="621" y="195"/>
                      <a:pt x="594" y="461"/>
                      <a:pt x="544" y="571"/>
                    </a:cubicBezTo>
                    <a:cubicBezTo>
                      <a:pt x="509" y="649"/>
                      <a:pt x="440" y="726"/>
                      <a:pt x="376" y="763"/>
                    </a:cubicBezTo>
                    <a:cubicBezTo>
                      <a:pt x="354" y="776"/>
                      <a:pt x="327" y="783"/>
                      <a:pt x="304" y="795"/>
                    </a:cubicBezTo>
                    <a:cubicBezTo>
                      <a:pt x="283" y="806"/>
                      <a:pt x="262" y="830"/>
                      <a:pt x="236" y="819"/>
                    </a:cubicBezTo>
                    <a:cubicBezTo>
                      <a:pt x="260" y="744"/>
                      <a:pt x="331" y="743"/>
                      <a:pt x="384" y="703"/>
                    </a:cubicBezTo>
                    <a:cubicBezTo>
                      <a:pt x="465" y="641"/>
                      <a:pt x="514" y="548"/>
                      <a:pt x="528" y="415"/>
                    </a:cubicBezTo>
                    <a:cubicBezTo>
                      <a:pt x="536" y="339"/>
                      <a:pt x="562" y="251"/>
                      <a:pt x="520" y="191"/>
                    </a:cubicBezTo>
                    <a:cubicBezTo>
                      <a:pt x="484" y="140"/>
                      <a:pt x="396" y="135"/>
                      <a:pt x="340" y="167"/>
                    </a:cubicBezTo>
                    <a:cubicBezTo>
                      <a:pt x="309" y="184"/>
                      <a:pt x="293" y="221"/>
                      <a:pt x="260" y="255"/>
                    </a:cubicBezTo>
                    <a:cubicBezTo>
                      <a:pt x="243" y="273"/>
                      <a:pt x="213" y="285"/>
                      <a:pt x="200" y="307"/>
                    </a:cubicBezTo>
                    <a:cubicBezTo>
                      <a:pt x="179" y="343"/>
                      <a:pt x="192" y="380"/>
                      <a:pt x="184" y="431"/>
                    </a:cubicBezTo>
                    <a:cubicBezTo>
                      <a:pt x="177" y="476"/>
                      <a:pt x="142" y="534"/>
                      <a:pt x="116" y="571"/>
                    </a:cubicBezTo>
                    <a:cubicBezTo>
                      <a:pt x="90" y="608"/>
                      <a:pt x="55" y="652"/>
                      <a:pt x="0" y="651"/>
                    </a:cubicBezTo>
                    <a:cubicBezTo>
                      <a:pt x="5" y="592"/>
                      <a:pt x="59" y="569"/>
                      <a:pt x="84" y="527"/>
                    </a:cubicBezTo>
                    <a:cubicBezTo>
                      <a:pt x="107" y="489"/>
                      <a:pt x="132" y="426"/>
                      <a:pt x="124" y="355"/>
                    </a:cubicBezTo>
                    <a:cubicBezTo>
                      <a:pt x="119" y="309"/>
                      <a:pt x="103" y="267"/>
                      <a:pt x="124" y="223"/>
                    </a:cubicBezTo>
                    <a:cubicBezTo>
                      <a:pt x="145" y="180"/>
                      <a:pt x="204" y="139"/>
                      <a:pt x="248" y="103"/>
                    </a:cubicBezTo>
                    <a:cubicBezTo>
                      <a:pt x="376" y="0"/>
                      <a:pt x="568" y="10"/>
                      <a:pt x="644" y="171"/>
                    </a:cubicBezTo>
                    <a:cubicBezTo>
                      <a:pt x="664" y="213"/>
                      <a:pt x="693" y="346"/>
                      <a:pt x="632" y="36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44" name="Freeform 592"/>
              <p:cNvSpPr>
                <a:spLocks/>
              </p:cNvSpPr>
              <p:nvPr/>
            </p:nvSpPr>
            <p:spPr bwMode="auto">
              <a:xfrm>
                <a:off x="7744" y="2099"/>
                <a:ext cx="307" cy="214"/>
              </a:xfrm>
              <a:custGeom>
                <a:avLst/>
                <a:gdLst>
                  <a:gd name="T0" fmla="*/ 101 w 130"/>
                  <a:gd name="T1" fmla="*/ 91 h 91"/>
                  <a:gd name="T2" fmla="*/ 17 w 130"/>
                  <a:gd name="T3" fmla="*/ 67 h 91"/>
                  <a:gd name="T4" fmla="*/ 101 w 130"/>
                  <a:gd name="T5" fmla="*/ 91 h 91"/>
                  <a:gd name="T6" fmla="*/ 0 60000 65536"/>
                  <a:gd name="T7" fmla="*/ 0 60000 65536"/>
                  <a:gd name="T8" fmla="*/ 0 60000 65536"/>
                  <a:gd name="T9" fmla="*/ 0 w 130"/>
                  <a:gd name="T10" fmla="*/ 0 h 91"/>
                  <a:gd name="T11" fmla="*/ 130 w 130"/>
                  <a:gd name="T12" fmla="*/ 91 h 9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0" h="91">
                    <a:moveTo>
                      <a:pt x="101" y="91"/>
                    </a:moveTo>
                    <a:cubicBezTo>
                      <a:pt x="75" y="81"/>
                      <a:pt x="51" y="69"/>
                      <a:pt x="17" y="67"/>
                    </a:cubicBezTo>
                    <a:cubicBezTo>
                      <a:pt x="0" y="0"/>
                      <a:pt x="130" y="39"/>
                      <a:pt x="101" y="9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45" name="Freeform 593"/>
              <p:cNvSpPr>
                <a:spLocks/>
              </p:cNvSpPr>
              <p:nvPr/>
            </p:nvSpPr>
            <p:spPr bwMode="auto">
              <a:xfrm>
                <a:off x="7222" y="2108"/>
                <a:ext cx="529" cy="621"/>
              </a:xfrm>
              <a:custGeom>
                <a:avLst/>
                <a:gdLst>
                  <a:gd name="T0" fmla="*/ 222 w 224"/>
                  <a:gd name="T1" fmla="*/ 47 h 263"/>
                  <a:gd name="T2" fmla="*/ 182 w 224"/>
                  <a:gd name="T3" fmla="*/ 79 h 263"/>
                  <a:gd name="T4" fmla="*/ 86 w 224"/>
                  <a:gd name="T5" fmla="*/ 179 h 263"/>
                  <a:gd name="T6" fmla="*/ 34 w 224"/>
                  <a:gd name="T7" fmla="*/ 263 h 263"/>
                  <a:gd name="T8" fmla="*/ 118 w 224"/>
                  <a:gd name="T9" fmla="*/ 91 h 263"/>
                  <a:gd name="T10" fmla="*/ 222 w 224"/>
                  <a:gd name="T11" fmla="*/ 47 h 2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24"/>
                  <a:gd name="T19" fmla="*/ 0 h 263"/>
                  <a:gd name="T20" fmla="*/ 224 w 224"/>
                  <a:gd name="T21" fmla="*/ 263 h 26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24" h="263">
                    <a:moveTo>
                      <a:pt x="222" y="47"/>
                    </a:moveTo>
                    <a:cubicBezTo>
                      <a:pt x="224" y="73"/>
                      <a:pt x="195" y="68"/>
                      <a:pt x="182" y="79"/>
                    </a:cubicBezTo>
                    <a:cubicBezTo>
                      <a:pt x="162" y="122"/>
                      <a:pt x="115" y="143"/>
                      <a:pt x="86" y="179"/>
                    </a:cubicBezTo>
                    <a:cubicBezTo>
                      <a:pt x="65" y="205"/>
                      <a:pt x="68" y="245"/>
                      <a:pt x="34" y="263"/>
                    </a:cubicBezTo>
                    <a:cubicBezTo>
                      <a:pt x="0" y="195"/>
                      <a:pt x="79" y="136"/>
                      <a:pt x="118" y="91"/>
                    </a:cubicBezTo>
                    <a:cubicBezTo>
                      <a:pt x="141" y="65"/>
                      <a:pt x="176" y="0"/>
                      <a:pt x="222" y="4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46" name="Freeform 594"/>
              <p:cNvSpPr>
                <a:spLocks/>
              </p:cNvSpPr>
              <p:nvPr/>
            </p:nvSpPr>
            <p:spPr bwMode="auto">
              <a:xfrm>
                <a:off x="6868" y="2271"/>
                <a:ext cx="1139" cy="1498"/>
              </a:xfrm>
              <a:custGeom>
                <a:avLst/>
                <a:gdLst>
                  <a:gd name="T0" fmla="*/ 52 w 482"/>
                  <a:gd name="T1" fmla="*/ 614 h 634"/>
                  <a:gd name="T2" fmla="*/ 120 w 482"/>
                  <a:gd name="T3" fmla="*/ 562 h 634"/>
                  <a:gd name="T4" fmla="*/ 236 w 482"/>
                  <a:gd name="T5" fmla="*/ 454 h 634"/>
                  <a:gd name="T6" fmla="*/ 300 w 482"/>
                  <a:gd name="T7" fmla="*/ 430 h 634"/>
                  <a:gd name="T8" fmla="*/ 432 w 482"/>
                  <a:gd name="T9" fmla="*/ 206 h 634"/>
                  <a:gd name="T10" fmla="*/ 428 w 482"/>
                  <a:gd name="T11" fmla="*/ 162 h 634"/>
                  <a:gd name="T12" fmla="*/ 400 w 482"/>
                  <a:gd name="T13" fmla="*/ 58 h 634"/>
                  <a:gd name="T14" fmla="*/ 332 w 482"/>
                  <a:gd name="T15" fmla="*/ 130 h 634"/>
                  <a:gd name="T16" fmla="*/ 64 w 482"/>
                  <a:gd name="T17" fmla="*/ 490 h 634"/>
                  <a:gd name="T18" fmla="*/ 0 w 482"/>
                  <a:gd name="T19" fmla="*/ 506 h 634"/>
                  <a:gd name="T20" fmla="*/ 76 w 482"/>
                  <a:gd name="T21" fmla="*/ 426 h 634"/>
                  <a:gd name="T22" fmla="*/ 240 w 482"/>
                  <a:gd name="T23" fmla="*/ 146 h 634"/>
                  <a:gd name="T24" fmla="*/ 292 w 482"/>
                  <a:gd name="T25" fmla="*/ 102 h 634"/>
                  <a:gd name="T26" fmla="*/ 340 w 482"/>
                  <a:gd name="T27" fmla="*/ 38 h 634"/>
                  <a:gd name="T28" fmla="*/ 480 w 482"/>
                  <a:gd name="T29" fmla="*/ 90 h 634"/>
                  <a:gd name="T30" fmla="*/ 468 w 482"/>
                  <a:gd name="T31" fmla="*/ 166 h 634"/>
                  <a:gd name="T32" fmla="*/ 468 w 482"/>
                  <a:gd name="T33" fmla="*/ 250 h 634"/>
                  <a:gd name="T34" fmla="*/ 356 w 482"/>
                  <a:gd name="T35" fmla="*/ 450 h 634"/>
                  <a:gd name="T36" fmla="*/ 264 w 482"/>
                  <a:gd name="T37" fmla="*/ 494 h 634"/>
                  <a:gd name="T38" fmla="*/ 52 w 482"/>
                  <a:gd name="T39" fmla="*/ 614 h 6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82"/>
                  <a:gd name="T61" fmla="*/ 0 h 634"/>
                  <a:gd name="T62" fmla="*/ 482 w 482"/>
                  <a:gd name="T63" fmla="*/ 634 h 6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82" h="634">
                    <a:moveTo>
                      <a:pt x="52" y="614"/>
                    </a:moveTo>
                    <a:cubicBezTo>
                      <a:pt x="63" y="583"/>
                      <a:pt x="91" y="582"/>
                      <a:pt x="120" y="562"/>
                    </a:cubicBezTo>
                    <a:cubicBezTo>
                      <a:pt x="162" y="533"/>
                      <a:pt x="194" y="478"/>
                      <a:pt x="236" y="454"/>
                    </a:cubicBezTo>
                    <a:cubicBezTo>
                      <a:pt x="255" y="443"/>
                      <a:pt x="279" y="442"/>
                      <a:pt x="300" y="430"/>
                    </a:cubicBezTo>
                    <a:cubicBezTo>
                      <a:pt x="368" y="392"/>
                      <a:pt x="428" y="289"/>
                      <a:pt x="432" y="206"/>
                    </a:cubicBezTo>
                    <a:cubicBezTo>
                      <a:pt x="433" y="191"/>
                      <a:pt x="427" y="176"/>
                      <a:pt x="428" y="162"/>
                    </a:cubicBezTo>
                    <a:cubicBezTo>
                      <a:pt x="430" y="121"/>
                      <a:pt x="449" y="65"/>
                      <a:pt x="400" y="58"/>
                    </a:cubicBezTo>
                    <a:cubicBezTo>
                      <a:pt x="355" y="51"/>
                      <a:pt x="343" y="93"/>
                      <a:pt x="332" y="130"/>
                    </a:cubicBezTo>
                    <a:cubicBezTo>
                      <a:pt x="229" y="219"/>
                      <a:pt x="186" y="413"/>
                      <a:pt x="64" y="490"/>
                    </a:cubicBezTo>
                    <a:cubicBezTo>
                      <a:pt x="48" y="500"/>
                      <a:pt x="23" y="512"/>
                      <a:pt x="0" y="506"/>
                    </a:cubicBezTo>
                    <a:cubicBezTo>
                      <a:pt x="0" y="456"/>
                      <a:pt x="46" y="452"/>
                      <a:pt x="76" y="426"/>
                    </a:cubicBezTo>
                    <a:cubicBezTo>
                      <a:pt x="154" y="358"/>
                      <a:pt x="171" y="230"/>
                      <a:pt x="240" y="146"/>
                    </a:cubicBezTo>
                    <a:cubicBezTo>
                      <a:pt x="253" y="131"/>
                      <a:pt x="276" y="120"/>
                      <a:pt x="292" y="102"/>
                    </a:cubicBezTo>
                    <a:cubicBezTo>
                      <a:pt x="311" y="81"/>
                      <a:pt x="322" y="51"/>
                      <a:pt x="340" y="38"/>
                    </a:cubicBezTo>
                    <a:cubicBezTo>
                      <a:pt x="395" y="0"/>
                      <a:pt x="476" y="32"/>
                      <a:pt x="480" y="90"/>
                    </a:cubicBezTo>
                    <a:cubicBezTo>
                      <a:pt x="482" y="116"/>
                      <a:pt x="470" y="144"/>
                      <a:pt x="468" y="166"/>
                    </a:cubicBezTo>
                    <a:cubicBezTo>
                      <a:pt x="466" y="195"/>
                      <a:pt x="471" y="223"/>
                      <a:pt x="468" y="250"/>
                    </a:cubicBezTo>
                    <a:cubicBezTo>
                      <a:pt x="459" y="329"/>
                      <a:pt x="412" y="407"/>
                      <a:pt x="356" y="450"/>
                    </a:cubicBezTo>
                    <a:cubicBezTo>
                      <a:pt x="330" y="470"/>
                      <a:pt x="294" y="476"/>
                      <a:pt x="264" y="494"/>
                    </a:cubicBezTo>
                    <a:cubicBezTo>
                      <a:pt x="198" y="533"/>
                      <a:pt x="151" y="634"/>
                      <a:pt x="52" y="61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47" name="Freeform 595"/>
              <p:cNvSpPr>
                <a:spLocks noEditPoints="1"/>
              </p:cNvSpPr>
              <p:nvPr/>
            </p:nvSpPr>
            <p:spPr bwMode="auto">
              <a:xfrm>
                <a:off x="6896" y="2465"/>
                <a:ext cx="983" cy="1207"/>
              </a:xfrm>
              <a:custGeom>
                <a:avLst/>
                <a:gdLst>
                  <a:gd name="T0" fmla="*/ 388 w 416"/>
                  <a:gd name="T1" fmla="*/ 0 h 511"/>
                  <a:gd name="T2" fmla="*/ 380 w 416"/>
                  <a:gd name="T3" fmla="*/ 76 h 511"/>
                  <a:gd name="T4" fmla="*/ 308 w 416"/>
                  <a:gd name="T5" fmla="*/ 296 h 511"/>
                  <a:gd name="T6" fmla="*/ 160 w 416"/>
                  <a:gd name="T7" fmla="*/ 392 h 511"/>
                  <a:gd name="T8" fmla="*/ 0 w 416"/>
                  <a:gd name="T9" fmla="*/ 476 h 511"/>
                  <a:gd name="T10" fmla="*/ 76 w 416"/>
                  <a:gd name="T11" fmla="*/ 420 h 511"/>
                  <a:gd name="T12" fmla="*/ 208 w 416"/>
                  <a:gd name="T13" fmla="*/ 276 h 511"/>
                  <a:gd name="T14" fmla="*/ 344 w 416"/>
                  <a:gd name="T15" fmla="*/ 60 h 511"/>
                  <a:gd name="T16" fmla="*/ 380 w 416"/>
                  <a:gd name="T17" fmla="*/ 0 h 511"/>
                  <a:gd name="T18" fmla="*/ 388 w 416"/>
                  <a:gd name="T19" fmla="*/ 0 h 511"/>
                  <a:gd name="T20" fmla="*/ 260 w 416"/>
                  <a:gd name="T21" fmla="*/ 264 h 511"/>
                  <a:gd name="T22" fmla="*/ 344 w 416"/>
                  <a:gd name="T23" fmla="*/ 120 h 511"/>
                  <a:gd name="T24" fmla="*/ 332 w 416"/>
                  <a:gd name="T25" fmla="*/ 116 h 511"/>
                  <a:gd name="T26" fmla="*/ 260 w 416"/>
                  <a:gd name="T27" fmla="*/ 264 h 5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16"/>
                  <a:gd name="T43" fmla="*/ 0 h 511"/>
                  <a:gd name="T44" fmla="*/ 416 w 416"/>
                  <a:gd name="T45" fmla="*/ 511 h 5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16" h="511">
                    <a:moveTo>
                      <a:pt x="388" y="0"/>
                    </a:moveTo>
                    <a:cubicBezTo>
                      <a:pt x="408" y="22"/>
                      <a:pt x="388" y="57"/>
                      <a:pt x="380" y="76"/>
                    </a:cubicBezTo>
                    <a:cubicBezTo>
                      <a:pt x="416" y="121"/>
                      <a:pt x="361" y="271"/>
                      <a:pt x="308" y="296"/>
                    </a:cubicBezTo>
                    <a:cubicBezTo>
                      <a:pt x="246" y="325"/>
                      <a:pt x="203" y="342"/>
                      <a:pt x="160" y="392"/>
                    </a:cubicBezTo>
                    <a:cubicBezTo>
                      <a:pt x="130" y="426"/>
                      <a:pt x="60" y="511"/>
                      <a:pt x="0" y="476"/>
                    </a:cubicBezTo>
                    <a:cubicBezTo>
                      <a:pt x="17" y="440"/>
                      <a:pt x="50" y="439"/>
                      <a:pt x="76" y="420"/>
                    </a:cubicBezTo>
                    <a:cubicBezTo>
                      <a:pt x="106" y="399"/>
                      <a:pt x="194" y="313"/>
                      <a:pt x="208" y="276"/>
                    </a:cubicBezTo>
                    <a:cubicBezTo>
                      <a:pt x="239" y="199"/>
                      <a:pt x="278" y="107"/>
                      <a:pt x="344" y="60"/>
                    </a:cubicBezTo>
                    <a:cubicBezTo>
                      <a:pt x="351" y="35"/>
                      <a:pt x="355" y="6"/>
                      <a:pt x="380" y="0"/>
                    </a:cubicBezTo>
                    <a:cubicBezTo>
                      <a:pt x="383" y="0"/>
                      <a:pt x="385" y="0"/>
                      <a:pt x="388" y="0"/>
                    </a:cubicBezTo>
                    <a:close/>
                    <a:moveTo>
                      <a:pt x="260" y="264"/>
                    </a:moveTo>
                    <a:cubicBezTo>
                      <a:pt x="312" y="258"/>
                      <a:pt x="349" y="183"/>
                      <a:pt x="344" y="120"/>
                    </a:cubicBezTo>
                    <a:cubicBezTo>
                      <a:pt x="339" y="120"/>
                      <a:pt x="339" y="115"/>
                      <a:pt x="332" y="116"/>
                    </a:cubicBezTo>
                    <a:cubicBezTo>
                      <a:pt x="312" y="169"/>
                      <a:pt x="283" y="213"/>
                      <a:pt x="260" y="26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48" name="Freeform 596"/>
              <p:cNvSpPr>
                <a:spLocks/>
              </p:cNvSpPr>
              <p:nvPr/>
            </p:nvSpPr>
            <p:spPr bwMode="auto">
              <a:xfrm>
                <a:off x="8514" y="2502"/>
                <a:ext cx="163" cy="350"/>
              </a:xfrm>
              <a:custGeom>
                <a:avLst/>
                <a:gdLst>
                  <a:gd name="T0" fmla="*/ 39 w 69"/>
                  <a:gd name="T1" fmla="*/ 0 h 148"/>
                  <a:gd name="T2" fmla="*/ 15 w 69"/>
                  <a:gd name="T3" fmla="*/ 148 h 148"/>
                  <a:gd name="T4" fmla="*/ 39 w 69"/>
                  <a:gd name="T5" fmla="*/ 0 h 148"/>
                  <a:gd name="T6" fmla="*/ 0 60000 65536"/>
                  <a:gd name="T7" fmla="*/ 0 60000 65536"/>
                  <a:gd name="T8" fmla="*/ 0 60000 65536"/>
                  <a:gd name="T9" fmla="*/ 0 w 69"/>
                  <a:gd name="T10" fmla="*/ 0 h 148"/>
                  <a:gd name="T11" fmla="*/ 69 w 69"/>
                  <a:gd name="T12" fmla="*/ 148 h 14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9" h="148">
                    <a:moveTo>
                      <a:pt x="39" y="0"/>
                    </a:moveTo>
                    <a:cubicBezTo>
                      <a:pt x="69" y="30"/>
                      <a:pt x="53" y="134"/>
                      <a:pt x="15" y="148"/>
                    </a:cubicBezTo>
                    <a:cubicBezTo>
                      <a:pt x="13" y="103"/>
                      <a:pt x="0" y="16"/>
                      <a:pt x="39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49" name="Freeform 597"/>
              <p:cNvSpPr>
                <a:spLocks/>
              </p:cNvSpPr>
              <p:nvPr/>
            </p:nvSpPr>
            <p:spPr bwMode="auto">
              <a:xfrm>
                <a:off x="6670" y="2538"/>
                <a:ext cx="375" cy="616"/>
              </a:xfrm>
              <a:custGeom>
                <a:avLst/>
                <a:gdLst>
                  <a:gd name="T0" fmla="*/ 140 w 159"/>
                  <a:gd name="T1" fmla="*/ 5 h 261"/>
                  <a:gd name="T2" fmla="*/ 112 w 159"/>
                  <a:gd name="T3" fmla="*/ 157 h 261"/>
                  <a:gd name="T4" fmla="*/ 20 w 159"/>
                  <a:gd name="T5" fmla="*/ 261 h 261"/>
                  <a:gd name="T6" fmla="*/ 120 w 159"/>
                  <a:gd name="T7" fmla="*/ 13 h 261"/>
                  <a:gd name="T8" fmla="*/ 128 w 159"/>
                  <a:gd name="T9" fmla="*/ 1 h 261"/>
                  <a:gd name="T10" fmla="*/ 140 w 159"/>
                  <a:gd name="T11" fmla="*/ 5 h 2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9"/>
                  <a:gd name="T19" fmla="*/ 0 h 261"/>
                  <a:gd name="T20" fmla="*/ 159 w 159"/>
                  <a:gd name="T21" fmla="*/ 261 h 2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9" h="261">
                    <a:moveTo>
                      <a:pt x="140" y="5"/>
                    </a:moveTo>
                    <a:cubicBezTo>
                      <a:pt x="159" y="62"/>
                      <a:pt x="137" y="118"/>
                      <a:pt x="112" y="157"/>
                    </a:cubicBezTo>
                    <a:cubicBezTo>
                      <a:pt x="87" y="195"/>
                      <a:pt x="54" y="238"/>
                      <a:pt x="20" y="261"/>
                    </a:cubicBezTo>
                    <a:cubicBezTo>
                      <a:pt x="0" y="156"/>
                      <a:pt x="106" y="110"/>
                      <a:pt x="120" y="13"/>
                    </a:cubicBezTo>
                    <a:cubicBezTo>
                      <a:pt x="122" y="8"/>
                      <a:pt x="127" y="7"/>
                      <a:pt x="128" y="1"/>
                    </a:cubicBezTo>
                    <a:cubicBezTo>
                      <a:pt x="135" y="0"/>
                      <a:pt x="135" y="5"/>
                      <a:pt x="140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50" name="Freeform 598"/>
              <p:cNvSpPr>
                <a:spLocks/>
              </p:cNvSpPr>
              <p:nvPr/>
            </p:nvSpPr>
            <p:spPr bwMode="auto">
              <a:xfrm>
                <a:off x="7425" y="2937"/>
                <a:ext cx="1198" cy="1210"/>
              </a:xfrm>
              <a:custGeom>
                <a:avLst/>
                <a:gdLst>
                  <a:gd name="T0" fmla="*/ 492 w 507"/>
                  <a:gd name="T1" fmla="*/ 0 h 512"/>
                  <a:gd name="T2" fmla="*/ 444 w 507"/>
                  <a:gd name="T3" fmla="*/ 188 h 512"/>
                  <a:gd name="T4" fmla="*/ 328 w 507"/>
                  <a:gd name="T5" fmla="*/ 324 h 512"/>
                  <a:gd name="T6" fmla="*/ 160 w 507"/>
                  <a:gd name="T7" fmla="*/ 396 h 512"/>
                  <a:gd name="T8" fmla="*/ 316 w 507"/>
                  <a:gd name="T9" fmla="*/ 360 h 512"/>
                  <a:gd name="T10" fmla="*/ 124 w 507"/>
                  <a:gd name="T11" fmla="*/ 444 h 512"/>
                  <a:gd name="T12" fmla="*/ 0 w 507"/>
                  <a:gd name="T13" fmla="*/ 496 h 512"/>
                  <a:gd name="T14" fmla="*/ 56 w 507"/>
                  <a:gd name="T15" fmla="*/ 444 h 512"/>
                  <a:gd name="T16" fmla="*/ 136 w 507"/>
                  <a:gd name="T17" fmla="*/ 356 h 512"/>
                  <a:gd name="T18" fmla="*/ 332 w 507"/>
                  <a:gd name="T19" fmla="*/ 272 h 512"/>
                  <a:gd name="T20" fmla="*/ 472 w 507"/>
                  <a:gd name="T21" fmla="*/ 16 h 512"/>
                  <a:gd name="T22" fmla="*/ 480 w 507"/>
                  <a:gd name="T23" fmla="*/ 0 h 512"/>
                  <a:gd name="T24" fmla="*/ 492 w 507"/>
                  <a:gd name="T25" fmla="*/ 0 h 51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07"/>
                  <a:gd name="T40" fmla="*/ 0 h 512"/>
                  <a:gd name="T41" fmla="*/ 507 w 507"/>
                  <a:gd name="T42" fmla="*/ 512 h 51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07" h="512">
                    <a:moveTo>
                      <a:pt x="492" y="0"/>
                    </a:moveTo>
                    <a:cubicBezTo>
                      <a:pt x="507" y="67"/>
                      <a:pt x="473" y="136"/>
                      <a:pt x="444" y="188"/>
                    </a:cubicBezTo>
                    <a:cubicBezTo>
                      <a:pt x="415" y="240"/>
                      <a:pt x="380" y="296"/>
                      <a:pt x="328" y="324"/>
                    </a:cubicBezTo>
                    <a:cubicBezTo>
                      <a:pt x="274" y="354"/>
                      <a:pt x="207" y="350"/>
                      <a:pt x="160" y="396"/>
                    </a:cubicBezTo>
                    <a:cubicBezTo>
                      <a:pt x="219" y="409"/>
                      <a:pt x="271" y="361"/>
                      <a:pt x="316" y="360"/>
                    </a:cubicBezTo>
                    <a:cubicBezTo>
                      <a:pt x="311" y="453"/>
                      <a:pt x="194" y="419"/>
                      <a:pt x="124" y="444"/>
                    </a:cubicBezTo>
                    <a:cubicBezTo>
                      <a:pt x="78" y="460"/>
                      <a:pt x="50" y="512"/>
                      <a:pt x="0" y="496"/>
                    </a:cubicBezTo>
                    <a:cubicBezTo>
                      <a:pt x="5" y="460"/>
                      <a:pt x="37" y="460"/>
                      <a:pt x="56" y="444"/>
                    </a:cubicBezTo>
                    <a:cubicBezTo>
                      <a:pt x="87" y="419"/>
                      <a:pt x="107" y="378"/>
                      <a:pt x="136" y="356"/>
                    </a:cubicBezTo>
                    <a:cubicBezTo>
                      <a:pt x="198" y="310"/>
                      <a:pt x="277" y="314"/>
                      <a:pt x="332" y="272"/>
                    </a:cubicBezTo>
                    <a:cubicBezTo>
                      <a:pt x="418" y="206"/>
                      <a:pt x="424" y="122"/>
                      <a:pt x="472" y="16"/>
                    </a:cubicBezTo>
                    <a:cubicBezTo>
                      <a:pt x="474" y="12"/>
                      <a:pt x="475" y="5"/>
                      <a:pt x="480" y="0"/>
                    </a:cubicBezTo>
                    <a:cubicBezTo>
                      <a:pt x="484" y="0"/>
                      <a:pt x="488" y="0"/>
                      <a:pt x="49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51" name="Freeform 599"/>
              <p:cNvSpPr>
                <a:spLocks/>
              </p:cNvSpPr>
              <p:nvPr/>
            </p:nvSpPr>
            <p:spPr bwMode="auto">
              <a:xfrm>
                <a:off x="8219" y="2956"/>
                <a:ext cx="721" cy="869"/>
              </a:xfrm>
              <a:custGeom>
                <a:avLst/>
                <a:gdLst>
                  <a:gd name="T0" fmla="*/ 288 w 305"/>
                  <a:gd name="T1" fmla="*/ 4 h 368"/>
                  <a:gd name="T2" fmla="*/ 220 w 305"/>
                  <a:gd name="T3" fmla="*/ 196 h 368"/>
                  <a:gd name="T4" fmla="*/ 152 w 305"/>
                  <a:gd name="T5" fmla="*/ 236 h 368"/>
                  <a:gd name="T6" fmla="*/ 0 w 305"/>
                  <a:gd name="T7" fmla="*/ 348 h 368"/>
                  <a:gd name="T8" fmla="*/ 52 w 305"/>
                  <a:gd name="T9" fmla="*/ 292 h 368"/>
                  <a:gd name="T10" fmla="*/ 172 w 305"/>
                  <a:gd name="T11" fmla="*/ 76 h 368"/>
                  <a:gd name="T12" fmla="*/ 208 w 305"/>
                  <a:gd name="T13" fmla="*/ 4 h 368"/>
                  <a:gd name="T14" fmla="*/ 176 w 305"/>
                  <a:gd name="T15" fmla="*/ 164 h 368"/>
                  <a:gd name="T16" fmla="*/ 276 w 305"/>
                  <a:gd name="T17" fmla="*/ 0 h 368"/>
                  <a:gd name="T18" fmla="*/ 288 w 305"/>
                  <a:gd name="T19" fmla="*/ 4 h 36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05"/>
                  <a:gd name="T31" fmla="*/ 0 h 368"/>
                  <a:gd name="T32" fmla="*/ 305 w 305"/>
                  <a:gd name="T33" fmla="*/ 368 h 36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05" h="368">
                    <a:moveTo>
                      <a:pt x="288" y="4"/>
                    </a:moveTo>
                    <a:cubicBezTo>
                      <a:pt x="305" y="75"/>
                      <a:pt x="265" y="155"/>
                      <a:pt x="220" y="196"/>
                    </a:cubicBezTo>
                    <a:cubicBezTo>
                      <a:pt x="202" y="213"/>
                      <a:pt x="173" y="218"/>
                      <a:pt x="152" y="236"/>
                    </a:cubicBezTo>
                    <a:cubicBezTo>
                      <a:pt x="106" y="276"/>
                      <a:pt x="76" y="368"/>
                      <a:pt x="0" y="348"/>
                    </a:cubicBezTo>
                    <a:cubicBezTo>
                      <a:pt x="0" y="310"/>
                      <a:pt x="31" y="310"/>
                      <a:pt x="52" y="292"/>
                    </a:cubicBezTo>
                    <a:cubicBezTo>
                      <a:pt x="106" y="246"/>
                      <a:pt x="151" y="153"/>
                      <a:pt x="172" y="76"/>
                    </a:cubicBezTo>
                    <a:cubicBezTo>
                      <a:pt x="179" y="52"/>
                      <a:pt x="177" y="14"/>
                      <a:pt x="208" y="4"/>
                    </a:cubicBezTo>
                    <a:cubicBezTo>
                      <a:pt x="247" y="48"/>
                      <a:pt x="187" y="118"/>
                      <a:pt x="176" y="164"/>
                    </a:cubicBezTo>
                    <a:cubicBezTo>
                      <a:pt x="233" y="149"/>
                      <a:pt x="235" y="44"/>
                      <a:pt x="276" y="0"/>
                    </a:cubicBezTo>
                    <a:cubicBezTo>
                      <a:pt x="279" y="2"/>
                      <a:pt x="283" y="4"/>
                      <a:pt x="288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52" name="Freeform 600"/>
              <p:cNvSpPr>
                <a:spLocks/>
              </p:cNvSpPr>
              <p:nvPr/>
            </p:nvSpPr>
            <p:spPr bwMode="auto">
              <a:xfrm>
                <a:off x="8059" y="3410"/>
                <a:ext cx="788" cy="614"/>
              </a:xfrm>
              <a:custGeom>
                <a:avLst/>
                <a:gdLst>
                  <a:gd name="T0" fmla="*/ 328 w 334"/>
                  <a:gd name="T1" fmla="*/ 0 h 260"/>
                  <a:gd name="T2" fmla="*/ 252 w 334"/>
                  <a:gd name="T3" fmla="*/ 100 h 260"/>
                  <a:gd name="T4" fmla="*/ 288 w 334"/>
                  <a:gd name="T5" fmla="*/ 92 h 260"/>
                  <a:gd name="T6" fmla="*/ 252 w 334"/>
                  <a:gd name="T7" fmla="*/ 148 h 260"/>
                  <a:gd name="T8" fmla="*/ 0 w 334"/>
                  <a:gd name="T9" fmla="*/ 260 h 260"/>
                  <a:gd name="T10" fmla="*/ 92 w 334"/>
                  <a:gd name="T11" fmla="*/ 188 h 260"/>
                  <a:gd name="T12" fmla="*/ 196 w 334"/>
                  <a:gd name="T13" fmla="*/ 120 h 260"/>
                  <a:gd name="T14" fmla="*/ 316 w 334"/>
                  <a:gd name="T15" fmla="*/ 0 h 260"/>
                  <a:gd name="T16" fmla="*/ 328 w 334"/>
                  <a:gd name="T17" fmla="*/ 0 h 26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34"/>
                  <a:gd name="T28" fmla="*/ 0 h 260"/>
                  <a:gd name="T29" fmla="*/ 334 w 334"/>
                  <a:gd name="T30" fmla="*/ 260 h 26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34" h="260">
                    <a:moveTo>
                      <a:pt x="328" y="0"/>
                    </a:moveTo>
                    <a:cubicBezTo>
                      <a:pt x="334" y="49"/>
                      <a:pt x="277" y="69"/>
                      <a:pt x="252" y="100"/>
                    </a:cubicBezTo>
                    <a:cubicBezTo>
                      <a:pt x="263" y="112"/>
                      <a:pt x="269" y="85"/>
                      <a:pt x="288" y="92"/>
                    </a:cubicBezTo>
                    <a:cubicBezTo>
                      <a:pt x="289" y="123"/>
                      <a:pt x="264" y="129"/>
                      <a:pt x="252" y="148"/>
                    </a:cubicBezTo>
                    <a:cubicBezTo>
                      <a:pt x="148" y="163"/>
                      <a:pt x="101" y="255"/>
                      <a:pt x="0" y="260"/>
                    </a:cubicBezTo>
                    <a:cubicBezTo>
                      <a:pt x="16" y="222"/>
                      <a:pt x="60" y="207"/>
                      <a:pt x="92" y="188"/>
                    </a:cubicBezTo>
                    <a:cubicBezTo>
                      <a:pt x="126" y="168"/>
                      <a:pt x="168" y="148"/>
                      <a:pt x="196" y="120"/>
                    </a:cubicBezTo>
                    <a:cubicBezTo>
                      <a:pt x="235" y="82"/>
                      <a:pt x="259" y="24"/>
                      <a:pt x="316" y="0"/>
                    </a:cubicBezTo>
                    <a:cubicBezTo>
                      <a:pt x="320" y="0"/>
                      <a:pt x="324" y="0"/>
                      <a:pt x="328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53" name="Freeform 601"/>
              <p:cNvSpPr>
                <a:spLocks/>
              </p:cNvSpPr>
              <p:nvPr/>
            </p:nvSpPr>
            <p:spPr bwMode="auto">
              <a:xfrm>
                <a:off x="7227" y="3870"/>
                <a:ext cx="321" cy="210"/>
              </a:xfrm>
              <a:custGeom>
                <a:avLst/>
                <a:gdLst>
                  <a:gd name="T0" fmla="*/ 136 w 136"/>
                  <a:gd name="T1" fmla="*/ 9 h 89"/>
                  <a:gd name="T2" fmla="*/ 0 w 136"/>
                  <a:gd name="T3" fmla="*/ 53 h 89"/>
                  <a:gd name="T4" fmla="*/ 136 w 136"/>
                  <a:gd name="T5" fmla="*/ 9 h 89"/>
                  <a:gd name="T6" fmla="*/ 0 60000 65536"/>
                  <a:gd name="T7" fmla="*/ 0 60000 65536"/>
                  <a:gd name="T8" fmla="*/ 0 60000 65536"/>
                  <a:gd name="T9" fmla="*/ 0 w 136"/>
                  <a:gd name="T10" fmla="*/ 0 h 89"/>
                  <a:gd name="T11" fmla="*/ 136 w 136"/>
                  <a:gd name="T12" fmla="*/ 89 h 8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6" h="89">
                    <a:moveTo>
                      <a:pt x="136" y="9"/>
                    </a:moveTo>
                    <a:cubicBezTo>
                      <a:pt x="122" y="49"/>
                      <a:pt x="38" y="89"/>
                      <a:pt x="0" y="53"/>
                    </a:cubicBezTo>
                    <a:cubicBezTo>
                      <a:pt x="9" y="6"/>
                      <a:pt x="98" y="0"/>
                      <a:pt x="136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54" name="Freeform 602"/>
              <p:cNvSpPr>
                <a:spLocks/>
              </p:cNvSpPr>
              <p:nvPr/>
            </p:nvSpPr>
            <p:spPr bwMode="auto">
              <a:xfrm>
                <a:off x="7593" y="3976"/>
                <a:ext cx="333" cy="152"/>
              </a:xfrm>
              <a:custGeom>
                <a:avLst/>
                <a:gdLst>
                  <a:gd name="T0" fmla="*/ 77 w 141"/>
                  <a:gd name="T1" fmla="*/ 64 h 64"/>
                  <a:gd name="T2" fmla="*/ 37 w 141"/>
                  <a:gd name="T3" fmla="*/ 64 h 64"/>
                  <a:gd name="T4" fmla="*/ 141 w 141"/>
                  <a:gd name="T5" fmla="*/ 24 h 64"/>
                  <a:gd name="T6" fmla="*/ 77 w 141"/>
                  <a:gd name="T7" fmla="*/ 64 h 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1"/>
                  <a:gd name="T13" fmla="*/ 0 h 64"/>
                  <a:gd name="T14" fmla="*/ 141 w 141"/>
                  <a:gd name="T15" fmla="*/ 64 h 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1" h="64">
                    <a:moveTo>
                      <a:pt x="77" y="64"/>
                    </a:moveTo>
                    <a:cubicBezTo>
                      <a:pt x="64" y="64"/>
                      <a:pt x="50" y="64"/>
                      <a:pt x="37" y="64"/>
                    </a:cubicBezTo>
                    <a:cubicBezTo>
                      <a:pt x="0" y="28"/>
                      <a:pt x="107" y="0"/>
                      <a:pt x="141" y="24"/>
                    </a:cubicBezTo>
                    <a:cubicBezTo>
                      <a:pt x="135" y="53"/>
                      <a:pt x="101" y="53"/>
                      <a:pt x="77" y="6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</p:grpSp>
      </p:grpSp>
      <p:cxnSp>
        <p:nvCxnSpPr>
          <p:cNvPr id="55" name="Elbow Connector 54"/>
          <p:cNvCxnSpPr>
            <a:stCxn id="29" idx="1"/>
          </p:cNvCxnSpPr>
          <p:nvPr/>
        </p:nvCxnSpPr>
        <p:spPr>
          <a:xfrm rot="10800000" flipV="1">
            <a:off x="3506830" y="3526435"/>
            <a:ext cx="286607" cy="201578"/>
          </a:xfrm>
          <a:prstGeom prst="bentConnector3">
            <a:avLst>
              <a:gd name="adj1" fmla="val 26737"/>
            </a:avLst>
          </a:prstGeom>
          <a:ln w="19050">
            <a:solidFill>
              <a:schemeClr val="tx1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Freeform 22"/>
          <p:cNvSpPr>
            <a:spLocks noChangeAspect="1" noEditPoints="1"/>
          </p:cNvSpPr>
          <p:nvPr/>
        </p:nvSpPr>
        <p:spPr bwMode="auto">
          <a:xfrm>
            <a:off x="5087368" y="3737952"/>
            <a:ext cx="372428" cy="457200"/>
          </a:xfrm>
          <a:custGeom>
            <a:avLst/>
            <a:gdLst/>
            <a:ahLst/>
            <a:cxnLst>
              <a:cxn ang="0">
                <a:pos x="195" y="167"/>
              </a:cxn>
              <a:cxn ang="0">
                <a:pos x="191" y="167"/>
              </a:cxn>
              <a:cxn ang="0">
                <a:pos x="100" y="180"/>
              </a:cxn>
              <a:cxn ang="0">
                <a:pos x="110" y="237"/>
              </a:cxn>
              <a:cxn ang="0">
                <a:pos x="145" y="257"/>
              </a:cxn>
              <a:cxn ang="0">
                <a:pos x="243" y="297"/>
              </a:cxn>
              <a:cxn ang="0">
                <a:pos x="263" y="237"/>
              </a:cxn>
              <a:cxn ang="0">
                <a:pos x="287" y="216"/>
              </a:cxn>
              <a:cxn ang="0">
                <a:pos x="283" y="163"/>
              </a:cxn>
              <a:cxn ang="0">
                <a:pos x="76" y="160"/>
              </a:cxn>
              <a:cxn ang="0">
                <a:pos x="89" y="104"/>
              </a:cxn>
              <a:cxn ang="0">
                <a:pos x="128" y="0"/>
              </a:cxn>
              <a:cxn ang="0">
                <a:pos x="270" y="8"/>
              </a:cxn>
              <a:cxn ang="0">
                <a:pos x="387" y="137"/>
              </a:cxn>
              <a:cxn ang="0">
                <a:pos x="319" y="199"/>
              </a:cxn>
              <a:cxn ang="0">
                <a:pos x="317" y="237"/>
              </a:cxn>
              <a:cxn ang="0">
                <a:pos x="337" y="279"/>
              </a:cxn>
              <a:cxn ang="0">
                <a:pos x="365" y="439"/>
              </a:cxn>
              <a:cxn ang="0">
                <a:pos x="201" y="475"/>
              </a:cxn>
              <a:cxn ang="0">
                <a:pos x="187" y="315"/>
              </a:cxn>
              <a:cxn ang="0">
                <a:pos x="55" y="475"/>
              </a:cxn>
              <a:cxn ang="0">
                <a:pos x="22" y="315"/>
              </a:cxn>
              <a:cxn ang="0">
                <a:pos x="51" y="257"/>
              </a:cxn>
              <a:cxn ang="0">
                <a:pos x="76" y="237"/>
              </a:cxn>
              <a:cxn ang="0">
                <a:pos x="76" y="160"/>
              </a:cxn>
              <a:cxn ang="0">
                <a:pos x="168" y="179"/>
              </a:cxn>
              <a:cxn ang="0">
                <a:pos x="181" y="210"/>
              </a:cxn>
              <a:cxn ang="0">
                <a:pos x="143" y="227"/>
              </a:cxn>
              <a:cxn ang="0">
                <a:pos x="126" y="182"/>
              </a:cxn>
              <a:cxn ang="0">
                <a:pos x="131" y="179"/>
              </a:cxn>
              <a:cxn ang="0">
                <a:pos x="224" y="179"/>
              </a:cxn>
              <a:cxn ang="0">
                <a:pos x="262" y="179"/>
              </a:cxn>
              <a:cxn ang="0">
                <a:pos x="269" y="182"/>
              </a:cxn>
              <a:cxn ang="0">
                <a:pos x="252" y="227"/>
              </a:cxn>
              <a:cxn ang="0">
                <a:pos x="213" y="210"/>
              </a:cxn>
              <a:cxn ang="0">
                <a:pos x="224" y="179"/>
              </a:cxn>
            </a:cxnLst>
            <a:rect l="0" t="0" r="r" b="b"/>
            <a:pathLst>
              <a:path w="387" h="475">
                <a:moveTo>
                  <a:pt x="196" y="167"/>
                </a:moveTo>
                <a:cubicBezTo>
                  <a:pt x="195" y="167"/>
                  <a:pt x="195" y="167"/>
                  <a:pt x="195" y="167"/>
                </a:cubicBezTo>
                <a:cubicBezTo>
                  <a:pt x="193" y="167"/>
                  <a:pt x="193" y="167"/>
                  <a:pt x="193" y="167"/>
                </a:cubicBezTo>
                <a:cubicBezTo>
                  <a:pt x="191" y="167"/>
                  <a:pt x="191" y="167"/>
                  <a:pt x="191" y="167"/>
                </a:cubicBezTo>
                <a:cubicBezTo>
                  <a:pt x="160" y="167"/>
                  <a:pt x="131" y="166"/>
                  <a:pt x="105" y="163"/>
                </a:cubicBezTo>
                <a:cubicBezTo>
                  <a:pt x="102" y="168"/>
                  <a:pt x="100" y="173"/>
                  <a:pt x="100" y="180"/>
                </a:cubicBezTo>
                <a:cubicBezTo>
                  <a:pt x="100" y="216"/>
                  <a:pt x="100" y="216"/>
                  <a:pt x="100" y="216"/>
                </a:cubicBezTo>
                <a:cubicBezTo>
                  <a:pt x="100" y="225"/>
                  <a:pt x="104" y="233"/>
                  <a:pt x="110" y="237"/>
                </a:cubicBezTo>
                <a:cubicBezTo>
                  <a:pt x="125" y="237"/>
                  <a:pt x="125" y="237"/>
                  <a:pt x="125" y="237"/>
                </a:cubicBezTo>
                <a:cubicBezTo>
                  <a:pt x="136" y="237"/>
                  <a:pt x="145" y="246"/>
                  <a:pt x="145" y="257"/>
                </a:cubicBezTo>
                <a:cubicBezTo>
                  <a:pt x="145" y="297"/>
                  <a:pt x="145" y="297"/>
                  <a:pt x="145" y="297"/>
                </a:cubicBezTo>
                <a:cubicBezTo>
                  <a:pt x="173" y="313"/>
                  <a:pt x="215" y="313"/>
                  <a:pt x="243" y="297"/>
                </a:cubicBezTo>
                <a:cubicBezTo>
                  <a:pt x="243" y="257"/>
                  <a:pt x="243" y="257"/>
                  <a:pt x="243" y="257"/>
                </a:cubicBezTo>
                <a:cubicBezTo>
                  <a:pt x="243" y="246"/>
                  <a:pt x="252" y="237"/>
                  <a:pt x="263" y="237"/>
                </a:cubicBezTo>
                <a:cubicBezTo>
                  <a:pt x="278" y="237"/>
                  <a:pt x="278" y="237"/>
                  <a:pt x="278" y="237"/>
                </a:cubicBezTo>
                <a:cubicBezTo>
                  <a:pt x="283" y="233"/>
                  <a:pt x="287" y="225"/>
                  <a:pt x="287" y="216"/>
                </a:cubicBezTo>
                <a:cubicBezTo>
                  <a:pt x="287" y="180"/>
                  <a:pt x="287" y="180"/>
                  <a:pt x="287" y="180"/>
                </a:cubicBezTo>
                <a:cubicBezTo>
                  <a:pt x="287" y="173"/>
                  <a:pt x="286" y="168"/>
                  <a:pt x="283" y="163"/>
                </a:cubicBezTo>
                <a:cubicBezTo>
                  <a:pt x="257" y="166"/>
                  <a:pt x="227" y="167"/>
                  <a:pt x="196" y="167"/>
                </a:cubicBezTo>
                <a:close/>
                <a:moveTo>
                  <a:pt x="76" y="160"/>
                </a:moveTo>
                <a:cubicBezTo>
                  <a:pt x="30" y="154"/>
                  <a:pt x="0" y="145"/>
                  <a:pt x="0" y="137"/>
                </a:cubicBezTo>
                <a:cubicBezTo>
                  <a:pt x="1" y="124"/>
                  <a:pt x="36" y="110"/>
                  <a:pt x="89" y="104"/>
                </a:cubicBezTo>
                <a:cubicBezTo>
                  <a:pt x="117" y="8"/>
                  <a:pt x="117" y="8"/>
                  <a:pt x="117" y="8"/>
                </a:cubicBezTo>
                <a:cubicBezTo>
                  <a:pt x="119" y="4"/>
                  <a:pt x="122" y="0"/>
                  <a:pt x="128" y="0"/>
                </a:cubicBezTo>
                <a:cubicBezTo>
                  <a:pt x="172" y="0"/>
                  <a:pt x="216" y="0"/>
                  <a:pt x="260" y="0"/>
                </a:cubicBezTo>
                <a:cubicBezTo>
                  <a:pt x="266" y="0"/>
                  <a:pt x="269" y="4"/>
                  <a:pt x="270" y="8"/>
                </a:cubicBezTo>
                <a:cubicBezTo>
                  <a:pt x="299" y="104"/>
                  <a:pt x="299" y="104"/>
                  <a:pt x="299" y="104"/>
                </a:cubicBezTo>
                <a:cubicBezTo>
                  <a:pt x="352" y="110"/>
                  <a:pt x="387" y="124"/>
                  <a:pt x="387" y="137"/>
                </a:cubicBezTo>
                <a:cubicBezTo>
                  <a:pt x="387" y="145"/>
                  <a:pt x="358" y="154"/>
                  <a:pt x="312" y="160"/>
                </a:cubicBezTo>
                <a:cubicBezTo>
                  <a:pt x="316" y="172"/>
                  <a:pt x="319" y="185"/>
                  <a:pt x="319" y="199"/>
                </a:cubicBezTo>
                <a:cubicBezTo>
                  <a:pt x="319" y="212"/>
                  <a:pt x="316" y="225"/>
                  <a:pt x="312" y="237"/>
                </a:cubicBezTo>
                <a:cubicBezTo>
                  <a:pt x="317" y="237"/>
                  <a:pt x="317" y="237"/>
                  <a:pt x="317" y="237"/>
                </a:cubicBezTo>
                <a:cubicBezTo>
                  <a:pt x="328" y="237"/>
                  <a:pt x="337" y="246"/>
                  <a:pt x="337" y="257"/>
                </a:cubicBezTo>
                <a:cubicBezTo>
                  <a:pt x="337" y="279"/>
                  <a:pt x="337" y="279"/>
                  <a:pt x="337" y="279"/>
                </a:cubicBezTo>
                <a:cubicBezTo>
                  <a:pt x="353" y="281"/>
                  <a:pt x="365" y="296"/>
                  <a:pt x="365" y="315"/>
                </a:cubicBezTo>
                <a:cubicBezTo>
                  <a:pt x="365" y="439"/>
                  <a:pt x="365" y="439"/>
                  <a:pt x="365" y="439"/>
                </a:cubicBezTo>
                <a:cubicBezTo>
                  <a:pt x="365" y="459"/>
                  <a:pt x="351" y="475"/>
                  <a:pt x="333" y="475"/>
                </a:cubicBezTo>
                <a:cubicBezTo>
                  <a:pt x="201" y="475"/>
                  <a:pt x="201" y="475"/>
                  <a:pt x="201" y="475"/>
                </a:cubicBezTo>
                <a:cubicBezTo>
                  <a:pt x="201" y="315"/>
                  <a:pt x="201" y="315"/>
                  <a:pt x="201" y="315"/>
                </a:cubicBezTo>
                <a:cubicBezTo>
                  <a:pt x="196" y="315"/>
                  <a:pt x="191" y="315"/>
                  <a:pt x="187" y="315"/>
                </a:cubicBezTo>
                <a:cubicBezTo>
                  <a:pt x="187" y="475"/>
                  <a:pt x="187" y="475"/>
                  <a:pt x="187" y="475"/>
                </a:cubicBezTo>
                <a:cubicBezTo>
                  <a:pt x="55" y="475"/>
                  <a:pt x="55" y="475"/>
                  <a:pt x="55" y="475"/>
                </a:cubicBezTo>
                <a:cubicBezTo>
                  <a:pt x="37" y="475"/>
                  <a:pt x="22" y="459"/>
                  <a:pt x="22" y="439"/>
                </a:cubicBezTo>
                <a:cubicBezTo>
                  <a:pt x="22" y="315"/>
                  <a:pt x="22" y="315"/>
                  <a:pt x="22" y="315"/>
                </a:cubicBezTo>
                <a:cubicBezTo>
                  <a:pt x="22" y="296"/>
                  <a:pt x="35" y="281"/>
                  <a:pt x="51" y="279"/>
                </a:cubicBezTo>
                <a:cubicBezTo>
                  <a:pt x="51" y="257"/>
                  <a:pt x="51" y="257"/>
                  <a:pt x="51" y="257"/>
                </a:cubicBezTo>
                <a:cubicBezTo>
                  <a:pt x="51" y="246"/>
                  <a:pt x="60" y="237"/>
                  <a:pt x="71" y="237"/>
                </a:cubicBezTo>
                <a:cubicBezTo>
                  <a:pt x="76" y="237"/>
                  <a:pt x="76" y="237"/>
                  <a:pt x="76" y="237"/>
                </a:cubicBezTo>
                <a:cubicBezTo>
                  <a:pt x="71" y="225"/>
                  <a:pt x="69" y="212"/>
                  <a:pt x="69" y="199"/>
                </a:cubicBezTo>
                <a:cubicBezTo>
                  <a:pt x="69" y="185"/>
                  <a:pt x="71" y="172"/>
                  <a:pt x="76" y="160"/>
                </a:cubicBezTo>
                <a:close/>
                <a:moveTo>
                  <a:pt x="132" y="179"/>
                </a:moveTo>
                <a:cubicBezTo>
                  <a:pt x="144" y="179"/>
                  <a:pt x="156" y="179"/>
                  <a:pt x="168" y="179"/>
                </a:cubicBezTo>
                <a:cubicBezTo>
                  <a:pt x="180" y="179"/>
                  <a:pt x="181" y="182"/>
                  <a:pt x="181" y="194"/>
                </a:cubicBezTo>
                <a:cubicBezTo>
                  <a:pt x="181" y="194"/>
                  <a:pt x="181" y="208"/>
                  <a:pt x="181" y="210"/>
                </a:cubicBezTo>
                <a:cubicBezTo>
                  <a:pt x="181" y="219"/>
                  <a:pt x="173" y="227"/>
                  <a:pt x="164" y="227"/>
                </a:cubicBezTo>
                <a:cubicBezTo>
                  <a:pt x="143" y="227"/>
                  <a:pt x="143" y="227"/>
                  <a:pt x="143" y="227"/>
                </a:cubicBezTo>
                <a:cubicBezTo>
                  <a:pt x="133" y="227"/>
                  <a:pt x="126" y="219"/>
                  <a:pt x="126" y="210"/>
                </a:cubicBezTo>
                <a:cubicBezTo>
                  <a:pt x="126" y="182"/>
                  <a:pt x="126" y="182"/>
                  <a:pt x="126" y="182"/>
                </a:cubicBezTo>
                <a:cubicBezTo>
                  <a:pt x="126" y="180"/>
                  <a:pt x="127" y="179"/>
                  <a:pt x="128" y="179"/>
                </a:cubicBezTo>
                <a:cubicBezTo>
                  <a:pt x="131" y="179"/>
                  <a:pt x="131" y="179"/>
                  <a:pt x="131" y="179"/>
                </a:cubicBezTo>
                <a:cubicBezTo>
                  <a:pt x="131" y="179"/>
                  <a:pt x="131" y="179"/>
                  <a:pt x="132" y="179"/>
                </a:cubicBezTo>
                <a:close/>
                <a:moveTo>
                  <a:pt x="224" y="179"/>
                </a:moveTo>
                <a:cubicBezTo>
                  <a:pt x="262" y="179"/>
                  <a:pt x="262" y="179"/>
                  <a:pt x="262" y="179"/>
                </a:cubicBezTo>
                <a:cubicBezTo>
                  <a:pt x="262" y="179"/>
                  <a:pt x="262" y="179"/>
                  <a:pt x="262" y="179"/>
                </a:cubicBezTo>
                <a:cubicBezTo>
                  <a:pt x="266" y="179"/>
                  <a:pt x="266" y="179"/>
                  <a:pt x="266" y="179"/>
                </a:cubicBezTo>
                <a:cubicBezTo>
                  <a:pt x="268" y="179"/>
                  <a:pt x="269" y="180"/>
                  <a:pt x="269" y="182"/>
                </a:cubicBezTo>
                <a:cubicBezTo>
                  <a:pt x="269" y="210"/>
                  <a:pt x="269" y="210"/>
                  <a:pt x="269" y="210"/>
                </a:cubicBezTo>
                <a:cubicBezTo>
                  <a:pt x="269" y="219"/>
                  <a:pt x="261" y="227"/>
                  <a:pt x="252" y="227"/>
                </a:cubicBezTo>
                <a:cubicBezTo>
                  <a:pt x="230" y="227"/>
                  <a:pt x="230" y="227"/>
                  <a:pt x="230" y="227"/>
                </a:cubicBezTo>
                <a:cubicBezTo>
                  <a:pt x="221" y="227"/>
                  <a:pt x="214" y="219"/>
                  <a:pt x="213" y="210"/>
                </a:cubicBezTo>
                <a:cubicBezTo>
                  <a:pt x="213" y="193"/>
                  <a:pt x="213" y="193"/>
                  <a:pt x="213" y="193"/>
                </a:cubicBezTo>
                <a:cubicBezTo>
                  <a:pt x="213" y="182"/>
                  <a:pt x="211" y="179"/>
                  <a:pt x="224" y="179"/>
                </a:cubicBez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8589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cxnSp>
        <p:nvCxnSpPr>
          <p:cNvPr id="57" name="Elbow Connector 56"/>
          <p:cNvCxnSpPr>
            <a:stCxn id="18" idx="3"/>
            <a:endCxn id="59" idx="1"/>
          </p:cNvCxnSpPr>
          <p:nvPr/>
        </p:nvCxnSpPr>
        <p:spPr>
          <a:xfrm flipV="1">
            <a:off x="5763699" y="2946805"/>
            <a:ext cx="293440" cy="1018739"/>
          </a:xfrm>
          <a:prstGeom prst="bentConnector3">
            <a:avLst>
              <a:gd name="adj1" fmla="val 50000"/>
            </a:avLst>
          </a:prstGeom>
          <a:ln w="2540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Elbow Connector 57"/>
          <p:cNvCxnSpPr>
            <a:stCxn id="59" idx="3"/>
          </p:cNvCxnSpPr>
          <p:nvPr/>
        </p:nvCxnSpPr>
        <p:spPr>
          <a:xfrm flipH="1">
            <a:off x="7046338" y="2946805"/>
            <a:ext cx="14752" cy="511176"/>
          </a:xfrm>
          <a:prstGeom prst="bentConnector4">
            <a:avLst>
              <a:gd name="adj1" fmla="val -664120"/>
              <a:gd name="adj2" fmla="val 69178"/>
            </a:avLst>
          </a:prstGeom>
          <a:ln w="254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ounded Rectangle 58"/>
          <p:cNvSpPr/>
          <p:nvPr/>
        </p:nvSpPr>
        <p:spPr>
          <a:xfrm>
            <a:off x="6057139" y="2750742"/>
            <a:ext cx="1003951" cy="392125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 anchorCtr="0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schemeClr val="bg2"/>
                </a:solidFill>
              </a:rPr>
              <a:t>Pirate Site on Open Internet</a:t>
            </a:r>
            <a:endParaRPr lang="en-US" sz="1000" dirty="0">
              <a:solidFill>
                <a:schemeClr val="bg2"/>
              </a:solidFill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6826251" y="3534441"/>
            <a:ext cx="295359" cy="327784"/>
            <a:chOff x="4362449" y="4712599"/>
            <a:chExt cx="371475" cy="430902"/>
          </a:xfrm>
        </p:grpSpPr>
        <p:sp>
          <p:nvSpPr>
            <p:cNvPr id="61" name="Rounded Rectangle 60"/>
            <p:cNvSpPr/>
            <p:nvPr/>
          </p:nvSpPr>
          <p:spPr>
            <a:xfrm>
              <a:off x="4362449" y="4712599"/>
              <a:ext cx="371475" cy="430902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>
              <a:outerShdw blurRad="76200" dist="25400" dir="5400000" algn="ctr" rotWithShape="0">
                <a:srgbClr val="000000">
                  <a:alpha val="5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68589" tIns="34295" rIns="68589" bIns="34295" rtlCol="0" anchor="t" anchorCtr="0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1000" dirty="0">
                <a:solidFill>
                  <a:srgbClr val="FFFFFF"/>
                </a:solidFill>
              </a:endParaRPr>
            </a:p>
          </p:txBody>
        </p:sp>
        <p:grpSp>
          <p:nvGrpSpPr>
            <p:cNvPr id="62" name="Group 603"/>
            <p:cNvGrpSpPr>
              <a:grpSpLocks noChangeAspect="1"/>
            </p:cNvGrpSpPr>
            <p:nvPr/>
          </p:nvGrpSpPr>
          <p:grpSpPr bwMode="auto">
            <a:xfrm>
              <a:off x="4432557" y="4776033"/>
              <a:ext cx="225251" cy="323038"/>
              <a:chOff x="6556" y="492"/>
              <a:chExt cx="2551" cy="3655"/>
            </a:xfrm>
            <a:solidFill>
              <a:srgbClr val="FFFFFF"/>
            </a:solidFill>
            <a:effectLst>
              <a:outerShdw blurRad="25400" dist="12700" dir="2700000" algn="tl" rotWithShape="0">
                <a:prstClr val="black">
                  <a:alpha val="55000"/>
                </a:prstClr>
              </a:outerShdw>
            </a:effectLst>
          </p:grpSpPr>
          <p:sp>
            <p:nvSpPr>
              <p:cNvPr id="63" name="Freeform 579"/>
              <p:cNvSpPr>
                <a:spLocks/>
              </p:cNvSpPr>
              <p:nvPr/>
            </p:nvSpPr>
            <p:spPr bwMode="auto">
              <a:xfrm>
                <a:off x="7671" y="537"/>
                <a:ext cx="272" cy="132"/>
              </a:xfrm>
              <a:custGeom>
                <a:avLst/>
                <a:gdLst>
                  <a:gd name="T0" fmla="*/ 32 w 115"/>
                  <a:gd name="T1" fmla="*/ 0 h 56"/>
                  <a:gd name="T2" fmla="*/ 72 w 115"/>
                  <a:gd name="T3" fmla="*/ 0 h 56"/>
                  <a:gd name="T4" fmla="*/ 0 w 115"/>
                  <a:gd name="T5" fmla="*/ 24 h 56"/>
                  <a:gd name="T6" fmla="*/ 32 w 115"/>
                  <a:gd name="T7" fmla="*/ 0 h 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5"/>
                  <a:gd name="T13" fmla="*/ 0 h 56"/>
                  <a:gd name="T14" fmla="*/ 115 w 115"/>
                  <a:gd name="T15" fmla="*/ 56 h 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5" h="56">
                    <a:moveTo>
                      <a:pt x="32" y="0"/>
                    </a:moveTo>
                    <a:cubicBezTo>
                      <a:pt x="45" y="0"/>
                      <a:pt x="59" y="0"/>
                      <a:pt x="72" y="0"/>
                    </a:cubicBezTo>
                    <a:cubicBezTo>
                      <a:pt x="115" y="34"/>
                      <a:pt x="15" y="56"/>
                      <a:pt x="0" y="24"/>
                    </a:cubicBezTo>
                    <a:cubicBezTo>
                      <a:pt x="0" y="5"/>
                      <a:pt x="22" y="8"/>
                      <a:pt x="3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64" name="Freeform 580"/>
              <p:cNvSpPr>
                <a:spLocks/>
              </p:cNvSpPr>
              <p:nvPr/>
            </p:nvSpPr>
            <p:spPr bwMode="auto">
              <a:xfrm>
                <a:off x="7274" y="492"/>
                <a:ext cx="1304" cy="489"/>
              </a:xfrm>
              <a:custGeom>
                <a:avLst/>
                <a:gdLst>
                  <a:gd name="T0" fmla="*/ 376 w 552"/>
                  <a:gd name="T1" fmla="*/ 75 h 207"/>
                  <a:gd name="T2" fmla="*/ 308 w 552"/>
                  <a:gd name="T3" fmla="*/ 79 h 207"/>
                  <a:gd name="T4" fmla="*/ 452 w 552"/>
                  <a:gd name="T5" fmla="*/ 123 h 207"/>
                  <a:gd name="T6" fmla="*/ 552 w 552"/>
                  <a:gd name="T7" fmla="*/ 207 h 207"/>
                  <a:gd name="T8" fmla="*/ 428 w 552"/>
                  <a:gd name="T9" fmla="*/ 155 h 207"/>
                  <a:gd name="T10" fmla="*/ 200 w 552"/>
                  <a:gd name="T11" fmla="*/ 127 h 207"/>
                  <a:gd name="T12" fmla="*/ 124 w 552"/>
                  <a:gd name="T13" fmla="*/ 111 h 207"/>
                  <a:gd name="T14" fmla="*/ 0 w 552"/>
                  <a:gd name="T15" fmla="*/ 131 h 207"/>
                  <a:gd name="T16" fmla="*/ 224 w 552"/>
                  <a:gd name="T17" fmla="*/ 71 h 207"/>
                  <a:gd name="T18" fmla="*/ 376 w 552"/>
                  <a:gd name="T19" fmla="*/ 75 h 20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52"/>
                  <a:gd name="T31" fmla="*/ 0 h 207"/>
                  <a:gd name="T32" fmla="*/ 552 w 552"/>
                  <a:gd name="T33" fmla="*/ 207 h 20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52" h="207">
                    <a:moveTo>
                      <a:pt x="376" y="75"/>
                    </a:moveTo>
                    <a:cubicBezTo>
                      <a:pt x="349" y="75"/>
                      <a:pt x="328" y="67"/>
                      <a:pt x="308" y="79"/>
                    </a:cubicBezTo>
                    <a:cubicBezTo>
                      <a:pt x="347" y="104"/>
                      <a:pt x="405" y="105"/>
                      <a:pt x="452" y="123"/>
                    </a:cubicBezTo>
                    <a:cubicBezTo>
                      <a:pt x="494" y="139"/>
                      <a:pt x="548" y="155"/>
                      <a:pt x="552" y="207"/>
                    </a:cubicBezTo>
                    <a:cubicBezTo>
                      <a:pt x="510" y="197"/>
                      <a:pt x="473" y="171"/>
                      <a:pt x="428" y="155"/>
                    </a:cubicBezTo>
                    <a:cubicBezTo>
                      <a:pt x="359" y="130"/>
                      <a:pt x="295" y="137"/>
                      <a:pt x="200" y="127"/>
                    </a:cubicBezTo>
                    <a:cubicBezTo>
                      <a:pt x="174" y="124"/>
                      <a:pt x="150" y="111"/>
                      <a:pt x="124" y="111"/>
                    </a:cubicBezTo>
                    <a:cubicBezTo>
                      <a:pt x="77" y="112"/>
                      <a:pt x="41" y="154"/>
                      <a:pt x="0" y="131"/>
                    </a:cubicBezTo>
                    <a:cubicBezTo>
                      <a:pt x="17" y="48"/>
                      <a:pt x="142" y="83"/>
                      <a:pt x="224" y="71"/>
                    </a:cubicBezTo>
                    <a:cubicBezTo>
                      <a:pt x="275" y="64"/>
                      <a:pt x="359" y="0"/>
                      <a:pt x="376" y="7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65" name="Freeform 581"/>
              <p:cNvSpPr>
                <a:spLocks/>
              </p:cNvSpPr>
              <p:nvPr/>
            </p:nvSpPr>
            <p:spPr bwMode="auto">
              <a:xfrm>
                <a:off x="8229" y="601"/>
                <a:ext cx="203" cy="175"/>
              </a:xfrm>
              <a:custGeom>
                <a:avLst/>
                <a:gdLst>
                  <a:gd name="T0" fmla="*/ 80 w 86"/>
                  <a:gd name="T1" fmla="*/ 65 h 74"/>
                  <a:gd name="T2" fmla="*/ 0 w 86"/>
                  <a:gd name="T3" fmla="*/ 41 h 74"/>
                  <a:gd name="T4" fmla="*/ 80 w 86"/>
                  <a:gd name="T5" fmla="*/ 65 h 74"/>
                  <a:gd name="T6" fmla="*/ 0 60000 65536"/>
                  <a:gd name="T7" fmla="*/ 0 60000 65536"/>
                  <a:gd name="T8" fmla="*/ 0 60000 65536"/>
                  <a:gd name="T9" fmla="*/ 0 w 86"/>
                  <a:gd name="T10" fmla="*/ 0 h 74"/>
                  <a:gd name="T11" fmla="*/ 86 w 86"/>
                  <a:gd name="T12" fmla="*/ 74 h 7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6" h="74">
                    <a:moveTo>
                      <a:pt x="80" y="65"/>
                    </a:moveTo>
                    <a:cubicBezTo>
                      <a:pt x="52" y="74"/>
                      <a:pt x="18" y="55"/>
                      <a:pt x="0" y="41"/>
                    </a:cubicBezTo>
                    <a:cubicBezTo>
                      <a:pt x="8" y="0"/>
                      <a:pt x="86" y="28"/>
                      <a:pt x="80" y="6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66" name="Freeform 582"/>
              <p:cNvSpPr>
                <a:spLocks/>
              </p:cNvSpPr>
              <p:nvPr/>
            </p:nvSpPr>
            <p:spPr bwMode="auto">
              <a:xfrm>
                <a:off x="6842" y="792"/>
                <a:ext cx="2154" cy="1030"/>
              </a:xfrm>
              <a:custGeom>
                <a:avLst/>
                <a:gdLst>
                  <a:gd name="T0" fmla="*/ 895 w 912"/>
                  <a:gd name="T1" fmla="*/ 436 h 436"/>
                  <a:gd name="T2" fmla="*/ 831 w 912"/>
                  <a:gd name="T3" fmla="*/ 336 h 436"/>
                  <a:gd name="T4" fmla="*/ 759 w 912"/>
                  <a:gd name="T5" fmla="*/ 248 h 436"/>
                  <a:gd name="T6" fmla="*/ 747 w 912"/>
                  <a:gd name="T7" fmla="*/ 184 h 436"/>
                  <a:gd name="T8" fmla="*/ 491 w 912"/>
                  <a:gd name="T9" fmla="*/ 64 h 436"/>
                  <a:gd name="T10" fmla="*/ 295 w 912"/>
                  <a:gd name="T11" fmla="*/ 44 h 436"/>
                  <a:gd name="T12" fmla="*/ 479 w 912"/>
                  <a:gd name="T13" fmla="*/ 84 h 436"/>
                  <a:gd name="T14" fmla="*/ 727 w 912"/>
                  <a:gd name="T15" fmla="*/ 220 h 436"/>
                  <a:gd name="T16" fmla="*/ 471 w 912"/>
                  <a:gd name="T17" fmla="*/ 120 h 436"/>
                  <a:gd name="T18" fmla="*/ 363 w 912"/>
                  <a:gd name="T19" fmla="*/ 120 h 436"/>
                  <a:gd name="T20" fmla="*/ 275 w 912"/>
                  <a:gd name="T21" fmla="*/ 92 h 436"/>
                  <a:gd name="T22" fmla="*/ 7 w 912"/>
                  <a:gd name="T23" fmla="*/ 216 h 436"/>
                  <a:gd name="T24" fmla="*/ 99 w 912"/>
                  <a:gd name="T25" fmla="*/ 132 h 436"/>
                  <a:gd name="T26" fmla="*/ 251 w 912"/>
                  <a:gd name="T27" fmla="*/ 24 h 436"/>
                  <a:gd name="T28" fmla="*/ 387 w 912"/>
                  <a:gd name="T29" fmla="*/ 24 h 436"/>
                  <a:gd name="T30" fmla="*/ 503 w 912"/>
                  <a:gd name="T31" fmla="*/ 28 h 436"/>
                  <a:gd name="T32" fmla="*/ 779 w 912"/>
                  <a:gd name="T33" fmla="*/ 148 h 436"/>
                  <a:gd name="T34" fmla="*/ 803 w 912"/>
                  <a:gd name="T35" fmla="*/ 228 h 436"/>
                  <a:gd name="T36" fmla="*/ 847 w 912"/>
                  <a:gd name="T37" fmla="*/ 276 h 436"/>
                  <a:gd name="T38" fmla="*/ 895 w 912"/>
                  <a:gd name="T39" fmla="*/ 436 h 4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12"/>
                  <a:gd name="T61" fmla="*/ 0 h 436"/>
                  <a:gd name="T62" fmla="*/ 912 w 912"/>
                  <a:gd name="T63" fmla="*/ 436 h 4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12" h="436">
                    <a:moveTo>
                      <a:pt x="895" y="436"/>
                    </a:moveTo>
                    <a:cubicBezTo>
                      <a:pt x="864" y="406"/>
                      <a:pt x="854" y="371"/>
                      <a:pt x="831" y="336"/>
                    </a:cubicBezTo>
                    <a:cubicBezTo>
                      <a:pt x="811" y="305"/>
                      <a:pt x="772" y="280"/>
                      <a:pt x="759" y="248"/>
                    </a:cubicBezTo>
                    <a:cubicBezTo>
                      <a:pt x="752" y="230"/>
                      <a:pt x="756" y="204"/>
                      <a:pt x="747" y="184"/>
                    </a:cubicBezTo>
                    <a:cubicBezTo>
                      <a:pt x="721" y="123"/>
                      <a:pt x="586" y="71"/>
                      <a:pt x="491" y="64"/>
                    </a:cubicBezTo>
                    <a:cubicBezTo>
                      <a:pt x="413" y="58"/>
                      <a:pt x="362" y="58"/>
                      <a:pt x="295" y="44"/>
                    </a:cubicBezTo>
                    <a:cubicBezTo>
                      <a:pt x="321" y="92"/>
                      <a:pt x="409" y="79"/>
                      <a:pt x="479" y="84"/>
                    </a:cubicBezTo>
                    <a:cubicBezTo>
                      <a:pt x="591" y="92"/>
                      <a:pt x="712" y="133"/>
                      <a:pt x="727" y="220"/>
                    </a:cubicBezTo>
                    <a:cubicBezTo>
                      <a:pt x="646" y="185"/>
                      <a:pt x="577" y="128"/>
                      <a:pt x="471" y="120"/>
                    </a:cubicBezTo>
                    <a:cubicBezTo>
                      <a:pt x="437" y="117"/>
                      <a:pt x="399" y="124"/>
                      <a:pt x="363" y="120"/>
                    </a:cubicBezTo>
                    <a:cubicBezTo>
                      <a:pt x="333" y="116"/>
                      <a:pt x="305" y="94"/>
                      <a:pt x="275" y="92"/>
                    </a:cubicBezTo>
                    <a:cubicBezTo>
                      <a:pt x="165" y="84"/>
                      <a:pt x="112" y="218"/>
                      <a:pt x="7" y="216"/>
                    </a:cubicBezTo>
                    <a:cubicBezTo>
                      <a:pt x="0" y="168"/>
                      <a:pt x="63" y="154"/>
                      <a:pt x="99" y="132"/>
                    </a:cubicBezTo>
                    <a:cubicBezTo>
                      <a:pt x="142" y="106"/>
                      <a:pt x="199" y="55"/>
                      <a:pt x="251" y="24"/>
                    </a:cubicBezTo>
                    <a:cubicBezTo>
                      <a:pt x="292" y="0"/>
                      <a:pt x="338" y="16"/>
                      <a:pt x="387" y="24"/>
                    </a:cubicBezTo>
                    <a:cubicBezTo>
                      <a:pt x="425" y="30"/>
                      <a:pt x="464" y="25"/>
                      <a:pt x="503" y="28"/>
                    </a:cubicBezTo>
                    <a:cubicBezTo>
                      <a:pt x="592" y="34"/>
                      <a:pt x="736" y="87"/>
                      <a:pt x="779" y="148"/>
                    </a:cubicBezTo>
                    <a:cubicBezTo>
                      <a:pt x="796" y="173"/>
                      <a:pt x="793" y="202"/>
                      <a:pt x="803" y="228"/>
                    </a:cubicBezTo>
                    <a:cubicBezTo>
                      <a:pt x="811" y="248"/>
                      <a:pt x="831" y="256"/>
                      <a:pt x="847" y="276"/>
                    </a:cubicBezTo>
                    <a:cubicBezTo>
                      <a:pt x="880" y="315"/>
                      <a:pt x="912" y="375"/>
                      <a:pt x="895" y="4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67" name="Freeform 583"/>
              <p:cNvSpPr>
                <a:spLocks/>
              </p:cNvSpPr>
              <p:nvPr/>
            </p:nvSpPr>
            <p:spPr bwMode="auto">
              <a:xfrm>
                <a:off x="7010" y="844"/>
                <a:ext cx="255" cy="194"/>
              </a:xfrm>
              <a:custGeom>
                <a:avLst/>
                <a:gdLst>
                  <a:gd name="T0" fmla="*/ 108 w 108"/>
                  <a:gd name="T1" fmla="*/ 10 h 82"/>
                  <a:gd name="T2" fmla="*/ 0 w 108"/>
                  <a:gd name="T3" fmla="*/ 82 h 82"/>
                  <a:gd name="T4" fmla="*/ 108 w 108"/>
                  <a:gd name="T5" fmla="*/ 10 h 82"/>
                  <a:gd name="T6" fmla="*/ 0 60000 65536"/>
                  <a:gd name="T7" fmla="*/ 0 60000 65536"/>
                  <a:gd name="T8" fmla="*/ 0 60000 65536"/>
                  <a:gd name="T9" fmla="*/ 0 w 108"/>
                  <a:gd name="T10" fmla="*/ 0 h 82"/>
                  <a:gd name="T11" fmla="*/ 108 w 108"/>
                  <a:gd name="T12" fmla="*/ 82 h 8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8" h="82">
                    <a:moveTo>
                      <a:pt x="108" y="10"/>
                    </a:moveTo>
                    <a:cubicBezTo>
                      <a:pt x="93" y="53"/>
                      <a:pt x="43" y="81"/>
                      <a:pt x="0" y="82"/>
                    </a:cubicBezTo>
                    <a:cubicBezTo>
                      <a:pt x="14" y="38"/>
                      <a:pt x="53" y="0"/>
                      <a:pt x="108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68" name="Freeform 584"/>
              <p:cNvSpPr>
                <a:spLocks/>
              </p:cNvSpPr>
              <p:nvPr/>
            </p:nvSpPr>
            <p:spPr bwMode="auto">
              <a:xfrm>
                <a:off x="6632" y="1010"/>
                <a:ext cx="916" cy="859"/>
              </a:xfrm>
              <a:custGeom>
                <a:avLst/>
                <a:gdLst>
                  <a:gd name="T0" fmla="*/ 388 w 388"/>
                  <a:gd name="T1" fmla="*/ 36 h 364"/>
                  <a:gd name="T2" fmla="*/ 220 w 388"/>
                  <a:gd name="T3" fmla="*/ 148 h 364"/>
                  <a:gd name="T4" fmla="*/ 192 w 388"/>
                  <a:gd name="T5" fmla="*/ 200 h 364"/>
                  <a:gd name="T6" fmla="*/ 96 w 388"/>
                  <a:gd name="T7" fmla="*/ 276 h 364"/>
                  <a:gd name="T8" fmla="*/ 12 w 388"/>
                  <a:gd name="T9" fmla="*/ 364 h 364"/>
                  <a:gd name="T10" fmla="*/ 88 w 388"/>
                  <a:gd name="T11" fmla="*/ 232 h 364"/>
                  <a:gd name="T12" fmla="*/ 160 w 388"/>
                  <a:gd name="T13" fmla="*/ 184 h 364"/>
                  <a:gd name="T14" fmla="*/ 208 w 388"/>
                  <a:gd name="T15" fmla="*/ 104 h 364"/>
                  <a:gd name="T16" fmla="*/ 388 w 388"/>
                  <a:gd name="T17" fmla="*/ 36 h 36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8"/>
                  <a:gd name="T28" fmla="*/ 0 h 364"/>
                  <a:gd name="T29" fmla="*/ 388 w 388"/>
                  <a:gd name="T30" fmla="*/ 364 h 36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8" h="364">
                    <a:moveTo>
                      <a:pt x="388" y="36"/>
                    </a:moveTo>
                    <a:cubicBezTo>
                      <a:pt x="327" y="76"/>
                      <a:pt x="262" y="93"/>
                      <a:pt x="220" y="148"/>
                    </a:cubicBezTo>
                    <a:cubicBezTo>
                      <a:pt x="208" y="164"/>
                      <a:pt x="205" y="185"/>
                      <a:pt x="192" y="200"/>
                    </a:cubicBezTo>
                    <a:cubicBezTo>
                      <a:pt x="166" y="229"/>
                      <a:pt x="126" y="246"/>
                      <a:pt x="96" y="276"/>
                    </a:cubicBezTo>
                    <a:cubicBezTo>
                      <a:pt x="66" y="306"/>
                      <a:pt x="53" y="347"/>
                      <a:pt x="12" y="364"/>
                    </a:cubicBezTo>
                    <a:cubicBezTo>
                      <a:pt x="0" y="307"/>
                      <a:pt x="48" y="268"/>
                      <a:pt x="88" y="232"/>
                    </a:cubicBezTo>
                    <a:cubicBezTo>
                      <a:pt x="110" y="212"/>
                      <a:pt x="142" y="202"/>
                      <a:pt x="160" y="184"/>
                    </a:cubicBezTo>
                    <a:cubicBezTo>
                      <a:pt x="179" y="165"/>
                      <a:pt x="187" y="127"/>
                      <a:pt x="208" y="104"/>
                    </a:cubicBezTo>
                    <a:cubicBezTo>
                      <a:pt x="245" y="65"/>
                      <a:pt x="341" y="0"/>
                      <a:pt x="388" y="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69" name="Freeform 585"/>
              <p:cNvSpPr>
                <a:spLocks/>
              </p:cNvSpPr>
              <p:nvPr/>
            </p:nvSpPr>
            <p:spPr bwMode="auto">
              <a:xfrm>
                <a:off x="7189" y="1090"/>
                <a:ext cx="1918" cy="1885"/>
              </a:xfrm>
              <a:custGeom>
                <a:avLst/>
                <a:gdLst>
                  <a:gd name="T0" fmla="*/ 812 w 812"/>
                  <a:gd name="T1" fmla="*/ 598 h 798"/>
                  <a:gd name="T2" fmla="*/ 812 w 812"/>
                  <a:gd name="T3" fmla="*/ 682 h 798"/>
                  <a:gd name="T4" fmla="*/ 760 w 812"/>
                  <a:gd name="T5" fmla="*/ 798 h 798"/>
                  <a:gd name="T6" fmla="*/ 772 w 812"/>
                  <a:gd name="T7" fmla="*/ 590 h 798"/>
                  <a:gd name="T8" fmla="*/ 576 w 812"/>
                  <a:gd name="T9" fmla="*/ 182 h 798"/>
                  <a:gd name="T10" fmla="*/ 100 w 812"/>
                  <a:gd name="T11" fmla="*/ 94 h 798"/>
                  <a:gd name="T12" fmla="*/ 0 w 812"/>
                  <a:gd name="T13" fmla="*/ 154 h 798"/>
                  <a:gd name="T14" fmla="*/ 112 w 812"/>
                  <a:gd name="T15" fmla="*/ 50 h 798"/>
                  <a:gd name="T16" fmla="*/ 364 w 812"/>
                  <a:gd name="T17" fmla="*/ 22 h 798"/>
                  <a:gd name="T18" fmla="*/ 812 w 812"/>
                  <a:gd name="T19" fmla="*/ 598 h 79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12"/>
                  <a:gd name="T31" fmla="*/ 0 h 798"/>
                  <a:gd name="T32" fmla="*/ 812 w 812"/>
                  <a:gd name="T33" fmla="*/ 798 h 79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12" h="798">
                    <a:moveTo>
                      <a:pt x="812" y="598"/>
                    </a:moveTo>
                    <a:cubicBezTo>
                      <a:pt x="812" y="626"/>
                      <a:pt x="812" y="654"/>
                      <a:pt x="812" y="682"/>
                    </a:cubicBezTo>
                    <a:cubicBezTo>
                      <a:pt x="796" y="722"/>
                      <a:pt x="801" y="783"/>
                      <a:pt x="760" y="798"/>
                    </a:cubicBezTo>
                    <a:cubicBezTo>
                      <a:pt x="757" y="729"/>
                      <a:pt x="777" y="659"/>
                      <a:pt x="772" y="590"/>
                    </a:cubicBezTo>
                    <a:cubicBezTo>
                      <a:pt x="760" y="437"/>
                      <a:pt x="656" y="264"/>
                      <a:pt x="576" y="182"/>
                    </a:cubicBezTo>
                    <a:cubicBezTo>
                      <a:pt x="477" y="80"/>
                      <a:pt x="267" y="0"/>
                      <a:pt x="100" y="94"/>
                    </a:cubicBezTo>
                    <a:cubicBezTo>
                      <a:pt x="64" y="114"/>
                      <a:pt x="48" y="161"/>
                      <a:pt x="0" y="154"/>
                    </a:cubicBezTo>
                    <a:cubicBezTo>
                      <a:pt x="13" y="101"/>
                      <a:pt x="67" y="72"/>
                      <a:pt x="112" y="50"/>
                    </a:cubicBezTo>
                    <a:cubicBezTo>
                      <a:pt x="181" y="17"/>
                      <a:pt x="283" y="3"/>
                      <a:pt x="364" y="22"/>
                    </a:cubicBezTo>
                    <a:cubicBezTo>
                      <a:pt x="614" y="81"/>
                      <a:pt x="776" y="324"/>
                      <a:pt x="812" y="59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70" name="Freeform 586"/>
              <p:cNvSpPr>
                <a:spLocks/>
              </p:cNvSpPr>
              <p:nvPr/>
            </p:nvSpPr>
            <p:spPr bwMode="auto">
              <a:xfrm>
                <a:off x="6556" y="1267"/>
                <a:ext cx="2407" cy="1623"/>
              </a:xfrm>
              <a:custGeom>
                <a:avLst/>
                <a:gdLst>
                  <a:gd name="T0" fmla="*/ 0 w 1019"/>
                  <a:gd name="T1" fmla="*/ 467 h 687"/>
                  <a:gd name="T2" fmla="*/ 0 w 1019"/>
                  <a:gd name="T3" fmla="*/ 435 h 687"/>
                  <a:gd name="T4" fmla="*/ 220 w 1019"/>
                  <a:gd name="T5" fmla="*/ 131 h 687"/>
                  <a:gd name="T6" fmla="*/ 296 w 1019"/>
                  <a:gd name="T7" fmla="*/ 103 h 687"/>
                  <a:gd name="T8" fmla="*/ 380 w 1019"/>
                  <a:gd name="T9" fmla="*/ 43 h 687"/>
                  <a:gd name="T10" fmla="*/ 588 w 1019"/>
                  <a:gd name="T11" fmla="*/ 3 h 687"/>
                  <a:gd name="T12" fmla="*/ 844 w 1019"/>
                  <a:gd name="T13" fmla="*/ 143 h 687"/>
                  <a:gd name="T14" fmla="*/ 1012 w 1019"/>
                  <a:gd name="T15" fmla="*/ 551 h 687"/>
                  <a:gd name="T16" fmla="*/ 976 w 1019"/>
                  <a:gd name="T17" fmla="*/ 687 h 687"/>
                  <a:gd name="T18" fmla="*/ 968 w 1019"/>
                  <a:gd name="T19" fmla="*/ 539 h 687"/>
                  <a:gd name="T20" fmla="*/ 820 w 1019"/>
                  <a:gd name="T21" fmla="*/ 187 h 687"/>
                  <a:gd name="T22" fmla="*/ 412 w 1019"/>
                  <a:gd name="T23" fmla="*/ 75 h 687"/>
                  <a:gd name="T24" fmla="*/ 304 w 1019"/>
                  <a:gd name="T25" fmla="*/ 151 h 687"/>
                  <a:gd name="T26" fmla="*/ 232 w 1019"/>
                  <a:gd name="T27" fmla="*/ 171 h 687"/>
                  <a:gd name="T28" fmla="*/ 68 w 1019"/>
                  <a:gd name="T29" fmla="*/ 371 h 687"/>
                  <a:gd name="T30" fmla="*/ 0 w 1019"/>
                  <a:gd name="T31" fmla="*/ 467 h 68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19"/>
                  <a:gd name="T49" fmla="*/ 0 h 687"/>
                  <a:gd name="T50" fmla="*/ 1019 w 1019"/>
                  <a:gd name="T51" fmla="*/ 687 h 68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19" h="687">
                    <a:moveTo>
                      <a:pt x="0" y="467"/>
                    </a:moveTo>
                    <a:cubicBezTo>
                      <a:pt x="0" y="456"/>
                      <a:pt x="0" y="446"/>
                      <a:pt x="0" y="435"/>
                    </a:cubicBezTo>
                    <a:cubicBezTo>
                      <a:pt x="35" y="319"/>
                      <a:pt x="123" y="178"/>
                      <a:pt x="220" y="131"/>
                    </a:cubicBezTo>
                    <a:cubicBezTo>
                      <a:pt x="245" y="119"/>
                      <a:pt x="272" y="115"/>
                      <a:pt x="296" y="103"/>
                    </a:cubicBezTo>
                    <a:cubicBezTo>
                      <a:pt x="329" y="86"/>
                      <a:pt x="354" y="58"/>
                      <a:pt x="380" y="43"/>
                    </a:cubicBezTo>
                    <a:cubicBezTo>
                      <a:pt x="432" y="14"/>
                      <a:pt x="497" y="0"/>
                      <a:pt x="588" y="3"/>
                    </a:cubicBezTo>
                    <a:cubicBezTo>
                      <a:pt x="693" y="7"/>
                      <a:pt x="788" y="78"/>
                      <a:pt x="844" y="143"/>
                    </a:cubicBezTo>
                    <a:cubicBezTo>
                      <a:pt x="930" y="242"/>
                      <a:pt x="1012" y="387"/>
                      <a:pt x="1012" y="551"/>
                    </a:cubicBezTo>
                    <a:cubicBezTo>
                      <a:pt x="1012" y="598"/>
                      <a:pt x="1019" y="653"/>
                      <a:pt x="976" y="687"/>
                    </a:cubicBezTo>
                    <a:cubicBezTo>
                      <a:pt x="955" y="635"/>
                      <a:pt x="970" y="584"/>
                      <a:pt x="968" y="539"/>
                    </a:cubicBezTo>
                    <a:cubicBezTo>
                      <a:pt x="961" y="392"/>
                      <a:pt x="890" y="271"/>
                      <a:pt x="820" y="187"/>
                    </a:cubicBezTo>
                    <a:cubicBezTo>
                      <a:pt x="740" y="91"/>
                      <a:pt x="571" y="0"/>
                      <a:pt x="412" y="75"/>
                    </a:cubicBezTo>
                    <a:cubicBezTo>
                      <a:pt x="373" y="93"/>
                      <a:pt x="347" y="132"/>
                      <a:pt x="304" y="151"/>
                    </a:cubicBezTo>
                    <a:cubicBezTo>
                      <a:pt x="283" y="160"/>
                      <a:pt x="256" y="159"/>
                      <a:pt x="232" y="171"/>
                    </a:cubicBezTo>
                    <a:cubicBezTo>
                      <a:pt x="156" y="208"/>
                      <a:pt x="102" y="300"/>
                      <a:pt x="68" y="371"/>
                    </a:cubicBezTo>
                    <a:cubicBezTo>
                      <a:pt x="52" y="406"/>
                      <a:pt x="34" y="484"/>
                      <a:pt x="0" y="46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71" name="Freeform 587"/>
              <p:cNvSpPr>
                <a:spLocks/>
              </p:cNvSpPr>
              <p:nvPr/>
            </p:nvSpPr>
            <p:spPr bwMode="auto">
              <a:xfrm>
                <a:off x="6752" y="1312"/>
                <a:ext cx="258" cy="236"/>
              </a:xfrm>
              <a:custGeom>
                <a:avLst/>
                <a:gdLst>
                  <a:gd name="T0" fmla="*/ 109 w 109"/>
                  <a:gd name="T1" fmla="*/ 0 h 100"/>
                  <a:gd name="T2" fmla="*/ 1 w 109"/>
                  <a:gd name="T3" fmla="*/ 100 h 100"/>
                  <a:gd name="T4" fmla="*/ 109 w 109"/>
                  <a:gd name="T5" fmla="*/ 0 h 100"/>
                  <a:gd name="T6" fmla="*/ 0 60000 65536"/>
                  <a:gd name="T7" fmla="*/ 0 60000 65536"/>
                  <a:gd name="T8" fmla="*/ 0 60000 65536"/>
                  <a:gd name="T9" fmla="*/ 0 w 109"/>
                  <a:gd name="T10" fmla="*/ 0 h 100"/>
                  <a:gd name="T11" fmla="*/ 109 w 109"/>
                  <a:gd name="T12" fmla="*/ 100 h 1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9" h="100">
                    <a:moveTo>
                      <a:pt x="109" y="0"/>
                    </a:moveTo>
                    <a:cubicBezTo>
                      <a:pt x="102" y="62"/>
                      <a:pt x="47" y="77"/>
                      <a:pt x="1" y="100"/>
                    </a:cubicBezTo>
                    <a:cubicBezTo>
                      <a:pt x="0" y="45"/>
                      <a:pt x="52" y="10"/>
                      <a:pt x="109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72" name="Freeform 588"/>
              <p:cNvSpPr>
                <a:spLocks/>
              </p:cNvSpPr>
              <p:nvPr/>
            </p:nvSpPr>
            <p:spPr bwMode="auto">
              <a:xfrm>
                <a:off x="6589" y="1432"/>
                <a:ext cx="1970" cy="2488"/>
              </a:xfrm>
              <a:custGeom>
                <a:avLst/>
                <a:gdLst>
                  <a:gd name="T0" fmla="*/ 386 w 834"/>
                  <a:gd name="T1" fmla="*/ 105 h 1053"/>
                  <a:gd name="T2" fmla="*/ 470 w 834"/>
                  <a:gd name="T3" fmla="*/ 85 h 1053"/>
                  <a:gd name="T4" fmla="*/ 834 w 834"/>
                  <a:gd name="T5" fmla="*/ 397 h 1053"/>
                  <a:gd name="T6" fmla="*/ 830 w 834"/>
                  <a:gd name="T7" fmla="*/ 429 h 1053"/>
                  <a:gd name="T8" fmla="*/ 694 w 834"/>
                  <a:gd name="T9" fmla="*/ 869 h 1053"/>
                  <a:gd name="T10" fmla="*/ 542 w 834"/>
                  <a:gd name="T11" fmla="*/ 937 h 1053"/>
                  <a:gd name="T12" fmla="*/ 434 w 834"/>
                  <a:gd name="T13" fmla="*/ 1001 h 1053"/>
                  <a:gd name="T14" fmla="*/ 302 w 834"/>
                  <a:gd name="T15" fmla="*/ 1021 h 1053"/>
                  <a:gd name="T16" fmla="*/ 222 w 834"/>
                  <a:gd name="T17" fmla="*/ 1045 h 1053"/>
                  <a:gd name="T18" fmla="*/ 390 w 834"/>
                  <a:gd name="T19" fmla="*/ 965 h 1053"/>
                  <a:gd name="T20" fmla="*/ 690 w 834"/>
                  <a:gd name="T21" fmla="*/ 625 h 1053"/>
                  <a:gd name="T22" fmla="*/ 714 w 834"/>
                  <a:gd name="T23" fmla="*/ 521 h 1053"/>
                  <a:gd name="T24" fmla="*/ 722 w 834"/>
                  <a:gd name="T25" fmla="*/ 653 h 1053"/>
                  <a:gd name="T26" fmla="*/ 622 w 834"/>
                  <a:gd name="T27" fmla="*/ 861 h 1053"/>
                  <a:gd name="T28" fmla="*/ 766 w 834"/>
                  <a:gd name="T29" fmla="*/ 529 h 1053"/>
                  <a:gd name="T30" fmla="*/ 778 w 834"/>
                  <a:gd name="T31" fmla="*/ 361 h 1053"/>
                  <a:gd name="T32" fmla="*/ 522 w 834"/>
                  <a:gd name="T33" fmla="*/ 133 h 1053"/>
                  <a:gd name="T34" fmla="*/ 326 w 834"/>
                  <a:gd name="T35" fmla="*/ 205 h 1053"/>
                  <a:gd name="T36" fmla="*/ 202 w 834"/>
                  <a:gd name="T37" fmla="*/ 321 h 1053"/>
                  <a:gd name="T38" fmla="*/ 114 w 834"/>
                  <a:gd name="T39" fmla="*/ 505 h 1053"/>
                  <a:gd name="T40" fmla="*/ 18 w 834"/>
                  <a:gd name="T41" fmla="*/ 645 h 1053"/>
                  <a:gd name="T42" fmla="*/ 78 w 834"/>
                  <a:gd name="T43" fmla="*/ 477 h 1053"/>
                  <a:gd name="T44" fmla="*/ 150 w 834"/>
                  <a:gd name="T45" fmla="*/ 309 h 1053"/>
                  <a:gd name="T46" fmla="*/ 266 w 834"/>
                  <a:gd name="T47" fmla="*/ 185 h 1053"/>
                  <a:gd name="T48" fmla="*/ 502 w 834"/>
                  <a:gd name="T49" fmla="*/ 5 h 1053"/>
                  <a:gd name="T50" fmla="*/ 574 w 834"/>
                  <a:gd name="T51" fmla="*/ 25 h 1053"/>
                  <a:gd name="T52" fmla="*/ 470 w 834"/>
                  <a:gd name="T53" fmla="*/ 57 h 1053"/>
                  <a:gd name="T54" fmla="*/ 386 w 834"/>
                  <a:gd name="T55" fmla="*/ 105 h 105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834"/>
                  <a:gd name="T85" fmla="*/ 0 h 1053"/>
                  <a:gd name="T86" fmla="*/ 834 w 834"/>
                  <a:gd name="T87" fmla="*/ 1053 h 1053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834" h="1053">
                    <a:moveTo>
                      <a:pt x="386" y="105"/>
                    </a:moveTo>
                    <a:cubicBezTo>
                      <a:pt x="419" y="107"/>
                      <a:pt x="441" y="88"/>
                      <a:pt x="470" y="85"/>
                    </a:cubicBezTo>
                    <a:cubicBezTo>
                      <a:pt x="658" y="63"/>
                      <a:pt x="834" y="235"/>
                      <a:pt x="834" y="397"/>
                    </a:cubicBezTo>
                    <a:cubicBezTo>
                      <a:pt x="834" y="407"/>
                      <a:pt x="832" y="420"/>
                      <a:pt x="830" y="429"/>
                    </a:cubicBezTo>
                    <a:cubicBezTo>
                      <a:pt x="792" y="614"/>
                      <a:pt x="805" y="765"/>
                      <a:pt x="694" y="869"/>
                    </a:cubicBezTo>
                    <a:cubicBezTo>
                      <a:pt x="652" y="909"/>
                      <a:pt x="601" y="916"/>
                      <a:pt x="542" y="937"/>
                    </a:cubicBezTo>
                    <a:cubicBezTo>
                      <a:pt x="502" y="951"/>
                      <a:pt x="477" y="984"/>
                      <a:pt x="434" y="1001"/>
                    </a:cubicBezTo>
                    <a:cubicBezTo>
                      <a:pt x="395" y="1017"/>
                      <a:pt x="348" y="1010"/>
                      <a:pt x="302" y="1021"/>
                    </a:cubicBezTo>
                    <a:cubicBezTo>
                      <a:pt x="278" y="1027"/>
                      <a:pt x="256" y="1053"/>
                      <a:pt x="222" y="1045"/>
                    </a:cubicBezTo>
                    <a:cubicBezTo>
                      <a:pt x="220" y="972"/>
                      <a:pt x="328" y="988"/>
                      <a:pt x="390" y="965"/>
                    </a:cubicBezTo>
                    <a:cubicBezTo>
                      <a:pt x="533" y="914"/>
                      <a:pt x="657" y="786"/>
                      <a:pt x="690" y="625"/>
                    </a:cubicBezTo>
                    <a:cubicBezTo>
                      <a:pt x="697" y="593"/>
                      <a:pt x="685" y="552"/>
                      <a:pt x="714" y="521"/>
                    </a:cubicBezTo>
                    <a:cubicBezTo>
                      <a:pt x="764" y="541"/>
                      <a:pt x="733" y="611"/>
                      <a:pt x="722" y="653"/>
                    </a:cubicBezTo>
                    <a:cubicBezTo>
                      <a:pt x="700" y="737"/>
                      <a:pt x="671" y="808"/>
                      <a:pt x="622" y="861"/>
                    </a:cubicBezTo>
                    <a:cubicBezTo>
                      <a:pt x="735" y="819"/>
                      <a:pt x="755" y="678"/>
                      <a:pt x="766" y="529"/>
                    </a:cubicBezTo>
                    <a:cubicBezTo>
                      <a:pt x="771" y="467"/>
                      <a:pt x="790" y="414"/>
                      <a:pt x="778" y="361"/>
                    </a:cubicBezTo>
                    <a:cubicBezTo>
                      <a:pt x="753" y="251"/>
                      <a:pt x="651" y="135"/>
                      <a:pt x="522" y="133"/>
                    </a:cubicBezTo>
                    <a:cubicBezTo>
                      <a:pt x="442" y="132"/>
                      <a:pt x="378" y="164"/>
                      <a:pt x="326" y="205"/>
                    </a:cubicBezTo>
                    <a:cubicBezTo>
                      <a:pt x="288" y="236"/>
                      <a:pt x="235" y="283"/>
                      <a:pt x="202" y="321"/>
                    </a:cubicBezTo>
                    <a:cubicBezTo>
                      <a:pt x="166" y="363"/>
                      <a:pt x="144" y="445"/>
                      <a:pt x="114" y="505"/>
                    </a:cubicBezTo>
                    <a:cubicBezTo>
                      <a:pt x="89" y="556"/>
                      <a:pt x="74" y="622"/>
                      <a:pt x="18" y="645"/>
                    </a:cubicBezTo>
                    <a:cubicBezTo>
                      <a:pt x="0" y="588"/>
                      <a:pt x="50" y="534"/>
                      <a:pt x="78" y="477"/>
                    </a:cubicBezTo>
                    <a:cubicBezTo>
                      <a:pt x="104" y="424"/>
                      <a:pt x="119" y="359"/>
                      <a:pt x="150" y="309"/>
                    </a:cubicBezTo>
                    <a:cubicBezTo>
                      <a:pt x="177" y="264"/>
                      <a:pt x="229" y="225"/>
                      <a:pt x="266" y="185"/>
                    </a:cubicBezTo>
                    <a:cubicBezTo>
                      <a:pt x="341" y="106"/>
                      <a:pt x="369" y="17"/>
                      <a:pt x="502" y="5"/>
                    </a:cubicBezTo>
                    <a:cubicBezTo>
                      <a:pt x="524" y="3"/>
                      <a:pt x="572" y="0"/>
                      <a:pt x="574" y="25"/>
                    </a:cubicBezTo>
                    <a:cubicBezTo>
                      <a:pt x="577" y="58"/>
                      <a:pt x="501" y="50"/>
                      <a:pt x="470" y="57"/>
                    </a:cubicBezTo>
                    <a:cubicBezTo>
                      <a:pt x="435" y="65"/>
                      <a:pt x="401" y="77"/>
                      <a:pt x="386" y="10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73" name="Freeform 589"/>
              <p:cNvSpPr>
                <a:spLocks/>
              </p:cNvSpPr>
              <p:nvPr/>
            </p:nvSpPr>
            <p:spPr bwMode="auto">
              <a:xfrm>
                <a:off x="7983" y="1435"/>
                <a:ext cx="817" cy="1455"/>
              </a:xfrm>
              <a:custGeom>
                <a:avLst/>
                <a:gdLst>
                  <a:gd name="T0" fmla="*/ 304 w 346"/>
                  <a:gd name="T1" fmla="*/ 616 h 616"/>
                  <a:gd name="T2" fmla="*/ 300 w 346"/>
                  <a:gd name="T3" fmla="*/ 464 h 616"/>
                  <a:gd name="T4" fmla="*/ 280 w 346"/>
                  <a:gd name="T5" fmla="*/ 412 h 616"/>
                  <a:gd name="T6" fmla="*/ 232 w 346"/>
                  <a:gd name="T7" fmla="*/ 260 h 616"/>
                  <a:gd name="T8" fmla="*/ 80 w 346"/>
                  <a:gd name="T9" fmla="*/ 92 h 616"/>
                  <a:gd name="T10" fmla="*/ 0 w 346"/>
                  <a:gd name="T11" fmla="*/ 32 h 616"/>
                  <a:gd name="T12" fmla="*/ 200 w 346"/>
                  <a:gd name="T13" fmla="*/ 132 h 616"/>
                  <a:gd name="T14" fmla="*/ 340 w 346"/>
                  <a:gd name="T15" fmla="*/ 448 h 616"/>
                  <a:gd name="T16" fmla="*/ 304 w 346"/>
                  <a:gd name="T17" fmla="*/ 616 h 6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46"/>
                  <a:gd name="T28" fmla="*/ 0 h 616"/>
                  <a:gd name="T29" fmla="*/ 346 w 346"/>
                  <a:gd name="T30" fmla="*/ 616 h 61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46" h="616">
                    <a:moveTo>
                      <a:pt x="304" y="616"/>
                    </a:moveTo>
                    <a:cubicBezTo>
                      <a:pt x="276" y="580"/>
                      <a:pt x="309" y="515"/>
                      <a:pt x="300" y="464"/>
                    </a:cubicBezTo>
                    <a:cubicBezTo>
                      <a:pt x="297" y="445"/>
                      <a:pt x="285" y="430"/>
                      <a:pt x="280" y="412"/>
                    </a:cubicBezTo>
                    <a:cubicBezTo>
                      <a:pt x="264" y="354"/>
                      <a:pt x="258" y="308"/>
                      <a:pt x="232" y="260"/>
                    </a:cubicBezTo>
                    <a:cubicBezTo>
                      <a:pt x="197" y="196"/>
                      <a:pt x="138" y="127"/>
                      <a:pt x="80" y="92"/>
                    </a:cubicBezTo>
                    <a:cubicBezTo>
                      <a:pt x="53" y="76"/>
                      <a:pt x="6" y="77"/>
                      <a:pt x="0" y="32"/>
                    </a:cubicBezTo>
                    <a:cubicBezTo>
                      <a:pt x="46" y="0"/>
                      <a:pt x="161" y="84"/>
                      <a:pt x="200" y="132"/>
                    </a:cubicBezTo>
                    <a:cubicBezTo>
                      <a:pt x="269" y="217"/>
                      <a:pt x="332" y="346"/>
                      <a:pt x="340" y="448"/>
                    </a:cubicBezTo>
                    <a:cubicBezTo>
                      <a:pt x="345" y="509"/>
                      <a:pt x="346" y="588"/>
                      <a:pt x="304" y="61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74" name="Freeform 590"/>
              <p:cNvSpPr>
                <a:spLocks/>
              </p:cNvSpPr>
              <p:nvPr/>
            </p:nvSpPr>
            <p:spPr bwMode="auto">
              <a:xfrm>
                <a:off x="6585" y="1680"/>
                <a:ext cx="663" cy="993"/>
              </a:xfrm>
              <a:custGeom>
                <a:avLst/>
                <a:gdLst>
                  <a:gd name="T0" fmla="*/ 276 w 281"/>
                  <a:gd name="T1" fmla="*/ 0 h 420"/>
                  <a:gd name="T2" fmla="*/ 184 w 281"/>
                  <a:gd name="T3" fmla="*/ 116 h 420"/>
                  <a:gd name="T4" fmla="*/ 100 w 281"/>
                  <a:gd name="T5" fmla="*/ 244 h 420"/>
                  <a:gd name="T6" fmla="*/ 8 w 281"/>
                  <a:gd name="T7" fmla="*/ 420 h 420"/>
                  <a:gd name="T8" fmla="*/ 48 w 281"/>
                  <a:gd name="T9" fmla="*/ 268 h 420"/>
                  <a:gd name="T10" fmla="*/ 108 w 281"/>
                  <a:gd name="T11" fmla="*/ 128 h 420"/>
                  <a:gd name="T12" fmla="*/ 268 w 281"/>
                  <a:gd name="T13" fmla="*/ 0 h 420"/>
                  <a:gd name="T14" fmla="*/ 276 w 281"/>
                  <a:gd name="T15" fmla="*/ 0 h 42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81"/>
                  <a:gd name="T25" fmla="*/ 0 h 420"/>
                  <a:gd name="T26" fmla="*/ 281 w 281"/>
                  <a:gd name="T27" fmla="*/ 420 h 42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81" h="420">
                    <a:moveTo>
                      <a:pt x="276" y="0"/>
                    </a:moveTo>
                    <a:cubicBezTo>
                      <a:pt x="281" y="60"/>
                      <a:pt x="217" y="82"/>
                      <a:pt x="184" y="116"/>
                    </a:cubicBezTo>
                    <a:cubicBezTo>
                      <a:pt x="151" y="150"/>
                      <a:pt x="120" y="196"/>
                      <a:pt x="100" y="244"/>
                    </a:cubicBezTo>
                    <a:cubicBezTo>
                      <a:pt x="74" y="306"/>
                      <a:pt x="67" y="380"/>
                      <a:pt x="8" y="420"/>
                    </a:cubicBezTo>
                    <a:cubicBezTo>
                      <a:pt x="0" y="366"/>
                      <a:pt x="29" y="315"/>
                      <a:pt x="48" y="268"/>
                    </a:cubicBezTo>
                    <a:cubicBezTo>
                      <a:pt x="67" y="221"/>
                      <a:pt x="83" y="167"/>
                      <a:pt x="108" y="128"/>
                    </a:cubicBezTo>
                    <a:cubicBezTo>
                      <a:pt x="139" y="81"/>
                      <a:pt x="220" y="27"/>
                      <a:pt x="268" y="0"/>
                    </a:cubicBezTo>
                    <a:cubicBezTo>
                      <a:pt x="271" y="0"/>
                      <a:pt x="273" y="0"/>
                      <a:pt x="276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75" name="Freeform 591"/>
              <p:cNvSpPr>
                <a:spLocks/>
              </p:cNvSpPr>
              <p:nvPr/>
            </p:nvSpPr>
            <p:spPr bwMode="auto">
              <a:xfrm>
                <a:off x="6792" y="1758"/>
                <a:ext cx="1637" cy="1961"/>
              </a:xfrm>
              <a:custGeom>
                <a:avLst/>
                <a:gdLst>
                  <a:gd name="T0" fmla="*/ 632 w 693"/>
                  <a:gd name="T1" fmla="*/ 363 h 830"/>
                  <a:gd name="T2" fmla="*/ 444 w 693"/>
                  <a:gd name="T3" fmla="*/ 79 h 830"/>
                  <a:gd name="T4" fmla="*/ 260 w 693"/>
                  <a:gd name="T5" fmla="*/ 151 h 830"/>
                  <a:gd name="T6" fmla="*/ 232 w 693"/>
                  <a:gd name="T7" fmla="*/ 187 h 830"/>
                  <a:gd name="T8" fmla="*/ 168 w 693"/>
                  <a:gd name="T9" fmla="*/ 263 h 830"/>
                  <a:gd name="T10" fmla="*/ 524 w 693"/>
                  <a:gd name="T11" fmla="*/ 131 h 830"/>
                  <a:gd name="T12" fmla="*/ 544 w 693"/>
                  <a:gd name="T13" fmla="*/ 571 h 830"/>
                  <a:gd name="T14" fmla="*/ 376 w 693"/>
                  <a:gd name="T15" fmla="*/ 763 h 830"/>
                  <a:gd name="T16" fmla="*/ 304 w 693"/>
                  <a:gd name="T17" fmla="*/ 795 h 830"/>
                  <a:gd name="T18" fmla="*/ 236 w 693"/>
                  <a:gd name="T19" fmla="*/ 819 h 830"/>
                  <a:gd name="T20" fmla="*/ 384 w 693"/>
                  <a:gd name="T21" fmla="*/ 703 h 830"/>
                  <a:gd name="T22" fmla="*/ 528 w 693"/>
                  <a:gd name="T23" fmla="*/ 415 h 830"/>
                  <a:gd name="T24" fmla="*/ 520 w 693"/>
                  <a:gd name="T25" fmla="*/ 191 h 830"/>
                  <a:gd name="T26" fmla="*/ 340 w 693"/>
                  <a:gd name="T27" fmla="*/ 167 h 830"/>
                  <a:gd name="T28" fmla="*/ 260 w 693"/>
                  <a:gd name="T29" fmla="*/ 255 h 830"/>
                  <a:gd name="T30" fmla="*/ 200 w 693"/>
                  <a:gd name="T31" fmla="*/ 307 h 830"/>
                  <a:gd name="T32" fmla="*/ 184 w 693"/>
                  <a:gd name="T33" fmla="*/ 431 h 830"/>
                  <a:gd name="T34" fmla="*/ 116 w 693"/>
                  <a:gd name="T35" fmla="*/ 571 h 830"/>
                  <a:gd name="T36" fmla="*/ 0 w 693"/>
                  <a:gd name="T37" fmla="*/ 651 h 830"/>
                  <a:gd name="T38" fmla="*/ 84 w 693"/>
                  <a:gd name="T39" fmla="*/ 527 h 830"/>
                  <a:gd name="T40" fmla="*/ 124 w 693"/>
                  <a:gd name="T41" fmla="*/ 355 h 830"/>
                  <a:gd name="T42" fmla="*/ 124 w 693"/>
                  <a:gd name="T43" fmla="*/ 223 h 830"/>
                  <a:gd name="T44" fmla="*/ 248 w 693"/>
                  <a:gd name="T45" fmla="*/ 103 h 830"/>
                  <a:gd name="T46" fmla="*/ 644 w 693"/>
                  <a:gd name="T47" fmla="*/ 171 h 830"/>
                  <a:gd name="T48" fmla="*/ 632 w 693"/>
                  <a:gd name="T49" fmla="*/ 363 h 83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93"/>
                  <a:gd name="T76" fmla="*/ 0 h 830"/>
                  <a:gd name="T77" fmla="*/ 693 w 693"/>
                  <a:gd name="T78" fmla="*/ 830 h 83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93" h="830">
                    <a:moveTo>
                      <a:pt x="632" y="363"/>
                    </a:moveTo>
                    <a:cubicBezTo>
                      <a:pt x="628" y="214"/>
                      <a:pt x="580" y="83"/>
                      <a:pt x="444" y="79"/>
                    </a:cubicBezTo>
                    <a:cubicBezTo>
                      <a:pt x="376" y="77"/>
                      <a:pt x="304" y="110"/>
                      <a:pt x="260" y="151"/>
                    </a:cubicBezTo>
                    <a:cubicBezTo>
                      <a:pt x="249" y="161"/>
                      <a:pt x="244" y="175"/>
                      <a:pt x="232" y="187"/>
                    </a:cubicBezTo>
                    <a:cubicBezTo>
                      <a:pt x="209" y="209"/>
                      <a:pt x="160" y="222"/>
                      <a:pt x="168" y="263"/>
                    </a:cubicBezTo>
                    <a:cubicBezTo>
                      <a:pt x="253" y="221"/>
                      <a:pt x="372" y="31"/>
                      <a:pt x="524" y="131"/>
                    </a:cubicBezTo>
                    <a:cubicBezTo>
                      <a:pt x="621" y="195"/>
                      <a:pt x="594" y="461"/>
                      <a:pt x="544" y="571"/>
                    </a:cubicBezTo>
                    <a:cubicBezTo>
                      <a:pt x="509" y="649"/>
                      <a:pt x="440" y="726"/>
                      <a:pt x="376" y="763"/>
                    </a:cubicBezTo>
                    <a:cubicBezTo>
                      <a:pt x="354" y="776"/>
                      <a:pt x="327" y="783"/>
                      <a:pt x="304" y="795"/>
                    </a:cubicBezTo>
                    <a:cubicBezTo>
                      <a:pt x="283" y="806"/>
                      <a:pt x="262" y="830"/>
                      <a:pt x="236" y="819"/>
                    </a:cubicBezTo>
                    <a:cubicBezTo>
                      <a:pt x="260" y="744"/>
                      <a:pt x="331" y="743"/>
                      <a:pt x="384" y="703"/>
                    </a:cubicBezTo>
                    <a:cubicBezTo>
                      <a:pt x="465" y="641"/>
                      <a:pt x="514" y="548"/>
                      <a:pt x="528" y="415"/>
                    </a:cubicBezTo>
                    <a:cubicBezTo>
                      <a:pt x="536" y="339"/>
                      <a:pt x="562" y="251"/>
                      <a:pt x="520" y="191"/>
                    </a:cubicBezTo>
                    <a:cubicBezTo>
                      <a:pt x="484" y="140"/>
                      <a:pt x="396" y="135"/>
                      <a:pt x="340" y="167"/>
                    </a:cubicBezTo>
                    <a:cubicBezTo>
                      <a:pt x="309" y="184"/>
                      <a:pt x="293" y="221"/>
                      <a:pt x="260" y="255"/>
                    </a:cubicBezTo>
                    <a:cubicBezTo>
                      <a:pt x="243" y="273"/>
                      <a:pt x="213" y="285"/>
                      <a:pt x="200" y="307"/>
                    </a:cubicBezTo>
                    <a:cubicBezTo>
                      <a:pt x="179" y="343"/>
                      <a:pt x="192" y="380"/>
                      <a:pt x="184" y="431"/>
                    </a:cubicBezTo>
                    <a:cubicBezTo>
                      <a:pt x="177" y="476"/>
                      <a:pt x="142" y="534"/>
                      <a:pt x="116" y="571"/>
                    </a:cubicBezTo>
                    <a:cubicBezTo>
                      <a:pt x="90" y="608"/>
                      <a:pt x="55" y="652"/>
                      <a:pt x="0" y="651"/>
                    </a:cubicBezTo>
                    <a:cubicBezTo>
                      <a:pt x="5" y="592"/>
                      <a:pt x="59" y="569"/>
                      <a:pt x="84" y="527"/>
                    </a:cubicBezTo>
                    <a:cubicBezTo>
                      <a:pt x="107" y="489"/>
                      <a:pt x="132" y="426"/>
                      <a:pt x="124" y="355"/>
                    </a:cubicBezTo>
                    <a:cubicBezTo>
                      <a:pt x="119" y="309"/>
                      <a:pt x="103" y="267"/>
                      <a:pt x="124" y="223"/>
                    </a:cubicBezTo>
                    <a:cubicBezTo>
                      <a:pt x="145" y="180"/>
                      <a:pt x="204" y="139"/>
                      <a:pt x="248" y="103"/>
                    </a:cubicBezTo>
                    <a:cubicBezTo>
                      <a:pt x="376" y="0"/>
                      <a:pt x="568" y="10"/>
                      <a:pt x="644" y="171"/>
                    </a:cubicBezTo>
                    <a:cubicBezTo>
                      <a:pt x="664" y="213"/>
                      <a:pt x="693" y="346"/>
                      <a:pt x="632" y="36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76" name="Freeform 592"/>
              <p:cNvSpPr>
                <a:spLocks/>
              </p:cNvSpPr>
              <p:nvPr/>
            </p:nvSpPr>
            <p:spPr bwMode="auto">
              <a:xfrm>
                <a:off x="7744" y="2099"/>
                <a:ext cx="307" cy="214"/>
              </a:xfrm>
              <a:custGeom>
                <a:avLst/>
                <a:gdLst>
                  <a:gd name="T0" fmla="*/ 101 w 130"/>
                  <a:gd name="T1" fmla="*/ 91 h 91"/>
                  <a:gd name="T2" fmla="*/ 17 w 130"/>
                  <a:gd name="T3" fmla="*/ 67 h 91"/>
                  <a:gd name="T4" fmla="*/ 101 w 130"/>
                  <a:gd name="T5" fmla="*/ 91 h 91"/>
                  <a:gd name="T6" fmla="*/ 0 60000 65536"/>
                  <a:gd name="T7" fmla="*/ 0 60000 65536"/>
                  <a:gd name="T8" fmla="*/ 0 60000 65536"/>
                  <a:gd name="T9" fmla="*/ 0 w 130"/>
                  <a:gd name="T10" fmla="*/ 0 h 91"/>
                  <a:gd name="T11" fmla="*/ 130 w 130"/>
                  <a:gd name="T12" fmla="*/ 91 h 9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0" h="91">
                    <a:moveTo>
                      <a:pt x="101" y="91"/>
                    </a:moveTo>
                    <a:cubicBezTo>
                      <a:pt x="75" y="81"/>
                      <a:pt x="51" y="69"/>
                      <a:pt x="17" y="67"/>
                    </a:cubicBezTo>
                    <a:cubicBezTo>
                      <a:pt x="0" y="0"/>
                      <a:pt x="130" y="39"/>
                      <a:pt x="101" y="9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77" name="Freeform 593"/>
              <p:cNvSpPr>
                <a:spLocks/>
              </p:cNvSpPr>
              <p:nvPr/>
            </p:nvSpPr>
            <p:spPr bwMode="auto">
              <a:xfrm>
                <a:off x="7222" y="2108"/>
                <a:ext cx="529" cy="621"/>
              </a:xfrm>
              <a:custGeom>
                <a:avLst/>
                <a:gdLst>
                  <a:gd name="T0" fmla="*/ 222 w 224"/>
                  <a:gd name="T1" fmla="*/ 47 h 263"/>
                  <a:gd name="T2" fmla="*/ 182 w 224"/>
                  <a:gd name="T3" fmla="*/ 79 h 263"/>
                  <a:gd name="T4" fmla="*/ 86 w 224"/>
                  <a:gd name="T5" fmla="*/ 179 h 263"/>
                  <a:gd name="T6" fmla="*/ 34 w 224"/>
                  <a:gd name="T7" fmla="*/ 263 h 263"/>
                  <a:gd name="T8" fmla="*/ 118 w 224"/>
                  <a:gd name="T9" fmla="*/ 91 h 263"/>
                  <a:gd name="T10" fmla="*/ 222 w 224"/>
                  <a:gd name="T11" fmla="*/ 47 h 2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24"/>
                  <a:gd name="T19" fmla="*/ 0 h 263"/>
                  <a:gd name="T20" fmla="*/ 224 w 224"/>
                  <a:gd name="T21" fmla="*/ 263 h 26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24" h="263">
                    <a:moveTo>
                      <a:pt x="222" y="47"/>
                    </a:moveTo>
                    <a:cubicBezTo>
                      <a:pt x="224" y="73"/>
                      <a:pt x="195" y="68"/>
                      <a:pt x="182" y="79"/>
                    </a:cubicBezTo>
                    <a:cubicBezTo>
                      <a:pt x="162" y="122"/>
                      <a:pt x="115" y="143"/>
                      <a:pt x="86" y="179"/>
                    </a:cubicBezTo>
                    <a:cubicBezTo>
                      <a:pt x="65" y="205"/>
                      <a:pt x="68" y="245"/>
                      <a:pt x="34" y="263"/>
                    </a:cubicBezTo>
                    <a:cubicBezTo>
                      <a:pt x="0" y="195"/>
                      <a:pt x="79" y="136"/>
                      <a:pt x="118" y="91"/>
                    </a:cubicBezTo>
                    <a:cubicBezTo>
                      <a:pt x="141" y="65"/>
                      <a:pt x="176" y="0"/>
                      <a:pt x="222" y="4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78" name="Freeform 594"/>
              <p:cNvSpPr>
                <a:spLocks/>
              </p:cNvSpPr>
              <p:nvPr/>
            </p:nvSpPr>
            <p:spPr bwMode="auto">
              <a:xfrm>
                <a:off x="6868" y="2271"/>
                <a:ext cx="1139" cy="1498"/>
              </a:xfrm>
              <a:custGeom>
                <a:avLst/>
                <a:gdLst>
                  <a:gd name="T0" fmla="*/ 52 w 482"/>
                  <a:gd name="T1" fmla="*/ 614 h 634"/>
                  <a:gd name="T2" fmla="*/ 120 w 482"/>
                  <a:gd name="T3" fmla="*/ 562 h 634"/>
                  <a:gd name="T4" fmla="*/ 236 w 482"/>
                  <a:gd name="T5" fmla="*/ 454 h 634"/>
                  <a:gd name="T6" fmla="*/ 300 w 482"/>
                  <a:gd name="T7" fmla="*/ 430 h 634"/>
                  <a:gd name="T8" fmla="*/ 432 w 482"/>
                  <a:gd name="T9" fmla="*/ 206 h 634"/>
                  <a:gd name="T10" fmla="*/ 428 w 482"/>
                  <a:gd name="T11" fmla="*/ 162 h 634"/>
                  <a:gd name="T12" fmla="*/ 400 w 482"/>
                  <a:gd name="T13" fmla="*/ 58 h 634"/>
                  <a:gd name="T14" fmla="*/ 332 w 482"/>
                  <a:gd name="T15" fmla="*/ 130 h 634"/>
                  <a:gd name="T16" fmla="*/ 64 w 482"/>
                  <a:gd name="T17" fmla="*/ 490 h 634"/>
                  <a:gd name="T18" fmla="*/ 0 w 482"/>
                  <a:gd name="T19" fmla="*/ 506 h 634"/>
                  <a:gd name="T20" fmla="*/ 76 w 482"/>
                  <a:gd name="T21" fmla="*/ 426 h 634"/>
                  <a:gd name="T22" fmla="*/ 240 w 482"/>
                  <a:gd name="T23" fmla="*/ 146 h 634"/>
                  <a:gd name="T24" fmla="*/ 292 w 482"/>
                  <a:gd name="T25" fmla="*/ 102 h 634"/>
                  <a:gd name="T26" fmla="*/ 340 w 482"/>
                  <a:gd name="T27" fmla="*/ 38 h 634"/>
                  <a:gd name="T28" fmla="*/ 480 w 482"/>
                  <a:gd name="T29" fmla="*/ 90 h 634"/>
                  <a:gd name="T30" fmla="*/ 468 w 482"/>
                  <a:gd name="T31" fmla="*/ 166 h 634"/>
                  <a:gd name="T32" fmla="*/ 468 w 482"/>
                  <a:gd name="T33" fmla="*/ 250 h 634"/>
                  <a:gd name="T34" fmla="*/ 356 w 482"/>
                  <a:gd name="T35" fmla="*/ 450 h 634"/>
                  <a:gd name="T36" fmla="*/ 264 w 482"/>
                  <a:gd name="T37" fmla="*/ 494 h 634"/>
                  <a:gd name="T38" fmla="*/ 52 w 482"/>
                  <a:gd name="T39" fmla="*/ 614 h 6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82"/>
                  <a:gd name="T61" fmla="*/ 0 h 634"/>
                  <a:gd name="T62" fmla="*/ 482 w 482"/>
                  <a:gd name="T63" fmla="*/ 634 h 6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82" h="634">
                    <a:moveTo>
                      <a:pt x="52" y="614"/>
                    </a:moveTo>
                    <a:cubicBezTo>
                      <a:pt x="63" y="583"/>
                      <a:pt x="91" y="582"/>
                      <a:pt x="120" y="562"/>
                    </a:cubicBezTo>
                    <a:cubicBezTo>
                      <a:pt x="162" y="533"/>
                      <a:pt x="194" y="478"/>
                      <a:pt x="236" y="454"/>
                    </a:cubicBezTo>
                    <a:cubicBezTo>
                      <a:pt x="255" y="443"/>
                      <a:pt x="279" y="442"/>
                      <a:pt x="300" y="430"/>
                    </a:cubicBezTo>
                    <a:cubicBezTo>
                      <a:pt x="368" y="392"/>
                      <a:pt x="428" y="289"/>
                      <a:pt x="432" y="206"/>
                    </a:cubicBezTo>
                    <a:cubicBezTo>
                      <a:pt x="433" y="191"/>
                      <a:pt x="427" y="176"/>
                      <a:pt x="428" y="162"/>
                    </a:cubicBezTo>
                    <a:cubicBezTo>
                      <a:pt x="430" y="121"/>
                      <a:pt x="449" y="65"/>
                      <a:pt x="400" y="58"/>
                    </a:cubicBezTo>
                    <a:cubicBezTo>
                      <a:pt x="355" y="51"/>
                      <a:pt x="343" y="93"/>
                      <a:pt x="332" y="130"/>
                    </a:cubicBezTo>
                    <a:cubicBezTo>
                      <a:pt x="229" y="219"/>
                      <a:pt x="186" y="413"/>
                      <a:pt x="64" y="490"/>
                    </a:cubicBezTo>
                    <a:cubicBezTo>
                      <a:pt x="48" y="500"/>
                      <a:pt x="23" y="512"/>
                      <a:pt x="0" y="506"/>
                    </a:cubicBezTo>
                    <a:cubicBezTo>
                      <a:pt x="0" y="456"/>
                      <a:pt x="46" y="452"/>
                      <a:pt x="76" y="426"/>
                    </a:cubicBezTo>
                    <a:cubicBezTo>
                      <a:pt x="154" y="358"/>
                      <a:pt x="171" y="230"/>
                      <a:pt x="240" y="146"/>
                    </a:cubicBezTo>
                    <a:cubicBezTo>
                      <a:pt x="253" y="131"/>
                      <a:pt x="276" y="120"/>
                      <a:pt x="292" y="102"/>
                    </a:cubicBezTo>
                    <a:cubicBezTo>
                      <a:pt x="311" y="81"/>
                      <a:pt x="322" y="51"/>
                      <a:pt x="340" y="38"/>
                    </a:cubicBezTo>
                    <a:cubicBezTo>
                      <a:pt x="395" y="0"/>
                      <a:pt x="476" y="32"/>
                      <a:pt x="480" y="90"/>
                    </a:cubicBezTo>
                    <a:cubicBezTo>
                      <a:pt x="482" y="116"/>
                      <a:pt x="470" y="144"/>
                      <a:pt x="468" y="166"/>
                    </a:cubicBezTo>
                    <a:cubicBezTo>
                      <a:pt x="466" y="195"/>
                      <a:pt x="471" y="223"/>
                      <a:pt x="468" y="250"/>
                    </a:cubicBezTo>
                    <a:cubicBezTo>
                      <a:pt x="459" y="329"/>
                      <a:pt x="412" y="407"/>
                      <a:pt x="356" y="450"/>
                    </a:cubicBezTo>
                    <a:cubicBezTo>
                      <a:pt x="330" y="470"/>
                      <a:pt x="294" y="476"/>
                      <a:pt x="264" y="494"/>
                    </a:cubicBezTo>
                    <a:cubicBezTo>
                      <a:pt x="198" y="533"/>
                      <a:pt x="151" y="634"/>
                      <a:pt x="52" y="61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79" name="Freeform 595"/>
              <p:cNvSpPr>
                <a:spLocks noEditPoints="1"/>
              </p:cNvSpPr>
              <p:nvPr/>
            </p:nvSpPr>
            <p:spPr bwMode="auto">
              <a:xfrm>
                <a:off x="6896" y="2465"/>
                <a:ext cx="983" cy="1207"/>
              </a:xfrm>
              <a:custGeom>
                <a:avLst/>
                <a:gdLst>
                  <a:gd name="T0" fmla="*/ 388 w 416"/>
                  <a:gd name="T1" fmla="*/ 0 h 511"/>
                  <a:gd name="T2" fmla="*/ 380 w 416"/>
                  <a:gd name="T3" fmla="*/ 76 h 511"/>
                  <a:gd name="T4" fmla="*/ 308 w 416"/>
                  <a:gd name="T5" fmla="*/ 296 h 511"/>
                  <a:gd name="T6" fmla="*/ 160 w 416"/>
                  <a:gd name="T7" fmla="*/ 392 h 511"/>
                  <a:gd name="T8" fmla="*/ 0 w 416"/>
                  <a:gd name="T9" fmla="*/ 476 h 511"/>
                  <a:gd name="T10" fmla="*/ 76 w 416"/>
                  <a:gd name="T11" fmla="*/ 420 h 511"/>
                  <a:gd name="T12" fmla="*/ 208 w 416"/>
                  <a:gd name="T13" fmla="*/ 276 h 511"/>
                  <a:gd name="T14" fmla="*/ 344 w 416"/>
                  <a:gd name="T15" fmla="*/ 60 h 511"/>
                  <a:gd name="T16" fmla="*/ 380 w 416"/>
                  <a:gd name="T17" fmla="*/ 0 h 511"/>
                  <a:gd name="T18" fmla="*/ 388 w 416"/>
                  <a:gd name="T19" fmla="*/ 0 h 511"/>
                  <a:gd name="T20" fmla="*/ 260 w 416"/>
                  <a:gd name="T21" fmla="*/ 264 h 511"/>
                  <a:gd name="T22" fmla="*/ 344 w 416"/>
                  <a:gd name="T23" fmla="*/ 120 h 511"/>
                  <a:gd name="T24" fmla="*/ 332 w 416"/>
                  <a:gd name="T25" fmla="*/ 116 h 511"/>
                  <a:gd name="T26" fmla="*/ 260 w 416"/>
                  <a:gd name="T27" fmla="*/ 264 h 5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16"/>
                  <a:gd name="T43" fmla="*/ 0 h 511"/>
                  <a:gd name="T44" fmla="*/ 416 w 416"/>
                  <a:gd name="T45" fmla="*/ 511 h 5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16" h="511">
                    <a:moveTo>
                      <a:pt x="388" y="0"/>
                    </a:moveTo>
                    <a:cubicBezTo>
                      <a:pt x="408" y="22"/>
                      <a:pt x="388" y="57"/>
                      <a:pt x="380" y="76"/>
                    </a:cubicBezTo>
                    <a:cubicBezTo>
                      <a:pt x="416" y="121"/>
                      <a:pt x="361" y="271"/>
                      <a:pt x="308" y="296"/>
                    </a:cubicBezTo>
                    <a:cubicBezTo>
                      <a:pt x="246" y="325"/>
                      <a:pt x="203" y="342"/>
                      <a:pt x="160" y="392"/>
                    </a:cubicBezTo>
                    <a:cubicBezTo>
                      <a:pt x="130" y="426"/>
                      <a:pt x="60" y="511"/>
                      <a:pt x="0" y="476"/>
                    </a:cubicBezTo>
                    <a:cubicBezTo>
                      <a:pt x="17" y="440"/>
                      <a:pt x="50" y="439"/>
                      <a:pt x="76" y="420"/>
                    </a:cubicBezTo>
                    <a:cubicBezTo>
                      <a:pt x="106" y="399"/>
                      <a:pt x="194" y="313"/>
                      <a:pt x="208" y="276"/>
                    </a:cubicBezTo>
                    <a:cubicBezTo>
                      <a:pt x="239" y="199"/>
                      <a:pt x="278" y="107"/>
                      <a:pt x="344" y="60"/>
                    </a:cubicBezTo>
                    <a:cubicBezTo>
                      <a:pt x="351" y="35"/>
                      <a:pt x="355" y="6"/>
                      <a:pt x="380" y="0"/>
                    </a:cubicBezTo>
                    <a:cubicBezTo>
                      <a:pt x="383" y="0"/>
                      <a:pt x="385" y="0"/>
                      <a:pt x="388" y="0"/>
                    </a:cubicBezTo>
                    <a:close/>
                    <a:moveTo>
                      <a:pt x="260" y="264"/>
                    </a:moveTo>
                    <a:cubicBezTo>
                      <a:pt x="312" y="258"/>
                      <a:pt x="349" y="183"/>
                      <a:pt x="344" y="120"/>
                    </a:cubicBezTo>
                    <a:cubicBezTo>
                      <a:pt x="339" y="120"/>
                      <a:pt x="339" y="115"/>
                      <a:pt x="332" y="116"/>
                    </a:cubicBezTo>
                    <a:cubicBezTo>
                      <a:pt x="312" y="169"/>
                      <a:pt x="283" y="213"/>
                      <a:pt x="260" y="26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80" name="Freeform 596"/>
              <p:cNvSpPr>
                <a:spLocks/>
              </p:cNvSpPr>
              <p:nvPr/>
            </p:nvSpPr>
            <p:spPr bwMode="auto">
              <a:xfrm>
                <a:off x="8514" y="2502"/>
                <a:ext cx="163" cy="350"/>
              </a:xfrm>
              <a:custGeom>
                <a:avLst/>
                <a:gdLst>
                  <a:gd name="T0" fmla="*/ 39 w 69"/>
                  <a:gd name="T1" fmla="*/ 0 h 148"/>
                  <a:gd name="T2" fmla="*/ 15 w 69"/>
                  <a:gd name="T3" fmla="*/ 148 h 148"/>
                  <a:gd name="T4" fmla="*/ 39 w 69"/>
                  <a:gd name="T5" fmla="*/ 0 h 148"/>
                  <a:gd name="T6" fmla="*/ 0 60000 65536"/>
                  <a:gd name="T7" fmla="*/ 0 60000 65536"/>
                  <a:gd name="T8" fmla="*/ 0 60000 65536"/>
                  <a:gd name="T9" fmla="*/ 0 w 69"/>
                  <a:gd name="T10" fmla="*/ 0 h 148"/>
                  <a:gd name="T11" fmla="*/ 69 w 69"/>
                  <a:gd name="T12" fmla="*/ 148 h 14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9" h="148">
                    <a:moveTo>
                      <a:pt x="39" y="0"/>
                    </a:moveTo>
                    <a:cubicBezTo>
                      <a:pt x="69" y="30"/>
                      <a:pt x="53" y="134"/>
                      <a:pt x="15" y="148"/>
                    </a:cubicBezTo>
                    <a:cubicBezTo>
                      <a:pt x="13" y="103"/>
                      <a:pt x="0" y="16"/>
                      <a:pt x="39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81" name="Freeform 597"/>
              <p:cNvSpPr>
                <a:spLocks/>
              </p:cNvSpPr>
              <p:nvPr/>
            </p:nvSpPr>
            <p:spPr bwMode="auto">
              <a:xfrm>
                <a:off x="6670" y="2538"/>
                <a:ext cx="375" cy="616"/>
              </a:xfrm>
              <a:custGeom>
                <a:avLst/>
                <a:gdLst>
                  <a:gd name="T0" fmla="*/ 140 w 159"/>
                  <a:gd name="T1" fmla="*/ 5 h 261"/>
                  <a:gd name="T2" fmla="*/ 112 w 159"/>
                  <a:gd name="T3" fmla="*/ 157 h 261"/>
                  <a:gd name="T4" fmla="*/ 20 w 159"/>
                  <a:gd name="T5" fmla="*/ 261 h 261"/>
                  <a:gd name="T6" fmla="*/ 120 w 159"/>
                  <a:gd name="T7" fmla="*/ 13 h 261"/>
                  <a:gd name="T8" fmla="*/ 128 w 159"/>
                  <a:gd name="T9" fmla="*/ 1 h 261"/>
                  <a:gd name="T10" fmla="*/ 140 w 159"/>
                  <a:gd name="T11" fmla="*/ 5 h 2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9"/>
                  <a:gd name="T19" fmla="*/ 0 h 261"/>
                  <a:gd name="T20" fmla="*/ 159 w 159"/>
                  <a:gd name="T21" fmla="*/ 261 h 2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9" h="261">
                    <a:moveTo>
                      <a:pt x="140" y="5"/>
                    </a:moveTo>
                    <a:cubicBezTo>
                      <a:pt x="159" y="62"/>
                      <a:pt x="137" y="118"/>
                      <a:pt x="112" y="157"/>
                    </a:cubicBezTo>
                    <a:cubicBezTo>
                      <a:pt x="87" y="195"/>
                      <a:pt x="54" y="238"/>
                      <a:pt x="20" y="261"/>
                    </a:cubicBezTo>
                    <a:cubicBezTo>
                      <a:pt x="0" y="156"/>
                      <a:pt x="106" y="110"/>
                      <a:pt x="120" y="13"/>
                    </a:cubicBezTo>
                    <a:cubicBezTo>
                      <a:pt x="122" y="8"/>
                      <a:pt x="127" y="7"/>
                      <a:pt x="128" y="1"/>
                    </a:cubicBezTo>
                    <a:cubicBezTo>
                      <a:pt x="135" y="0"/>
                      <a:pt x="135" y="5"/>
                      <a:pt x="140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82" name="Freeform 598"/>
              <p:cNvSpPr>
                <a:spLocks/>
              </p:cNvSpPr>
              <p:nvPr/>
            </p:nvSpPr>
            <p:spPr bwMode="auto">
              <a:xfrm>
                <a:off x="7425" y="2937"/>
                <a:ext cx="1198" cy="1210"/>
              </a:xfrm>
              <a:custGeom>
                <a:avLst/>
                <a:gdLst>
                  <a:gd name="T0" fmla="*/ 492 w 507"/>
                  <a:gd name="T1" fmla="*/ 0 h 512"/>
                  <a:gd name="T2" fmla="*/ 444 w 507"/>
                  <a:gd name="T3" fmla="*/ 188 h 512"/>
                  <a:gd name="T4" fmla="*/ 328 w 507"/>
                  <a:gd name="T5" fmla="*/ 324 h 512"/>
                  <a:gd name="T6" fmla="*/ 160 w 507"/>
                  <a:gd name="T7" fmla="*/ 396 h 512"/>
                  <a:gd name="T8" fmla="*/ 316 w 507"/>
                  <a:gd name="T9" fmla="*/ 360 h 512"/>
                  <a:gd name="T10" fmla="*/ 124 w 507"/>
                  <a:gd name="T11" fmla="*/ 444 h 512"/>
                  <a:gd name="T12" fmla="*/ 0 w 507"/>
                  <a:gd name="T13" fmla="*/ 496 h 512"/>
                  <a:gd name="T14" fmla="*/ 56 w 507"/>
                  <a:gd name="T15" fmla="*/ 444 h 512"/>
                  <a:gd name="T16" fmla="*/ 136 w 507"/>
                  <a:gd name="T17" fmla="*/ 356 h 512"/>
                  <a:gd name="T18" fmla="*/ 332 w 507"/>
                  <a:gd name="T19" fmla="*/ 272 h 512"/>
                  <a:gd name="T20" fmla="*/ 472 w 507"/>
                  <a:gd name="T21" fmla="*/ 16 h 512"/>
                  <a:gd name="T22" fmla="*/ 480 w 507"/>
                  <a:gd name="T23" fmla="*/ 0 h 512"/>
                  <a:gd name="T24" fmla="*/ 492 w 507"/>
                  <a:gd name="T25" fmla="*/ 0 h 51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07"/>
                  <a:gd name="T40" fmla="*/ 0 h 512"/>
                  <a:gd name="T41" fmla="*/ 507 w 507"/>
                  <a:gd name="T42" fmla="*/ 512 h 51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07" h="512">
                    <a:moveTo>
                      <a:pt x="492" y="0"/>
                    </a:moveTo>
                    <a:cubicBezTo>
                      <a:pt x="507" y="67"/>
                      <a:pt x="473" y="136"/>
                      <a:pt x="444" y="188"/>
                    </a:cubicBezTo>
                    <a:cubicBezTo>
                      <a:pt x="415" y="240"/>
                      <a:pt x="380" y="296"/>
                      <a:pt x="328" y="324"/>
                    </a:cubicBezTo>
                    <a:cubicBezTo>
                      <a:pt x="274" y="354"/>
                      <a:pt x="207" y="350"/>
                      <a:pt x="160" y="396"/>
                    </a:cubicBezTo>
                    <a:cubicBezTo>
                      <a:pt x="219" y="409"/>
                      <a:pt x="271" y="361"/>
                      <a:pt x="316" y="360"/>
                    </a:cubicBezTo>
                    <a:cubicBezTo>
                      <a:pt x="311" y="453"/>
                      <a:pt x="194" y="419"/>
                      <a:pt x="124" y="444"/>
                    </a:cubicBezTo>
                    <a:cubicBezTo>
                      <a:pt x="78" y="460"/>
                      <a:pt x="50" y="512"/>
                      <a:pt x="0" y="496"/>
                    </a:cubicBezTo>
                    <a:cubicBezTo>
                      <a:pt x="5" y="460"/>
                      <a:pt x="37" y="460"/>
                      <a:pt x="56" y="444"/>
                    </a:cubicBezTo>
                    <a:cubicBezTo>
                      <a:pt x="87" y="419"/>
                      <a:pt x="107" y="378"/>
                      <a:pt x="136" y="356"/>
                    </a:cubicBezTo>
                    <a:cubicBezTo>
                      <a:pt x="198" y="310"/>
                      <a:pt x="277" y="314"/>
                      <a:pt x="332" y="272"/>
                    </a:cubicBezTo>
                    <a:cubicBezTo>
                      <a:pt x="418" y="206"/>
                      <a:pt x="424" y="122"/>
                      <a:pt x="472" y="16"/>
                    </a:cubicBezTo>
                    <a:cubicBezTo>
                      <a:pt x="474" y="12"/>
                      <a:pt x="475" y="5"/>
                      <a:pt x="480" y="0"/>
                    </a:cubicBezTo>
                    <a:cubicBezTo>
                      <a:pt x="484" y="0"/>
                      <a:pt x="488" y="0"/>
                      <a:pt x="49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83" name="Freeform 599"/>
              <p:cNvSpPr>
                <a:spLocks/>
              </p:cNvSpPr>
              <p:nvPr/>
            </p:nvSpPr>
            <p:spPr bwMode="auto">
              <a:xfrm>
                <a:off x="8219" y="2956"/>
                <a:ext cx="721" cy="869"/>
              </a:xfrm>
              <a:custGeom>
                <a:avLst/>
                <a:gdLst>
                  <a:gd name="T0" fmla="*/ 288 w 305"/>
                  <a:gd name="T1" fmla="*/ 4 h 368"/>
                  <a:gd name="T2" fmla="*/ 220 w 305"/>
                  <a:gd name="T3" fmla="*/ 196 h 368"/>
                  <a:gd name="T4" fmla="*/ 152 w 305"/>
                  <a:gd name="T5" fmla="*/ 236 h 368"/>
                  <a:gd name="T6" fmla="*/ 0 w 305"/>
                  <a:gd name="T7" fmla="*/ 348 h 368"/>
                  <a:gd name="T8" fmla="*/ 52 w 305"/>
                  <a:gd name="T9" fmla="*/ 292 h 368"/>
                  <a:gd name="T10" fmla="*/ 172 w 305"/>
                  <a:gd name="T11" fmla="*/ 76 h 368"/>
                  <a:gd name="T12" fmla="*/ 208 w 305"/>
                  <a:gd name="T13" fmla="*/ 4 h 368"/>
                  <a:gd name="T14" fmla="*/ 176 w 305"/>
                  <a:gd name="T15" fmla="*/ 164 h 368"/>
                  <a:gd name="T16" fmla="*/ 276 w 305"/>
                  <a:gd name="T17" fmla="*/ 0 h 368"/>
                  <a:gd name="T18" fmla="*/ 288 w 305"/>
                  <a:gd name="T19" fmla="*/ 4 h 36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05"/>
                  <a:gd name="T31" fmla="*/ 0 h 368"/>
                  <a:gd name="T32" fmla="*/ 305 w 305"/>
                  <a:gd name="T33" fmla="*/ 368 h 36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05" h="368">
                    <a:moveTo>
                      <a:pt x="288" y="4"/>
                    </a:moveTo>
                    <a:cubicBezTo>
                      <a:pt x="305" y="75"/>
                      <a:pt x="265" y="155"/>
                      <a:pt x="220" y="196"/>
                    </a:cubicBezTo>
                    <a:cubicBezTo>
                      <a:pt x="202" y="213"/>
                      <a:pt x="173" y="218"/>
                      <a:pt x="152" y="236"/>
                    </a:cubicBezTo>
                    <a:cubicBezTo>
                      <a:pt x="106" y="276"/>
                      <a:pt x="76" y="368"/>
                      <a:pt x="0" y="348"/>
                    </a:cubicBezTo>
                    <a:cubicBezTo>
                      <a:pt x="0" y="310"/>
                      <a:pt x="31" y="310"/>
                      <a:pt x="52" y="292"/>
                    </a:cubicBezTo>
                    <a:cubicBezTo>
                      <a:pt x="106" y="246"/>
                      <a:pt x="151" y="153"/>
                      <a:pt x="172" y="76"/>
                    </a:cubicBezTo>
                    <a:cubicBezTo>
                      <a:pt x="179" y="52"/>
                      <a:pt x="177" y="14"/>
                      <a:pt x="208" y="4"/>
                    </a:cubicBezTo>
                    <a:cubicBezTo>
                      <a:pt x="247" y="48"/>
                      <a:pt x="187" y="118"/>
                      <a:pt x="176" y="164"/>
                    </a:cubicBezTo>
                    <a:cubicBezTo>
                      <a:pt x="233" y="149"/>
                      <a:pt x="235" y="44"/>
                      <a:pt x="276" y="0"/>
                    </a:cubicBezTo>
                    <a:cubicBezTo>
                      <a:pt x="279" y="2"/>
                      <a:pt x="283" y="4"/>
                      <a:pt x="288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84" name="Freeform 600"/>
              <p:cNvSpPr>
                <a:spLocks/>
              </p:cNvSpPr>
              <p:nvPr/>
            </p:nvSpPr>
            <p:spPr bwMode="auto">
              <a:xfrm>
                <a:off x="8059" y="3410"/>
                <a:ext cx="788" cy="614"/>
              </a:xfrm>
              <a:custGeom>
                <a:avLst/>
                <a:gdLst>
                  <a:gd name="T0" fmla="*/ 328 w 334"/>
                  <a:gd name="T1" fmla="*/ 0 h 260"/>
                  <a:gd name="T2" fmla="*/ 252 w 334"/>
                  <a:gd name="T3" fmla="*/ 100 h 260"/>
                  <a:gd name="T4" fmla="*/ 288 w 334"/>
                  <a:gd name="T5" fmla="*/ 92 h 260"/>
                  <a:gd name="T6" fmla="*/ 252 w 334"/>
                  <a:gd name="T7" fmla="*/ 148 h 260"/>
                  <a:gd name="T8" fmla="*/ 0 w 334"/>
                  <a:gd name="T9" fmla="*/ 260 h 260"/>
                  <a:gd name="T10" fmla="*/ 92 w 334"/>
                  <a:gd name="T11" fmla="*/ 188 h 260"/>
                  <a:gd name="T12" fmla="*/ 196 w 334"/>
                  <a:gd name="T13" fmla="*/ 120 h 260"/>
                  <a:gd name="T14" fmla="*/ 316 w 334"/>
                  <a:gd name="T15" fmla="*/ 0 h 260"/>
                  <a:gd name="T16" fmla="*/ 328 w 334"/>
                  <a:gd name="T17" fmla="*/ 0 h 26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34"/>
                  <a:gd name="T28" fmla="*/ 0 h 260"/>
                  <a:gd name="T29" fmla="*/ 334 w 334"/>
                  <a:gd name="T30" fmla="*/ 260 h 26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34" h="260">
                    <a:moveTo>
                      <a:pt x="328" y="0"/>
                    </a:moveTo>
                    <a:cubicBezTo>
                      <a:pt x="334" y="49"/>
                      <a:pt x="277" y="69"/>
                      <a:pt x="252" y="100"/>
                    </a:cubicBezTo>
                    <a:cubicBezTo>
                      <a:pt x="263" y="112"/>
                      <a:pt x="269" y="85"/>
                      <a:pt x="288" y="92"/>
                    </a:cubicBezTo>
                    <a:cubicBezTo>
                      <a:pt x="289" y="123"/>
                      <a:pt x="264" y="129"/>
                      <a:pt x="252" y="148"/>
                    </a:cubicBezTo>
                    <a:cubicBezTo>
                      <a:pt x="148" y="163"/>
                      <a:pt x="101" y="255"/>
                      <a:pt x="0" y="260"/>
                    </a:cubicBezTo>
                    <a:cubicBezTo>
                      <a:pt x="16" y="222"/>
                      <a:pt x="60" y="207"/>
                      <a:pt x="92" y="188"/>
                    </a:cubicBezTo>
                    <a:cubicBezTo>
                      <a:pt x="126" y="168"/>
                      <a:pt x="168" y="148"/>
                      <a:pt x="196" y="120"/>
                    </a:cubicBezTo>
                    <a:cubicBezTo>
                      <a:pt x="235" y="82"/>
                      <a:pt x="259" y="24"/>
                      <a:pt x="316" y="0"/>
                    </a:cubicBezTo>
                    <a:cubicBezTo>
                      <a:pt x="320" y="0"/>
                      <a:pt x="324" y="0"/>
                      <a:pt x="328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85" name="Freeform 601"/>
              <p:cNvSpPr>
                <a:spLocks/>
              </p:cNvSpPr>
              <p:nvPr/>
            </p:nvSpPr>
            <p:spPr bwMode="auto">
              <a:xfrm>
                <a:off x="7227" y="3870"/>
                <a:ext cx="321" cy="210"/>
              </a:xfrm>
              <a:custGeom>
                <a:avLst/>
                <a:gdLst>
                  <a:gd name="T0" fmla="*/ 136 w 136"/>
                  <a:gd name="T1" fmla="*/ 9 h 89"/>
                  <a:gd name="T2" fmla="*/ 0 w 136"/>
                  <a:gd name="T3" fmla="*/ 53 h 89"/>
                  <a:gd name="T4" fmla="*/ 136 w 136"/>
                  <a:gd name="T5" fmla="*/ 9 h 89"/>
                  <a:gd name="T6" fmla="*/ 0 60000 65536"/>
                  <a:gd name="T7" fmla="*/ 0 60000 65536"/>
                  <a:gd name="T8" fmla="*/ 0 60000 65536"/>
                  <a:gd name="T9" fmla="*/ 0 w 136"/>
                  <a:gd name="T10" fmla="*/ 0 h 89"/>
                  <a:gd name="T11" fmla="*/ 136 w 136"/>
                  <a:gd name="T12" fmla="*/ 89 h 8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6" h="89">
                    <a:moveTo>
                      <a:pt x="136" y="9"/>
                    </a:moveTo>
                    <a:cubicBezTo>
                      <a:pt x="122" y="49"/>
                      <a:pt x="38" y="89"/>
                      <a:pt x="0" y="53"/>
                    </a:cubicBezTo>
                    <a:cubicBezTo>
                      <a:pt x="9" y="6"/>
                      <a:pt x="98" y="0"/>
                      <a:pt x="136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86" name="Freeform 602"/>
              <p:cNvSpPr>
                <a:spLocks/>
              </p:cNvSpPr>
              <p:nvPr/>
            </p:nvSpPr>
            <p:spPr bwMode="auto">
              <a:xfrm>
                <a:off x="7593" y="3976"/>
                <a:ext cx="333" cy="152"/>
              </a:xfrm>
              <a:custGeom>
                <a:avLst/>
                <a:gdLst>
                  <a:gd name="T0" fmla="*/ 77 w 141"/>
                  <a:gd name="T1" fmla="*/ 64 h 64"/>
                  <a:gd name="T2" fmla="*/ 37 w 141"/>
                  <a:gd name="T3" fmla="*/ 64 h 64"/>
                  <a:gd name="T4" fmla="*/ 141 w 141"/>
                  <a:gd name="T5" fmla="*/ 24 h 64"/>
                  <a:gd name="T6" fmla="*/ 77 w 141"/>
                  <a:gd name="T7" fmla="*/ 64 h 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1"/>
                  <a:gd name="T13" fmla="*/ 0 h 64"/>
                  <a:gd name="T14" fmla="*/ 141 w 141"/>
                  <a:gd name="T15" fmla="*/ 64 h 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1" h="64">
                    <a:moveTo>
                      <a:pt x="77" y="64"/>
                    </a:moveTo>
                    <a:cubicBezTo>
                      <a:pt x="64" y="64"/>
                      <a:pt x="50" y="64"/>
                      <a:pt x="37" y="64"/>
                    </a:cubicBezTo>
                    <a:cubicBezTo>
                      <a:pt x="0" y="28"/>
                      <a:pt x="107" y="0"/>
                      <a:pt x="141" y="24"/>
                    </a:cubicBezTo>
                    <a:cubicBezTo>
                      <a:pt x="135" y="53"/>
                      <a:pt x="101" y="53"/>
                      <a:pt x="77" y="6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</p:grpSp>
      </p:grpSp>
      <p:grpSp>
        <p:nvGrpSpPr>
          <p:cNvPr id="87" name="Group 86"/>
          <p:cNvGrpSpPr/>
          <p:nvPr/>
        </p:nvGrpSpPr>
        <p:grpSpPr>
          <a:xfrm>
            <a:off x="7389708" y="3794140"/>
            <a:ext cx="295359" cy="327784"/>
            <a:chOff x="7422960" y="3771972"/>
            <a:chExt cx="295359" cy="327784"/>
          </a:xfrm>
        </p:grpSpPr>
        <p:sp>
          <p:nvSpPr>
            <p:cNvPr id="88" name="Rounded Rectangle 87"/>
            <p:cNvSpPr/>
            <p:nvPr/>
          </p:nvSpPr>
          <p:spPr>
            <a:xfrm>
              <a:off x="7422960" y="3771972"/>
              <a:ext cx="295359" cy="327784"/>
            </a:xfrm>
            <a:prstGeom prst="roundRect">
              <a:avLst/>
            </a:prstGeom>
            <a:solidFill>
              <a:srgbClr val="343434">
                <a:alpha val="80000"/>
              </a:srgbClr>
            </a:solidFill>
            <a:ln w="19050">
              <a:solidFill>
                <a:srgbClr val="FF0000"/>
              </a:solidFill>
            </a:ln>
            <a:effectLst>
              <a:outerShdw blurRad="76200" dist="25400" dir="5400000" algn="ctr" rotWithShape="0">
                <a:srgbClr val="000000">
                  <a:alpha val="5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68589" tIns="34295" rIns="68589" bIns="34295" rtlCol="0" anchor="t" anchorCtr="0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1000" dirty="0">
                <a:solidFill>
                  <a:srgbClr val="FFFFFF"/>
                </a:solidFill>
              </a:endParaRPr>
            </a:p>
          </p:txBody>
        </p:sp>
        <p:sp>
          <p:nvSpPr>
            <p:cNvPr id="89" name="Freeform 88"/>
            <p:cNvSpPr>
              <a:spLocks noEditPoints="1"/>
            </p:cNvSpPr>
            <p:nvPr/>
          </p:nvSpPr>
          <p:spPr bwMode="auto">
            <a:xfrm>
              <a:off x="7458200" y="3824544"/>
              <a:ext cx="219456" cy="219456"/>
            </a:xfrm>
            <a:custGeom>
              <a:avLst/>
              <a:gdLst>
                <a:gd name="T0" fmla="*/ 2707 w 4958"/>
                <a:gd name="T1" fmla="*/ 2593 h 4320"/>
                <a:gd name="T2" fmla="*/ 2672 w 4958"/>
                <a:gd name="T3" fmla="*/ 2675 h 4320"/>
                <a:gd name="T4" fmla="*/ 2609 w 4958"/>
                <a:gd name="T5" fmla="*/ 2738 h 4320"/>
                <a:gd name="T6" fmla="*/ 2526 w 4958"/>
                <a:gd name="T7" fmla="*/ 2773 h 4320"/>
                <a:gd name="T8" fmla="*/ 2455 w 4958"/>
                <a:gd name="T9" fmla="*/ 2776 h 4320"/>
                <a:gd name="T10" fmla="*/ 2368 w 4958"/>
                <a:gd name="T11" fmla="*/ 2749 h 4320"/>
                <a:gd name="T12" fmla="*/ 2299 w 4958"/>
                <a:gd name="T13" fmla="*/ 2692 h 4320"/>
                <a:gd name="T14" fmla="*/ 2256 w 4958"/>
                <a:gd name="T15" fmla="*/ 2615 h 4320"/>
                <a:gd name="T16" fmla="*/ 2247 w 4958"/>
                <a:gd name="T17" fmla="*/ 1620 h 4320"/>
                <a:gd name="T18" fmla="*/ 2256 w 4958"/>
                <a:gd name="T19" fmla="*/ 1552 h 4320"/>
                <a:gd name="T20" fmla="*/ 2299 w 4958"/>
                <a:gd name="T21" fmla="*/ 1473 h 4320"/>
                <a:gd name="T22" fmla="*/ 2368 w 4958"/>
                <a:gd name="T23" fmla="*/ 1417 h 4320"/>
                <a:gd name="T24" fmla="*/ 2455 w 4958"/>
                <a:gd name="T25" fmla="*/ 1390 h 4320"/>
                <a:gd name="T26" fmla="*/ 2526 w 4958"/>
                <a:gd name="T27" fmla="*/ 1394 h 4320"/>
                <a:gd name="T28" fmla="*/ 2609 w 4958"/>
                <a:gd name="T29" fmla="*/ 1428 h 4320"/>
                <a:gd name="T30" fmla="*/ 2672 w 4958"/>
                <a:gd name="T31" fmla="*/ 1492 h 4320"/>
                <a:gd name="T32" fmla="*/ 2707 w 4958"/>
                <a:gd name="T33" fmla="*/ 1574 h 4320"/>
                <a:gd name="T34" fmla="*/ 2479 w 4958"/>
                <a:gd name="T35" fmla="*/ 3780 h 4320"/>
                <a:gd name="T36" fmla="*/ 2387 w 4958"/>
                <a:gd name="T37" fmla="*/ 3767 h 4320"/>
                <a:gd name="T38" fmla="*/ 2282 w 4958"/>
                <a:gd name="T39" fmla="*/ 3710 h 4320"/>
                <a:gd name="T40" fmla="*/ 2206 w 4958"/>
                <a:gd name="T41" fmla="*/ 3618 h 4320"/>
                <a:gd name="T42" fmla="*/ 2171 w 4958"/>
                <a:gd name="T43" fmla="*/ 3503 h 4320"/>
                <a:gd name="T44" fmla="*/ 2176 w 4958"/>
                <a:gd name="T45" fmla="*/ 3410 h 4320"/>
                <a:gd name="T46" fmla="*/ 2221 w 4958"/>
                <a:gd name="T47" fmla="*/ 3299 h 4320"/>
                <a:gd name="T48" fmla="*/ 2305 w 4958"/>
                <a:gd name="T49" fmla="*/ 3216 h 4320"/>
                <a:gd name="T50" fmla="*/ 2416 w 4958"/>
                <a:gd name="T51" fmla="*/ 3170 h 4320"/>
                <a:gd name="T52" fmla="*/ 2511 w 4958"/>
                <a:gd name="T53" fmla="*/ 3165 h 4320"/>
                <a:gd name="T54" fmla="*/ 2626 w 4958"/>
                <a:gd name="T55" fmla="*/ 3200 h 4320"/>
                <a:gd name="T56" fmla="*/ 2718 w 4958"/>
                <a:gd name="T57" fmla="*/ 3276 h 4320"/>
                <a:gd name="T58" fmla="*/ 2774 w 4958"/>
                <a:gd name="T59" fmla="*/ 3380 h 4320"/>
                <a:gd name="T60" fmla="*/ 2789 w 4958"/>
                <a:gd name="T61" fmla="*/ 3471 h 4320"/>
                <a:gd name="T62" fmla="*/ 2765 w 4958"/>
                <a:gd name="T63" fmla="*/ 3592 h 4320"/>
                <a:gd name="T64" fmla="*/ 2699 w 4958"/>
                <a:gd name="T65" fmla="*/ 3690 h 4320"/>
                <a:gd name="T66" fmla="*/ 2599 w 4958"/>
                <a:gd name="T67" fmla="*/ 3756 h 4320"/>
                <a:gd name="T68" fmla="*/ 2479 w 4958"/>
                <a:gd name="T69" fmla="*/ 3780 h 4320"/>
                <a:gd name="T70" fmla="*/ 4901 w 4958"/>
                <a:gd name="T71" fmla="*/ 3776 h 4320"/>
                <a:gd name="T72" fmla="*/ 2786 w 4958"/>
                <a:gd name="T73" fmla="*/ 180 h 4320"/>
                <a:gd name="T74" fmla="*/ 2730 w 4958"/>
                <a:gd name="T75" fmla="*/ 106 h 4320"/>
                <a:gd name="T76" fmla="*/ 2659 w 4958"/>
                <a:gd name="T77" fmla="*/ 51 h 4320"/>
                <a:gd name="T78" fmla="*/ 2574 w 4958"/>
                <a:gd name="T79" fmla="*/ 13 h 4320"/>
                <a:gd name="T80" fmla="*/ 2479 w 4958"/>
                <a:gd name="T81" fmla="*/ 0 h 4320"/>
                <a:gd name="T82" fmla="*/ 2398 w 4958"/>
                <a:gd name="T83" fmla="*/ 9 h 4320"/>
                <a:gd name="T84" fmla="*/ 2300 w 4958"/>
                <a:gd name="T85" fmla="*/ 47 h 4320"/>
                <a:gd name="T86" fmla="*/ 2221 w 4958"/>
                <a:gd name="T87" fmla="*/ 112 h 4320"/>
                <a:gd name="T88" fmla="*/ 2161 w 4958"/>
                <a:gd name="T89" fmla="*/ 196 h 4320"/>
                <a:gd name="T90" fmla="*/ 58 w 4958"/>
                <a:gd name="T91" fmla="*/ 3775 h 4320"/>
                <a:gd name="T92" fmla="*/ 11 w 4958"/>
                <a:gd name="T93" fmla="*/ 3879 h 4320"/>
                <a:gd name="T94" fmla="*/ 0 w 4958"/>
                <a:gd name="T95" fmla="*/ 3968 h 4320"/>
                <a:gd name="T96" fmla="*/ 27 w 4958"/>
                <a:gd name="T97" fmla="*/ 4105 h 4320"/>
                <a:gd name="T98" fmla="*/ 103 w 4958"/>
                <a:gd name="T99" fmla="*/ 4217 h 4320"/>
                <a:gd name="T100" fmla="*/ 216 w 4958"/>
                <a:gd name="T101" fmla="*/ 4293 h 4320"/>
                <a:gd name="T102" fmla="*/ 354 w 4958"/>
                <a:gd name="T103" fmla="*/ 4320 h 4320"/>
                <a:gd name="T104" fmla="*/ 4675 w 4958"/>
                <a:gd name="T105" fmla="*/ 4314 h 4320"/>
                <a:gd name="T106" fmla="*/ 4802 w 4958"/>
                <a:gd name="T107" fmla="*/ 4260 h 4320"/>
                <a:gd name="T108" fmla="*/ 4898 w 4958"/>
                <a:gd name="T109" fmla="*/ 4165 h 4320"/>
                <a:gd name="T110" fmla="*/ 4952 w 4958"/>
                <a:gd name="T111" fmla="*/ 4039 h 4320"/>
                <a:gd name="T112" fmla="*/ 4958 w 4958"/>
                <a:gd name="T113" fmla="*/ 3946 h 4320"/>
                <a:gd name="T114" fmla="*/ 4941 w 4958"/>
                <a:gd name="T115" fmla="*/ 3862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958" h="4320">
                  <a:moveTo>
                    <a:pt x="2711" y="2546"/>
                  </a:moveTo>
                  <a:lnTo>
                    <a:pt x="2711" y="2546"/>
                  </a:lnTo>
                  <a:lnTo>
                    <a:pt x="2710" y="2569"/>
                  </a:lnTo>
                  <a:lnTo>
                    <a:pt x="2707" y="2593"/>
                  </a:lnTo>
                  <a:lnTo>
                    <a:pt x="2700" y="2615"/>
                  </a:lnTo>
                  <a:lnTo>
                    <a:pt x="2692" y="2636"/>
                  </a:lnTo>
                  <a:lnTo>
                    <a:pt x="2683" y="2656"/>
                  </a:lnTo>
                  <a:lnTo>
                    <a:pt x="2672" y="2675"/>
                  </a:lnTo>
                  <a:lnTo>
                    <a:pt x="2658" y="2692"/>
                  </a:lnTo>
                  <a:lnTo>
                    <a:pt x="2643" y="2710"/>
                  </a:lnTo>
                  <a:lnTo>
                    <a:pt x="2626" y="2724"/>
                  </a:lnTo>
                  <a:lnTo>
                    <a:pt x="2609" y="2738"/>
                  </a:lnTo>
                  <a:lnTo>
                    <a:pt x="2590" y="2749"/>
                  </a:lnTo>
                  <a:lnTo>
                    <a:pt x="2569" y="2759"/>
                  </a:lnTo>
                  <a:lnTo>
                    <a:pt x="2549" y="2767"/>
                  </a:lnTo>
                  <a:lnTo>
                    <a:pt x="2526" y="2773"/>
                  </a:lnTo>
                  <a:lnTo>
                    <a:pt x="2503" y="2776"/>
                  </a:lnTo>
                  <a:lnTo>
                    <a:pt x="2479" y="2778"/>
                  </a:lnTo>
                  <a:lnTo>
                    <a:pt x="2479" y="2778"/>
                  </a:lnTo>
                  <a:lnTo>
                    <a:pt x="2455" y="2776"/>
                  </a:lnTo>
                  <a:lnTo>
                    <a:pt x="2432" y="2773"/>
                  </a:lnTo>
                  <a:lnTo>
                    <a:pt x="2409" y="2767"/>
                  </a:lnTo>
                  <a:lnTo>
                    <a:pt x="2389" y="2759"/>
                  </a:lnTo>
                  <a:lnTo>
                    <a:pt x="2368" y="2749"/>
                  </a:lnTo>
                  <a:lnTo>
                    <a:pt x="2349" y="2738"/>
                  </a:lnTo>
                  <a:lnTo>
                    <a:pt x="2330" y="2724"/>
                  </a:lnTo>
                  <a:lnTo>
                    <a:pt x="2315" y="2710"/>
                  </a:lnTo>
                  <a:lnTo>
                    <a:pt x="2299" y="2692"/>
                  </a:lnTo>
                  <a:lnTo>
                    <a:pt x="2286" y="2675"/>
                  </a:lnTo>
                  <a:lnTo>
                    <a:pt x="2275" y="2656"/>
                  </a:lnTo>
                  <a:lnTo>
                    <a:pt x="2264" y="2636"/>
                  </a:lnTo>
                  <a:lnTo>
                    <a:pt x="2256" y="2615"/>
                  </a:lnTo>
                  <a:lnTo>
                    <a:pt x="2251" y="2593"/>
                  </a:lnTo>
                  <a:lnTo>
                    <a:pt x="2248" y="2569"/>
                  </a:lnTo>
                  <a:lnTo>
                    <a:pt x="2247" y="2546"/>
                  </a:lnTo>
                  <a:lnTo>
                    <a:pt x="2247" y="1620"/>
                  </a:lnTo>
                  <a:lnTo>
                    <a:pt x="2247" y="1620"/>
                  </a:lnTo>
                  <a:lnTo>
                    <a:pt x="2248" y="1596"/>
                  </a:lnTo>
                  <a:lnTo>
                    <a:pt x="2251" y="1574"/>
                  </a:lnTo>
                  <a:lnTo>
                    <a:pt x="2256" y="1552"/>
                  </a:lnTo>
                  <a:lnTo>
                    <a:pt x="2264" y="1530"/>
                  </a:lnTo>
                  <a:lnTo>
                    <a:pt x="2275" y="1511"/>
                  </a:lnTo>
                  <a:lnTo>
                    <a:pt x="2286" y="1492"/>
                  </a:lnTo>
                  <a:lnTo>
                    <a:pt x="2299" y="1473"/>
                  </a:lnTo>
                  <a:lnTo>
                    <a:pt x="2315" y="1457"/>
                  </a:lnTo>
                  <a:lnTo>
                    <a:pt x="2330" y="1441"/>
                  </a:lnTo>
                  <a:lnTo>
                    <a:pt x="2349" y="1428"/>
                  </a:lnTo>
                  <a:lnTo>
                    <a:pt x="2368" y="1417"/>
                  </a:lnTo>
                  <a:lnTo>
                    <a:pt x="2389" y="1406"/>
                  </a:lnTo>
                  <a:lnTo>
                    <a:pt x="2409" y="1400"/>
                  </a:lnTo>
                  <a:lnTo>
                    <a:pt x="2432" y="1394"/>
                  </a:lnTo>
                  <a:lnTo>
                    <a:pt x="2455" y="1390"/>
                  </a:lnTo>
                  <a:lnTo>
                    <a:pt x="2479" y="1389"/>
                  </a:lnTo>
                  <a:lnTo>
                    <a:pt x="2479" y="1389"/>
                  </a:lnTo>
                  <a:lnTo>
                    <a:pt x="2503" y="1390"/>
                  </a:lnTo>
                  <a:lnTo>
                    <a:pt x="2526" y="1394"/>
                  </a:lnTo>
                  <a:lnTo>
                    <a:pt x="2549" y="1400"/>
                  </a:lnTo>
                  <a:lnTo>
                    <a:pt x="2569" y="1406"/>
                  </a:lnTo>
                  <a:lnTo>
                    <a:pt x="2590" y="1417"/>
                  </a:lnTo>
                  <a:lnTo>
                    <a:pt x="2609" y="1428"/>
                  </a:lnTo>
                  <a:lnTo>
                    <a:pt x="2626" y="1441"/>
                  </a:lnTo>
                  <a:lnTo>
                    <a:pt x="2643" y="1457"/>
                  </a:lnTo>
                  <a:lnTo>
                    <a:pt x="2658" y="1473"/>
                  </a:lnTo>
                  <a:lnTo>
                    <a:pt x="2672" y="1492"/>
                  </a:lnTo>
                  <a:lnTo>
                    <a:pt x="2683" y="1511"/>
                  </a:lnTo>
                  <a:lnTo>
                    <a:pt x="2692" y="1530"/>
                  </a:lnTo>
                  <a:lnTo>
                    <a:pt x="2700" y="1552"/>
                  </a:lnTo>
                  <a:lnTo>
                    <a:pt x="2707" y="1574"/>
                  </a:lnTo>
                  <a:lnTo>
                    <a:pt x="2710" y="1596"/>
                  </a:lnTo>
                  <a:lnTo>
                    <a:pt x="2711" y="1620"/>
                  </a:lnTo>
                  <a:lnTo>
                    <a:pt x="2711" y="2546"/>
                  </a:lnTo>
                  <a:close/>
                  <a:moveTo>
                    <a:pt x="2479" y="3780"/>
                  </a:moveTo>
                  <a:lnTo>
                    <a:pt x="2479" y="3780"/>
                  </a:lnTo>
                  <a:lnTo>
                    <a:pt x="2447" y="3778"/>
                  </a:lnTo>
                  <a:lnTo>
                    <a:pt x="2416" y="3773"/>
                  </a:lnTo>
                  <a:lnTo>
                    <a:pt x="2387" y="3767"/>
                  </a:lnTo>
                  <a:lnTo>
                    <a:pt x="2359" y="3756"/>
                  </a:lnTo>
                  <a:lnTo>
                    <a:pt x="2330" y="3743"/>
                  </a:lnTo>
                  <a:lnTo>
                    <a:pt x="2305" y="3727"/>
                  </a:lnTo>
                  <a:lnTo>
                    <a:pt x="2282" y="3710"/>
                  </a:lnTo>
                  <a:lnTo>
                    <a:pt x="2259" y="3690"/>
                  </a:lnTo>
                  <a:lnTo>
                    <a:pt x="2240" y="3667"/>
                  </a:lnTo>
                  <a:lnTo>
                    <a:pt x="2221" y="3644"/>
                  </a:lnTo>
                  <a:lnTo>
                    <a:pt x="2206" y="3618"/>
                  </a:lnTo>
                  <a:lnTo>
                    <a:pt x="2193" y="3592"/>
                  </a:lnTo>
                  <a:lnTo>
                    <a:pt x="2184" y="3563"/>
                  </a:lnTo>
                  <a:lnTo>
                    <a:pt x="2176" y="3533"/>
                  </a:lnTo>
                  <a:lnTo>
                    <a:pt x="2171" y="3503"/>
                  </a:lnTo>
                  <a:lnTo>
                    <a:pt x="2169" y="3471"/>
                  </a:lnTo>
                  <a:lnTo>
                    <a:pt x="2169" y="3471"/>
                  </a:lnTo>
                  <a:lnTo>
                    <a:pt x="2171" y="3440"/>
                  </a:lnTo>
                  <a:lnTo>
                    <a:pt x="2176" y="3410"/>
                  </a:lnTo>
                  <a:lnTo>
                    <a:pt x="2184" y="3380"/>
                  </a:lnTo>
                  <a:lnTo>
                    <a:pt x="2193" y="3351"/>
                  </a:lnTo>
                  <a:lnTo>
                    <a:pt x="2206" y="3325"/>
                  </a:lnTo>
                  <a:lnTo>
                    <a:pt x="2221" y="3299"/>
                  </a:lnTo>
                  <a:lnTo>
                    <a:pt x="2240" y="3276"/>
                  </a:lnTo>
                  <a:lnTo>
                    <a:pt x="2259" y="3253"/>
                  </a:lnTo>
                  <a:lnTo>
                    <a:pt x="2282" y="3233"/>
                  </a:lnTo>
                  <a:lnTo>
                    <a:pt x="2305" y="3216"/>
                  </a:lnTo>
                  <a:lnTo>
                    <a:pt x="2330" y="3200"/>
                  </a:lnTo>
                  <a:lnTo>
                    <a:pt x="2359" y="3187"/>
                  </a:lnTo>
                  <a:lnTo>
                    <a:pt x="2387" y="3178"/>
                  </a:lnTo>
                  <a:lnTo>
                    <a:pt x="2416" y="3170"/>
                  </a:lnTo>
                  <a:lnTo>
                    <a:pt x="2447" y="3165"/>
                  </a:lnTo>
                  <a:lnTo>
                    <a:pt x="2479" y="3163"/>
                  </a:lnTo>
                  <a:lnTo>
                    <a:pt x="2479" y="3163"/>
                  </a:lnTo>
                  <a:lnTo>
                    <a:pt x="2511" y="3165"/>
                  </a:lnTo>
                  <a:lnTo>
                    <a:pt x="2541" y="3170"/>
                  </a:lnTo>
                  <a:lnTo>
                    <a:pt x="2571" y="3178"/>
                  </a:lnTo>
                  <a:lnTo>
                    <a:pt x="2599" y="3187"/>
                  </a:lnTo>
                  <a:lnTo>
                    <a:pt x="2626" y="3200"/>
                  </a:lnTo>
                  <a:lnTo>
                    <a:pt x="2653" y="3216"/>
                  </a:lnTo>
                  <a:lnTo>
                    <a:pt x="2676" y="3233"/>
                  </a:lnTo>
                  <a:lnTo>
                    <a:pt x="2699" y="3253"/>
                  </a:lnTo>
                  <a:lnTo>
                    <a:pt x="2718" y="3276"/>
                  </a:lnTo>
                  <a:lnTo>
                    <a:pt x="2737" y="3299"/>
                  </a:lnTo>
                  <a:lnTo>
                    <a:pt x="2751" y="3325"/>
                  </a:lnTo>
                  <a:lnTo>
                    <a:pt x="2765" y="3351"/>
                  </a:lnTo>
                  <a:lnTo>
                    <a:pt x="2774" y="3380"/>
                  </a:lnTo>
                  <a:lnTo>
                    <a:pt x="2782" y="3410"/>
                  </a:lnTo>
                  <a:lnTo>
                    <a:pt x="2787" y="3440"/>
                  </a:lnTo>
                  <a:lnTo>
                    <a:pt x="2789" y="3471"/>
                  </a:lnTo>
                  <a:lnTo>
                    <a:pt x="2789" y="3471"/>
                  </a:lnTo>
                  <a:lnTo>
                    <a:pt x="2787" y="3503"/>
                  </a:lnTo>
                  <a:lnTo>
                    <a:pt x="2782" y="3533"/>
                  </a:lnTo>
                  <a:lnTo>
                    <a:pt x="2774" y="3563"/>
                  </a:lnTo>
                  <a:lnTo>
                    <a:pt x="2765" y="3592"/>
                  </a:lnTo>
                  <a:lnTo>
                    <a:pt x="2751" y="3618"/>
                  </a:lnTo>
                  <a:lnTo>
                    <a:pt x="2737" y="3644"/>
                  </a:lnTo>
                  <a:lnTo>
                    <a:pt x="2718" y="3667"/>
                  </a:lnTo>
                  <a:lnTo>
                    <a:pt x="2699" y="3690"/>
                  </a:lnTo>
                  <a:lnTo>
                    <a:pt x="2676" y="3710"/>
                  </a:lnTo>
                  <a:lnTo>
                    <a:pt x="2653" y="3727"/>
                  </a:lnTo>
                  <a:lnTo>
                    <a:pt x="2626" y="3743"/>
                  </a:lnTo>
                  <a:lnTo>
                    <a:pt x="2599" y="3756"/>
                  </a:lnTo>
                  <a:lnTo>
                    <a:pt x="2571" y="3767"/>
                  </a:lnTo>
                  <a:lnTo>
                    <a:pt x="2541" y="3773"/>
                  </a:lnTo>
                  <a:lnTo>
                    <a:pt x="2511" y="3778"/>
                  </a:lnTo>
                  <a:lnTo>
                    <a:pt x="2479" y="3780"/>
                  </a:lnTo>
                  <a:close/>
                  <a:moveTo>
                    <a:pt x="4917" y="3805"/>
                  </a:moveTo>
                  <a:lnTo>
                    <a:pt x="4917" y="3805"/>
                  </a:lnTo>
                  <a:lnTo>
                    <a:pt x="4901" y="3776"/>
                  </a:lnTo>
                  <a:lnTo>
                    <a:pt x="4901" y="3776"/>
                  </a:lnTo>
                  <a:lnTo>
                    <a:pt x="4896" y="3769"/>
                  </a:lnTo>
                  <a:lnTo>
                    <a:pt x="2786" y="180"/>
                  </a:lnTo>
                  <a:lnTo>
                    <a:pt x="2786" y="180"/>
                  </a:lnTo>
                  <a:lnTo>
                    <a:pt x="2786" y="180"/>
                  </a:lnTo>
                  <a:lnTo>
                    <a:pt x="2773" y="160"/>
                  </a:lnTo>
                  <a:lnTo>
                    <a:pt x="2760" y="141"/>
                  </a:lnTo>
                  <a:lnTo>
                    <a:pt x="2746" y="123"/>
                  </a:lnTo>
                  <a:lnTo>
                    <a:pt x="2730" y="106"/>
                  </a:lnTo>
                  <a:lnTo>
                    <a:pt x="2714" y="90"/>
                  </a:lnTo>
                  <a:lnTo>
                    <a:pt x="2697" y="76"/>
                  </a:lnTo>
                  <a:lnTo>
                    <a:pt x="2678" y="62"/>
                  </a:lnTo>
                  <a:lnTo>
                    <a:pt x="2659" y="51"/>
                  </a:lnTo>
                  <a:lnTo>
                    <a:pt x="2639" y="40"/>
                  </a:lnTo>
                  <a:lnTo>
                    <a:pt x="2618" y="28"/>
                  </a:lnTo>
                  <a:lnTo>
                    <a:pt x="2596" y="21"/>
                  </a:lnTo>
                  <a:lnTo>
                    <a:pt x="2574" y="13"/>
                  </a:lnTo>
                  <a:lnTo>
                    <a:pt x="2552" y="8"/>
                  </a:lnTo>
                  <a:lnTo>
                    <a:pt x="2528" y="3"/>
                  </a:lnTo>
                  <a:lnTo>
                    <a:pt x="2503" y="2"/>
                  </a:lnTo>
                  <a:lnTo>
                    <a:pt x="2479" y="0"/>
                  </a:lnTo>
                  <a:lnTo>
                    <a:pt x="2479" y="0"/>
                  </a:lnTo>
                  <a:lnTo>
                    <a:pt x="2452" y="2"/>
                  </a:lnTo>
                  <a:lnTo>
                    <a:pt x="2424" y="5"/>
                  </a:lnTo>
                  <a:lnTo>
                    <a:pt x="2398" y="9"/>
                  </a:lnTo>
                  <a:lnTo>
                    <a:pt x="2373" y="16"/>
                  </a:lnTo>
                  <a:lnTo>
                    <a:pt x="2348" y="25"/>
                  </a:lnTo>
                  <a:lnTo>
                    <a:pt x="2324" y="36"/>
                  </a:lnTo>
                  <a:lnTo>
                    <a:pt x="2300" y="47"/>
                  </a:lnTo>
                  <a:lnTo>
                    <a:pt x="2280" y="62"/>
                  </a:lnTo>
                  <a:lnTo>
                    <a:pt x="2258" y="77"/>
                  </a:lnTo>
                  <a:lnTo>
                    <a:pt x="2239" y="93"/>
                  </a:lnTo>
                  <a:lnTo>
                    <a:pt x="2221" y="112"/>
                  </a:lnTo>
                  <a:lnTo>
                    <a:pt x="2204" y="131"/>
                  </a:lnTo>
                  <a:lnTo>
                    <a:pt x="2188" y="152"/>
                  </a:lnTo>
                  <a:lnTo>
                    <a:pt x="2174" y="174"/>
                  </a:lnTo>
                  <a:lnTo>
                    <a:pt x="2161" y="196"/>
                  </a:lnTo>
                  <a:lnTo>
                    <a:pt x="2150" y="220"/>
                  </a:lnTo>
                  <a:lnTo>
                    <a:pt x="76" y="3751"/>
                  </a:lnTo>
                  <a:lnTo>
                    <a:pt x="76" y="3751"/>
                  </a:lnTo>
                  <a:lnTo>
                    <a:pt x="58" y="3775"/>
                  </a:lnTo>
                  <a:lnTo>
                    <a:pt x="44" y="3799"/>
                  </a:lnTo>
                  <a:lnTo>
                    <a:pt x="30" y="3824"/>
                  </a:lnTo>
                  <a:lnTo>
                    <a:pt x="21" y="3851"/>
                  </a:lnTo>
                  <a:lnTo>
                    <a:pt x="11" y="3879"/>
                  </a:lnTo>
                  <a:lnTo>
                    <a:pt x="5" y="3908"/>
                  </a:lnTo>
                  <a:lnTo>
                    <a:pt x="2" y="3938"/>
                  </a:lnTo>
                  <a:lnTo>
                    <a:pt x="0" y="3968"/>
                  </a:lnTo>
                  <a:lnTo>
                    <a:pt x="0" y="3968"/>
                  </a:lnTo>
                  <a:lnTo>
                    <a:pt x="2" y="4004"/>
                  </a:lnTo>
                  <a:lnTo>
                    <a:pt x="6" y="4039"/>
                  </a:lnTo>
                  <a:lnTo>
                    <a:pt x="16" y="4072"/>
                  </a:lnTo>
                  <a:lnTo>
                    <a:pt x="27" y="4105"/>
                  </a:lnTo>
                  <a:lnTo>
                    <a:pt x="43" y="4135"/>
                  </a:lnTo>
                  <a:lnTo>
                    <a:pt x="60" y="4165"/>
                  </a:lnTo>
                  <a:lnTo>
                    <a:pt x="81" y="4192"/>
                  </a:lnTo>
                  <a:lnTo>
                    <a:pt x="103" y="4217"/>
                  </a:lnTo>
                  <a:lnTo>
                    <a:pt x="128" y="4239"/>
                  </a:lnTo>
                  <a:lnTo>
                    <a:pt x="156" y="4260"/>
                  </a:lnTo>
                  <a:lnTo>
                    <a:pt x="185" y="4277"/>
                  </a:lnTo>
                  <a:lnTo>
                    <a:pt x="216" y="4293"/>
                  </a:lnTo>
                  <a:lnTo>
                    <a:pt x="248" y="4304"/>
                  </a:lnTo>
                  <a:lnTo>
                    <a:pt x="283" y="4314"/>
                  </a:lnTo>
                  <a:lnTo>
                    <a:pt x="318" y="4318"/>
                  </a:lnTo>
                  <a:lnTo>
                    <a:pt x="354" y="4320"/>
                  </a:lnTo>
                  <a:lnTo>
                    <a:pt x="4604" y="4320"/>
                  </a:lnTo>
                  <a:lnTo>
                    <a:pt x="4604" y="4320"/>
                  </a:lnTo>
                  <a:lnTo>
                    <a:pt x="4640" y="4318"/>
                  </a:lnTo>
                  <a:lnTo>
                    <a:pt x="4675" y="4314"/>
                  </a:lnTo>
                  <a:lnTo>
                    <a:pt x="4710" y="4304"/>
                  </a:lnTo>
                  <a:lnTo>
                    <a:pt x="4742" y="4293"/>
                  </a:lnTo>
                  <a:lnTo>
                    <a:pt x="4773" y="4277"/>
                  </a:lnTo>
                  <a:lnTo>
                    <a:pt x="4802" y="4260"/>
                  </a:lnTo>
                  <a:lnTo>
                    <a:pt x="4828" y="4239"/>
                  </a:lnTo>
                  <a:lnTo>
                    <a:pt x="4854" y="4217"/>
                  </a:lnTo>
                  <a:lnTo>
                    <a:pt x="4877" y="4192"/>
                  </a:lnTo>
                  <a:lnTo>
                    <a:pt x="4898" y="4165"/>
                  </a:lnTo>
                  <a:lnTo>
                    <a:pt x="4915" y="4135"/>
                  </a:lnTo>
                  <a:lnTo>
                    <a:pt x="4931" y="4105"/>
                  </a:lnTo>
                  <a:lnTo>
                    <a:pt x="4942" y="4072"/>
                  </a:lnTo>
                  <a:lnTo>
                    <a:pt x="4952" y="4039"/>
                  </a:lnTo>
                  <a:lnTo>
                    <a:pt x="4956" y="4004"/>
                  </a:lnTo>
                  <a:lnTo>
                    <a:pt x="4958" y="3968"/>
                  </a:lnTo>
                  <a:lnTo>
                    <a:pt x="4958" y="3968"/>
                  </a:lnTo>
                  <a:lnTo>
                    <a:pt x="4958" y="3946"/>
                  </a:lnTo>
                  <a:lnTo>
                    <a:pt x="4955" y="3923"/>
                  </a:lnTo>
                  <a:lnTo>
                    <a:pt x="4952" y="3903"/>
                  </a:lnTo>
                  <a:lnTo>
                    <a:pt x="4947" y="3882"/>
                  </a:lnTo>
                  <a:lnTo>
                    <a:pt x="4941" y="3862"/>
                  </a:lnTo>
                  <a:lnTo>
                    <a:pt x="4934" y="3843"/>
                  </a:lnTo>
                  <a:lnTo>
                    <a:pt x="4926" y="3824"/>
                  </a:lnTo>
                  <a:lnTo>
                    <a:pt x="4917" y="380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0" name="Rectangle 89"/>
          <p:cNvSpPr/>
          <p:nvPr/>
        </p:nvSpPr>
        <p:spPr>
          <a:xfrm>
            <a:off x="6719956" y="3481879"/>
            <a:ext cx="1618488" cy="923544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2"/>
                </a:solidFill>
              </a:rPr>
              <a:t>The content you’ve been</a:t>
            </a:r>
            <a:br>
              <a:rPr lang="en-US" sz="700" dirty="0" smtClean="0">
                <a:solidFill>
                  <a:schemeClr val="bg2"/>
                </a:solidFill>
              </a:rPr>
            </a:br>
            <a:r>
              <a:rPr lang="en-US" sz="700" dirty="0" smtClean="0">
                <a:solidFill>
                  <a:schemeClr val="bg2"/>
                </a:solidFill>
              </a:rPr>
              <a:t>watching is pirated.</a:t>
            </a:r>
          </a:p>
        </p:txBody>
      </p:sp>
      <p:grpSp>
        <p:nvGrpSpPr>
          <p:cNvPr id="91" name="Group 90"/>
          <p:cNvGrpSpPr/>
          <p:nvPr/>
        </p:nvGrpSpPr>
        <p:grpSpPr>
          <a:xfrm>
            <a:off x="6572323" y="4197809"/>
            <a:ext cx="748385" cy="449032"/>
            <a:chOff x="5779687" y="4588585"/>
            <a:chExt cx="748385" cy="449032"/>
          </a:xfrm>
        </p:grpSpPr>
        <p:pic>
          <p:nvPicPr>
            <p:cNvPr id="92" name="Picture 91" descr="macbook_no_reflect_blank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9687" y="4588585"/>
              <a:ext cx="748385" cy="449032"/>
            </a:xfrm>
            <a:prstGeom prst="rect">
              <a:avLst/>
            </a:prstGeom>
          </p:spPr>
        </p:pic>
        <p:pic>
          <p:nvPicPr>
            <p:cNvPr id="93" name="Picture 9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50" t="11451" r="22718" b="46795"/>
            <a:stretch/>
          </p:blipFill>
          <p:spPr>
            <a:xfrm flipH="1">
              <a:off x="5866869" y="4614463"/>
              <a:ext cx="566928" cy="365760"/>
            </a:xfrm>
            <a:prstGeom prst="rect">
              <a:avLst/>
            </a:prstGeom>
          </p:spPr>
        </p:pic>
      </p:grpSp>
      <p:grpSp>
        <p:nvGrpSpPr>
          <p:cNvPr id="94" name="Group 93"/>
          <p:cNvGrpSpPr/>
          <p:nvPr/>
        </p:nvGrpSpPr>
        <p:grpSpPr>
          <a:xfrm>
            <a:off x="8164901" y="4206437"/>
            <a:ext cx="423589" cy="330994"/>
            <a:chOff x="7372265" y="4597213"/>
            <a:chExt cx="423589" cy="330994"/>
          </a:xfrm>
        </p:grpSpPr>
        <p:pic>
          <p:nvPicPr>
            <p:cNvPr id="95" name="Picture 94" descr="ipad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418563" y="4550915"/>
              <a:ext cx="330994" cy="423589"/>
            </a:xfrm>
            <a:prstGeom prst="rect">
              <a:avLst/>
            </a:prstGeom>
            <a:noFill/>
          </p:spPr>
        </p:pic>
        <p:pic>
          <p:nvPicPr>
            <p:cNvPr id="96" name="Picture 9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31" t="11451" r="28781" b="46795"/>
            <a:stretch/>
          </p:blipFill>
          <p:spPr>
            <a:xfrm flipH="1">
              <a:off x="7400853" y="4632048"/>
              <a:ext cx="354941" cy="265176"/>
            </a:xfrm>
            <a:prstGeom prst="rect">
              <a:avLst/>
            </a:prstGeom>
          </p:spPr>
        </p:pic>
      </p:grpSp>
      <p:grpSp>
        <p:nvGrpSpPr>
          <p:cNvPr id="97" name="Group 96"/>
          <p:cNvGrpSpPr/>
          <p:nvPr/>
        </p:nvGrpSpPr>
        <p:grpSpPr>
          <a:xfrm>
            <a:off x="8181229" y="3906370"/>
            <a:ext cx="377907" cy="209816"/>
            <a:chOff x="7388593" y="4297146"/>
            <a:chExt cx="377907" cy="209816"/>
          </a:xfrm>
        </p:grpSpPr>
        <p:pic>
          <p:nvPicPr>
            <p:cNvPr id="98" name="Picture 97" descr="android_phone_blank_207612796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72639" y="4213100"/>
              <a:ext cx="209816" cy="377907"/>
            </a:xfrm>
            <a:prstGeom prst="rect">
              <a:avLst/>
            </a:prstGeom>
          </p:spPr>
        </p:pic>
        <p:pic>
          <p:nvPicPr>
            <p:cNvPr id="99" name="Picture 9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18" t="11451" r="19494" b="46795"/>
            <a:stretch/>
          </p:blipFill>
          <p:spPr>
            <a:xfrm flipH="1">
              <a:off x="7429861" y="4315667"/>
              <a:ext cx="310896" cy="173736"/>
            </a:xfrm>
            <a:prstGeom prst="rect">
              <a:avLst/>
            </a:prstGeom>
          </p:spPr>
        </p:pic>
      </p:grpSp>
      <p:sp>
        <p:nvSpPr>
          <p:cNvPr id="100" name="Rectangle 131"/>
          <p:cNvSpPr/>
          <p:nvPr/>
        </p:nvSpPr>
        <p:spPr>
          <a:xfrm>
            <a:off x="7671429" y="3405205"/>
            <a:ext cx="126868" cy="172288"/>
          </a:xfrm>
          <a:custGeom>
            <a:avLst/>
            <a:gdLst/>
            <a:ahLst/>
            <a:cxnLst/>
            <a:rect l="l" t="t" r="r" b="b"/>
            <a:pathLst>
              <a:path w="1612375" h="2189642">
                <a:moveTo>
                  <a:pt x="1259893" y="0"/>
                </a:moveTo>
                <a:cubicBezTo>
                  <a:pt x="1333573" y="-4"/>
                  <a:pt x="1394602" y="2046"/>
                  <a:pt x="1432652" y="8138"/>
                </a:cubicBezTo>
                <a:cubicBezTo>
                  <a:pt x="1565827" y="29459"/>
                  <a:pt x="1601768" y="72658"/>
                  <a:pt x="1610665" y="195164"/>
                </a:cubicBezTo>
                <a:lnTo>
                  <a:pt x="1612375" y="236813"/>
                </a:lnTo>
                <a:lnTo>
                  <a:pt x="1512892" y="250444"/>
                </a:lnTo>
                <a:cubicBezTo>
                  <a:pt x="1018152" y="345619"/>
                  <a:pt x="546794" y="736328"/>
                  <a:pt x="307843" y="1311389"/>
                </a:cubicBezTo>
                <a:cubicBezTo>
                  <a:pt x="199230" y="1572780"/>
                  <a:pt x="151487" y="1841327"/>
                  <a:pt x="158165" y="2095753"/>
                </a:cubicBezTo>
                <a:lnTo>
                  <a:pt x="164694" y="2189642"/>
                </a:lnTo>
                <a:lnTo>
                  <a:pt x="123076" y="2175843"/>
                </a:lnTo>
                <a:cubicBezTo>
                  <a:pt x="7585" y="2134403"/>
                  <a:pt x="-13765" y="2093696"/>
                  <a:pt x="7077" y="1859163"/>
                </a:cubicBezTo>
                <a:cubicBezTo>
                  <a:pt x="30896" y="1591125"/>
                  <a:pt x="192821" y="620900"/>
                  <a:pt x="257902" y="325638"/>
                </a:cubicBezTo>
                <a:cubicBezTo>
                  <a:pt x="283289" y="144688"/>
                  <a:pt x="369001" y="8189"/>
                  <a:pt x="534088" y="1864"/>
                </a:cubicBezTo>
                <a:cubicBezTo>
                  <a:pt x="703960" y="18514"/>
                  <a:pt x="1038854" y="12"/>
                  <a:pt x="1259893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alpha val="16000"/>
                </a:schemeClr>
              </a:gs>
              <a:gs pos="100000">
                <a:srgbClr val="2E77C7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514487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endParaRPr lang="en-US" sz="1050" dirty="0">
              <a:solidFill>
                <a:srgbClr val="FFFFFF"/>
              </a:solidFill>
            </a:endParaRPr>
          </a:p>
        </p:txBody>
      </p:sp>
      <p:grpSp>
        <p:nvGrpSpPr>
          <p:cNvPr id="101" name="Group 100"/>
          <p:cNvGrpSpPr/>
          <p:nvPr/>
        </p:nvGrpSpPr>
        <p:grpSpPr>
          <a:xfrm>
            <a:off x="6700884" y="4260254"/>
            <a:ext cx="150670" cy="176737"/>
            <a:chOff x="4362449" y="4712599"/>
            <a:chExt cx="371475" cy="430902"/>
          </a:xfrm>
        </p:grpSpPr>
        <p:sp>
          <p:nvSpPr>
            <p:cNvPr id="102" name="Rounded Rectangle 101"/>
            <p:cNvSpPr/>
            <p:nvPr/>
          </p:nvSpPr>
          <p:spPr>
            <a:xfrm>
              <a:off x="4362449" y="4712599"/>
              <a:ext cx="371475" cy="430902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>
              <a:outerShdw blurRad="76200" dist="25400" dir="5400000" algn="ctr" rotWithShape="0">
                <a:srgbClr val="000000">
                  <a:alpha val="5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68589" tIns="34295" rIns="68589" bIns="34295" rtlCol="0" anchor="t" anchorCtr="0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1000" dirty="0">
                <a:solidFill>
                  <a:srgbClr val="FFFFFF"/>
                </a:solidFill>
              </a:endParaRPr>
            </a:p>
          </p:txBody>
        </p:sp>
        <p:grpSp>
          <p:nvGrpSpPr>
            <p:cNvPr id="103" name="Group 603"/>
            <p:cNvGrpSpPr>
              <a:grpSpLocks noChangeAspect="1"/>
            </p:cNvGrpSpPr>
            <p:nvPr/>
          </p:nvGrpSpPr>
          <p:grpSpPr bwMode="auto">
            <a:xfrm>
              <a:off x="4432557" y="4776033"/>
              <a:ext cx="225251" cy="323038"/>
              <a:chOff x="6556" y="492"/>
              <a:chExt cx="2551" cy="3655"/>
            </a:xfrm>
            <a:solidFill>
              <a:srgbClr val="FFFFFF"/>
            </a:solidFill>
            <a:effectLst>
              <a:outerShdw blurRad="25400" dist="12700" dir="2700000" algn="tl" rotWithShape="0">
                <a:prstClr val="black">
                  <a:alpha val="55000"/>
                </a:prstClr>
              </a:outerShdw>
            </a:effectLst>
          </p:grpSpPr>
          <p:sp>
            <p:nvSpPr>
              <p:cNvPr id="104" name="Freeform 579"/>
              <p:cNvSpPr>
                <a:spLocks/>
              </p:cNvSpPr>
              <p:nvPr/>
            </p:nvSpPr>
            <p:spPr bwMode="auto">
              <a:xfrm>
                <a:off x="7671" y="537"/>
                <a:ext cx="272" cy="132"/>
              </a:xfrm>
              <a:custGeom>
                <a:avLst/>
                <a:gdLst>
                  <a:gd name="T0" fmla="*/ 32 w 115"/>
                  <a:gd name="T1" fmla="*/ 0 h 56"/>
                  <a:gd name="T2" fmla="*/ 72 w 115"/>
                  <a:gd name="T3" fmla="*/ 0 h 56"/>
                  <a:gd name="T4" fmla="*/ 0 w 115"/>
                  <a:gd name="T5" fmla="*/ 24 h 56"/>
                  <a:gd name="T6" fmla="*/ 32 w 115"/>
                  <a:gd name="T7" fmla="*/ 0 h 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5"/>
                  <a:gd name="T13" fmla="*/ 0 h 56"/>
                  <a:gd name="T14" fmla="*/ 115 w 115"/>
                  <a:gd name="T15" fmla="*/ 56 h 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5" h="56">
                    <a:moveTo>
                      <a:pt x="32" y="0"/>
                    </a:moveTo>
                    <a:cubicBezTo>
                      <a:pt x="45" y="0"/>
                      <a:pt x="59" y="0"/>
                      <a:pt x="72" y="0"/>
                    </a:cubicBezTo>
                    <a:cubicBezTo>
                      <a:pt x="115" y="34"/>
                      <a:pt x="15" y="56"/>
                      <a:pt x="0" y="24"/>
                    </a:cubicBezTo>
                    <a:cubicBezTo>
                      <a:pt x="0" y="5"/>
                      <a:pt x="22" y="8"/>
                      <a:pt x="3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105" name="Freeform 580"/>
              <p:cNvSpPr>
                <a:spLocks/>
              </p:cNvSpPr>
              <p:nvPr/>
            </p:nvSpPr>
            <p:spPr bwMode="auto">
              <a:xfrm>
                <a:off x="7274" y="492"/>
                <a:ext cx="1304" cy="489"/>
              </a:xfrm>
              <a:custGeom>
                <a:avLst/>
                <a:gdLst>
                  <a:gd name="T0" fmla="*/ 376 w 552"/>
                  <a:gd name="T1" fmla="*/ 75 h 207"/>
                  <a:gd name="T2" fmla="*/ 308 w 552"/>
                  <a:gd name="T3" fmla="*/ 79 h 207"/>
                  <a:gd name="T4" fmla="*/ 452 w 552"/>
                  <a:gd name="T5" fmla="*/ 123 h 207"/>
                  <a:gd name="T6" fmla="*/ 552 w 552"/>
                  <a:gd name="T7" fmla="*/ 207 h 207"/>
                  <a:gd name="T8" fmla="*/ 428 w 552"/>
                  <a:gd name="T9" fmla="*/ 155 h 207"/>
                  <a:gd name="T10" fmla="*/ 200 w 552"/>
                  <a:gd name="T11" fmla="*/ 127 h 207"/>
                  <a:gd name="T12" fmla="*/ 124 w 552"/>
                  <a:gd name="T13" fmla="*/ 111 h 207"/>
                  <a:gd name="T14" fmla="*/ 0 w 552"/>
                  <a:gd name="T15" fmla="*/ 131 h 207"/>
                  <a:gd name="T16" fmla="*/ 224 w 552"/>
                  <a:gd name="T17" fmla="*/ 71 h 207"/>
                  <a:gd name="T18" fmla="*/ 376 w 552"/>
                  <a:gd name="T19" fmla="*/ 75 h 20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52"/>
                  <a:gd name="T31" fmla="*/ 0 h 207"/>
                  <a:gd name="T32" fmla="*/ 552 w 552"/>
                  <a:gd name="T33" fmla="*/ 207 h 20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52" h="207">
                    <a:moveTo>
                      <a:pt x="376" y="75"/>
                    </a:moveTo>
                    <a:cubicBezTo>
                      <a:pt x="349" y="75"/>
                      <a:pt x="328" y="67"/>
                      <a:pt x="308" y="79"/>
                    </a:cubicBezTo>
                    <a:cubicBezTo>
                      <a:pt x="347" y="104"/>
                      <a:pt x="405" y="105"/>
                      <a:pt x="452" y="123"/>
                    </a:cubicBezTo>
                    <a:cubicBezTo>
                      <a:pt x="494" y="139"/>
                      <a:pt x="548" y="155"/>
                      <a:pt x="552" y="207"/>
                    </a:cubicBezTo>
                    <a:cubicBezTo>
                      <a:pt x="510" y="197"/>
                      <a:pt x="473" y="171"/>
                      <a:pt x="428" y="155"/>
                    </a:cubicBezTo>
                    <a:cubicBezTo>
                      <a:pt x="359" y="130"/>
                      <a:pt x="295" y="137"/>
                      <a:pt x="200" y="127"/>
                    </a:cubicBezTo>
                    <a:cubicBezTo>
                      <a:pt x="174" y="124"/>
                      <a:pt x="150" y="111"/>
                      <a:pt x="124" y="111"/>
                    </a:cubicBezTo>
                    <a:cubicBezTo>
                      <a:pt x="77" y="112"/>
                      <a:pt x="41" y="154"/>
                      <a:pt x="0" y="131"/>
                    </a:cubicBezTo>
                    <a:cubicBezTo>
                      <a:pt x="17" y="48"/>
                      <a:pt x="142" y="83"/>
                      <a:pt x="224" y="71"/>
                    </a:cubicBezTo>
                    <a:cubicBezTo>
                      <a:pt x="275" y="64"/>
                      <a:pt x="359" y="0"/>
                      <a:pt x="376" y="7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106" name="Freeform 581"/>
              <p:cNvSpPr>
                <a:spLocks/>
              </p:cNvSpPr>
              <p:nvPr/>
            </p:nvSpPr>
            <p:spPr bwMode="auto">
              <a:xfrm>
                <a:off x="8229" y="601"/>
                <a:ext cx="203" cy="175"/>
              </a:xfrm>
              <a:custGeom>
                <a:avLst/>
                <a:gdLst>
                  <a:gd name="T0" fmla="*/ 80 w 86"/>
                  <a:gd name="T1" fmla="*/ 65 h 74"/>
                  <a:gd name="T2" fmla="*/ 0 w 86"/>
                  <a:gd name="T3" fmla="*/ 41 h 74"/>
                  <a:gd name="T4" fmla="*/ 80 w 86"/>
                  <a:gd name="T5" fmla="*/ 65 h 74"/>
                  <a:gd name="T6" fmla="*/ 0 60000 65536"/>
                  <a:gd name="T7" fmla="*/ 0 60000 65536"/>
                  <a:gd name="T8" fmla="*/ 0 60000 65536"/>
                  <a:gd name="T9" fmla="*/ 0 w 86"/>
                  <a:gd name="T10" fmla="*/ 0 h 74"/>
                  <a:gd name="T11" fmla="*/ 86 w 86"/>
                  <a:gd name="T12" fmla="*/ 74 h 7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6" h="74">
                    <a:moveTo>
                      <a:pt x="80" y="65"/>
                    </a:moveTo>
                    <a:cubicBezTo>
                      <a:pt x="52" y="74"/>
                      <a:pt x="18" y="55"/>
                      <a:pt x="0" y="41"/>
                    </a:cubicBezTo>
                    <a:cubicBezTo>
                      <a:pt x="8" y="0"/>
                      <a:pt x="86" y="28"/>
                      <a:pt x="80" y="6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107" name="Freeform 582"/>
              <p:cNvSpPr>
                <a:spLocks/>
              </p:cNvSpPr>
              <p:nvPr/>
            </p:nvSpPr>
            <p:spPr bwMode="auto">
              <a:xfrm>
                <a:off x="6842" y="792"/>
                <a:ext cx="2154" cy="1030"/>
              </a:xfrm>
              <a:custGeom>
                <a:avLst/>
                <a:gdLst>
                  <a:gd name="T0" fmla="*/ 895 w 912"/>
                  <a:gd name="T1" fmla="*/ 436 h 436"/>
                  <a:gd name="T2" fmla="*/ 831 w 912"/>
                  <a:gd name="T3" fmla="*/ 336 h 436"/>
                  <a:gd name="T4" fmla="*/ 759 w 912"/>
                  <a:gd name="T5" fmla="*/ 248 h 436"/>
                  <a:gd name="T6" fmla="*/ 747 w 912"/>
                  <a:gd name="T7" fmla="*/ 184 h 436"/>
                  <a:gd name="T8" fmla="*/ 491 w 912"/>
                  <a:gd name="T9" fmla="*/ 64 h 436"/>
                  <a:gd name="T10" fmla="*/ 295 w 912"/>
                  <a:gd name="T11" fmla="*/ 44 h 436"/>
                  <a:gd name="T12" fmla="*/ 479 w 912"/>
                  <a:gd name="T13" fmla="*/ 84 h 436"/>
                  <a:gd name="T14" fmla="*/ 727 w 912"/>
                  <a:gd name="T15" fmla="*/ 220 h 436"/>
                  <a:gd name="T16" fmla="*/ 471 w 912"/>
                  <a:gd name="T17" fmla="*/ 120 h 436"/>
                  <a:gd name="T18" fmla="*/ 363 w 912"/>
                  <a:gd name="T19" fmla="*/ 120 h 436"/>
                  <a:gd name="T20" fmla="*/ 275 w 912"/>
                  <a:gd name="T21" fmla="*/ 92 h 436"/>
                  <a:gd name="T22" fmla="*/ 7 w 912"/>
                  <a:gd name="T23" fmla="*/ 216 h 436"/>
                  <a:gd name="T24" fmla="*/ 99 w 912"/>
                  <a:gd name="T25" fmla="*/ 132 h 436"/>
                  <a:gd name="T26" fmla="*/ 251 w 912"/>
                  <a:gd name="T27" fmla="*/ 24 h 436"/>
                  <a:gd name="T28" fmla="*/ 387 w 912"/>
                  <a:gd name="T29" fmla="*/ 24 h 436"/>
                  <a:gd name="T30" fmla="*/ 503 w 912"/>
                  <a:gd name="T31" fmla="*/ 28 h 436"/>
                  <a:gd name="T32" fmla="*/ 779 w 912"/>
                  <a:gd name="T33" fmla="*/ 148 h 436"/>
                  <a:gd name="T34" fmla="*/ 803 w 912"/>
                  <a:gd name="T35" fmla="*/ 228 h 436"/>
                  <a:gd name="T36" fmla="*/ 847 w 912"/>
                  <a:gd name="T37" fmla="*/ 276 h 436"/>
                  <a:gd name="T38" fmla="*/ 895 w 912"/>
                  <a:gd name="T39" fmla="*/ 436 h 4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12"/>
                  <a:gd name="T61" fmla="*/ 0 h 436"/>
                  <a:gd name="T62" fmla="*/ 912 w 912"/>
                  <a:gd name="T63" fmla="*/ 436 h 4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12" h="436">
                    <a:moveTo>
                      <a:pt x="895" y="436"/>
                    </a:moveTo>
                    <a:cubicBezTo>
                      <a:pt x="864" y="406"/>
                      <a:pt x="854" y="371"/>
                      <a:pt x="831" y="336"/>
                    </a:cubicBezTo>
                    <a:cubicBezTo>
                      <a:pt x="811" y="305"/>
                      <a:pt x="772" y="280"/>
                      <a:pt x="759" y="248"/>
                    </a:cubicBezTo>
                    <a:cubicBezTo>
                      <a:pt x="752" y="230"/>
                      <a:pt x="756" y="204"/>
                      <a:pt x="747" y="184"/>
                    </a:cubicBezTo>
                    <a:cubicBezTo>
                      <a:pt x="721" y="123"/>
                      <a:pt x="586" y="71"/>
                      <a:pt x="491" y="64"/>
                    </a:cubicBezTo>
                    <a:cubicBezTo>
                      <a:pt x="413" y="58"/>
                      <a:pt x="362" y="58"/>
                      <a:pt x="295" y="44"/>
                    </a:cubicBezTo>
                    <a:cubicBezTo>
                      <a:pt x="321" y="92"/>
                      <a:pt x="409" y="79"/>
                      <a:pt x="479" y="84"/>
                    </a:cubicBezTo>
                    <a:cubicBezTo>
                      <a:pt x="591" y="92"/>
                      <a:pt x="712" y="133"/>
                      <a:pt x="727" y="220"/>
                    </a:cubicBezTo>
                    <a:cubicBezTo>
                      <a:pt x="646" y="185"/>
                      <a:pt x="577" y="128"/>
                      <a:pt x="471" y="120"/>
                    </a:cubicBezTo>
                    <a:cubicBezTo>
                      <a:pt x="437" y="117"/>
                      <a:pt x="399" y="124"/>
                      <a:pt x="363" y="120"/>
                    </a:cubicBezTo>
                    <a:cubicBezTo>
                      <a:pt x="333" y="116"/>
                      <a:pt x="305" y="94"/>
                      <a:pt x="275" y="92"/>
                    </a:cubicBezTo>
                    <a:cubicBezTo>
                      <a:pt x="165" y="84"/>
                      <a:pt x="112" y="218"/>
                      <a:pt x="7" y="216"/>
                    </a:cubicBezTo>
                    <a:cubicBezTo>
                      <a:pt x="0" y="168"/>
                      <a:pt x="63" y="154"/>
                      <a:pt x="99" y="132"/>
                    </a:cubicBezTo>
                    <a:cubicBezTo>
                      <a:pt x="142" y="106"/>
                      <a:pt x="199" y="55"/>
                      <a:pt x="251" y="24"/>
                    </a:cubicBezTo>
                    <a:cubicBezTo>
                      <a:pt x="292" y="0"/>
                      <a:pt x="338" y="16"/>
                      <a:pt x="387" y="24"/>
                    </a:cubicBezTo>
                    <a:cubicBezTo>
                      <a:pt x="425" y="30"/>
                      <a:pt x="464" y="25"/>
                      <a:pt x="503" y="28"/>
                    </a:cubicBezTo>
                    <a:cubicBezTo>
                      <a:pt x="592" y="34"/>
                      <a:pt x="736" y="87"/>
                      <a:pt x="779" y="148"/>
                    </a:cubicBezTo>
                    <a:cubicBezTo>
                      <a:pt x="796" y="173"/>
                      <a:pt x="793" y="202"/>
                      <a:pt x="803" y="228"/>
                    </a:cubicBezTo>
                    <a:cubicBezTo>
                      <a:pt x="811" y="248"/>
                      <a:pt x="831" y="256"/>
                      <a:pt x="847" y="276"/>
                    </a:cubicBezTo>
                    <a:cubicBezTo>
                      <a:pt x="880" y="315"/>
                      <a:pt x="912" y="375"/>
                      <a:pt x="895" y="4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108" name="Freeform 583"/>
              <p:cNvSpPr>
                <a:spLocks/>
              </p:cNvSpPr>
              <p:nvPr/>
            </p:nvSpPr>
            <p:spPr bwMode="auto">
              <a:xfrm>
                <a:off x="7010" y="844"/>
                <a:ext cx="255" cy="194"/>
              </a:xfrm>
              <a:custGeom>
                <a:avLst/>
                <a:gdLst>
                  <a:gd name="T0" fmla="*/ 108 w 108"/>
                  <a:gd name="T1" fmla="*/ 10 h 82"/>
                  <a:gd name="T2" fmla="*/ 0 w 108"/>
                  <a:gd name="T3" fmla="*/ 82 h 82"/>
                  <a:gd name="T4" fmla="*/ 108 w 108"/>
                  <a:gd name="T5" fmla="*/ 10 h 82"/>
                  <a:gd name="T6" fmla="*/ 0 60000 65536"/>
                  <a:gd name="T7" fmla="*/ 0 60000 65536"/>
                  <a:gd name="T8" fmla="*/ 0 60000 65536"/>
                  <a:gd name="T9" fmla="*/ 0 w 108"/>
                  <a:gd name="T10" fmla="*/ 0 h 82"/>
                  <a:gd name="T11" fmla="*/ 108 w 108"/>
                  <a:gd name="T12" fmla="*/ 82 h 8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8" h="82">
                    <a:moveTo>
                      <a:pt x="108" y="10"/>
                    </a:moveTo>
                    <a:cubicBezTo>
                      <a:pt x="93" y="53"/>
                      <a:pt x="43" y="81"/>
                      <a:pt x="0" y="82"/>
                    </a:cubicBezTo>
                    <a:cubicBezTo>
                      <a:pt x="14" y="38"/>
                      <a:pt x="53" y="0"/>
                      <a:pt x="108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109" name="Freeform 584"/>
              <p:cNvSpPr>
                <a:spLocks/>
              </p:cNvSpPr>
              <p:nvPr/>
            </p:nvSpPr>
            <p:spPr bwMode="auto">
              <a:xfrm>
                <a:off x="6632" y="1010"/>
                <a:ext cx="916" cy="859"/>
              </a:xfrm>
              <a:custGeom>
                <a:avLst/>
                <a:gdLst>
                  <a:gd name="T0" fmla="*/ 388 w 388"/>
                  <a:gd name="T1" fmla="*/ 36 h 364"/>
                  <a:gd name="T2" fmla="*/ 220 w 388"/>
                  <a:gd name="T3" fmla="*/ 148 h 364"/>
                  <a:gd name="T4" fmla="*/ 192 w 388"/>
                  <a:gd name="T5" fmla="*/ 200 h 364"/>
                  <a:gd name="T6" fmla="*/ 96 w 388"/>
                  <a:gd name="T7" fmla="*/ 276 h 364"/>
                  <a:gd name="T8" fmla="*/ 12 w 388"/>
                  <a:gd name="T9" fmla="*/ 364 h 364"/>
                  <a:gd name="T10" fmla="*/ 88 w 388"/>
                  <a:gd name="T11" fmla="*/ 232 h 364"/>
                  <a:gd name="T12" fmla="*/ 160 w 388"/>
                  <a:gd name="T13" fmla="*/ 184 h 364"/>
                  <a:gd name="T14" fmla="*/ 208 w 388"/>
                  <a:gd name="T15" fmla="*/ 104 h 364"/>
                  <a:gd name="T16" fmla="*/ 388 w 388"/>
                  <a:gd name="T17" fmla="*/ 36 h 36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8"/>
                  <a:gd name="T28" fmla="*/ 0 h 364"/>
                  <a:gd name="T29" fmla="*/ 388 w 388"/>
                  <a:gd name="T30" fmla="*/ 364 h 36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8" h="364">
                    <a:moveTo>
                      <a:pt x="388" y="36"/>
                    </a:moveTo>
                    <a:cubicBezTo>
                      <a:pt x="327" y="76"/>
                      <a:pt x="262" y="93"/>
                      <a:pt x="220" y="148"/>
                    </a:cubicBezTo>
                    <a:cubicBezTo>
                      <a:pt x="208" y="164"/>
                      <a:pt x="205" y="185"/>
                      <a:pt x="192" y="200"/>
                    </a:cubicBezTo>
                    <a:cubicBezTo>
                      <a:pt x="166" y="229"/>
                      <a:pt x="126" y="246"/>
                      <a:pt x="96" y="276"/>
                    </a:cubicBezTo>
                    <a:cubicBezTo>
                      <a:pt x="66" y="306"/>
                      <a:pt x="53" y="347"/>
                      <a:pt x="12" y="364"/>
                    </a:cubicBezTo>
                    <a:cubicBezTo>
                      <a:pt x="0" y="307"/>
                      <a:pt x="48" y="268"/>
                      <a:pt x="88" y="232"/>
                    </a:cubicBezTo>
                    <a:cubicBezTo>
                      <a:pt x="110" y="212"/>
                      <a:pt x="142" y="202"/>
                      <a:pt x="160" y="184"/>
                    </a:cubicBezTo>
                    <a:cubicBezTo>
                      <a:pt x="179" y="165"/>
                      <a:pt x="187" y="127"/>
                      <a:pt x="208" y="104"/>
                    </a:cubicBezTo>
                    <a:cubicBezTo>
                      <a:pt x="245" y="65"/>
                      <a:pt x="341" y="0"/>
                      <a:pt x="388" y="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110" name="Freeform 585"/>
              <p:cNvSpPr>
                <a:spLocks/>
              </p:cNvSpPr>
              <p:nvPr/>
            </p:nvSpPr>
            <p:spPr bwMode="auto">
              <a:xfrm>
                <a:off x="7189" y="1090"/>
                <a:ext cx="1918" cy="1885"/>
              </a:xfrm>
              <a:custGeom>
                <a:avLst/>
                <a:gdLst>
                  <a:gd name="T0" fmla="*/ 812 w 812"/>
                  <a:gd name="T1" fmla="*/ 598 h 798"/>
                  <a:gd name="T2" fmla="*/ 812 w 812"/>
                  <a:gd name="T3" fmla="*/ 682 h 798"/>
                  <a:gd name="T4" fmla="*/ 760 w 812"/>
                  <a:gd name="T5" fmla="*/ 798 h 798"/>
                  <a:gd name="T6" fmla="*/ 772 w 812"/>
                  <a:gd name="T7" fmla="*/ 590 h 798"/>
                  <a:gd name="T8" fmla="*/ 576 w 812"/>
                  <a:gd name="T9" fmla="*/ 182 h 798"/>
                  <a:gd name="T10" fmla="*/ 100 w 812"/>
                  <a:gd name="T11" fmla="*/ 94 h 798"/>
                  <a:gd name="T12" fmla="*/ 0 w 812"/>
                  <a:gd name="T13" fmla="*/ 154 h 798"/>
                  <a:gd name="T14" fmla="*/ 112 w 812"/>
                  <a:gd name="T15" fmla="*/ 50 h 798"/>
                  <a:gd name="T16" fmla="*/ 364 w 812"/>
                  <a:gd name="T17" fmla="*/ 22 h 798"/>
                  <a:gd name="T18" fmla="*/ 812 w 812"/>
                  <a:gd name="T19" fmla="*/ 598 h 79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12"/>
                  <a:gd name="T31" fmla="*/ 0 h 798"/>
                  <a:gd name="T32" fmla="*/ 812 w 812"/>
                  <a:gd name="T33" fmla="*/ 798 h 79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12" h="798">
                    <a:moveTo>
                      <a:pt x="812" y="598"/>
                    </a:moveTo>
                    <a:cubicBezTo>
                      <a:pt x="812" y="626"/>
                      <a:pt x="812" y="654"/>
                      <a:pt x="812" y="682"/>
                    </a:cubicBezTo>
                    <a:cubicBezTo>
                      <a:pt x="796" y="722"/>
                      <a:pt x="801" y="783"/>
                      <a:pt x="760" y="798"/>
                    </a:cubicBezTo>
                    <a:cubicBezTo>
                      <a:pt x="757" y="729"/>
                      <a:pt x="777" y="659"/>
                      <a:pt x="772" y="590"/>
                    </a:cubicBezTo>
                    <a:cubicBezTo>
                      <a:pt x="760" y="437"/>
                      <a:pt x="656" y="264"/>
                      <a:pt x="576" y="182"/>
                    </a:cubicBezTo>
                    <a:cubicBezTo>
                      <a:pt x="477" y="80"/>
                      <a:pt x="267" y="0"/>
                      <a:pt x="100" y="94"/>
                    </a:cubicBezTo>
                    <a:cubicBezTo>
                      <a:pt x="64" y="114"/>
                      <a:pt x="48" y="161"/>
                      <a:pt x="0" y="154"/>
                    </a:cubicBezTo>
                    <a:cubicBezTo>
                      <a:pt x="13" y="101"/>
                      <a:pt x="67" y="72"/>
                      <a:pt x="112" y="50"/>
                    </a:cubicBezTo>
                    <a:cubicBezTo>
                      <a:pt x="181" y="17"/>
                      <a:pt x="283" y="3"/>
                      <a:pt x="364" y="22"/>
                    </a:cubicBezTo>
                    <a:cubicBezTo>
                      <a:pt x="614" y="81"/>
                      <a:pt x="776" y="324"/>
                      <a:pt x="812" y="59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111" name="Freeform 586"/>
              <p:cNvSpPr>
                <a:spLocks/>
              </p:cNvSpPr>
              <p:nvPr/>
            </p:nvSpPr>
            <p:spPr bwMode="auto">
              <a:xfrm>
                <a:off x="6556" y="1267"/>
                <a:ext cx="2407" cy="1623"/>
              </a:xfrm>
              <a:custGeom>
                <a:avLst/>
                <a:gdLst>
                  <a:gd name="T0" fmla="*/ 0 w 1019"/>
                  <a:gd name="T1" fmla="*/ 467 h 687"/>
                  <a:gd name="T2" fmla="*/ 0 w 1019"/>
                  <a:gd name="T3" fmla="*/ 435 h 687"/>
                  <a:gd name="T4" fmla="*/ 220 w 1019"/>
                  <a:gd name="T5" fmla="*/ 131 h 687"/>
                  <a:gd name="T6" fmla="*/ 296 w 1019"/>
                  <a:gd name="T7" fmla="*/ 103 h 687"/>
                  <a:gd name="T8" fmla="*/ 380 w 1019"/>
                  <a:gd name="T9" fmla="*/ 43 h 687"/>
                  <a:gd name="T10" fmla="*/ 588 w 1019"/>
                  <a:gd name="T11" fmla="*/ 3 h 687"/>
                  <a:gd name="T12" fmla="*/ 844 w 1019"/>
                  <a:gd name="T13" fmla="*/ 143 h 687"/>
                  <a:gd name="T14" fmla="*/ 1012 w 1019"/>
                  <a:gd name="T15" fmla="*/ 551 h 687"/>
                  <a:gd name="T16" fmla="*/ 976 w 1019"/>
                  <a:gd name="T17" fmla="*/ 687 h 687"/>
                  <a:gd name="T18" fmla="*/ 968 w 1019"/>
                  <a:gd name="T19" fmla="*/ 539 h 687"/>
                  <a:gd name="T20" fmla="*/ 820 w 1019"/>
                  <a:gd name="T21" fmla="*/ 187 h 687"/>
                  <a:gd name="T22" fmla="*/ 412 w 1019"/>
                  <a:gd name="T23" fmla="*/ 75 h 687"/>
                  <a:gd name="T24" fmla="*/ 304 w 1019"/>
                  <a:gd name="T25" fmla="*/ 151 h 687"/>
                  <a:gd name="T26" fmla="*/ 232 w 1019"/>
                  <a:gd name="T27" fmla="*/ 171 h 687"/>
                  <a:gd name="T28" fmla="*/ 68 w 1019"/>
                  <a:gd name="T29" fmla="*/ 371 h 687"/>
                  <a:gd name="T30" fmla="*/ 0 w 1019"/>
                  <a:gd name="T31" fmla="*/ 467 h 68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19"/>
                  <a:gd name="T49" fmla="*/ 0 h 687"/>
                  <a:gd name="T50" fmla="*/ 1019 w 1019"/>
                  <a:gd name="T51" fmla="*/ 687 h 68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19" h="687">
                    <a:moveTo>
                      <a:pt x="0" y="467"/>
                    </a:moveTo>
                    <a:cubicBezTo>
                      <a:pt x="0" y="456"/>
                      <a:pt x="0" y="446"/>
                      <a:pt x="0" y="435"/>
                    </a:cubicBezTo>
                    <a:cubicBezTo>
                      <a:pt x="35" y="319"/>
                      <a:pt x="123" y="178"/>
                      <a:pt x="220" y="131"/>
                    </a:cubicBezTo>
                    <a:cubicBezTo>
                      <a:pt x="245" y="119"/>
                      <a:pt x="272" y="115"/>
                      <a:pt x="296" y="103"/>
                    </a:cubicBezTo>
                    <a:cubicBezTo>
                      <a:pt x="329" y="86"/>
                      <a:pt x="354" y="58"/>
                      <a:pt x="380" y="43"/>
                    </a:cubicBezTo>
                    <a:cubicBezTo>
                      <a:pt x="432" y="14"/>
                      <a:pt x="497" y="0"/>
                      <a:pt x="588" y="3"/>
                    </a:cubicBezTo>
                    <a:cubicBezTo>
                      <a:pt x="693" y="7"/>
                      <a:pt x="788" y="78"/>
                      <a:pt x="844" y="143"/>
                    </a:cubicBezTo>
                    <a:cubicBezTo>
                      <a:pt x="930" y="242"/>
                      <a:pt x="1012" y="387"/>
                      <a:pt x="1012" y="551"/>
                    </a:cubicBezTo>
                    <a:cubicBezTo>
                      <a:pt x="1012" y="598"/>
                      <a:pt x="1019" y="653"/>
                      <a:pt x="976" y="687"/>
                    </a:cubicBezTo>
                    <a:cubicBezTo>
                      <a:pt x="955" y="635"/>
                      <a:pt x="970" y="584"/>
                      <a:pt x="968" y="539"/>
                    </a:cubicBezTo>
                    <a:cubicBezTo>
                      <a:pt x="961" y="392"/>
                      <a:pt x="890" y="271"/>
                      <a:pt x="820" y="187"/>
                    </a:cubicBezTo>
                    <a:cubicBezTo>
                      <a:pt x="740" y="91"/>
                      <a:pt x="571" y="0"/>
                      <a:pt x="412" y="75"/>
                    </a:cubicBezTo>
                    <a:cubicBezTo>
                      <a:pt x="373" y="93"/>
                      <a:pt x="347" y="132"/>
                      <a:pt x="304" y="151"/>
                    </a:cubicBezTo>
                    <a:cubicBezTo>
                      <a:pt x="283" y="160"/>
                      <a:pt x="256" y="159"/>
                      <a:pt x="232" y="171"/>
                    </a:cubicBezTo>
                    <a:cubicBezTo>
                      <a:pt x="156" y="208"/>
                      <a:pt x="102" y="300"/>
                      <a:pt x="68" y="371"/>
                    </a:cubicBezTo>
                    <a:cubicBezTo>
                      <a:pt x="52" y="406"/>
                      <a:pt x="34" y="484"/>
                      <a:pt x="0" y="46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112" name="Freeform 587"/>
              <p:cNvSpPr>
                <a:spLocks/>
              </p:cNvSpPr>
              <p:nvPr/>
            </p:nvSpPr>
            <p:spPr bwMode="auto">
              <a:xfrm>
                <a:off x="6752" y="1312"/>
                <a:ext cx="258" cy="236"/>
              </a:xfrm>
              <a:custGeom>
                <a:avLst/>
                <a:gdLst>
                  <a:gd name="T0" fmla="*/ 109 w 109"/>
                  <a:gd name="T1" fmla="*/ 0 h 100"/>
                  <a:gd name="T2" fmla="*/ 1 w 109"/>
                  <a:gd name="T3" fmla="*/ 100 h 100"/>
                  <a:gd name="T4" fmla="*/ 109 w 109"/>
                  <a:gd name="T5" fmla="*/ 0 h 100"/>
                  <a:gd name="T6" fmla="*/ 0 60000 65536"/>
                  <a:gd name="T7" fmla="*/ 0 60000 65536"/>
                  <a:gd name="T8" fmla="*/ 0 60000 65536"/>
                  <a:gd name="T9" fmla="*/ 0 w 109"/>
                  <a:gd name="T10" fmla="*/ 0 h 100"/>
                  <a:gd name="T11" fmla="*/ 109 w 109"/>
                  <a:gd name="T12" fmla="*/ 100 h 1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9" h="100">
                    <a:moveTo>
                      <a:pt x="109" y="0"/>
                    </a:moveTo>
                    <a:cubicBezTo>
                      <a:pt x="102" y="62"/>
                      <a:pt x="47" y="77"/>
                      <a:pt x="1" y="100"/>
                    </a:cubicBezTo>
                    <a:cubicBezTo>
                      <a:pt x="0" y="45"/>
                      <a:pt x="52" y="10"/>
                      <a:pt x="109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113" name="Freeform 588"/>
              <p:cNvSpPr>
                <a:spLocks/>
              </p:cNvSpPr>
              <p:nvPr/>
            </p:nvSpPr>
            <p:spPr bwMode="auto">
              <a:xfrm>
                <a:off x="6589" y="1432"/>
                <a:ext cx="1970" cy="2488"/>
              </a:xfrm>
              <a:custGeom>
                <a:avLst/>
                <a:gdLst>
                  <a:gd name="T0" fmla="*/ 386 w 834"/>
                  <a:gd name="T1" fmla="*/ 105 h 1053"/>
                  <a:gd name="T2" fmla="*/ 470 w 834"/>
                  <a:gd name="T3" fmla="*/ 85 h 1053"/>
                  <a:gd name="T4" fmla="*/ 834 w 834"/>
                  <a:gd name="T5" fmla="*/ 397 h 1053"/>
                  <a:gd name="T6" fmla="*/ 830 w 834"/>
                  <a:gd name="T7" fmla="*/ 429 h 1053"/>
                  <a:gd name="T8" fmla="*/ 694 w 834"/>
                  <a:gd name="T9" fmla="*/ 869 h 1053"/>
                  <a:gd name="T10" fmla="*/ 542 w 834"/>
                  <a:gd name="T11" fmla="*/ 937 h 1053"/>
                  <a:gd name="T12" fmla="*/ 434 w 834"/>
                  <a:gd name="T13" fmla="*/ 1001 h 1053"/>
                  <a:gd name="T14" fmla="*/ 302 w 834"/>
                  <a:gd name="T15" fmla="*/ 1021 h 1053"/>
                  <a:gd name="T16" fmla="*/ 222 w 834"/>
                  <a:gd name="T17" fmla="*/ 1045 h 1053"/>
                  <a:gd name="T18" fmla="*/ 390 w 834"/>
                  <a:gd name="T19" fmla="*/ 965 h 1053"/>
                  <a:gd name="T20" fmla="*/ 690 w 834"/>
                  <a:gd name="T21" fmla="*/ 625 h 1053"/>
                  <a:gd name="T22" fmla="*/ 714 w 834"/>
                  <a:gd name="T23" fmla="*/ 521 h 1053"/>
                  <a:gd name="T24" fmla="*/ 722 w 834"/>
                  <a:gd name="T25" fmla="*/ 653 h 1053"/>
                  <a:gd name="T26" fmla="*/ 622 w 834"/>
                  <a:gd name="T27" fmla="*/ 861 h 1053"/>
                  <a:gd name="T28" fmla="*/ 766 w 834"/>
                  <a:gd name="T29" fmla="*/ 529 h 1053"/>
                  <a:gd name="T30" fmla="*/ 778 w 834"/>
                  <a:gd name="T31" fmla="*/ 361 h 1053"/>
                  <a:gd name="T32" fmla="*/ 522 w 834"/>
                  <a:gd name="T33" fmla="*/ 133 h 1053"/>
                  <a:gd name="T34" fmla="*/ 326 w 834"/>
                  <a:gd name="T35" fmla="*/ 205 h 1053"/>
                  <a:gd name="T36" fmla="*/ 202 w 834"/>
                  <a:gd name="T37" fmla="*/ 321 h 1053"/>
                  <a:gd name="T38" fmla="*/ 114 w 834"/>
                  <a:gd name="T39" fmla="*/ 505 h 1053"/>
                  <a:gd name="T40" fmla="*/ 18 w 834"/>
                  <a:gd name="T41" fmla="*/ 645 h 1053"/>
                  <a:gd name="T42" fmla="*/ 78 w 834"/>
                  <a:gd name="T43" fmla="*/ 477 h 1053"/>
                  <a:gd name="T44" fmla="*/ 150 w 834"/>
                  <a:gd name="T45" fmla="*/ 309 h 1053"/>
                  <a:gd name="T46" fmla="*/ 266 w 834"/>
                  <a:gd name="T47" fmla="*/ 185 h 1053"/>
                  <a:gd name="T48" fmla="*/ 502 w 834"/>
                  <a:gd name="T49" fmla="*/ 5 h 1053"/>
                  <a:gd name="T50" fmla="*/ 574 w 834"/>
                  <a:gd name="T51" fmla="*/ 25 h 1053"/>
                  <a:gd name="T52" fmla="*/ 470 w 834"/>
                  <a:gd name="T53" fmla="*/ 57 h 1053"/>
                  <a:gd name="T54" fmla="*/ 386 w 834"/>
                  <a:gd name="T55" fmla="*/ 105 h 105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834"/>
                  <a:gd name="T85" fmla="*/ 0 h 1053"/>
                  <a:gd name="T86" fmla="*/ 834 w 834"/>
                  <a:gd name="T87" fmla="*/ 1053 h 1053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834" h="1053">
                    <a:moveTo>
                      <a:pt x="386" y="105"/>
                    </a:moveTo>
                    <a:cubicBezTo>
                      <a:pt x="419" y="107"/>
                      <a:pt x="441" y="88"/>
                      <a:pt x="470" y="85"/>
                    </a:cubicBezTo>
                    <a:cubicBezTo>
                      <a:pt x="658" y="63"/>
                      <a:pt x="834" y="235"/>
                      <a:pt x="834" y="397"/>
                    </a:cubicBezTo>
                    <a:cubicBezTo>
                      <a:pt x="834" y="407"/>
                      <a:pt x="832" y="420"/>
                      <a:pt x="830" y="429"/>
                    </a:cubicBezTo>
                    <a:cubicBezTo>
                      <a:pt x="792" y="614"/>
                      <a:pt x="805" y="765"/>
                      <a:pt x="694" y="869"/>
                    </a:cubicBezTo>
                    <a:cubicBezTo>
                      <a:pt x="652" y="909"/>
                      <a:pt x="601" y="916"/>
                      <a:pt x="542" y="937"/>
                    </a:cubicBezTo>
                    <a:cubicBezTo>
                      <a:pt x="502" y="951"/>
                      <a:pt x="477" y="984"/>
                      <a:pt x="434" y="1001"/>
                    </a:cubicBezTo>
                    <a:cubicBezTo>
                      <a:pt x="395" y="1017"/>
                      <a:pt x="348" y="1010"/>
                      <a:pt x="302" y="1021"/>
                    </a:cubicBezTo>
                    <a:cubicBezTo>
                      <a:pt x="278" y="1027"/>
                      <a:pt x="256" y="1053"/>
                      <a:pt x="222" y="1045"/>
                    </a:cubicBezTo>
                    <a:cubicBezTo>
                      <a:pt x="220" y="972"/>
                      <a:pt x="328" y="988"/>
                      <a:pt x="390" y="965"/>
                    </a:cubicBezTo>
                    <a:cubicBezTo>
                      <a:pt x="533" y="914"/>
                      <a:pt x="657" y="786"/>
                      <a:pt x="690" y="625"/>
                    </a:cubicBezTo>
                    <a:cubicBezTo>
                      <a:pt x="697" y="593"/>
                      <a:pt x="685" y="552"/>
                      <a:pt x="714" y="521"/>
                    </a:cubicBezTo>
                    <a:cubicBezTo>
                      <a:pt x="764" y="541"/>
                      <a:pt x="733" y="611"/>
                      <a:pt x="722" y="653"/>
                    </a:cubicBezTo>
                    <a:cubicBezTo>
                      <a:pt x="700" y="737"/>
                      <a:pt x="671" y="808"/>
                      <a:pt x="622" y="861"/>
                    </a:cubicBezTo>
                    <a:cubicBezTo>
                      <a:pt x="735" y="819"/>
                      <a:pt x="755" y="678"/>
                      <a:pt x="766" y="529"/>
                    </a:cubicBezTo>
                    <a:cubicBezTo>
                      <a:pt x="771" y="467"/>
                      <a:pt x="790" y="414"/>
                      <a:pt x="778" y="361"/>
                    </a:cubicBezTo>
                    <a:cubicBezTo>
                      <a:pt x="753" y="251"/>
                      <a:pt x="651" y="135"/>
                      <a:pt x="522" y="133"/>
                    </a:cubicBezTo>
                    <a:cubicBezTo>
                      <a:pt x="442" y="132"/>
                      <a:pt x="378" y="164"/>
                      <a:pt x="326" y="205"/>
                    </a:cubicBezTo>
                    <a:cubicBezTo>
                      <a:pt x="288" y="236"/>
                      <a:pt x="235" y="283"/>
                      <a:pt x="202" y="321"/>
                    </a:cubicBezTo>
                    <a:cubicBezTo>
                      <a:pt x="166" y="363"/>
                      <a:pt x="144" y="445"/>
                      <a:pt x="114" y="505"/>
                    </a:cubicBezTo>
                    <a:cubicBezTo>
                      <a:pt x="89" y="556"/>
                      <a:pt x="74" y="622"/>
                      <a:pt x="18" y="645"/>
                    </a:cubicBezTo>
                    <a:cubicBezTo>
                      <a:pt x="0" y="588"/>
                      <a:pt x="50" y="534"/>
                      <a:pt x="78" y="477"/>
                    </a:cubicBezTo>
                    <a:cubicBezTo>
                      <a:pt x="104" y="424"/>
                      <a:pt x="119" y="359"/>
                      <a:pt x="150" y="309"/>
                    </a:cubicBezTo>
                    <a:cubicBezTo>
                      <a:pt x="177" y="264"/>
                      <a:pt x="229" y="225"/>
                      <a:pt x="266" y="185"/>
                    </a:cubicBezTo>
                    <a:cubicBezTo>
                      <a:pt x="341" y="106"/>
                      <a:pt x="369" y="17"/>
                      <a:pt x="502" y="5"/>
                    </a:cubicBezTo>
                    <a:cubicBezTo>
                      <a:pt x="524" y="3"/>
                      <a:pt x="572" y="0"/>
                      <a:pt x="574" y="25"/>
                    </a:cubicBezTo>
                    <a:cubicBezTo>
                      <a:pt x="577" y="58"/>
                      <a:pt x="501" y="50"/>
                      <a:pt x="470" y="57"/>
                    </a:cubicBezTo>
                    <a:cubicBezTo>
                      <a:pt x="435" y="65"/>
                      <a:pt x="401" y="77"/>
                      <a:pt x="386" y="10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114" name="Freeform 589"/>
              <p:cNvSpPr>
                <a:spLocks/>
              </p:cNvSpPr>
              <p:nvPr/>
            </p:nvSpPr>
            <p:spPr bwMode="auto">
              <a:xfrm>
                <a:off x="7983" y="1435"/>
                <a:ext cx="817" cy="1455"/>
              </a:xfrm>
              <a:custGeom>
                <a:avLst/>
                <a:gdLst>
                  <a:gd name="T0" fmla="*/ 304 w 346"/>
                  <a:gd name="T1" fmla="*/ 616 h 616"/>
                  <a:gd name="T2" fmla="*/ 300 w 346"/>
                  <a:gd name="T3" fmla="*/ 464 h 616"/>
                  <a:gd name="T4" fmla="*/ 280 w 346"/>
                  <a:gd name="T5" fmla="*/ 412 h 616"/>
                  <a:gd name="T6" fmla="*/ 232 w 346"/>
                  <a:gd name="T7" fmla="*/ 260 h 616"/>
                  <a:gd name="T8" fmla="*/ 80 w 346"/>
                  <a:gd name="T9" fmla="*/ 92 h 616"/>
                  <a:gd name="T10" fmla="*/ 0 w 346"/>
                  <a:gd name="T11" fmla="*/ 32 h 616"/>
                  <a:gd name="T12" fmla="*/ 200 w 346"/>
                  <a:gd name="T13" fmla="*/ 132 h 616"/>
                  <a:gd name="T14" fmla="*/ 340 w 346"/>
                  <a:gd name="T15" fmla="*/ 448 h 616"/>
                  <a:gd name="T16" fmla="*/ 304 w 346"/>
                  <a:gd name="T17" fmla="*/ 616 h 6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46"/>
                  <a:gd name="T28" fmla="*/ 0 h 616"/>
                  <a:gd name="T29" fmla="*/ 346 w 346"/>
                  <a:gd name="T30" fmla="*/ 616 h 61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46" h="616">
                    <a:moveTo>
                      <a:pt x="304" y="616"/>
                    </a:moveTo>
                    <a:cubicBezTo>
                      <a:pt x="276" y="580"/>
                      <a:pt x="309" y="515"/>
                      <a:pt x="300" y="464"/>
                    </a:cubicBezTo>
                    <a:cubicBezTo>
                      <a:pt x="297" y="445"/>
                      <a:pt x="285" y="430"/>
                      <a:pt x="280" y="412"/>
                    </a:cubicBezTo>
                    <a:cubicBezTo>
                      <a:pt x="264" y="354"/>
                      <a:pt x="258" y="308"/>
                      <a:pt x="232" y="260"/>
                    </a:cubicBezTo>
                    <a:cubicBezTo>
                      <a:pt x="197" y="196"/>
                      <a:pt x="138" y="127"/>
                      <a:pt x="80" y="92"/>
                    </a:cubicBezTo>
                    <a:cubicBezTo>
                      <a:pt x="53" y="76"/>
                      <a:pt x="6" y="77"/>
                      <a:pt x="0" y="32"/>
                    </a:cubicBezTo>
                    <a:cubicBezTo>
                      <a:pt x="46" y="0"/>
                      <a:pt x="161" y="84"/>
                      <a:pt x="200" y="132"/>
                    </a:cubicBezTo>
                    <a:cubicBezTo>
                      <a:pt x="269" y="217"/>
                      <a:pt x="332" y="346"/>
                      <a:pt x="340" y="448"/>
                    </a:cubicBezTo>
                    <a:cubicBezTo>
                      <a:pt x="345" y="509"/>
                      <a:pt x="346" y="588"/>
                      <a:pt x="304" y="61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115" name="Freeform 590"/>
              <p:cNvSpPr>
                <a:spLocks/>
              </p:cNvSpPr>
              <p:nvPr/>
            </p:nvSpPr>
            <p:spPr bwMode="auto">
              <a:xfrm>
                <a:off x="6585" y="1680"/>
                <a:ext cx="663" cy="993"/>
              </a:xfrm>
              <a:custGeom>
                <a:avLst/>
                <a:gdLst>
                  <a:gd name="T0" fmla="*/ 276 w 281"/>
                  <a:gd name="T1" fmla="*/ 0 h 420"/>
                  <a:gd name="T2" fmla="*/ 184 w 281"/>
                  <a:gd name="T3" fmla="*/ 116 h 420"/>
                  <a:gd name="T4" fmla="*/ 100 w 281"/>
                  <a:gd name="T5" fmla="*/ 244 h 420"/>
                  <a:gd name="T6" fmla="*/ 8 w 281"/>
                  <a:gd name="T7" fmla="*/ 420 h 420"/>
                  <a:gd name="T8" fmla="*/ 48 w 281"/>
                  <a:gd name="T9" fmla="*/ 268 h 420"/>
                  <a:gd name="T10" fmla="*/ 108 w 281"/>
                  <a:gd name="T11" fmla="*/ 128 h 420"/>
                  <a:gd name="T12" fmla="*/ 268 w 281"/>
                  <a:gd name="T13" fmla="*/ 0 h 420"/>
                  <a:gd name="T14" fmla="*/ 276 w 281"/>
                  <a:gd name="T15" fmla="*/ 0 h 42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81"/>
                  <a:gd name="T25" fmla="*/ 0 h 420"/>
                  <a:gd name="T26" fmla="*/ 281 w 281"/>
                  <a:gd name="T27" fmla="*/ 420 h 42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81" h="420">
                    <a:moveTo>
                      <a:pt x="276" y="0"/>
                    </a:moveTo>
                    <a:cubicBezTo>
                      <a:pt x="281" y="60"/>
                      <a:pt x="217" y="82"/>
                      <a:pt x="184" y="116"/>
                    </a:cubicBezTo>
                    <a:cubicBezTo>
                      <a:pt x="151" y="150"/>
                      <a:pt x="120" y="196"/>
                      <a:pt x="100" y="244"/>
                    </a:cubicBezTo>
                    <a:cubicBezTo>
                      <a:pt x="74" y="306"/>
                      <a:pt x="67" y="380"/>
                      <a:pt x="8" y="420"/>
                    </a:cubicBezTo>
                    <a:cubicBezTo>
                      <a:pt x="0" y="366"/>
                      <a:pt x="29" y="315"/>
                      <a:pt x="48" y="268"/>
                    </a:cubicBezTo>
                    <a:cubicBezTo>
                      <a:pt x="67" y="221"/>
                      <a:pt x="83" y="167"/>
                      <a:pt x="108" y="128"/>
                    </a:cubicBezTo>
                    <a:cubicBezTo>
                      <a:pt x="139" y="81"/>
                      <a:pt x="220" y="27"/>
                      <a:pt x="268" y="0"/>
                    </a:cubicBezTo>
                    <a:cubicBezTo>
                      <a:pt x="271" y="0"/>
                      <a:pt x="273" y="0"/>
                      <a:pt x="276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116" name="Freeform 591"/>
              <p:cNvSpPr>
                <a:spLocks/>
              </p:cNvSpPr>
              <p:nvPr/>
            </p:nvSpPr>
            <p:spPr bwMode="auto">
              <a:xfrm>
                <a:off x="6792" y="1758"/>
                <a:ext cx="1637" cy="1961"/>
              </a:xfrm>
              <a:custGeom>
                <a:avLst/>
                <a:gdLst>
                  <a:gd name="T0" fmla="*/ 632 w 693"/>
                  <a:gd name="T1" fmla="*/ 363 h 830"/>
                  <a:gd name="T2" fmla="*/ 444 w 693"/>
                  <a:gd name="T3" fmla="*/ 79 h 830"/>
                  <a:gd name="T4" fmla="*/ 260 w 693"/>
                  <a:gd name="T5" fmla="*/ 151 h 830"/>
                  <a:gd name="T6" fmla="*/ 232 w 693"/>
                  <a:gd name="T7" fmla="*/ 187 h 830"/>
                  <a:gd name="T8" fmla="*/ 168 w 693"/>
                  <a:gd name="T9" fmla="*/ 263 h 830"/>
                  <a:gd name="T10" fmla="*/ 524 w 693"/>
                  <a:gd name="T11" fmla="*/ 131 h 830"/>
                  <a:gd name="T12" fmla="*/ 544 w 693"/>
                  <a:gd name="T13" fmla="*/ 571 h 830"/>
                  <a:gd name="T14" fmla="*/ 376 w 693"/>
                  <a:gd name="T15" fmla="*/ 763 h 830"/>
                  <a:gd name="T16" fmla="*/ 304 w 693"/>
                  <a:gd name="T17" fmla="*/ 795 h 830"/>
                  <a:gd name="T18" fmla="*/ 236 w 693"/>
                  <a:gd name="T19" fmla="*/ 819 h 830"/>
                  <a:gd name="T20" fmla="*/ 384 w 693"/>
                  <a:gd name="T21" fmla="*/ 703 h 830"/>
                  <a:gd name="T22" fmla="*/ 528 w 693"/>
                  <a:gd name="T23" fmla="*/ 415 h 830"/>
                  <a:gd name="T24" fmla="*/ 520 w 693"/>
                  <a:gd name="T25" fmla="*/ 191 h 830"/>
                  <a:gd name="T26" fmla="*/ 340 w 693"/>
                  <a:gd name="T27" fmla="*/ 167 h 830"/>
                  <a:gd name="T28" fmla="*/ 260 w 693"/>
                  <a:gd name="T29" fmla="*/ 255 h 830"/>
                  <a:gd name="T30" fmla="*/ 200 w 693"/>
                  <a:gd name="T31" fmla="*/ 307 h 830"/>
                  <a:gd name="T32" fmla="*/ 184 w 693"/>
                  <a:gd name="T33" fmla="*/ 431 h 830"/>
                  <a:gd name="T34" fmla="*/ 116 w 693"/>
                  <a:gd name="T35" fmla="*/ 571 h 830"/>
                  <a:gd name="T36" fmla="*/ 0 w 693"/>
                  <a:gd name="T37" fmla="*/ 651 h 830"/>
                  <a:gd name="T38" fmla="*/ 84 w 693"/>
                  <a:gd name="T39" fmla="*/ 527 h 830"/>
                  <a:gd name="T40" fmla="*/ 124 w 693"/>
                  <a:gd name="T41" fmla="*/ 355 h 830"/>
                  <a:gd name="T42" fmla="*/ 124 w 693"/>
                  <a:gd name="T43" fmla="*/ 223 h 830"/>
                  <a:gd name="T44" fmla="*/ 248 w 693"/>
                  <a:gd name="T45" fmla="*/ 103 h 830"/>
                  <a:gd name="T46" fmla="*/ 644 w 693"/>
                  <a:gd name="T47" fmla="*/ 171 h 830"/>
                  <a:gd name="T48" fmla="*/ 632 w 693"/>
                  <a:gd name="T49" fmla="*/ 363 h 83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93"/>
                  <a:gd name="T76" fmla="*/ 0 h 830"/>
                  <a:gd name="T77" fmla="*/ 693 w 693"/>
                  <a:gd name="T78" fmla="*/ 830 h 83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93" h="830">
                    <a:moveTo>
                      <a:pt x="632" y="363"/>
                    </a:moveTo>
                    <a:cubicBezTo>
                      <a:pt x="628" y="214"/>
                      <a:pt x="580" y="83"/>
                      <a:pt x="444" y="79"/>
                    </a:cubicBezTo>
                    <a:cubicBezTo>
                      <a:pt x="376" y="77"/>
                      <a:pt x="304" y="110"/>
                      <a:pt x="260" y="151"/>
                    </a:cubicBezTo>
                    <a:cubicBezTo>
                      <a:pt x="249" y="161"/>
                      <a:pt x="244" y="175"/>
                      <a:pt x="232" y="187"/>
                    </a:cubicBezTo>
                    <a:cubicBezTo>
                      <a:pt x="209" y="209"/>
                      <a:pt x="160" y="222"/>
                      <a:pt x="168" y="263"/>
                    </a:cubicBezTo>
                    <a:cubicBezTo>
                      <a:pt x="253" y="221"/>
                      <a:pt x="372" y="31"/>
                      <a:pt x="524" y="131"/>
                    </a:cubicBezTo>
                    <a:cubicBezTo>
                      <a:pt x="621" y="195"/>
                      <a:pt x="594" y="461"/>
                      <a:pt x="544" y="571"/>
                    </a:cubicBezTo>
                    <a:cubicBezTo>
                      <a:pt x="509" y="649"/>
                      <a:pt x="440" y="726"/>
                      <a:pt x="376" y="763"/>
                    </a:cubicBezTo>
                    <a:cubicBezTo>
                      <a:pt x="354" y="776"/>
                      <a:pt x="327" y="783"/>
                      <a:pt x="304" y="795"/>
                    </a:cubicBezTo>
                    <a:cubicBezTo>
                      <a:pt x="283" y="806"/>
                      <a:pt x="262" y="830"/>
                      <a:pt x="236" y="819"/>
                    </a:cubicBezTo>
                    <a:cubicBezTo>
                      <a:pt x="260" y="744"/>
                      <a:pt x="331" y="743"/>
                      <a:pt x="384" y="703"/>
                    </a:cubicBezTo>
                    <a:cubicBezTo>
                      <a:pt x="465" y="641"/>
                      <a:pt x="514" y="548"/>
                      <a:pt x="528" y="415"/>
                    </a:cubicBezTo>
                    <a:cubicBezTo>
                      <a:pt x="536" y="339"/>
                      <a:pt x="562" y="251"/>
                      <a:pt x="520" y="191"/>
                    </a:cubicBezTo>
                    <a:cubicBezTo>
                      <a:pt x="484" y="140"/>
                      <a:pt x="396" y="135"/>
                      <a:pt x="340" y="167"/>
                    </a:cubicBezTo>
                    <a:cubicBezTo>
                      <a:pt x="309" y="184"/>
                      <a:pt x="293" y="221"/>
                      <a:pt x="260" y="255"/>
                    </a:cubicBezTo>
                    <a:cubicBezTo>
                      <a:pt x="243" y="273"/>
                      <a:pt x="213" y="285"/>
                      <a:pt x="200" y="307"/>
                    </a:cubicBezTo>
                    <a:cubicBezTo>
                      <a:pt x="179" y="343"/>
                      <a:pt x="192" y="380"/>
                      <a:pt x="184" y="431"/>
                    </a:cubicBezTo>
                    <a:cubicBezTo>
                      <a:pt x="177" y="476"/>
                      <a:pt x="142" y="534"/>
                      <a:pt x="116" y="571"/>
                    </a:cubicBezTo>
                    <a:cubicBezTo>
                      <a:pt x="90" y="608"/>
                      <a:pt x="55" y="652"/>
                      <a:pt x="0" y="651"/>
                    </a:cubicBezTo>
                    <a:cubicBezTo>
                      <a:pt x="5" y="592"/>
                      <a:pt x="59" y="569"/>
                      <a:pt x="84" y="527"/>
                    </a:cubicBezTo>
                    <a:cubicBezTo>
                      <a:pt x="107" y="489"/>
                      <a:pt x="132" y="426"/>
                      <a:pt x="124" y="355"/>
                    </a:cubicBezTo>
                    <a:cubicBezTo>
                      <a:pt x="119" y="309"/>
                      <a:pt x="103" y="267"/>
                      <a:pt x="124" y="223"/>
                    </a:cubicBezTo>
                    <a:cubicBezTo>
                      <a:pt x="145" y="180"/>
                      <a:pt x="204" y="139"/>
                      <a:pt x="248" y="103"/>
                    </a:cubicBezTo>
                    <a:cubicBezTo>
                      <a:pt x="376" y="0"/>
                      <a:pt x="568" y="10"/>
                      <a:pt x="644" y="171"/>
                    </a:cubicBezTo>
                    <a:cubicBezTo>
                      <a:pt x="664" y="213"/>
                      <a:pt x="693" y="346"/>
                      <a:pt x="632" y="36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117" name="Freeform 592"/>
              <p:cNvSpPr>
                <a:spLocks/>
              </p:cNvSpPr>
              <p:nvPr/>
            </p:nvSpPr>
            <p:spPr bwMode="auto">
              <a:xfrm>
                <a:off x="7744" y="2099"/>
                <a:ext cx="307" cy="214"/>
              </a:xfrm>
              <a:custGeom>
                <a:avLst/>
                <a:gdLst>
                  <a:gd name="T0" fmla="*/ 101 w 130"/>
                  <a:gd name="T1" fmla="*/ 91 h 91"/>
                  <a:gd name="T2" fmla="*/ 17 w 130"/>
                  <a:gd name="T3" fmla="*/ 67 h 91"/>
                  <a:gd name="T4" fmla="*/ 101 w 130"/>
                  <a:gd name="T5" fmla="*/ 91 h 91"/>
                  <a:gd name="T6" fmla="*/ 0 60000 65536"/>
                  <a:gd name="T7" fmla="*/ 0 60000 65536"/>
                  <a:gd name="T8" fmla="*/ 0 60000 65536"/>
                  <a:gd name="T9" fmla="*/ 0 w 130"/>
                  <a:gd name="T10" fmla="*/ 0 h 91"/>
                  <a:gd name="T11" fmla="*/ 130 w 130"/>
                  <a:gd name="T12" fmla="*/ 91 h 9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0" h="91">
                    <a:moveTo>
                      <a:pt x="101" y="91"/>
                    </a:moveTo>
                    <a:cubicBezTo>
                      <a:pt x="75" y="81"/>
                      <a:pt x="51" y="69"/>
                      <a:pt x="17" y="67"/>
                    </a:cubicBezTo>
                    <a:cubicBezTo>
                      <a:pt x="0" y="0"/>
                      <a:pt x="130" y="39"/>
                      <a:pt x="101" y="9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118" name="Freeform 593"/>
              <p:cNvSpPr>
                <a:spLocks/>
              </p:cNvSpPr>
              <p:nvPr/>
            </p:nvSpPr>
            <p:spPr bwMode="auto">
              <a:xfrm>
                <a:off x="7222" y="2108"/>
                <a:ext cx="529" cy="621"/>
              </a:xfrm>
              <a:custGeom>
                <a:avLst/>
                <a:gdLst>
                  <a:gd name="T0" fmla="*/ 222 w 224"/>
                  <a:gd name="T1" fmla="*/ 47 h 263"/>
                  <a:gd name="T2" fmla="*/ 182 w 224"/>
                  <a:gd name="T3" fmla="*/ 79 h 263"/>
                  <a:gd name="T4" fmla="*/ 86 w 224"/>
                  <a:gd name="T5" fmla="*/ 179 h 263"/>
                  <a:gd name="T6" fmla="*/ 34 w 224"/>
                  <a:gd name="T7" fmla="*/ 263 h 263"/>
                  <a:gd name="T8" fmla="*/ 118 w 224"/>
                  <a:gd name="T9" fmla="*/ 91 h 263"/>
                  <a:gd name="T10" fmla="*/ 222 w 224"/>
                  <a:gd name="T11" fmla="*/ 47 h 2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24"/>
                  <a:gd name="T19" fmla="*/ 0 h 263"/>
                  <a:gd name="T20" fmla="*/ 224 w 224"/>
                  <a:gd name="T21" fmla="*/ 263 h 26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24" h="263">
                    <a:moveTo>
                      <a:pt x="222" y="47"/>
                    </a:moveTo>
                    <a:cubicBezTo>
                      <a:pt x="224" y="73"/>
                      <a:pt x="195" y="68"/>
                      <a:pt x="182" y="79"/>
                    </a:cubicBezTo>
                    <a:cubicBezTo>
                      <a:pt x="162" y="122"/>
                      <a:pt x="115" y="143"/>
                      <a:pt x="86" y="179"/>
                    </a:cubicBezTo>
                    <a:cubicBezTo>
                      <a:pt x="65" y="205"/>
                      <a:pt x="68" y="245"/>
                      <a:pt x="34" y="263"/>
                    </a:cubicBezTo>
                    <a:cubicBezTo>
                      <a:pt x="0" y="195"/>
                      <a:pt x="79" y="136"/>
                      <a:pt x="118" y="91"/>
                    </a:cubicBezTo>
                    <a:cubicBezTo>
                      <a:pt x="141" y="65"/>
                      <a:pt x="176" y="0"/>
                      <a:pt x="222" y="4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119" name="Freeform 594"/>
              <p:cNvSpPr>
                <a:spLocks/>
              </p:cNvSpPr>
              <p:nvPr/>
            </p:nvSpPr>
            <p:spPr bwMode="auto">
              <a:xfrm>
                <a:off x="6868" y="2271"/>
                <a:ext cx="1139" cy="1498"/>
              </a:xfrm>
              <a:custGeom>
                <a:avLst/>
                <a:gdLst>
                  <a:gd name="T0" fmla="*/ 52 w 482"/>
                  <a:gd name="T1" fmla="*/ 614 h 634"/>
                  <a:gd name="T2" fmla="*/ 120 w 482"/>
                  <a:gd name="T3" fmla="*/ 562 h 634"/>
                  <a:gd name="T4" fmla="*/ 236 w 482"/>
                  <a:gd name="T5" fmla="*/ 454 h 634"/>
                  <a:gd name="T6" fmla="*/ 300 w 482"/>
                  <a:gd name="T7" fmla="*/ 430 h 634"/>
                  <a:gd name="T8" fmla="*/ 432 w 482"/>
                  <a:gd name="T9" fmla="*/ 206 h 634"/>
                  <a:gd name="T10" fmla="*/ 428 w 482"/>
                  <a:gd name="T11" fmla="*/ 162 h 634"/>
                  <a:gd name="T12" fmla="*/ 400 w 482"/>
                  <a:gd name="T13" fmla="*/ 58 h 634"/>
                  <a:gd name="T14" fmla="*/ 332 w 482"/>
                  <a:gd name="T15" fmla="*/ 130 h 634"/>
                  <a:gd name="T16" fmla="*/ 64 w 482"/>
                  <a:gd name="T17" fmla="*/ 490 h 634"/>
                  <a:gd name="T18" fmla="*/ 0 w 482"/>
                  <a:gd name="T19" fmla="*/ 506 h 634"/>
                  <a:gd name="T20" fmla="*/ 76 w 482"/>
                  <a:gd name="T21" fmla="*/ 426 h 634"/>
                  <a:gd name="T22" fmla="*/ 240 w 482"/>
                  <a:gd name="T23" fmla="*/ 146 h 634"/>
                  <a:gd name="T24" fmla="*/ 292 w 482"/>
                  <a:gd name="T25" fmla="*/ 102 h 634"/>
                  <a:gd name="T26" fmla="*/ 340 w 482"/>
                  <a:gd name="T27" fmla="*/ 38 h 634"/>
                  <a:gd name="T28" fmla="*/ 480 w 482"/>
                  <a:gd name="T29" fmla="*/ 90 h 634"/>
                  <a:gd name="T30" fmla="*/ 468 w 482"/>
                  <a:gd name="T31" fmla="*/ 166 h 634"/>
                  <a:gd name="T32" fmla="*/ 468 w 482"/>
                  <a:gd name="T33" fmla="*/ 250 h 634"/>
                  <a:gd name="T34" fmla="*/ 356 w 482"/>
                  <a:gd name="T35" fmla="*/ 450 h 634"/>
                  <a:gd name="T36" fmla="*/ 264 w 482"/>
                  <a:gd name="T37" fmla="*/ 494 h 634"/>
                  <a:gd name="T38" fmla="*/ 52 w 482"/>
                  <a:gd name="T39" fmla="*/ 614 h 6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82"/>
                  <a:gd name="T61" fmla="*/ 0 h 634"/>
                  <a:gd name="T62" fmla="*/ 482 w 482"/>
                  <a:gd name="T63" fmla="*/ 634 h 6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82" h="634">
                    <a:moveTo>
                      <a:pt x="52" y="614"/>
                    </a:moveTo>
                    <a:cubicBezTo>
                      <a:pt x="63" y="583"/>
                      <a:pt x="91" y="582"/>
                      <a:pt x="120" y="562"/>
                    </a:cubicBezTo>
                    <a:cubicBezTo>
                      <a:pt x="162" y="533"/>
                      <a:pt x="194" y="478"/>
                      <a:pt x="236" y="454"/>
                    </a:cubicBezTo>
                    <a:cubicBezTo>
                      <a:pt x="255" y="443"/>
                      <a:pt x="279" y="442"/>
                      <a:pt x="300" y="430"/>
                    </a:cubicBezTo>
                    <a:cubicBezTo>
                      <a:pt x="368" y="392"/>
                      <a:pt x="428" y="289"/>
                      <a:pt x="432" y="206"/>
                    </a:cubicBezTo>
                    <a:cubicBezTo>
                      <a:pt x="433" y="191"/>
                      <a:pt x="427" y="176"/>
                      <a:pt x="428" y="162"/>
                    </a:cubicBezTo>
                    <a:cubicBezTo>
                      <a:pt x="430" y="121"/>
                      <a:pt x="449" y="65"/>
                      <a:pt x="400" y="58"/>
                    </a:cubicBezTo>
                    <a:cubicBezTo>
                      <a:pt x="355" y="51"/>
                      <a:pt x="343" y="93"/>
                      <a:pt x="332" y="130"/>
                    </a:cubicBezTo>
                    <a:cubicBezTo>
                      <a:pt x="229" y="219"/>
                      <a:pt x="186" y="413"/>
                      <a:pt x="64" y="490"/>
                    </a:cubicBezTo>
                    <a:cubicBezTo>
                      <a:pt x="48" y="500"/>
                      <a:pt x="23" y="512"/>
                      <a:pt x="0" y="506"/>
                    </a:cubicBezTo>
                    <a:cubicBezTo>
                      <a:pt x="0" y="456"/>
                      <a:pt x="46" y="452"/>
                      <a:pt x="76" y="426"/>
                    </a:cubicBezTo>
                    <a:cubicBezTo>
                      <a:pt x="154" y="358"/>
                      <a:pt x="171" y="230"/>
                      <a:pt x="240" y="146"/>
                    </a:cubicBezTo>
                    <a:cubicBezTo>
                      <a:pt x="253" y="131"/>
                      <a:pt x="276" y="120"/>
                      <a:pt x="292" y="102"/>
                    </a:cubicBezTo>
                    <a:cubicBezTo>
                      <a:pt x="311" y="81"/>
                      <a:pt x="322" y="51"/>
                      <a:pt x="340" y="38"/>
                    </a:cubicBezTo>
                    <a:cubicBezTo>
                      <a:pt x="395" y="0"/>
                      <a:pt x="476" y="32"/>
                      <a:pt x="480" y="90"/>
                    </a:cubicBezTo>
                    <a:cubicBezTo>
                      <a:pt x="482" y="116"/>
                      <a:pt x="470" y="144"/>
                      <a:pt x="468" y="166"/>
                    </a:cubicBezTo>
                    <a:cubicBezTo>
                      <a:pt x="466" y="195"/>
                      <a:pt x="471" y="223"/>
                      <a:pt x="468" y="250"/>
                    </a:cubicBezTo>
                    <a:cubicBezTo>
                      <a:pt x="459" y="329"/>
                      <a:pt x="412" y="407"/>
                      <a:pt x="356" y="450"/>
                    </a:cubicBezTo>
                    <a:cubicBezTo>
                      <a:pt x="330" y="470"/>
                      <a:pt x="294" y="476"/>
                      <a:pt x="264" y="494"/>
                    </a:cubicBezTo>
                    <a:cubicBezTo>
                      <a:pt x="198" y="533"/>
                      <a:pt x="151" y="634"/>
                      <a:pt x="52" y="61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120" name="Freeform 595"/>
              <p:cNvSpPr>
                <a:spLocks noEditPoints="1"/>
              </p:cNvSpPr>
              <p:nvPr/>
            </p:nvSpPr>
            <p:spPr bwMode="auto">
              <a:xfrm>
                <a:off x="6896" y="2465"/>
                <a:ext cx="983" cy="1207"/>
              </a:xfrm>
              <a:custGeom>
                <a:avLst/>
                <a:gdLst>
                  <a:gd name="T0" fmla="*/ 388 w 416"/>
                  <a:gd name="T1" fmla="*/ 0 h 511"/>
                  <a:gd name="T2" fmla="*/ 380 w 416"/>
                  <a:gd name="T3" fmla="*/ 76 h 511"/>
                  <a:gd name="T4" fmla="*/ 308 w 416"/>
                  <a:gd name="T5" fmla="*/ 296 h 511"/>
                  <a:gd name="T6" fmla="*/ 160 w 416"/>
                  <a:gd name="T7" fmla="*/ 392 h 511"/>
                  <a:gd name="T8" fmla="*/ 0 w 416"/>
                  <a:gd name="T9" fmla="*/ 476 h 511"/>
                  <a:gd name="T10" fmla="*/ 76 w 416"/>
                  <a:gd name="T11" fmla="*/ 420 h 511"/>
                  <a:gd name="T12" fmla="*/ 208 w 416"/>
                  <a:gd name="T13" fmla="*/ 276 h 511"/>
                  <a:gd name="T14" fmla="*/ 344 w 416"/>
                  <a:gd name="T15" fmla="*/ 60 h 511"/>
                  <a:gd name="T16" fmla="*/ 380 w 416"/>
                  <a:gd name="T17" fmla="*/ 0 h 511"/>
                  <a:gd name="T18" fmla="*/ 388 w 416"/>
                  <a:gd name="T19" fmla="*/ 0 h 511"/>
                  <a:gd name="T20" fmla="*/ 260 w 416"/>
                  <a:gd name="T21" fmla="*/ 264 h 511"/>
                  <a:gd name="T22" fmla="*/ 344 w 416"/>
                  <a:gd name="T23" fmla="*/ 120 h 511"/>
                  <a:gd name="T24" fmla="*/ 332 w 416"/>
                  <a:gd name="T25" fmla="*/ 116 h 511"/>
                  <a:gd name="T26" fmla="*/ 260 w 416"/>
                  <a:gd name="T27" fmla="*/ 264 h 5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16"/>
                  <a:gd name="T43" fmla="*/ 0 h 511"/>
                  <a:gd name="T44" fmla="*/ 416 w 416"/>
                  <a:gd name="T45" fmla="*/ 511 h 5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16" h="511">
                    <a:moveTo>
                      <a:pt x="388" y="0"/>
                    </a:moveTo>
                    <a:cubicBezTo>
                      <a:pt x="408" y="22"/>
                      <a:pt x="388" y="57"/>
                      <a:pt x="380" y="76"/>
                    </a:cubicBezTo>
                    <a:cubicBezTo>
                      <a:pt x="416" y="121"/>
                      <a:pt x="361" y="271"/>
                      <a:pt x="308" y="296"/>
                    </a:cubicBezTo>
                    <a:cubicBezTo>
                      <a:pt x="246" y="325"/>
                      <a:pt x="203" y="342"/>
                      <a:pt x="160" y="392"/>
                    </a:cubicBezTo>
                    <a:cubicBezTo>
                      <a:pt x="130" y="426"/>
                      <a:pt x="60" y="511"/>
                      <a:pt x="0" y="476"/>
                    </a:cubicBezTo>
                    <a:cubicBezTo>
                      <a:pt x="17" y="440"/>
                      <a:pt x="50" y="439"/>
                      <a:pt x="76" y="420"/>
                    </a:cubicBezTo>
                    <a:cubicBezTo>
                      <a:pt x="106" y="399"/>
                      <a:pt x="194" y="313"/>
                      <a:pt x="208" y="276"/>
                    </a:cubicBezTo>
                    <a:cubicBezTo>
                      <a:pt x="239" y="199"/>
                      <a:pt x="278" y="107"/>
                      <a:pt x="344" y="60"/>
                    </a:cubicBezTo>
                    <a:cubicBezTo>
                      <a:pt x="351" y="35"/>
                      <a:pt x="355" y="6"/>
                      <a:pt x="380" y="0"/>
                    </a:cubicBezTo>
                    <a:cubicBezTo>
                      <a:pt x="383" y="0"/>
                      <a:pt x="385" y="0"/>
                      <a:pt x="388" y="0"/>
                    </a:cubicBezTo>
                    <a:close/>
                    <a:moveTo>
                      <a:pt x="260" y="264"/>
                    </a:moveTo>
                    <a:cubicBezTo>
                      <a:pt x="312" y="258"/>
                      <a:pt x="349" y="183"/>
                      <a:pt x="344" y="120"/>
                    </a:cubicBezTo>
                    <a:cubicBezTo>
                      <a:pt x="339" y="120"/>
                      <a:pt x="339" y="115"/>
                      <a:pt x="332" y="116"/>
                    </a:cubicBezTo>
                    <a:cubicBezTo>
                      <a:pt x="312" y="169"/>
                      <a:pt x="283" y="213"/>
                      <a:pt x="260" y="26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121" name="Freeform 596"/>
              <p:cNvSpPr>
                <a:spLocks/>
              </p:cNvSpPr>
              <p:nvPr/>
            </p:nvSpPr>
            <p:spPr bwMode="auto">
              <a:xfrm>
                <a:off x="8514" y="2502"/>
                <a:ext cx="163" cy="350"/>
              </a:xfrm>
              <a:custGeom>
                <a:avLst/>
                <a:gdLst>
                  <a:gd name="T0" fmla="*/ 39 w 69"/>
                  <a:gd name="T1" fmla="*/ 0 h 148"/>
                  <a:gd name="T2" fmla="*/ 15 w 69"/>
                  <a:gd name="T3" fmla="*/ 148 h 148"/>
                  <a:gd name="T4" fmla="*/ 39 w 69"/>
                  <a:gd name="T5" fmla="*/ 0 h 148"/>
                  <a:gd name="T6" fmla="*/ 0 60000 65536"/>
                  <a:gd name="T7" fmla="*/ 0 60000 65536"/>
                  <a:gd name="T8" fmla="*/ 0 60000 65536"/>
                  <a:gd name="T9" fmla="*/ 0 w 69"/>
                  <a:gd name="T10" fmla="*/ 0 h 148"/>
                  <a:gd name="T11" fmla="*/ 69 w 69"/>
                  <a:gd name="T12" fmla="*/ 148 h 14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9" h="148">
                    <a:moveTo>
                      <a:pt x="39" y="0"/>
                    </a:moveTo>
                    <a:cubicBezTo>
                      <a:pt x="69" y="30"/>
                      <a:pt x="53" y="134"/>
                      <a:pt x="15" y="148"/>
                    </a:cubicBezTo>
                    <a:cubicBezTo>
                      <a:pt x="13" y="103"/>
                      <a:pt x="0" y="16"/>
                      <a:pt x="39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122" name="Freeform 597"/>
              <p:cNvSpPr>
                <a:spLocks/>
              </p:cNvSpPr>
              <p:nvPr/>
            </p:nvSpPr>
            <p:spPr bwMode="auto">
              <a:xfrm>
                <a:off x="6670" y="2538"/>
                <a:ext cx="375" cy="616"/>
              </a:xfrm>
              <a:custGeom>
                <a:avLst/>
                <a:gdLst>
                  <a:gd name="T0" fmla="*/ 140 w 159"/>
                  <a:gd name="T1" fmla="*/ 5 h 261"/>
                  <a:gd name="T2" fmla="*/ 112 w 159"/>
                  <a:gd name="T3" fmla="*/ 157 h 261"/>
                  <a:gd name="T4" fmla="*/ 20 w 159"/>
                  <a:gd name="T5" fmla="*/ 261 h 261"/>
                  <a:gd name="T6" fmla="*/ 120 w 159"/>
                  <a:gd name="T7" fmla="*/ 13 h 261"/>
                  <a:gd name="T8" fmla="*/ 128 w 159"/>
                  <a:gd name="T9" fmla="*/ 1 h 261"/>
                  <a:gd name="T10" fmla="*/ 140 w 159"/>
                  <a:gd name="T11" fmla="*/ 5 h 2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9"/>
                  <a:gd name="T19" fmla="*/ 0 h 261"/>
                  <a:gd name="T20" fmla="*/ 159 w 159"/>
                  <a:gd name="T21" fmla="*/ 261 h 2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9" h="261">
                    <a:moveTo>
                      <a:pt x="140" y="5"/>
                    </a:moveTo>
                    <a:cubicBezTo>
                      <a:pt x="159" y="62"/>
                      <a:pt x="137" y="118"/>
                      <a:pt x="112" y="157"/>
                    </a:cubicBezTo>
                    <a:cubicBezTo>
                      <a:pt x="87" y="195"/>
                      <a:pt x="54" y="238"/>
                      <a:pt x="20" y="261"/>
                    </a:cubicBezTo>
                    <a:cubicBezTo>
                      <a:pt x="0" y="156"/>
                      <a:pt x="106" y="110"/>
                      <a:pt x="120" y="13"/>
                    </a:cubicBezTo>
                    <a:cubicBezTo>
                      <a:pt x="122" y="8"/>
                      <a:pt x="127" y="7"/>
                      <a:pt x="128" y="1"/>
                    </a:cubicBezTo>
                    <a:cubicBezTo>
                      <a:pt x="135" y="0"/>
                      <a:pt x="135" y="5"/>
                      <a:pt x="140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123" name="Freeform 598"/>
              <p:cNvSpPr>
                <a:spLocks/>
              </p:cNvSpPr>
              <p:nvPr/>
            </p:nvSpPr>
            <p:spPr bwMode="auto">
              <a:xfrm>
                <a:off x="7425" y="2937"/>
                <a:ext cx="1198" cy="1210"/>
              </a:xfrm>
              <a:custGeom>
                <a:avLst/>
                <a:gdLst>
                  <a:gd name="T0" fmla="*/ 492 w 507"/>
                  <a:gd name="T1" fmla="*/ 0 h 512"/>
                  <a:gd name="T2" fmla="*/ 444 w 507"/>
                  <a:gd name="T3" fmla="*/ 188 h 512"/>
                  <a:gd name="T4" fmla="*/ 328 w 507"/>
                  <a:gd name="T5" fmla="*/ 324 h 512"/>
                  <a:gd name="T6" fmla="*/ 160 w 507"/>
                  <a:gd name="T7" fmla="*/ 396 h 512"/>
                  <a:gd name="T8" fmla="*/ 316 w 507"/>
                  <a:gd name="T9" fmla="*/ 360 h 512"/>
                  <a:gd name="T10" fmla="*/ 124 w 507"/>
                  <a:gd name="T11" fmla="*/ 444 h 512"/>
                  <a:gd name="T12" fmla="*/ 0 w 507"/>
                  <a:gd name="T13" fmla="*/ 496 h 512"/>
                  <a:gd name="T14" fmla="*/ 56 w 507"/>
                  <a:gd name="T15" fmla="*/ 444 h 512"/>
                  <a:gd name="T16" fmla="*/ 136 w 507"/>
                  <a:gd name="T17" fmla="*/ 356 h 512"/>
                  <a:gd name="T18" fmla="*/ 332 w 507"/>
                  <a:gd name="T19" fmla="*/ 272 h 512"/>
                  <a:gd name="T20" fmla="*/ 472 w 507"/>
                  <a:gd name="T21" fmla="*/ 16 h 512"/>
                  <a:gd name="T22" fmla="*/ 480 w 507"/>
                  <a:gd name="T23" fmla="*/ 0 h 512"/>
                  <a:gd name="T24" fmla="*/ 492 w 507"/>
                  <a:gd name="T25" fmla="*/ 0 h 51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07"/>
                  <a:gd name="T40" fmla="*/ 0 h 512"/>
                  <a:gd name="T41" fmla="*/ 507 w 507"/>
                  <a:gd name="T42" fmla="*/ 512 h 51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07" h="512">
                    <a:moveTo>
                      <a:pt x="492" y="0"/>
                    </a:moveTo>
                    <a:cubicBezTo>
                      <a:pt x="507" y="67"/>
                      <a:pt x="473" y="136"/>
                      <a:pt x="444" y="188"/>
                    </a:cubicBezTo>
                    <a:cubicBezTo>
                      <a:pt x="415" y="240"/>
                      <a:pt x="380" y="296"/>
                      <a:pt x="328" y="324"/>
                    </a:cubicBezTo>
                    <a:cubicBezTo>
                      <a:pt x="274" y="354"/>
                      <a:pt x="207" y="350"/>
                      <a:pt x="160" y="396"/>
                    </a:cubicBezTo>
                    <a:cubicBezTo>
                      <a:pt x="219" y="409"/>
                      <a:pt x="271" y="361"/>
                      <a:pt x="316" y="360"/>
                    </a:cubicBezTo>
                    <a:cubicBezTo>
                      <a:pt x="311" y="453"/>
                      <a:pt x="194" y="419"/>
                      <a:pt x="124" y="444"/>
                    </a:cubicBezTo>
                    <a:cubicBezTo>
                      <a:pt x="78" y="460"/>
                      <a:pt x="50" y="512"/>
                      <a:pt x="0" y="496"/>
                    </a:cubicBezTo>
                    <a:cubicBezTo>
                      <a:pt x="5" y="460"/>
                      <a:pt x="37" y="460"/>
                      <a:pt x="56" y="444"/>
                    </a:cubicBezTo>
                    <a:cubicBezTo>
                      <a:pt x="87" y="419"/>
                      <a:pt x="107" y="378"/>
                      <a:pt x="136" y="356"/>
                    </a:cubicBezTo>
                    <a:cubicBezTo>
                      <a:pt x="198" y="310"/>
                      <a:pt x="277" y="314"/>
                      <a:pt x="332" y="272"/>
                    </a:cubicBezTo>
                    <a:cubicBezTo>
                      <a:pt x="418" y="206"/>
                      <a:pt x="424" y="122"/>
                      <a:pt x="472" y="16"/>
                    </a:cubicBezTo>
                    <a:cubicBezTo>
                      <a:pt x="474" y="12"/>
                      <a:pt x="475" y="5"/>
                      <a:pt x="480" y="0"/>
                    </a:cubicBezTo>
                    <a:cubicBezTo>
                      <a:pt x="484" y="0"/>
                      <a:pt x="488" y="0"/>
                      <a:pt x="49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124" name="Freeform 599"/>
              <p:cNvSpPr>
                <a:spLocks/>
              </p:cNvSpPr>
              <p:nvPr/>
            </p:nvSpPr>
            <p:spPr bwMode="auto">
              <a:xfrm>
                <a:off x="8219" y="2956"/>
                <a:ext cx="721" cy="869"/>
              </a:xfrm>
              <a:custGeom>
                <a:avLst/>
                <a:gdLst>
                  <a:gd name="T0" fmla="*/ 288 w 305"/>
                  <a:gd name="T1" fmla="*/ 4 h 368"/>
                  <a:gd name="T2" fmla="*/ 220 w 305"/>
                  <a:gd name="T3" fmla="*/ 196 h 368"/>
                  <a:gd name="T4" fmla="*/ 152 w 305"/>
                  <a:gd name="T5" fmla="*/ 236 h 368"/>
                  <a:gd name="T6" fmla="*/ 0 w 305"/>
                  <a:gd name="T7" fmla="*/ 348 h 368"/>
                  <a:gd name="T8" fmla="*/ 52 w 305"/>
                  <a:gd name="T9" fmla="*/ 292 h 368"/>
                  <a:gd name="T10" fmla="*/ 172 w 305"/>
                  <a:gd name="T11" fmla="*/ 76 h 368"/>
                  <a:gd name="T12" fmla="*/ 208 w 305"/>
                  <a:gd name="T13" fmla="*/ 4 h 368"/>
                  <a:gd name="T14" fmla="*/ 176 w 305"/>
                  <a:gd name="T15" fmla="*/ 164 h 368"/>
                  <a:gd name="T16" fmla="*/ 276 w 305"/>
                  <a:gd name="T17" fmla="*/ 0 h 368"/>
                  <a:gd name="T18" fmla="*/ 288 w 305"/>
                  <a:gd name="T19" fmla="*/ 4 h 36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05"/>
                  <a:gd name="T31" fmla="*/ 0 h 368"/>
                  <a:gd name="T32" fmla="*/ 305 w 305"/>
                  <a:gd name="T33" fmla="*/ 368 h 36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05" h="368">
                    <a:moveTo>
                      <a:pt x="288" y="4"/>
                    </a:moveTo>
                    <a:cubicBezTo>
                      <a:pt x="305" y="75"/>
                      <a:pt x="265" y="155"/>
                      <a:pt x="220" y="196"/>
                    </a:cubicBezTo>
                    <a:cubicBezTo>
                      <a:pt x="202" y="213"/>
                      <a:pt x="173" y="218"/>
                      <a:pt x="152" y="236"/>
                    </a:cubicBezTo>
                    <a:cubicBezTo>
                      <a:pt x="106" y="276"/>
                      <a:pt x="76" y="368"/>
                      <a:pt x="0" y="348"/>
                    </a:cubicBezTo>
                    <a:cubicBezTo>
                      <a:pt x="0" y="310"/>
                      <a:pt x="31" y="310"/>
                      <a:pt x="52" y="292"/>
                    </a:cubicBezTo>
                    <a:cubicBezTo>
                      <a:pt x="106" y="246"/>
                      <a:pt x="151" y="153"/>
                      <a:pt x="172" y="76"/>
                    </a:cubicBezTo>
                    <a:cubicBezTo>
                      <a:pt x="179" y="52"/>
                      <a:pt x="177" y="14"/>
                      <a:pt x="208" y="4"/>
                    </a:cubicBezTo>
                    <a:cubicBezTo>
                      <a:pt x="247" y="48"/>
                      <a:pt x="187" y="118"/>
                      <a:pt x="176" y="164"/>
                    </a:cubicBezTo>
                    <a:cubicBezTo>
                      <a:pt x="233" y="149"/>
                      <a:pt x="235" y="44"/>
                      <a:pt x="276" y="0"/>
                    </a:cubicBezTo>
                    <a:cubicBezTo>
                      <a:pt x="279" y="2"/>
                      <a:pt x="283" y="4"/>
                      <a:pt x="288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125" name="Freeform 600"/>
              <p:cNvSpPr>
                <a:spLocks/>
              </p:cNvSpPr>
              <p:nvPr/>
            </p:nvSpPr>
            <p:spPr bwMode="auto">
              <a:xfrm>
                <a:off x="8059" y="3410"/>
                <a:ext cx="788" cy="614"/>
              </a:xfrm>
              <a:custGeom>
                <a:avLst/>
                <a:gdLst>
                  <a:gd name="T0" fmla="*/ 328 w 334"/>
                  <a:gd name="T1" fmla="*/ 0 h 260"/>
                  <a:gd name="T2" fmla="*/ 252 w 334"/>
                  <a:gd name="T3" fmla="*/ 100 h 260"/>
                  <a:gd name="T4" fmla="*/ 288 w 334"/>
                  <a:gd name="T5" fmla="*/ 92 h 260"/>
                  <a:gd name="T6" fmla="*/ 252 w 334"/>
                  <a:gd name="T7" fmla="*/ 148 h 260"/>
                  <a:gd name="T8" fmla="*/ 0 w 334"/>
                  <a:gd name="T9" fmla="*/ 260 h 260"/>
                  <a:gd name="T10" fmla="*/ 92 w 334"/>
                  <a:gd name="T11" fmla="*/ 188 h 260"/>
                  <a:gd name="T12" fmla="*/ 196 w 334"/>
                  <a:gd name="T13" fmla="*/ 120 h 260"/>
                  <a:gd name="T14" fmla="*/ 316 w 334"/>
                  <a:gd name="T15" fmla="*/ 0 h 260"/>
                  <a:gd name="T16" fmla="*/ 328 w 334"/>
                  <a:gd name="T17" fmla="*/ 0 h 26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34"/>
                  <a:gd name="T28" fmla="*/ 0 h 260"/>
                  <a:gd name="T29" fmla="*/ 334 w 334"/>
                  <a:gd name="T30" fmla="*/ 260 h 26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34" h="260">
                    <a:moveTo>
                      <a:pt x="328" y="0"/>
                    </a:moveTo>
                    <a:cubicBezTo>
                      <a:pt x="334" y="49"/>
                      <a:pt x="277" y="69"/>
                      <a:pt x="252" y="100"/>
                    </a:cubicBezTo>
                    <a:cubicBezTo>
                      <a:pt x="263" y="112"/>
                      <a:pt x="269" y="85"/>
                      <a:pt x="288" y="92"/>
                    </a:cubicBezTo>
                    <a:cubicBezTo>
                      <a:pt x="289" y="123"/>
                      <a:pt x="264" y="129"/>
                      <a:pt x="252" y="148"/>
                    </a:cubicBezTo>
                    <a:cubicBezTo>
                      <a:pt x="148" y="163"/>
                      <a:pt x="101" y="255"/>
                      <a:pt x="0" y="260"/>
                    </a:cubicBezTo>
                    <a:cubicBezTo>
                      <a:pt x="16" y="222"/>
                      <a:pt x="60" y="207"/>
                      <a:pt x="92" y="188"/>
                    </a:cubicBezTo>
                    <a:cubicBezTo>
                      <a:pt x="126" y="168"/>
                      <a:pt x="168" y="148"/>
                      <a:pt x="196" y="120"/>
                    </a:cubicBezTo>
                    <a:cubicBezTo>
                      <a:pt x="235" y="82"/>
                      <a:pt x="259" y="24"/>
                      <a:pt x="316" y="0"/>
                    </a:cubicBezTo>
                    <a:cubicBezTo>
                      <a:pt x="320" y="0"/>
                      <a:pt x="324" y="0"/>
                      <a:pt x="328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126" name="Freeform 601"/>
              <p:cNvSpPr>
                <a:spLocks/>
              </p:cNvSpPr>
              <p:nvPr/>
            </p:nvSpPr>
            <p:spPr bwMode="auto">
              <a:xfrm>
                <a:off x="7227" y="3870"/>
                <a:ext cx="321" cy="210"/>
              </a:xfrm>
              <a:custGeom>
                <a:avLst/>
                <a:gdLst>
                  <a:gd name="T0" fmla="*/ 136 w 136"/>
                  <a:gd name="T1" fmla="*/ 9 h 89"/>
                  <a:gd name="T2" fmla="*/ 0 w 136"/>
                  <a:gd name="T3" fmla="*/ 53 h 89"/>
                  <a:gd name="T4" fmla="*/ 136 w 136"/>
                  <a:gd name="T5" fmla="*/ 9 h 89"/>
                  <a:gd name="T6" fmla="*/ 0 60000 65536"/>
                  <a:gd name="T7" fmla="*/ 0 60000 65536"/>
                  <a:gd name="T8" fmla="*/ 0 60000 65536"/>
                  <a:gd name="T9" fmla="*/ 0 w 136"/>
                  <a:gd name="T10" fmla="*/ 0 h 89"/>
                  <a:gd name="T11" fmla="*/ 136 w 136"/>
                  <a:gd name="T12" fmla="*/ 89 h 8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6" h="89">
                    <a:moveTo>
                      <a:pt x="136" y="9"/>
                    </a:moveTo>
                    <a:cubicBezTo>
                      <a:pt x="122" y="49"/>
                      <a:pt x="38" y="89"/>
                      <a:pt x="0" y="53"/>
                    </a:cubicBezTo>
                    <a:cubicBezTo>
                      <a:pt x="9" y="6"/>
                      <a:pt x="98" y="0"/>
                      <a:pt x="136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127" name="Freeform 602"/>
              <p:cNvSpPr>
                <a:spLocks/>
              </p:cNvSpPr>
              <p:nvPr/>
            </p:nvSpPr>
            <p:spPr bwMode="auto">
              <a:xfrm>
                <a:off x="7593" y="3976"/>
                <a:ext cx="333" cy="152"/>
              </a:xfrm>
              <a:custGeom>
                <a:avLst/>
                <a:gdLst>
                  <a:gd name="T0" fmla="*/ 77 w 141"/>
                  <a:gd name="T1" fmla="*/ 64 h 64"/>
                  <a:gd name="T2" fmla="*/ 37 w 141"/>
                  <a:gd name="T3" fmla="*/ 64 h 64"/>
                  <a:gd name="T4" fmla="*/ 141 w 141"/>
                  <a:gd name="T5" fmla="*/ 24 h 64"/>
                  <a:gd name="T6" fmla="*/ 77 w 141"/>
                  <a:gd name="T7" fmla="*/ 64 h 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1"/>
                  <a:gd name="T13" fmla="*/ 0 h 64"/>
                  <a:gd name="T14" fmla="*/ 141 w 141"/>
                  <a:gd name="T15" fmla="*/ 64 h 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1" h="64">
                    <a:moveTo>
                      <a:pt x="77" y="64"/>
                    </a:moveTo>
                    <a:cubicBezTo>
                      <a:pt x="64" y="64"/>
                      <a:pt x="50" y="64"/>
                      <a:pt x="37" y="64"/>
                    </a:cubicBezTo>
                    <a:cubicBezTo>
                      <a:pt x="0" y="28"/>
                      <a:pt x="107" y="0"/>
                      <a:pt x="141" y="24"/>
                    </a:cubicBezTo>
                    <a:cubicBezTo>
                      <a:pt x="135" y="53"/>
                      <a:pt x="101" y="53"/>
                      <a:pt x="77" y="6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</p:grpSp>
      </p:grpSp>
      <p:grpSp>
        <p:nvGrpSpPr>
          <p:cNvPr id="128" name="Group 127"/>
          <p:cNvGrpSpPr/>
          <p:nvPr/>
        </p:nvGrpSpPr>
        <p:grpSpPr>
          <a:xfrm>
            <a:off x="8219317" y="3924891"/>
            <a:ext cx="150670" cy="176737"/>
            <a:chOff x="4362449" y="4712599"/>
            <a:chExt cx="371475" cy="430902"/>
          </a:xfrm>
        </p:grpSpPr>
        <p:sp>
          <p:nvSpPr>
            <p:cNvPr id="129" name="Rounded Rectangle 128"/>
            <p:cNvSpPr/>
            <p:nvPr/>
          </p:nvSpPr>
          <p:spPr>
            <a:xfrm>
              <a:off x="4362449" y="4712599"/>
              <a:ext cx="371475" cy="430902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>
              <a:outerShdw blurRad="76200" dist="25400" dir="5400000" algn="ctr" rotWithShape="0">
                <a:srgbClr val="000000">
                  <a:alpha val="5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68589" tIns="34295" rIns="68589" bIns="34295" rtlCol="0" anchor="t" anchorCtr="0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1000" dirty="0">
                <a:solidFill>
                  <a:srgbClr val="FFFFFF"/>
                </a:solidFill>
              </a:endParaRPr>
            </a:p>
          </p:txBody>
        </p:sp>
        <p:grpSp>
          <p:nvGrpSpPr>
            <p:cNvPr id="130" name="Group 603"/>
            <p:cNvGrpSpPr>
              <a:grpSpLocks noChangeAspect="1"/>
            </p:cNvGrpSpPr>
            <p:nvPr/>
          </p:nvGrpSpPr>
          <p:grpSpPr bwMode="auto">
            <a:xfrm>
              <a:off x="4432557" y="4776033"/>
              <a:ext cx="225251" cy="323038"/>
              <a:chOff x="6556" y="492"/>
              <a:chExt cx="2551" cy="3655"/>
            </a:xfrm>
            <a:solidFill>
              <a:srgbClr val="FFFFFF"/>
            </a:solidFill>
            <a:effectLst>
              <a:outerShdw blurRad="25400" dist="12700" dir="2700000" algn="tl" rotWithShape="0">
                <a:prstClr val="black">
                  <a:alpha val="55000"/>
                </a:prstClr>
              </a:outerShdw>
            </a:effectLst>
          </p:grpSpPr>
          <p:sp>
            <p:nvSpPr>
              <p:cNvPr id="131" name="Freeform 579"/>
              <p:cNvSpPr>
                <a:spLocks/>
              </p:cNvSpPr>
              <p:nvPr/>
            </p:nvSpPr>
            <p:spPr bwMode="auto">
              <a:xfrm>
                <a:off x="7671" y="537"/>
                <a:ext cx="272" cy="132"/>
              </a:xfrm>
              <a:custGeom>
                <a:avLst/>
                <a:gdLst>
                  <a:gd name="T0" fmla="*/ 32 w 115"/>
                  <a:gd name="T1" fmla="*/ 0 h 56"/>
                  <a:gd name="T2" fmla="*/ 72 w 115"/>
                  <a:gd name="T3" fmla="*/ 0 h 56"/>
                  <a:gd name="T4" fmla="*/ 0 w 115"/>
                  <a:gd name="T5" fmla="*/ 24 h 56"/>
                  <a:gd name="T6" fmla="*/ 32 w 115"/>
                  <a:gd name="T7" fmla="*/ 0 h 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5"/>
                  <a:gd name="T13" fmla="*/ 0 h 56"/>
                  <a:gd name="T14" fmla="*/ 115 w 115"/>
                  <a:gd name="T15" fmla="*/ 56 h 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5" h="56">
                    <a:moveTo>
                      <a:pt x="32" y="0"/>
                    </a:moveTo>
                    <a:cubicBezTo>
                      <a:pt x="45" y="0"/>
                      <a:pt x="59" y="0"/>
                      <a:pt x="72" y="0"/>
                    </a:cubicBezTo>
                    <a:cubicBezTo>
                      <a:pt x="115" y="34"/>
                      <a:pt x="15" y="56"/>
                      <a:pt x="0" y="24"/>
                    </a:cubicBezTo>
                    <a:cubicBezTo>
                      <a:pt x="0" y="5"/>
                      <a:pt x="22" y="8"/>
                      <a:pt x="3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132" name="Freeform 580"/>
              <p:cNvSpPr>
                <a:spLocks/>
              </p:cNvSpPr>
              <p:nvPr/>
            </p:nvSpPr>
            <p:spPr bwMode="auto">
              <a:xfrm>
                <a:off x="7274" y="492"/>
                <a:ext cx="1304" cy="489"/>
              </a:xfrm>
              <a:custGeom>
                <a:avLst/>
                <a:gdLst>
                  <a:gd name="T0" fmla="*/ 376 w 552"/>
                  <a:gd name="T1" fmla="*/ 75 h 207"/>
                  <a:gd name="T2" fmla="*/ 308 w 552"/>
                  <a:gd name="T3" fmla="*/ 79 h 207"/>
                  <a:gd name="T4" fmla="*/ 452 w 552"/>
                  <a:gd name="T5" fmla="*/ 123 h 207"/>
                  <a:gd name="T6" fmla="*/ 552 w 552"/>
                  <a:gd name="T7" fmla="*/ 207 h 207"/>
                  <a:gd name="T8" fmla="*/ 428 w 552"/>
                  <a:gd name="T9" fmla="*/ 155 h 207"/>
                  <a:gd name="T10" fmla="*/ 200 w 552"/>
                  <a:gd name="T11" fmla="*/ 127 h 207"/>
                  <a:gd name="T12" fmla="*/ 124 w 552"/>
                  <a:gd name="T13" fmla="*/ 111 h 207"/>
                  <a:gd name="T14" fmla="*/ 0 w 552"/>
                  <a:gd name="T15" fmla="*/ 131 h 207"/>
                  <a:gd name="T16" fmla="*/ 224 w 552"/>
                  <a:gd name="T17" fmla="*/ 71 h 207"/>
                  <a:gd name="T18" fmla="*/ 376 w 552"/>
                  <a:gd name="T19" fmla="*/ 75 h 20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52"/>
                  <a:gd name="T31" fmla="*/ 0 h 207"/>
                  <a:gd name="T32" fmla="*/ 552 w 552"/>
                  <a:gd name="T33" fmla="*/ 207 h 20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52" h="207">
                    <a:moveTo>
                      <a:pt x="376" y="75"/>
                    </a:moveTo>
                    <a:cubicBezTo>
                      <a:pt x="349" y="75"/>
                      <a:pt x="328" y="67"/>
                      <a:pt x="308" y="79"/>
                    </a:cubicBezTo>
                    <a:cubicBezTo>
                      <a:pt x="347" y="104"/>
                      <a:pt x="405" y="105"/>
                      <a:pt x="452" y="123"/>
                    </a:cubicBezTo>
                    <a:cubicBezTo>
                      <a:pt x="494" y="139"/>
                      <a:pt x="548" y="155"/>
                      <a:pt x="552" y="207"/>
                    </a:cubicBezTo>
                    <a:cubicBezTo>
                      <a:pt x="510" y="197"/>
                      <a:pt x="473" y="171"/>
                      <a:pt x="428" y="155"/>
                    </a:cubicBezTo>
                    <a:cubicBezTo>
                      <a:pt x="359" y="130"/>
                      <a:pt x="295" y="137"/>
                      <a:pt x="200" y="127"/>
                    </a:cubicBezTo>
                    <a:cubicBezTo>
                      <a:pt x="174" y="124"/>
                      <a:pt x="150" y="111"/>
                      <a:pt x="124" y="111"/>
                    </a:cubicBezTo>
                    <a:cubicBezTo>
                      <a:pt x="77" y="112"/>
                      <a:pt x="41" y="154"/>
                      <a:pt x="0" y="131"/>
                    </a:cubicBezTo>
                    <a:cubicBezTo>
                      <a:pt x="17" y="48"/>
                      <a:pt x="142" y="83"/>
                      <a:pt x="224" y="71"/>
                    </a:cubicBezTo>
                    <a:cubicBezTo>
                      <a:pt x="275" y="64"/>
                      <a:pt x="359" y="0"/>
                      <a:pt x="376" y="7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133" name="Freeform 581"/>
              <p:cNvSpPr>
                <a:spLocks/>
              </p:cNvSpPr>
              <p:nvPr/>
            </p:nvSpPr>
            <p:spPr bwMode="auto">
              <a:xfrm>
                <a:off x="8229" y="601"/>
                <a:ext cx="203" cy="175"/>
              </a:xfrm>
              <a:custGeom>
                <a:avLst/>
                <a:gdLst>
                  <a:gd name="T0" fmla="*/ 80 w 86"/>
                  <a:gd name="T1" fmla="*/ 65 h 74"/>
                  <a:gd name="T2" fmla="*/ 0 w 86"/>
                  <a:gd name="T3" fmla="*/ 41 h 74"/>
                  <a:gd name="T4" fmla="*/ 80 w 86"/>
                  <a:gd name="T5" fmla="*/ 65 h 74"/>
                  <a:gd name="T6" fmla="*/ 0 60000 65536"/>
                  <a:gd name="T7" fmla="*/ 0 60000 65536"/>
                  <a:gd name="T8" fmla="*/ 0 60000 65536"/>
                  <a:gd name="T9" fmla="*/ 0 w 86"/>
                  <a:gd name="T10" fmla="*/ 0 h 74"/>
                  <a:gd name="T11" fmla="*/ 86 w 86"/>
                  <a:gd name="T12" fmla="*/ 74 h 7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6" h="74">
                    <a:moveTo>
                      <a:pt x="80" y="65"/>
                    </a:moveTo>
                    <a:cubicBezTo>
                      <a:pt x="52" y="74"/>
                      <a:pt x="18" y="55"/>
                      <a:pt x="0" y="41"/>
                    </a:cubicBezTo>
                    <a:cubicBezTo>
                      <a:pt x="8" y="0"/>
                      <a:pt x="86" y="28"/>
                      <a:pt x="80" y="6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134" name="Freeform 582"/>
              <p:cNvSpPr>
                <a:spLocks/>
              </p:cNvSpPr>
              <p:nvPr/>
            </p:nvSpPr>
            <p:spPr bwMode="auto">
              <a:xfrm>
                <a:off x="6842" y="792"/>
                <a:ext cx="2154" cy="1030"/>
              </a:xfrm>
              <a:custGeom>
                <a:avLst/>
                <a:gdLst>
                  <a:gd name="T0" fmla="*/ 895 w 912"/>
                  <a:gd name="T1" fmla="*/ 436 h 436"/>
                  <a:gd name="T2" fmla="*/ 831 w 912"/>
                  <a:gd name="T3" fmla="*/ 336 h 436"/>
                  <a:gd name="T4" fmla="*/ 759 w 912"/>
                  <a:gd name="T5" fmla="*/ 248 h 436"/>
                  <a:gd name="T6" fmla="*/ 747 w 912"/>
                  <a:gd name="T7" fmla="*/ 184 h 436"/>
                  <a:gd name="T8" fmla="*/ 491 w 912"/>
                  <a:gd name="T9" fmla="*/ 64 h 436"/>
                  <a:gd name="T10" fmla="*/ 295 w 912"/>
                  <a:gd name="T11" fmla="*/ 44 h 436"/>
                  <a:gd name="T12" fmla="*/ 479 w 912"/>
                  <a:gd name="T13" fmla="*/ 84 h 436"/>
                  <a:gd name="T14" fmla="*/ 727 w 912"/>
                  <a:gd name="T15" fmla="*/ 220 h 436"/>
                  <a:gd name="T16" fmla="*/ 471 w 912"/>
                  <a:gd name="T17" fmla="*/ 120 h 436"/>
                  <a:gd name="T18" fmla="*/ 363 w 912"/>
                  <a:gd name="T19" fmla="*/ 120 h 436"/>
                  <a:gd name="T20" fmla="*/ 275 w 912"/>
                  <a:gd name="T21" fmla="*/ 92 h 436"/>
                  <a:gd name="T22" fmla="*/ 7 w 912"/>
                  <a:gd name="T23" fmla="*/ 216 h 436"/>
                  <a:gd name="T24" fmla="*/ 99 w 912"/>
                  <a:gd name="T25" fmla="*/ 132 h 436"/>
                  <a:gd name="T26" fmla="*/ 251 w 912"/>
                  <a:gd name="T27" fmla="*/ 24 h 436"/>
                  <a:gd name="T28" fmla="*/ 387 w 912"/>
                  <a:gd name="T29" fmla="*/ 24 h 436"/>
                  <a:gd name="T30" fmla="*/ 503 w 912"/>
                  <a:gd name="T31" fmla="*/ 28 h 436"/>
                  <a:gd name="T32" fmla="*/ 779 w 912"/>
                  <a:gd name="T33" fmla="*/ 148 h 436"/>
                  <a:gd name="T34" fmla="*/ 803 w 912"/>
                  <a:gd name="T35" fmla="*/ 228 h 436"/>
                  <a:gd name="T36" fmla="*/ 847 w 912"/>
                  <a:gd name="T37" fmla="*/ 276 h 436"/>
                  <a:gd name="T38" fmla="*/ 895 w 912"/>
                  <a:gd name="T39" fmla="*/ 436 h 4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12"/>
                  <a:gd name="T61" fmla="*/ 0 h 436"/>
                  <a:gd name="T62" fmla="*/ 912 w 912"/>
                  <a:gd name="T63" fmla="*/ 436 h 4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12" h="436">
                    <a:moveTo>
                      <a:pt x="895" y="436"/>
                    </a:moveTo>
                    <a:cubicBezTo>
                      <a:pt x="864" y="406"/>
                      <a:pt x="854" y="371"/>
                      <a:pt x="831" y="336"/>
                    </a:cubicBezTo>
                    <a:cubicBezTo>
                      <a:pt x="811" y="305"/>
                      <a:pt x="772" y="280"/>
                      <a:pt x="759" y="248"/>
                    </a:cubicBezTo>
                    <a:cubicBezTo>
                      <a:pt x="752" y="230"/>
                      <a:pt x="756" y="204"/>
                      <a:pt x="747" y="184"/>
                    </a:cubicBezTo>
                    <a:cubicBezTo>
                      <a:pt x="721" y="123"/>
                      <a:pt x="586" y="71"/>
                      <a:pt x="491" y="64"/>
                    </a:cubicBezTo>
                    <a:cubicBezTo>
                      <a:pt x="413" y="58"/>
                      <a:pt x="362" y="58"/>
                      <a:pt x="295" y="44"/>
                    </a:cubicBezTo>
                    <a:cubicBezTo>
                      <a:pt x="321" y="92"/>
                      <a:pt x="409" y="79"/>
                      <a:pt x="479" y="84"/>
                    </a:cubicBezTo>
                    <a:cubicBezTo>
                      <a:pt x="591" y="92"/>
                      <a:pt x="712" y="133"/>
                      <a:pt x="727" y="220"/>
                    </a:cubicBezTo>
                    <a:cubicBezTo>
                      <a:pt x="646" y="185"/>
                      <a:pt x="577" y="128"/>
                      <a:pt x="471" y="120"/>
                    </a:cubicBezTo>
                    <a:cubicBezTo>
                      <a:pt x="437" y="117"/>
                      <a:pt x="399" y="124"/>
                      <a:pt x="363" y="120"/>
                    </a:cubicBezTo>
                    <a:cubicBezTo>
                      <a:pt x="333" y="116"/>
                      <a:pt x="305" y="94"/>
                      <a:pt x="275" y="92"/>
                    </a:cubicBezTo>
                    <a:cubicBezTo>
                      <a:pt x="165" y="84"/>
                      <a:pt x="112" y="218"/>
                      <a:pt x="7" y="216"/>
                    </a:cubicBezTo>
                    <a:cubicBezTo>
                      <a:pt x="0" y="168"/>
                      <a:pt x="63" y="154"/>
                      <a:pt x="99" y="132"/>
                    </a:cubicBezTo>
                    <a:cubicBezTo>
                      <a:pt x="142" y="106"/>
                      <a:pt x="199" y="55"/>
                      <a:pt x="251" y="24"/>
                    </a:cubicBezTo>
                    <a:cubicBezTo>
                      <a:pt x="292" y="0"/>
                      <a:pt x="338" y="16"/>
                      <a:pt x="387" y="24"/>
                    </a:cubicBezTo>
                    <a:cubicBezTo>
                      <a:pt x="425" y="30"/>
                      <a:pt x="464" y="25"/>
                      <a:pt x="503" y="28"/>
                    </a:cubicBezTo>
                    <a:cubicBezTo>
                      <a:pt x="592" y="34"/>
                      <a:pt x="736" y="87"/>
                      <a:pt x="779" y="148"/>
                    </a:cubicBezTo>
                    <a:cubicBezTo>
                      <a:pt x="796" y="173"/>
                      <a:pt x="793" y="202"/>
                      <a:pt x="803" y="228"/>
                    </a:cubicBezTo>
                    <a:cubicBezTo>
                      <a:pt x="811" y="248"/>
                      <a:pt x="831" y="256"/>
                      <a:pt x="847" y="276"/>
                    </a:cubicBezTo>
                    <a:cubicBezTo>
                      <a:pt x="880" y="315"/>
                      <a:pt x="912" y="375"/>
                      <a:pt x="895" y="4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135" name="Freeform 583"/>
              <p:cNvSpPr>
                <a:spLocks/>
              </p:cNvSpPr>
              <p:nvPr/>
            </p:nvSpPr>
            <p:spPr bwMode="auto">
              <a:xfrm>
                <a:off x="7010" y="844"/>
                <a:ext cx="255" cy="194"/>
              </a:xfrm>
              <a:custGeom>
                <a:avLst/>
                <a:gdLst>
                  <a:gd name="T0" fmla="*/ 108 w 108"/>
                  <a:gd name="T1" fmla="*/ 10 h 82"/>
                  <a:gd name="T2" fmla="*/ 0 w 108"/>
                  <a:gd name="T3" fmla="*/ 82 h 82"/>
                  <a:gd name="T4" fmla="*/ 108 w 108"/>
                  <a:gd name="T5" fmla="*/ 10 h 82"/>
                  <a:gd name="T6" fmla="*/ 0 60000 65536"/>
                  <a:gd name="T7" fmla="*/ 0 60000 65536"/>
                  <a:gd name="T8" fmla="*/ 0 60000 65536"/>
                  <a:gd name="T9" fmla="*/ 0 w 108"/>
                  <a:gd name="T10" fmla="*/ 0 h 82"/>
                  <a:gd name="T11" fmla="*/ 108 w 108"/>
                  <a:gd name="T12" fmla="*/ 82 h 8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8" h="82">
                    <a:moveTo>
                      <a:pt x="108" y="10"/>
                    </a:moveTo>
                    <a:cubicBezTo>
                      <a:pt x="93" y="53"/>
                      <a:pt x="43" y="81"/>
                      <a:pt x="0" y="82"/>
                    </a:cubicBezTo>
                    <a:cubicBezTo>
                      <a:pt x="14" y="38"/>
                      <a:pt x="53" y="0"/>
                      <a:pt x="108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136" name="Freeform 584"/>
              <p:cNvSpPr>
                <a:spLocks/>
              </p:cNvSpPr>
              <p:nvPr/>
            </p:nvSpPr>
            <p:spPr bwMode="auto">
              <a:xfrm>
                <a:off x="6632" y="1010"/>
                <a:ext cx="916" cy="859"/>
              </a:xfrm>
              <a:custGeom>
                <a:avLst/>
                <a:gdLst>
                  <a:gd name="T0" fmla="*/ 388 w 388"/>
                  <a:gd name="T1" fmla="*/ 36 h 364"/>
                  <a:gd name="T2" fmla="*/ 220 w 388"/>
                  <a:gd name="T3" fmla="*/ 148 h 364"/>
                  <a:gd name="T4" fmla="*/ 192 w 388"/>
                  <a:gd name="T5" fmla="*/ 200 h 364"/>
                  <a:gd name="T6" fmla="*/ 96 w 388"/>
                  <a:gd name="T7" fmla="*/ 276 h 364"/>
                  <a:gd name="T8" fmla="*/ 12 w 388"/>
                  <a:gd name="T9" fmla="*/ 364 h 364"/>
                  <a:gd name="T10" fmla="*/ 88 w 388"/>
                  <a:gd name="T11" fmla="*/ 232 h 364"/>
                  <a:gd name="T12" fmla="*/ 160 w 388"/>
                  <a:gd name="T13" fmla="*/ 184 h 364"/>
                  <a:gd name="T14" fmla="*/ 208 w 388"/>
                  <a:gd name="T15" fmla="*/ 104 h 364"/>
                  <a:gd name="T16" fmla="*/ 388 w 388"/>
                  <a:gd name="T17" fmla="*/ 36 h 36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8"/>
                  <a:gd name="T28" fmla="*/ 0 h 364"/>
                  <a:gd name="T29" fmla="*/ 388 w 388"/>
                  <a:gd name="T30" fmla="*/ 364 h 36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8" h="364">
                    <a:moveTo>
                      <a:pt x="388" y="36"/>
                    </a:moveTo>
                    <a:cubicBezTo>
                      <a:pt x="327" y="76"/>
                      <a:pt x="262" y="93"/>
                      <a:pt x="220" y="148"/>
                    </a:cubicBezTo>
                    <a:cubicBezTo>
                      <a:pt x="208" y="164"/>
                      <a:pt x="205" y="185"/>
                      <a:pt x="192" y="200"/>
                    </a:cubicBezTo>
                    <a:cubicBezTo>
                      <a:pt x="166" y="229"/>
                      <a:pt x="126" y="246"/>
                      <a:pt x="96" y="276"/>
                    </a:cubicBezTo>
                    <a:cubicBezTo>
                      <a:pt x="66" y="306"/>
                      <a:pt x="53" y="347"/>
                      <a:pt x="12" y="364"/>
                    </a:cubicBezTo>
                    <a:cubicBezTo>
                      <a:pt x="0" y="307"/>
                      <a:pt x="48" y="268"/>
                      <a:pt x="88" y="232"/>
                    </a:cubicBezTo>
                    <a:cubicBezTo>
                      <a:pt x="110" y="212"/>
                      <a:pt x="142" y="202"/>
                      <a:pt x="160" y="184"/>
                    </a:cubicBezTo>
                    <a:cubicBezTo>
                      <a:pt x="179" y="165"/>
                      <a:pt x="187" y="127"/>
                      <a:pt x="208" y="104"/>
                    </a:cubicBezTo>
                    <a:cubicBezTo>
                      <a:pt x="245" y="65"/>
                      <a:pt x="341" y="0"/>
                      <a:pt x="388" y="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137" name="Freeform 585"/>
              <p:cNvSpPr>
                <a:spLocks/>
              </p:cNvSpPr>
              <p:nvPr/>
            </p:nvSpPr>
            <p:spPr bwMode="auto">
              <a:xfrm>
                <a:off x="7189" y="1090"/>
                <a:ext cx="1918" cy="1885"/>
              </a:xfrm>
              <a:custGeom>
                <a:avLst/>
                <a:gdLst>
                  <a:gd name="T0" fmla="*/ 812 w 812"/>
                  <a:gd name="T1" fmla="*/ 598 h 798"/>
                  <a:gd name="T2" fmla="*/ 812 w 812"/>
                  <a:gd name="T3" fmla="*/ 682 h 798"/>
                  <a:gd name="T4" fmla="*/ 760 w 812"/>
                  <a:gd name="T5" fmla="*/ 798 h 798"/>
                  <a:gd name="T6" fmla="*/ 772 w 812"/>
                  <a:gd name="T7" fmla="*/ 590 h 798"/>
                  <a:gd name="T8" fmla="*/ 576 w 812"/>
                  <a:gd name="T9" fmla="*/ 182 h 798"/>
                  <a:gd name="T10" fmla="*/ 100 w 812"/>
                  <a:gd name="T11" fmla="*/ 94 h 798"/>
                  <a:gd name="T12" fmla="*/ 0 w 812"/>
                  <a:gd name="T13" fmla="*/ 154 h 798"/>
                  <a:gd name="T14" fmla="*/ 112 w 812"/>
                  <a:gd name="T15" fmla="*/ 50 h 798"/>
                  <a:gd name="T16" fmla="*/ 364 w 812"/>
                  <a:gd name="T17" fmla="*/ 22 h 798"/>
                  <a:gd name="T18" fmla="*/ 812 w 812"/>
                  <a:gd name="T19" fmla="*/ 598 h 79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12"/>
                  <a:gd name="T31" fmla="*/ 0 h 798"/>
                  <a:gd name="T32" fmla="*/ 812 w 812"/>
                  <a:gd name="T33" fmla="*/ 798 h 79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12" h="798">
                    <a:moveTo>
                      <a:pt x="812" y="598"/>
                    </a:moveTo>
                    <a:cubicBezTo>
                      <a:pt x="812" y="626"/>
                      <a:pt x="812" y="654"/>
                      <a:pt x="812" y="682"/>
                    </a:cubicBezTo>
                    <a:cubicBezTo>
                      <a:pt x="796" y="722"/>
                      <a:pt x="801" y="783"/>
                      <a:pt x="760" y="798"/>
                    </a:cubicBezTo>
                    <a:cubicBezTo>
                      <a:pt x="757" y="729"/>
                      <a:pt x="777" y="659"/>
                      <a:pt x="772" y="590"/>
                    </a:cubicBezTo>
                    <a:cubicBezTo>
                      <a:pt x="760" y="437"/>
                      <a:pt x="656" y="264"/>
                      <a:pt x="576" y="182"/>
                    </a:cubicBezTo>
                    <a:cubicBezTo>
                      <a:pt x="477" y="80"/>
                      <a:pt x="267" y="0"/>
                      <a:pt x="100" y="94"/>
                    </a:cubicBezTo>
                    <a:cubicBezTo>
                      <a:pt x="64" y="114"/>
                      <a:pt x="48" y="161"/>
                      <a:pt x="0" y="154"/>
                    </a:cubicBezTo>
                    <a:cubicBezTo>
                      <a:pt x="13" y="101"/>
                      <a:pt x="67" y="72"/>
                      <a:pt x="112" y="50"/>
                    </a:cubicBezTo>
                    <a:cubicBezTo>
                      <a:pt x="181" y="17"/>
                      <a:pt x="283" y="3"/>
                      <a:pt x="364" y="22"/>
                    </a:cubicBezTo>
                    <a:cubicBezTo>
                      <a:pt x="614" y="81"/>
                      <a:pt x="776" y="324"/>
                      <a:pt x="812" y="59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138" name="Freeform 586"/>
              <p:cNvSpPr>
                <a:spLocks/>
              </p:cNvSpPr>
              <p:nvPr/>
            </p:nvSpPr>
            <p:spPr bwMode="auto">
              <a:xfrm>
                <a:off x="6556" y="1267"/>
                <a:ext cx="2407" cy="1623"/>
              </a:xfrm>
              <a:custGeom>
                <a:avLst/>
                <a:gdLst>
                  <a:gd name="T0" fmla="*/ 0 w 1019"/>
                  <a:gd name="T1" fmla="*/ 467 h 687"/>
                  <a:gd name="T2" fmla="*/ 0 w 1019"/>
                  <a:gd name="T3" fmla="*/ 435 h 687"/>
                  <a:gd name="T4" fmla="*/ 220 w 1019"/>
                  <a:gd name="T5" fmla="*/ 131 h 687"/>
                  <a:gd name="T6" fmla="*/ 296 w 1019"/>
                  <a:gd name="T7" fmla="*/ 103 h 687"/>
                  <a:gd name="T8" fmla="*/ 380 w 1019"/>
                  <a:gd name="T9" fmla="*/ 43 h 687"/>
                  <a:gd name="T10" fmla="*/ 588 w 1019"/>
                  <a:gd name="T11" fmla="*/ 3 h 687"/>
                  <a:gd name="T12" fmla="*/ 844 w 1019"/>
                  <a:gd name="T13" fmla="*/ 143 h 687"/>
                  <a:gd name="T14" fmla="*/ 1012 w 1019"/>
                  <a:gd name="T15" fmla="*/ 551 h 687"/>
                  <a:gd name="T16" fmla="*/ 976 w 1019"/>
                  <a:gd name="T17" fmla="*/ 687 h 687"/>
                  <a:gd name="T18" fmla="*/ 968 w 1019"/>
                  <a:gd name="T19" fmla="*/ 539 h 687"/>
                  <a:gd name="T20" fmla="*/ 820 w 1019"/>
                  <a:gd name="T21" fmla="*/ 187 h 687"/>
                  <a:gd name="T22" fmla="*/ 412 w 1019"/>
                  <a:gd name="T23" fmla="*/ 75 h 687"/>
                  <a:gd name="T24" fmla="*/ 304 w 1019"/>
                  <a:gd name="T25" fmla="*/ 151 h 687"/>
                  <a:gd name="T26" fmla="*/ 232 w 1019"/>
                  <a:gd name="T27" fmla="*/ 171 h 687"/>
                  <a:gd name="T28" fmla="*/ 68 w 1019"/>
                  <a:gd name="T29" fmla="*/ 371 h 687"/>
                  <a:gd name="T30" fmla="*/ 0 w 1019"/>
                  <a:gd name="T31" fmla="*/ 467 h 68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19"/>
                  <a:gd name="T49" fmla="*/ 0 h 687"/>
                  <a:gd name="T50" fmla="*/ 1019 w 1019"/>
                  <a:gd name="T51" fmla="*/ 687 h 68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19" h="687">
                    <a:moveTo>
                      <a:pt x="0" y="467"/>
                    </a:moveTo>
                    <a:cubicBezTo>
                      <a:pt x="0" y="456"/>
                      <a:pt x="0" y="446"/>
                      <a:pt x="0" y="435"/>
                    </a:cubicBezTo>
                    <a:cubicBezTo>
                      <a:pt x="35" y="319"/>
                      <a:pt x="123" y="178"/>
                      <a:pt x="220" y="131"/>
                    </a:cubicBezTo>
                    <a:cubicBezTo>
                      <a:pt x="245" y="119"/>
                      <a:pt x="272" y="115"/>
                      <a:pt x="296" y="103"/>
                    </a:cubicBezTo>
                    <a:cubicBezTo>
                      <a:pt x="329" y="86"/>
                      <a:pt x="354" y="58"/>
                      <a:pt x="380" y="43"/>
                    </a:cubicBezTo>
                    <a:cubicBezTo>
                      <a:pt x="432" y="14"/>
                      <a:pt x="497" y="0"/>
                      <a:pt x="588" y="3"/>
                    </a:cubicBezTo>
                    <a:cubicBezTo>
                      <a:pt x="693" y="7"/>
                      <a:pt x="788" y="78"/>
                      <a:pt x="844" y="143"/>
                    </a:cubicBezTo>
                    <a:cubicBezTo>
                      <a:pt x="930" y="242"/>
                      <a:pt x="1012" y="387"/>
                      <a:pt x="1012" y="551"/>
                    </a:cubicBezTo>
                    <a:cubicBezTo>
                      <a:pt x="1012" y="598"/>
                      <a:pt x="1019" y="653"/>
                      <a:pt x="976" y="687"/>
                    </a:cubicBezTo>
                    <a:cubicBezTo>
                      <a:pt x="955" y="635"/>
                      <a:pt x="970" y="584"/>
                      <a:pt x="968" y="539"/>
                    </a:cubicBezTo>
                    <a:cubicBezTo>
                      <a:pt x="961" y="392"/>
                      <a:pt x="890" y="271"/>
                      <a:pt x="820" y="187"/>
                    </a:cubicBezTo>
                    <a:cubicBezTo>
                      <a:pt x="740" y="91"/>
                      <a:pt x="571" y="0"/>
                      <a:pt x="412" y="75"/>
                    </a:cubicBezTo>
                    <a:cubicBezTo>
                      <a:pt x="373" y="93"/>
                      <a:pt x="347" y="132"/>
                      <a:pt x="304" y="151"/>
                    </a:cubicBezTo>
                    <a:cubicBezTo>
                      <a:pt x="283" y="160"/>
                      <a:pt x="256" y="159"/>
                      <a:pt x="232" y="171"/>
                    </a:cubicBezTo>
                    <a:cubicBezTo>
                      <a:pt x="156" y="208"/>
                      <a:pt x="102" y="300"/>
                      <a:pt x="68" y="371"/>
                    </a:cubicBezTo>
                    <a:cubicBezTo>
                      <a:pt x="52" y="406"/>
                      <a:pt x="34" y="484"/>
                      <a:pt x="0" y="46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139" name="Freeform 587"/>
              <p:cNvSpPr>
                <a:spLocks/>
              </p:cNvSpPr>
              <p:nvPr/>
            </p:nvSpPr>
            <p:spPr bwMode="auto">
              <a:xfrm>
                <a:off x="6752" y="1312"/>
                <a:ext cx="258" cy="236"/>
              </a:xfrm>
              <a:custGeom>
                <a:avLst/>
                <a:gdLst>
                  <a:gd name="T0" fmla="*/ 109 w 109"/>
                  <a:gd name="T1" fmla="*/ 0 h 100"/>
                  <a:gd name="T2" fmla="*/ 1 w 109"/>
                  <a:gd name="T3" fmla="*/ 100 h 100"/>
                  <a:gd name="T4" fmla="*/ 109 w 109"/>
                  <a:gd name="T5" fmla="*/ 0 h 100"/>
                  <a:gd name="T6" fmla="*/ 0 60000 65536"/>
                  <a:gd name="T7" fmla="*/ 0 60000 65536"/>
                  <a:gd name="T8" fmla="*/ 0 60000 65536"/>
                  <a:gd name="T9" fmla="*/ 0 w 109"/>
                  <a:gd name="T10" fmla="*/ 0 h 100"/>
                  <a:gd name="T11" fmla="*/ 109 w 109"/>
                  <a:gd name="T12" fmla="*/ 100 h 1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9" h="100">
                    <a:moveTo>
                      <a:pt x="109" y="0"/>
                    </a:moveTo>
                    <a:cubicBezTo>
                      <a:pt x="102" y="62"/>
                      <a:pt x="47" y="77"/>
                      <a:pt x="1" y="100"/>
                    </a:cubicBezTo>
                    <a:cubicBezTo>
                      <a:pt x="0" y="45"/>
                      <a:pt x="52" y="10"/>
                      <a:pt x="109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140" name="Freeform 588"/>
              <p:cNvSpPr>
                <a:spLocks/>
              </p:cNvSpPr>
              <p:nvPr/>
            </p:nvSpPr>
            <p:spPr bwMode="auto">
              <a:xfrm>
                <a:off x="6589" y="1432"/>
                <a:ext cx="1970" cy="2488"/>
              </a:xfrm>
              <a:custGeom>
                <a:avLst/>
                <a:gdLst>
                  <a:gd name="T0" fmla="*/ 386 w 834"/>
                  <a:gd name="T1" fmla="*/ 105 h 1053"/>
                  <a:gd name="T2" fmla="*/ 470 w 834"/>
                  <a:gd name="T3" fmla="*/ 85 h 1053"/>
                  <a:gd name="T4" fmla="*/ 834 w 834"/>
                  <a:gd name="T5" fmla="*/ 397 h 1053"/>
                  <a:gd name="T6" fmla="*/ 830 w 834"/>
                  <a:gd name="T7" fmla="*/ 429 h 1053"/>
                  <a:gd name="T8" fmla="*/ 694 w 834"/>
                  <a:gd name="T9" fmla="*/ 869 h 1053"/>
                  <a:gd name="T10" fmla="*/ 542 w 834"/>
                  <a:gd name="T11" fmla="*/ 937 h 1053"/>
                  <a:gd name="T12" fmla="*/ 434 w 834"/>
                  <a:gd name="T13" fmla="*/ 1001 h 1053"/>
                  <a:gd name="T14" fmla="*/ 302 w 834"/>
                  <a:gd name="T15" fmla="*/ 1021 h 1053"/>
                  <a:gd name="T16" fmla="*/ 222 w 834"/>
                  <a:gd name="T17" fmla="*/ 1045 h 1053"/>
                  <a:gd name="T18" fmla="*/ 390 w 834"/>
                  <a:gd name="T19" fmla="*/ 965 h 1053"/>
                  <a:gd name="T20" fmla="*/ 690 w 834"/>
                  <a:gd name="T21" fmla="*/ 625 h 1053"/>
                  <a:gd name="T22" fmla="*/ 714 w 834"/>
                  <a:gd name="T23" fmla="*/ 521 h 1053"/>
                  <a:gd name="T24" fmla="*/ 722 w 834"/>
                  <a:gd name="T25" fmla="*/ 653 h 1053"/>
                  <a:gd name="T26" fmla="*/ 622 w 834"/>
                  <a:gd name="T27" fmla="*/ 861 h 1053"/>
                  <a:gd name="T28" fmla="*/ 766 w 834"/>
                  <a:gd name="T29" fmla="*/ 529 h 1053"/>
                  <a:gd name="T30" fmla="*/ 778 w 834"/>
                  <a:gd name="T31" fmla="*/ 361 h 1053"/>
                  <a:gd name="T32" fmla="*/ 522 w 834"/>
                  <a:gd name="T33" fmla="*/ 133 h 1053"/>
                  <a:gd name="T34" fmla="*/ 326 w 834"/>
                  <a:gd name="T35" fmla="*/ 205 h 1053"/>
                  <a:gd name="T36" fmla="*/ 202 w 834"/>
                  <a:gd name="T37" fmla="*/ 321 h 1053"/>
                  <a:gd name="T38" fmla="*/ 114 w 834"/>
                  <a:gd name="T39" fmla="*/ 505 h 1053"/>
                  <a:gd name="T40" fmla="*/ 18 w 834"/>
                  <a:gd name="T41" fmla="*/ 645 h 1053"/>
                  <a:gd name="T42" fmla="*/ 78 w 834"/>
                  <a:gd name="T43" fmla="*/ 477 h 1053"/>
                  <a:gd name="T44" fmla="*/ 150 w 834"/>
                  <a:gd name="T45" fmla="*/ 309 h 1053"/>
                  <a:gd name="T46" fmla="*/ 266 w 834"/>
                  <a:gd name="T47" fmla="*/ 185 h 1053"/>
                  <a:gd name="T48" fmla="*/ 502 w 834"/>
                  <a:gd name="T49" fmla="*/ 5 h 1053"/>
                  <a:gd name="T50" fmla="*/ 574 w 834"/>
                  <a:gd name="T51" fmla="*/ 25 h 1053"/>
                  <a:gd name="T52" fmla="*/ 470 w 834"/>
                  <a:gd name="T53" fmla="*/ 57 h 1053"/>
                  <a:gd name="T54" fmla="*/ 386 w 834"/>
                  <a:gd name="T55" fmla="*/ 105 h 105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834"/>
                  <a:gd name="T85" fmla="*/ 0 h 1053"/>
                  <a:gd name="T86" fmla="*/ 834 w 834"/>
                  <a:gd name="T87" fmla="*/ 1053 h 1053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834" h="1053">
                    <a:moveTo>
                      <a:pt x="386" y="105"/>
                    </a:moveTo>
                    <a:cubicBezTo>
                      <a:pt x="419" y="107"/>
                      <a:pt x="441" y="88"/>
                      <a:pt x="470" y="85"/>
                    </a:cubicBezTo>
                    <a:cubicBezTo>
                      <a:pt x="658" y="63"/>
                      <a:pt x="834" y="235"/>
                      <a:pt x="834" y="397"/>
                    </a:cubicBezTo>
                    <a:cubicBezTo>
                      <a:pt x="834" y="407"/>
                      <a:pt x="832" y="420"/>
                      <a:pt x="830" y="429"/>
                    </a:cubicBezTo>
                    <a:cubicBezTo>
                      <a:pt x="792" y="614"/>
                      <a:pt x="805" y="765"/>
                      <a:pt x="694" y="869"/>
                    </a:cubicBezTo>
                    <a:cubicBezTo>
                      <a:pt x="652" y="909"/>
                      <a:pt x="601" y="916"/>
                      <a:pt x="542" y="937"/>
                    </a:cubicBezTo>
                    <a:cubicBezTo>
                      <a:pt x="502" y="951"/>
                      <a:pt x="477" y="984"/>
                      <a:pt x="434" y="1001"/>
                    </a:cubicBezTo>
                    <a:cubicBezTo>
                      <a:pt x="395" y="1017"/>
                      <a:pt x="348" y="1010"/>
                      <a:pt x="302" y="1021"/>
                    </a:cubicBezTo>
                    <a:cubicBezTo>
                      <a:pt x="278" y="1027"/>
                      <a:pt x="256" y="1053"/>
                      <a:pt x="222" y="1045"/>
                    </a:cubicBezTo>
                    <a:cubicBezTo>
                      <a:pt x="220" y="972"/>
                      <a:pt x="328" y="988"/>
                      <a:pt x="390" y="965"/>
                    </a:cubicBezTo>
                    <a:cubicBezTo>
                      <a:pt x="533" y="914"/>
                      <a:pt x="657" y="786"/>
                      <a:pt x="690" y="625"/>
                    </a:cubicBezTo>
                    <a:cubicBezTo>
                      <a:pt x="697" y="593"/>
                      <a:pt x="685" y="552"/>
                      <a:pt x="714" y="521"/>
                    </a:cubicBezTo>
                    <a:cubicBezTo>
                      <a:pt x="764" y="541"/>
                      <a:pt x="733" y="611"/>
                      <a:pt x="722" y="653"/>
                    </a:cubicBezTo>
                    <a:cubicBezTo>
                      <a:pt x="700" y="737"/>
                      <a:pt x="671" y="808"/>
                      <a:pt x="622" y="861"/>
                    </a:cubicBezTo>
                    <a:cubicBezTo>
                      <a:pt x="735" y="819"/>
                      <a:pt x="755" y="678"/>
                      <a:pt x="766" y="529"/>
                    </a:cubicBezTo>
                    <a:cubicBezTo>
                      <a:pt x="771" y="467"/>
                      <a:pt x="790" y="414"/>
                      <a:pt x="778" y="361"/>
                    </a:cubicBezTo>
                    <a:cubicBezTo>
                      <a:pt x="753" y="251"/>
                      <a:pt x="651" y="135"/>
                      <a:pt x="522" y="133"/>
                    </a:cubicBezTo>
                    <a:cubicBezTo>
                      <a:pt x="442" y="132"/>
                      <a:pt x="378" y="164"/>
                      <a:pt x="326" y="205"/>
                    </a:cubicBezTo>
                    <a:cubicBezTo>
                      <a:pt x="288" y="236"/>
                      <a:pt x="235" y="283"/>
                      <a:pt x="202" y="321"/>
                    </a:cubicBezTo>
                    <a:cubicBezTo>
                      <a:pt x="166" y="363"/>
                      <a:pt x="144" y="445"/>
                      <a:pt x="114" y="505"/>
                    </a:cubicBezTo>
                    <a:cubicBezTo>
                      <a:pt x="89" y="556"/>
                      <a:pt x="74" y="622"/>
                      <a:pt x="18" y="645"/>
                    </a:cubicBezTo>
                    <a:cubicBezTo>
                      <a:pt x="0" y="588"/>
                      <a:pt x="50" y="534"/>
                      <a:pt x="78" y="477"/>
                    </a:cubicBezTo>
                    <a:cubicBezTo>
                      <a:pt x="104" y="424"/>
                      <a:pt x="119" y="359"/>
                      <a:pt x="150" y="309"/>
                    </a:cubicBezTo>
                    <a:cubicBezTo>
                      <a:pt x="177" y="264"/>
                      <a:pt x="229" y="225"/>
                      <a:pt x="266" y="185"/>
                    </a:cubicBezTo>
                    <a:cubicBezTo>
                      <a:pt x="341" y="106"/>
                      <a:pt x="369" y="17"/>
                      <a:pt x="502" y="5"/>
                    </a:cubicBezTo>
                    <a:cubicBezTo>
                      <a:pt x="524" y="3"/>
                      <a:pt x="572" y="0"/>
                      <a:pt x="574" y="25"/>
                    </a:cubicBezTo>
                    <a:cubicBezTo>
                      <a:pt x="577" y="58"/>
                      <a:pt x="501" y="50"/>
                      <a:pt x="470" y="57"/>
                    </a:cubicBezTo>
                    <a:cubicBezTo>
                      <a:pt x="435" y="65"/>
                      <a:pt x="401" y="77"/>
                      <a:pt x="386" y="10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141" name="Freeform 589"/>
              <p:cNvSpPr>
                <a:spLocks/>
              </p:cNvSpPr>
              <p:nvPr/>
            </p:nvSpPr>
            <p:spPr bwMode="auto">
              <a:xfrm>
                <a:off x="7983" y="1435"/>
                <a:ext cx="817" cy="1455"/>
              </a:xfrm>
              <a:custGeom>
                <a:avLst/>
                <a:gdLst>
                  <a:gd name="T0" fmla="*/ 304 w 346"/>
                  <a:gd name="T1" fmla="*/ 616 h 616"/>
                  <a:gd name="T2" fmla="*/ 300 w 346"/>
                  <a:gd name="T3" fmla="*/ 464 h 616"/>
                  <a:gd name="T4" fmla="*/ 280 w 346"/>
                  <a:gd name="T5" fmla="*/ 412 h 616"/>
                  <a:gd name="T6" fmla="*/ 232 w 346"/>
                  <a:gd name="T7" fmla="*/ 260 h 616"/>
                  <a:gd name="T8" fmla="*/ 80 w 346"/>
                  <a:gd name="T9" fmla="*/ 92 h 616"/>
                  <a:gd name="T10" fmla="*/ 0 w 346"/>
                  <a:gd name="T11" fmla="*/ 32 h 616"/>
                  <a:gd name="T12" fmla="*/ 200 w 346"/>
                  <a:gd name="T13" fmla="*/ 132 h 616"/>
                  <a:gd name="T14" fmla="*/ 340 w 346"/>
                  <a:gd name="T15" fmla="*/ 448 h 616"/>
                  <a:gd name="T16" fmla="*/ 304 w 346"/>
                  <a:gd name="T17" fmla="*/ 616 h 6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46"/>
                  <a:gd name="T28" fmla="*/ 0 h 616"/>
                  <a:gd name="T29" fmla="*/ 346 w 346"/>
                  <a:gd name="T30" fmla="*/ 616 h 61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46" h="616">
                    <a:moveTo>
                      <a:pt x="304" y="616"/>
                    </a:moveTo>
                    <a:cubicBezTo>
                      <a:pt x="276" y="580"/>
                      <a:pt x="309" y="515"/>
                      <a:pt x="300" y="464"/>
                    </a:cubicBezTo>
                    <a:cubicBezTo>
                      <a:pt x="297" y="445"/>
                      <a:pt x="285" y="430"/>
                      <a:pt x="280" y="412"/>
                    </a:cubicBezTo>
                    <a:cubicBezTo>
                      <a:pt x="264" y="354"/>
                      <a:pt x="258" y="308"/>
                      <a:pt x="232" y="260"/>
                    </a:cubicBezTo>
                    <a:cubicBezTo>
                      <a:pt x="197" y="196"/>
                      <a:pt x="138" y="127"/>
                      <a:pt x="80" y="92"/>
                    </a:cubicBezTo>
                    <a:cubicBezTo>
                      <a:pt x="53" y="76"/>
                      <a:pt x="6" y="77"/>
                      <a:pt x="0" y="32"/>
                    </a:cubicBezTo>
                    <a:cubicBezTo>
                      <a:pt x="46" y="0"/>
                      <a:pt x="161" y="84"/>
                      <a:pt x="200" y="132"/>
                    </a:cubicBezTo>
                    <a:cubicBezTo>
                      <a:pt x="269" y="217"/>
                      <a:pt x="332" y="346"/>
                      <a:pt x="340" y="448"/>
                    </a:cubicBezTo>
                    <a:cubicBezTo>
                      <a:pt x="345" y="509"/>
                      <a:pt x="346" y="588"/>
                      <a:pt x="304" y="61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142" name="Freeform 590"/>
              <p:cNvSpPr>
                <a:spLocks/>
              </p:cNvSpPr>
              <p:nvPr/>
            </p:nvSpPr>
            <p:spPr bwMode="auto">
              <a:xfrm>
                <a:off x="6585" y="1680"/>
                <a:ext cx="663" cy="993"/>
              </a:xfrm>
              <a:custGeom>
                <a:avLst/>
                <a:gdLst>
                  <a:gd name="T0" fmla="*/ 276 w 281"/>
                  <a:gd name="T1" fmla="*/ 0 h 420"/>
                  <a:gd name="T2" fmla="*/ 184 w 281"/>
                  <a:gd name="T3" fmla="*/ 116 h 420"/>
                  <a:gd name="T4" fmla="*/ 100 w 281"/>
                  <a:gd name="T5" fmla="*/ 244 h 420"/>
                  <a:gd name="T6" fmla="*/ 8 w 281"/>
                  <a:gd name="T7" fmla="*/ 420 h 420"/>
                  <a:gd name="T8" fmla="*/ 48 w 281"/>
                  <a:gd name="T9" fmla="*/ 268 h 420"/>
                  <a:gd name="T10" fmla="*/ 108 w 281"/>
                  <a:gd name="T11" fmla="*/ 128 h 420"/>
                  <a:gd name="T12" fmla="*/ 268 w 281"/>
                  <a:gd name="T13" fmla="*/ 0 h 420"/>
                  <a:gd name="T14" fmla="*/ 276 w 281"/>
                  <a:gd name="T15" fmla="*/ 0 h 42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81"/>
                  <a:gd name="T25" fmla="*/ 0 h 420"/>
                  <a:gd name="T26" fmla="*/ 281 w 281"/>
                  <a:gd name="T27" fmla="*/ 420 h 42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81" h="420">
                    <a:moveTo>
                      <a:pt x="276" y="0"/>
                    </a:moveTo>
                    <a:cubicBezTo>
                      <a:pt x="281" y="60"/>
                      <a:pt x="217" y="82"/>
                      <a:pt x="184" y="116"/>
                    </a:cubicBezTo>
                    <a:cubicBezTo>
                      <a:pt x="151" y="150"/>
                      <a:pt x="120" y="196"/>
                      <a:pt x="100" y="244"/>
                    </a:cubicBezTo>
                    <a:cubicBezTo>
                      <a:pt x="74" y="306"/>
                      <a:pt x="67" y="380"/>
                      <a:pt x="8" y="420"/>
                    </a:cubicBezTo>
                    <a:cubicBezTo>
                      <a:pt x="0" y="366"/>
                      <a:pt x="29" y="315"/>
                      <a:pt x="48" y="268"/>
                    </a:cubicBezTo>
                    <a:cubicBezTo>
                      <a:pt x="67" y="221"/>
                      <a:pt x="83" y="167"/>
                      <a:pt x="108" y="128"/>
                    </a:cubicBezTo>
                    <a:cubicBezTo>
                      <a:pt x="139" y="81"/>
                      <a:pt x="220" y="27"/>
                      <a:pt x="268" y="0"/>
                    </a:cubicBezTo>
                    <a:cubicBezTo>
                      <a:pt x="271" y="0"/>
                      <a:pt x="273" y="0"/>
                      <a:pt x="276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143" name="Freeform 591"/>
              <p:cNvSpPr>
                <a:spLocks/>
              </p:cNvSpPr>
              <p:nvPr/>
            </p:nvSpPr>
            <p:spPr bwMode="auto">
              <a:xfrm>
                <a:off x="6792" y="1758"/>
                <a:ext cx="1637" cy="1961"/>
              </a:xfrm>
              <a:custGeom>
                <a:avLst/>
                <a:gdLst>
                  <a:gd name="T0" fmla="*/ 632 w 693"/>
                  <a:gd name="T1" fmla="*/ 363 h 830"/>
                  <a:gd name="T2" fmla="*/ 444 w 693"/>
                  <a:gd name="T3" fmla="*/ 79 h 830"/>
                  <a:gd name="T4" fmla="*/ 260 w 693"/>
                  <a:gd name="T5" fmla="*/ 151 h 830"/>
                  <a:gd name="T6" fmla="*/ 232 w 693"/>
                  <a:gd name="T7" fmla="*/ 187 h 830"/>
                  <a:gd name="T8" fmla="*/ 168 w 693"/>
                  <a:gd name="T9" fmla="*/ 263 h 830"/>
                  <a:gd name="T10" fmla="*/ 524 w 693"/>
                  <a:gd name="T11" fmla="*/ 131 h 830"/>
                  <a:gd name="T12" fmla="*/ 544 w 693"/>
                  <a:gd name="T13" fmla="*/ 571 h 830"/>
                  <a:gd name="T14" fmla="*/ 376 w 693"/>
                  <a:gd name="T15" fmla="*/ 763 h 830"/>
                  <a:gd name="T16" fmla="*/ 304 w 693"/>
                  <a:gd name="T17" fmla="*/ 795 h 830"/>
                  <a:gd name="T18" fmla="*/ 236 w 693"/>
                  <a:gd name="T19" fmla="*/ 819 h 830"/>
                  <a:gd name="T20" fmla="*/ 384 w 693"/>
                  <a:gd name="T21" fmla="*/ 703 h 830"/>
                  <a:gd name="T22" fmla="*/ 528 w 693"/>
                  <a:gd name="T23" fmla="*/ 415 h 830"/>
                  <a:gd name="T24" fmla="*/ 520 w 693"/>
                  <a:gd name="T25" fmla="*/ 191 h 830"/>
                  <a:gd name="T26" fmla="*/ 340 w 693"/>
                  <a:gd name="T27" fmla="*/ 167 h 830"/>
                  <a:gd name="T28" fmla="*/ 260 w 693"/>
                  <a:gd name="T29" fmla="*/ 255 h 830"/>
                  <a:gd name="T30" fmla="*/ 200 w 693"/>
                  <a:gd name="T31" fmla="*/ 307 h 830"/>
                  <a:gd name="T32" fmla="*/ 184 w 693"/>
                  <a:gd name="T33" fmla="*/ 431 h 830"/>
                  <a:gd name="T34" fmla="*/ 116 w 693"/>
                  <a:gd name="T35" fmla="*/ 571 h 830"/>
                  <a:gd name="T36" fmla="*/ 0 w 693"/>
                  <a:gd name="T37" fmla="*/ 651 h 830"/>
                  <a:gd name="T38" fmla="*/ 84 w 693"/>
                  <a:gd name="T39" fmla="*/ 527 h 830"/>
                  <a:gd name="T40" fmla="*/ 124 w 693"/>
                  <a:gd name="T41" fmla="*/ 355 h 830"/>
                  <a:gd name="T42" fmla="*/ 124 w 693"/>
                  <a:gd name="T43" fmla="*/ 223 h 830"/>
                  <a:gd name="T44" fmla="*/ 248 w 693"/>
                  <a:gd name="T45" fmla="*/ 103 h 830"/>
                  <a:gd name="T46" fmla="*/ 644 w 693"/>
                  <a:gd name="T47" fmla="*/ 171 h 830"/>
                  <a:gd name="T48" fmla="*/ 632 w 693"/>
                  <a:gd name="T49" fmla="*/ 363 h 83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93"/>
                  <a:gd name="T76" fmla="*/ 0 h 830"/>
                  <a:gd name="T77" fmla="*/ 693 w 693"/>
                  <a:gd name="T78" fmla="*/ 830 h 83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93" h="830">
                    <a:moveTo>
                      <a:pt x="632" y="363"/>
                    </a:moveTo>
                    <a:cubicBezTo>
                      <a:pt x="628" y="214"/>
                      <a:pt x="580" y="83"/>
                      <a:pt x="444" y="79"/>
                    </a:cubicBezTo>
                    <a:cubicBezTo>
                      <a:pt x="376" y="77"/>
                      <a:pt x="304" y="110"/>
                      <a:pt x="260" y="151"/>
                    </a:cubicBezTo>
                    <a:cubicBezTo>
                      <a:pt x="249" y="161"/>
                      <a:pt x="244" y="175"/>
                      <a:pt x="232" y="187"/>
                    </a:cubicBezTo>
                    <a:cubicBezTo>
                      <a:pt x="209" y="209"/>
                      <a:pt x="160" y="222"/>
                      <a:pt x="168" y="263"/>
                    </a:cubicBezTo>
                    <a:cubicBezTo>
                      <a:pt x="253" y="221"/>
                      <a:pt x="372" y="31"/>
                      <a:pt x="524" y="131"/>
                    </a:cubicBezTo>
                    <a:cubicBezTo>
                      <a:pt x="621" y="195"/>
                      <a:pt x="594" y="461"/>
                      <a:pt x="544" y="571"/>
                    </a:cubicBezTo>
                    <a:cubicBezTo>
                      <a:pt x="509" y="649"/>
                      <a:pt x="440" y="726"/>
                      <a:pt x="376" y="763"/>
                    </a:cubicBezTo>
                    <a:cubicBezTo>
                      <a:pt x="354" y="776"/>
                      <a:pt x="327" y="783"/>
                      <a:pt x="304" y="795"/>
                    </a:cubicBezTo>
                    <a:cubicBezTo>
                      <a:pt x="283" y="806"/>
                      <a:pt x="262" y="830"/>
                      <a:pt x="236" y="819"/>
                    </a:cubicBezTo>
                    <a:cubicBezTo>
                      <a:pt x="260" y="744"/>
                      <a:pt x="331" y="743"/>
                      <a:pt x="384" y="703"/>
                    </a:cubicBezTo>
                    <a:cubicBezTo>
                      <a:pt x="465" y="641"/>
                      <a:pt x="514" y="548"/>
                      <a:pt x="528" y="415"/>
                    </a:cubicBezTo>
                    <a:cubicBezTo>
                      <a:pt x="536" y="339"/>
                      <a:pt x="562" y="251"/>
                      <a:pt x="520" y="191"/>
                    </a:cubicBezTo>
                    <a:cubicBezTo>
                      <a:pt x="484" y="140"/>
                      <a:pt x="396" y="135"/>
                      <a:pt x="340" y="167"/>
                    </a:cubicBezTo>
                    <a:cubicBezTo>
                      <a:pt x="309" y="184"/>
                      <a:pt x="293" y="221"/>
                      <a:pt x="260" y="255"/>
                    </a:cubicBezTo>
                    <a:cubicBezTo>
                      <a:pt x="243" y="273"/>
                      <a:pt x="213" y="285"/>
                      <a:pt x="200" y="307"/>
                    </a:cubicBezTo>
                    <a:cubicBezTo>
                      <a:pt x="179" y="343"/>
                      <a:pt x="192" y="380"/>
                      <a:pt x="184" y="431"/>
                    </a:cubicBezTo>
                    <a:cubicBezTo>
                      <a:pt x="177" y="476"/>
                      <a:pt x="142" y="534"/>
                      <a:pt x="116" y="571"/>
                    </a:cubicBezTo>
                    <a:cubicBezTo>
                      <a:pt x="90" y="608"/>
                      <a:pt x="55" y="652"/>
                      <a:pt x="0" y="651"/>
                    </a:cubicBezTo>
                    <a:cubicBezTo>
                      <a:pt x="5" y="592"/>
                      <a:pt x="59" y="569"/>
                      <a:pt x="84" y="527"/>
                    </a:cubicBezTo>
                    <a:cubicBezTo>
                      <a:pt x="107" y="489"/>
                      <a:pt x="132" y="426"/>
                      <a:pt x="124" y="355"/>
                    </a:cubicBezTo>
                    <a:cubicBezTo>
                      <a:pt x="119" y="309"/>
                      <a:pt x="103" y="267"/>
                      <a:pt x="124" y="223"/>
                    </a:cubicBezTo>
                    <a:cubicBezTo>
                      <a:pt x="145" y="180"/>
                      <a:pt x="204" y="139"/>
                      <a:pt x="248" y="103"/>
                    </a:cubicBezTo>
                    <a:cubicBezTo>
                      <a:pt x="376" y="0"/>
                      <a:pt x="568" y="10"/>
                      <a:pt x="644" y="171"/>
                    </a:cubicBezTo>
                    <a:cubicBezTo>
                      <a:pt x="664" y="213"/>
                      <a:pt x="693" y="346"/>
                      <a:pt x="632" y="36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144" name="Freeform 592"/>
              <p:cNvSpPr>
                <a:spLocks/>
              </p:cNvSpPr>
              <p:nvPr/>
            </p:nvSpPr>
            <p:spPr bwMode="auto">
              <a:xfrm>
                <a:off x="7744" y="2099"/>
                <a:ext cx="307" cy="214"/>
              </a:xfrm>
              <a:custGeom>
                <a:avLst/>
                <a:gdLst>
                  <a:gd name="T0" fmla="*/ 101 w 130"/>
                  <a:gd name="T1" fmla="*/ 91 h 91"/>
                  <a:gd name="T2" fmla="*/ 17 w 130"/>
                  <a:gd name="T3" fmla="*/ 67 h 91"/>
                  <a:gd name="T4" fmla="*/ 101 w 130"/>
                  <a:gd name="T5" fmla="*/ 91 h 91"/>
                  <a:gd name="T6" fmla="*/ 0 60000 65536"/>
                  <a:gd name="T7" fmla="*/ 0 60000 65536"/>
                  <a:gd name="T8" fmla="*/ 0 60000 65536"/>
                  <a:gd name="T9" fmla="*/ 0 w 130"/>
                  <a:gd name="T10" fmla="*/ 0 h 91"/>
                  <a:gd name="T11" fmla="*/ 130 w 130"/>
                  <a:gd name="T12" fmla="*/ 91 h 9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0" h="91">
                    <a:moveTo>
                      <a:pt x="101" y="91"/>
                    </a:moveTo>
                    <a:cubicBezTo>
                      <a:pt x="75" y="81"/>
                      <a:pt x="51" y="69"/>
                      <a:pt x="17" y="67"/>
                    </a:cubicBezTo>
                    <a:cubicBezTo>
                      <a:pt x="0" y="0"/>
                      <a:pt x="130" y="39"/>
                      <a:pt x="101" y="9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145" name="Freeform 593"/>
              <p:cNvSpPr>
                <a:spLocks/>
              </p:cNvSpPr>
              <p:nvPr/>
            </p:nvSpPr>
            <p:spPr bwMode="auto">
              <a:xfrm>
                <a:off x="7222" y="2108"/>
                <a:ext cx="529" cy="621"/>
              </a:xfrm>
              <a:custGeom>
                <a:avLst/>
                <a:gdLst>
                  <a:gd name="T0" fmla="*/ 222 w 224"/>
                  <a:gd name="T1" fmla="*/ 47 h 263"/>
                  <a:gd name="T2" fmla="*/ 182 w 224"/>
                  <a:gd name="T3" fmla="*/ 79 h 263"/>
                  <a:gd name="T4" fmla="*/ 86 w 224"/>
                  <a:gd name="T5" fmla="*/ 179 h 263"/>
                  <a:gd name="T6" fmla="*/ 34 w 224"/>
                  <a:gd name="T7" fmla="*/ 263 h 263"/>
                  <a:gd name="T8" fmla="*/ 118 w 224"/>
                  <a:gd name="T9" fmla="*/ 91 h 263"/>
                  <a:gd name="T10" fmla="*/ 222 w 224"/>
                  <a:gd name="T11" fmla="*/ 47 h 2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24"/>
                  <a:gd name="T19" fmla="*/ 0 h 263"/>
                  <a:gd name="T20" fmla="*/ 224 w 224"/>
                  <a:gd name="T21" fmla="*/ 263 h 26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24" h="263">
                    <a:moveTo>
                      <a:pt x="222" y="47"/>
                    </a:moveTo>
                    <a:cubicBezTo>
                      <a:pt x="224" y="73"/>
                      <a:pt x="195" y="68"/>
                      <a:pt x="182" y="79"/>
                    </a:cubicBezTo>
                    <a:cubicBezTo>
                      <a:pt x="162" y="122"/>
                      <a:pt x="115" y="143"/>
                      <a:pt x="86" y="179"/>
                    </a:cubicBezTo>
                    <a:cubicBezTo>
                      <a:pt x="65" y="205"/>
                      <a:pt x="68" y="245"/>
                      <a:pt x="34" y="263"/>
                    </a:cubicBezTo>
                    <a:cubicBezTo>
                      <a:pt x="0" y="195"/>
                      <a:pt x="79" y="136"/>
                      <a:pt x="118" y="91"/>
                    </a:cubicBezTo>
                    <a:cubicBezTo>
                      <a:pt x="141" y="65"/>
                      <a:pt x="176" y="0"/>
                      <a:pt x="222" y="4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146" name="Freeform 594"/>
              <p:cNvSpPr>
                <a:spLocks/>
              </p:cNvSpPr>
              <p:nvPr/>
            </p:nvSpPr>
            <p:spPr bwMode="auto">
              <a:xfrm>
                <a:off x="6868" y="2271"/>
                <a:ext cx="1139" cy="1498"/>
              </a:xfrm>
              <a:custGeom>
                <a:avLst/>
                <a:gdLst>
                  <a:gd name="T0" fmla="*/ 52 w 482"/>
                  <a:gd name="T1" fmla="*/ 614 h 634"/>
                  <a:gd name="T2" fmla="*/ 120 w 482"/>
                  <a:gd name="T3" fmla="*/ 562 h 634"/>
                  <a:gd name="T4" fmla="*/ 236 w 482"/>
                  <a:gd name="T5" fmla="*/ 454 h 634"/>
                  <a:gd name="T6" fmla="*/ 300 w 482"/>
                  <a:gd name="T7" fmla="*/ 430 h 634"/>
                  <a:gd name="T8" fmla="*/ 432 w 482"/>
                  <a:gd name="T9" fmla="*/ 206 h 634"/>
                  <a:gd name="T10" fmla="*/ 428 w 482"/>
                  <a:gd name="T11" fmla="*/ 162 h 634"/>
                  <a:gd name="T12" fmla="*/ 400 w 482"/>
                  <a:gd name="T13" fmla="*/ 58 h 634"/>
                  <a:gd name="T14" fmla="*/ 332 w 482"/>
                  <a:gd name="T15" fmla="*/ 130 h 634"/>
                  <a:gd name="T16" fmla="*/ 64 w 482"/>
                  <a:gd name="T17" fmla="*/ 490 h 634"/>
                  <a:gd name="T18" fmla="*/ 0 w 482"/>
                  <a:gd name="T19" fmla="*/ 506 h 634"/>
                  <a:gd name="T20" fmla="*/ 76 w 482"/>
                  <a:gd name="T21" fmla="*/ 426 h 634"/>
                  <a:gd name="T22" fmla="*/ 240 w 482"/>
                  <a:gd name="T23" fmla="*/ 146 h 634"/>
                  <a:gd name="T24" fmla="*/ 292 w 482"/>
                  <a:gd name="T25" fmla="*/ 102 h 634"/>
                  <a:gd name="T26" fmla="*/ 340 w 482"/>
                  <a:gd name="T27" fmla="*/ 38 h 634"/>
                  <a:gd name="T28" fmla="*/ 480 w 482"/>
                  <a:gd name="T29" fmla="*/ 90 h 634"/>
                  <a:gd name="T30" fmla="*/ 468 w 482"/>
                  <a:gd name="T31" fmla="*/ 166 h 634"/>
                  <a:gd name="T32" fmla="*/ 468 w 482"/>
                  <a:gd name="T33" fmla="*/ 250 h 634"/>
                  <a:gd name="T34" fmla="*/ 356 w 482"/>
                  <a:gd name="T35" fmla="*/ 450 h 634"/>
                  <a:gd name="T36" fmla="*/ 264 w 482"/>
                  <a:gd name="T37" fmla="*/ 494 h 634"/>
                  <a:gd name="T38" fmla="*/ 52 w 482"/>
                  <a:gd name="T39" fmla="*/ 614 h 6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82"/>
                  <a:gd name="T61" fmla="*/ 0 h 634"/>
                  <a:gd name="T62" fmla="*/ 482 w 482"/>
                  <a:gd name="T63" fmla="*/ 634 h 6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82" h="634">
                    <a:moveTo>
                      <a:pt x="52" y="614"/>
                    </a:moveTo>
                    <a:cubicBezTo>
                      <a:pt x="63" y="583"/>
                      <a:pt x="91" y="582"/>
                      <a:pt x="120" y="562"/>
                    </a:cubicBezTo>
                    <a:cubicBezTo>
                      <a:pt x="162" y="533"/>
                      <a:pt x="194" y="478"/>
                      <a:pt x="236" y="454"/>
                    </a:cubicBezTo>
                    <a:cubicBezTo>
                      <a:pt x="255" y="443"/>
                      <a:pt x="279" y="442"/>
                      <a:pt x="300" y="430"/>
                    </a:cubicBezTo>
                    <a:cubicBezTo>
                      <a:pt x="368" y="392"/>
                      <a:pt x="428" y="289"/>
                      <a:pt x="432" y="206"/>
                    </a:cubicBezTo>
                    <a:cubicBezTo>
                      <a:pt x="433" y="191"/>
                      <a:pt x="427" y="176"/>
                      <a:pt x="428" y="162"/>
                    </a:cubicBezTo>
                    <a:cubicBezTo>
                      <a:pt x="430" y="121"/>
                      <a:pt x="449" y="65"/>
                      <a:pt x="400" y="58"/>
                    </a:cubicBezTo>
                    <a:cubicBezTo>
                      <a:pt x="355" y="51"/>
                      <a:pt x="343" y="93"/>
                      <a:pt x="332" y="130"/>
                    </a:cubicBezTo>
                    <a:cubicBezTo>
                      <a:pt x="229" y="219"/>
                      <a:pt x="186" y="413"/>
                      <a:pt x="64" y="490"/>
                    </a:cubicBezTo>
                    <a:cubicBezTo>
                      <a:pt x="48" y="500"/>
                      <a:pt x="23" y="512"/>
                      <a:pt x="0" y="506"/>
                    </a:cubicBezTo>
                    <a:cubicBezTo>
                      <a:pt x="0" y="456"/>
                      <a:pt x="46" y="452"/>
                      <a:pt x="76" y="426"/>
                    </a:cubicBezTo>
                    <a:cubicBezTo>
                      <a:pt x="154" y="358"/>
                      <a:pt x="171" y="230"/>
                      <a:pt x="240" y="146"/>
                    </a:cubicBezTo>
                    <a:cubicBezTo>
                      <a:pt x="253" y="131"/>
                      <a:pt x="276" y="120"/>
                      <a:pt x="292" y="102"/>
                    </a:cubicBezTo>
                    <a:cubicBezTo>
                      <a:pt x="311" y="81"/>
                      <a:pt x="322" y="51"/>
                      <a:pt x="340" y="38"/>
                    </a:cubicBezTo>
                    <a:cubicBezTo>
                      <a:pt x="395" y="0"/>
                      <a:pt x="476" y="32"/>
                      <a:pt x="480" y="90"/>
                    </a:cubicBezTo>
                    <a:cubicBezTo>
                      <a:pt x="482" y="116"/>
                      <a:pt x="470" y="144"/>
                      <a:pt x="468" y="166"/>
                    </a:cubicBezTo>
                    <a:cubicBezTo>
                      <a:pt x="466" y="195"/>
                      <a:pt x="471" y="223"/>
                      <a:pt x="468" y="250"/>
                    </a:cubicBezTo>
                    <a:cubicBezTo>
                      <a:pt x="459" y="329"/>
                      <a:pt x="412" y="407"/>
                      <a:pt x="356" y="450"/>
                    </a:cubicBezTo>
                    <a:cubicBezTo>
                      <a:pt x="330" y="470"/>
                      <a:pt x="294" y="476"/>
                      <a:pt x="264" y="494"/>
                    </a:cubicBezTo>
                    <a:cubicBezTo>
                      <a:pt x="198" y="533"/>
                      <a:pt x="151" y="634"/>
                      <a:pt x="52" y="61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147" name="Freeform 595"/>
              <p:cNvSpPr>
                <a:spLocks noEditPoints="1"/>
              </p:cNvSpPr>
              <p:nvPr/>
            </p:nvSpPr>
            <p:spPr bwMode="auto">
              <a:xfrm>
                <a:off x="6896" y="2465"/>
                <a:ext cx="983" cy="1207"/>
              </a:xfrm>
              <a:custGeom>
                <a:avLst/>
                <a:gdLst>
                  <a:gd name="T0" fmla="*/ 388 w 416"/>
                  <a:gd name="T1" fmla="*/ 0 h 511"/>
                  <a:gd name="T2" fmla="*/ 380 w 416"/>
                  <a:gd name="T3" fmla="*/ 76 h 511"/>
                  <a:gd name="T4" fmla="*/ 308 w 416"/>
                  <a:gd name="T5" fmla="*/ 296 h 511"/>
                  <a:gd name="T6" fmla="*/ 160 w 416"/>
                  <a:gd name="T7" fmla="*/ 392 h 511"/>
                  <a:gd name="T8" fmla="*/ 0 w 416"/>
                  <a:gd name="T9" fmla="*/ 476 h 511"/>
                  <a:gd name="T10" fmla="*/ 76 w 416"/>
                  <a:gd name="T11" fmla="*/ 420 h 511"/>
                  <a:gd name="T12" fmla="*/ 208 w 416"/>
                  <a:gd name="T13" fmla="*/ 276 h 511"/>
                  <a:gd name="T14" fmla="*/ 344 w 416"/>
                  <a:gd name="T15" fmla="*/ 60 h 511"/>
                  <a:gd name="T16" fmla="*/ 380 w 416"/>
                  <a:gd name="T17" fmla="*/ 0 h 511"/>
                  <a:gd name="T18" fmla="*/ 388 w 416"/>
                  <a:gd name="T19" fmla="*/ 0 h 511"/>
                  <a:gd name="T20" fmla="*/ 260 w 416"/>
                  <a:gd name="T21" fmla="*/ 264 h 511"/>
                  <a:gd name="T22" fmla="*/ 344 w 416"/>
                  <a:gd name="T23" fmla="*/ 120 h 511"/>
                  <a:gd name="T24" fmla="*/ 332 w 416"/>
                  <a:gd name="T25" fmla="*/ 116 h 511"/>
                  <a:gd name="T26" fmla="*/ 260 w 416"/>
                  <a:gd name="T27" fmla="*/ 264 h 5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16"/>
                  <a:gd name="T43" fmla="*/ 0 h 511"/>
                  <a:gd name="T44" fmla="*/ 416 w 416"/>
                  <a:gd name="T45" fmla="*/ 511 h 5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16" h="511">
                    <a:moveTo>
                      <a:pt x="388" y="0"/>
                    </a:moveTo>
                    <a:cubicBezTo>
                      <a:pt x="408" y="22"/>
                      <a:pt x="388" y="57"/>
                      <a:pt x="380" y="76"/>
                    </a:cubicBezTo>
                    <a:cubicBezTo>
                      <a:pt x="416" y="121"/>
                      <a:pt x="361" y="271"/>
                      <a:pt x="308" y="296"/>
                    </a:cubicBezTo>
                    <a:cubicBezTo>
                      <a:pt x="246" y="325"/>
                      <a:pt x="203" y="342"/>
                      <a:pt x="160" y="392"/>
                    </a:cubicBezTo>
                    <a:cubicBezTo>
                      <a:pt x="130" y="426"/>
                      <a:pt x="60" y="511"/>
                      <a:pt x="0" y="476"/>
                    </a:cubicBezTo>
                    <a:cubicBezTo>
                      <a:pt x="17" y="440"/>
                      <a:pt x="50" y="439"/>
                      <a:pt x="76" y="420"/>
                    </a:cubicBezTo>
                    <a:cubicBezTo>
                      <a:pt x="106" y="399"/>
                      <a:pt x="194" y="313"/>
                      <a:pt x="208" y="276"/>
                    </a:cubicBezTo>
                    <a:cubicBezTo>
                      <a:pt x="239" y="199"/>
                      <a:pt x="278" y="107"/>
                      <a:pt x="344" y="60"/>
                    </a:cubicBezTo>
                    <a:cubicBezTo>
                      <a:pt x="351" y="35"/>
                      <a:pt x="355" y="6"/>
                      <a:pt x="380" y="0"/>
                    </a:cubicBezTo>
                    <a:cubicBezTo>
                      <a:pt x="383" y="0"/>
                      <a:pt x="385" y="0"/>
                      <a:pt x="388" y="0"/>
                    </a:cubicBezTo>
                    <a:close/>
                    <a:moveTo>
                      <a:pt x="260" y="264"/>
                    </a:moveTo>
                    <a:cubicBezTo>
                      <a:pt x="312" y="258"/>
                      <a:pt x="349" y="183"/>
                      <a:pt x="344" y="120"/>
                    </a:cubicBezTo>
                    <a:cubicBezTo>
                      <a:pt x="339" y="120"/>
                      <a:pt x="339" y="115"/>
                      <a:pt x="332" y="116"/>
                    </a:cubicBezTo>
                    <a:cubicBezTo>
                      <a:pt x="312" y="169"/>
                      <a:pt x="283" y="213"/>
                      <a:pt x="260" y="26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148" name="Freeform 596"/>
              <p:cNvSpPr>
                <a:spLocks/>
              </p:cNvSpPr>
              <p:nvPr/>
            </p:nvSpPr>
            <p:spPr bwMode="auto">
              <a:xfrm>
                <a:off x="8514" y="2502"/>
                <a:ext cx="163" cy="350"/>
              </a:xfrm>
              <a:custGeom>
                <a:avLst/>
                <a:gdLst>
                  <a:gd name="T0" fmla="*/ 39 w 69"/>
                  <a:gd name="T1" fmla="*/ 0 h 148"/>
                  <a:gd name="T2" fmla="*/ 15 w 69"/>
                  <a:gd name="T3" fmla="*/ 148 h 148"/>
                  <a:gd name="T4" fmla="*/ 39 w 69"/>
                  <a:gd name="T5" fmla="*/ 0 h 148"/>
                  <a:gd name="T6" fmla="*/ 0 60000 65536"/>
                  <a:gd name="T7" fmla="*/ 0 60000 65536"/>
                  <a:gd name="T8" fmla="*/ 0 60000 65536"/>
                  <a:gd name="T9" fmla="*/ 0 w 69"/>
                  <a:gd name="T10" fmla="*/ 0 h 148"/>
                  <a:gd name="T11" fmla="*/ 69 w 69"/>
                  <a:gd name="T12" fmla="*/ 148 h 14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9" h="148">
                    <a:moveTo>
                      <a:pt x="39" y="0"/>
                    </a:moveTo>
                    <a:cubicBezTo>
                      <a:pt x="69" y="30"/>
                      <a:pt x="53" y="134"/>
                      <a:pt x="15" y="148"/>
                    </a:cubicBezTo>
                    <a:cubicBezTo>
                      <a:pt x="13" y="103"/>
                      <a:pt x="0" y="16"/>
                      <a:pt x="39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149" name="Freeform 597"/>
              <p:cNvSpPr>
                <a:spLocks/>
              </p:cNvSpPr>
              <p:nvPr/>
            </p:nvSpPr>
            <p:spPr bwMode="auto">
              <a:xfrm>
                <a:off x="6670" y="2538"/>
                <a:ext cx="375" cy="616"/>
              </a:xfrm>
              <a:custGeom>
                <a:avLst/>
                <a:gdLst>
                  <a:gd name="T0" fmla="*/ 140 w 159"/>
                  <a:gd name="T1" fmla="*/ 5 h 261"/>
                  <a:gd name="T2" fmla="*/ 112 w 159"/>
                  <a:gd name="T3" fmla="*/ 157 h 261"/>
                  <a:gd name="T4" fmla="*/ 20 w 159"/>
                  <a:gd name="T5" fmla="*/ 261 h 261"/>
                  <a:gd name="T6" fmla="*/ 120 w 159"/>
                  <a:gd name="T7" fmla="*/ 13 h 261"/>
                  <a:gd name="T8" fmla="*/ 128 w 159"/>
                  <a:gd name="T9" fmla="*/ 1 h 261"/>
                  <a:gd name="T10" fmla="*/ 140 w 159"/>
                  <a:gd name="T11" fmla="*/ 5 h 2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9"/>
                  <a:gd name="T19" fmla="*/ 0 h 261"/>
                  <a:gd name="T20" fmla="*/ 159 w 159"/>
                  <a:gd name="T21" fmla="*/ 261 h 2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9" h="261">
                    <a:moveTo>
                      <a:pt x="140" y="5"/>
                    </a:moveTo>
                    <a:cubicBezTo>
                      <a:pt x="159" y="62"/>
                      <a:pt x="137" y="118"/>
                      <a:pt x="112" y="157"/>
                    </a:cubicBezTo>
                    <a:cubicBezTo>
                      <a:pt x="87" y="195"/>
                      <a:pt x="54" y="238"/>
                      <a:pt x="20" y="261"/>
                    </a:cubicBezTo>
                    <a:cubicBezTo>
                      <a:pt x="0" y="156"/>
                      <a:pt x="106" y="110"/>
                      <a:pt x="120" y="13"/>
                    </a:cubicBezTo>
                    <a:cubicBezTo>
                      <a:pt x="122" y="8"/>
                      <a:pt x="127" y="7"/>
                      <a:pt x="128" y="1"/>
                    </a:cubicBezTo>
                    <a:cubicBezTo>
                      <a:pt x="135" y="0"/>
                      <a:pt x="135" y="5"/>
                      <a:pt x="140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150" name="Freeform 598"/>
              <p:cNvSpPr>
                <a:spLocks/>
              </p:cNvSpPr>
              <p:nvPr/>
            </p:nvSpPr>
            <p:spPr bwMode="auto">
              <a:xfrm>
                <a:off x="7425" y="2937"/>
                <a:ext cx="1198" cy="1210"/>
              </a:xfrm>
              <a:custGeom>
                <a:avLst/>
                <a:gdLst>
                  <a:gd name="T0" fmla="*/ 492 w 507"/>
                  <a:gd name="T1" fmla="*/ 0 h 512"/>
                  <a:gd name="T2" fmla="*/ 444 w 507"/>
                  <a:gd name="T3" fmla="*/ 188 h 512"/>
                  <a:gd name="T4" fmla="*/ 328 w 507"/>
                  <a:gd name="T5" fmla="*/ 324 h 512"/>
                  <a:gd name="T6" fmla="*/ 160 w 507"/>
                  <a:gd name="T7" fmla="*/ 396 h 512"/>
                  <a:gd name="T8" fmla="*/ 316 w 507"/>
                  <a:gd name="T9" fmla="*/ 360 h 512"/>
                  <a:gd name="T10" fmla="*/ 124 w 507"/>
                  <a:gd name="T11" fmla="*/ 444 h 512"/>
                  <a:gd name="T12" fmla="*/ 0 w 507"/>
                  <a:gd name="T13" fmla="*/ 496 h 512"/>
                  <a:gd name="T14" fmla="*/ 56 w 507"/>
                  <a:gd name="T15" fmla="*/ 444 h 512"/>
                  <a:gd name="T16" fmla="*/ 136 w 507"/>
                  <a:gd name="T17" fmla="*/ 356 h 512"/>
                  <a:gd name="T18" fmla="*/ 332 w 507"/>
                  <a:gd name="T19" fmla="*/ 272 h 512"/>
                  <a:gd name="T20" fmla="*/ 472 w 507"/>
                  <a:gd name="T21" fmla="*/ 16 h 512"/>
                  <a:gd name="T22" fmla="*/ 480 w 507"/>
                  <a:gd name="T23" fmla="*/ 0 h 512"/>
                  <a:gd name="T24" fmla="*/ 492 w 507"/>
                  <a:gd name="T25" fmla="*/ 0 h 51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07"/>
                  <a:gd name="T40" fmla="*/ 0 h 512"/>
                  <a:gd name="T41" fmla="*/ 507 w 507"/>
                  <a:gd name="T42" fmla="*/ 512 h 51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07" h="512">
                    <a:moveTo>
                      <a:pt x="492" y="0"/>
                    </a:moveTo>
                    <a:cubicBezTo>
                      <a:pt x="507" y="67"/>
                      <a:pt x="473" y="136"/>
                      <a:pt x="444" y="188"/>
                    </a:cubicBezTo>
                    <a:cubicBezTo>
                      <a:pt x="415" y="240"/>
                      <a:pt x="380" y="296"/>
                      <a:pt x="328" y="324"/>
                    </a:cubicBezTo>
                    <a:cubicBezTo>
                      <a:pt x="274" y="354"/>
                      <a:pt x="207" y="350"/>
                      <a:pt x="160" y="396"/>
                    </a:cubicBezTo>
                    <a:cubicBezTo>
                      <a:pt x="219" y="409"/>
                      <a:pt x="271" y="361"/>
                      <a:pt x="316" y="360"/>
                    </a:cubicBezTo>
                    <a:cubicBezTo>
                      <a:pt x="311" y="453"/>
                      <a:pt x="194" y="419"/>
                      <a:pt x="124" y="444"/>
                    </a:cubicBezTo>
                    <a:cubicBezTo>
                      <a:pt x="78" y="460"/>
                      <a:pt x="50" y="512"/>
                      <a:pt x="0" y="496"/>
                    </a:cubicBezTo>
                    <a:cubicBezTo>
                      <a:pt x="5" y="460"/>
                      <a:pt x="37" y="460"/>
                      <a:pt x="56" y="444"/>
                    </a:cubicBezTo>
                    <a:cubicBezTo>
                      <a:pt x="87" y="419"/>
                      <a:pt x="107" y="378"/>
                      <a:pt x="136" y="356"/>
                    </a:cubicBezTo>
                    <a:cubicBezTo>
                      <a:pt x="198" y="310"/>
                      <a:pt x="277" y="314"/>
                      <a:pt x="332" y="272"/>
                    </a:cubicBezTo>
                    <a:cubicBezTo>
                      <a:pt x="418" y="206"/>
                      <a:pt x="424" y="122"/>
                      <a:pt x="472" y="16"/>
                    </a:cubicBezTo>
                    <a:cubicBezTo>
                      <a:pt x="474" y="12"/>
                      <a:pt x="475" y="5"/>
                      <a:pt x="480" y="0"/>
                    </a:cubicBezTo>
                    <a:cubicBezTo>
                      <a:pt x="484" y="0"/>
                      <a:pt x="488" y="0"/>
                      <a:pt x="49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151" name="Freeform 599"/>
              <p:cNvSpPr>
                <a:spLocks/>
              </p:cNvSpPr>
              <p:nvPr/>
            </p:nvSpPr>
            <p:spPr bwMode="auto">
              <a:xfrm>
                <a:off x="8219" y="2956"/>
                <a:ext cx="721" cy="869"/>
              </a:xfrm>
              <a:custGeom>
                <a:avLst/>
                <a:gdLst>
                  <a:gd name="T0" fmla="*/ 288 w 305"/>
                  <a:gd name="T1" fmla="*/ 4 h 368"/>
                  <a:gd name="T2" fmla="*/ 220 w 305"/>
                  <a:gd name="T3" fmla="*/ 196 h 368"/>
                  <a:gd name="T4" fmla="*/ 152 w 305"/>
                  <a:gd name="T5" fmla="*/ 236 h 368"/>
                  <a:gd name="T6" fmla="*/ 0 w 305"/>
                  <a:gd name="T7" fmla="*/ 348 h 368"/>
                  <a:gd name="T8" fmla="*/ 52 w 305"/>
                  <a:gd name="T9" fmla="*/ 292 h 368"/>
                  <a:gd name="T10" fmla="*/ 172 w 305"/>
                  <a:gd name="T11" fmla="*/ 76 h 368"/>
                  <a:gd name="T12" fmla="*/ 208 w 305"/>
                  <a:gd name="T13" fmla="*/ 4 h 368"/>
                  <a:gd name="T14" fmla="*/ 176 w 305"/>
                  <a:gd name="T15" fmla="*/ 164 h 368"/>
                  <a:gd name="T16" fmla="*/ 276 w 305"/>
                  <a:gd name="T17" fmla="*/ 0 h 368"/>
                  <a:gd name="T18" fmla="*/ 288 w 305"/>
                  <a:gd name="T19" fmla="*/ 4 h 36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05"/>
                  <a:gd name="T31" fmla="*/ 0 h 368"/>
                  <a:gd name="T32" fmla="*/ 305 w 305"/>
                  <a:gd name="T33" fmla="*/ 368 h 36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05" h="368">
                    <a:moveTo>
                      <a:pt x="288" y="4"/>
                    </a:moveTo>
                    <a:cubicBezTo>
                      <a:pt x="305" y="75"/>
                      <a:pt x="265" y="155"/>
                      <a:pt x="220" y="196"/>
                    </a:cubicBezTo>
                    <a:cubicBezTo>
                      <a:pt x="202" y="213"/>
                      <a:pt x="173" y="218"/>
                      <a:pt x="152" y="236"/>
                    </a:cubicBezTo>
                    <a:cubicBezTo>
                      <a:pt x="106" y="276"/>
                      <a:pt x="76" y="368"/>
                      <a:pt x="0" y="348"/>
                    </a:cubicBezTo>
                    <a:cubicBezTo>
                      <a:pt x="0" y="310"/>
                      <a:pt x="31" y="310"/>
                      <a:pt x="52" y="292"/>
                    </a:cubicBezTo>
                    <a:cubicBezTo>
                      <a:pt x="106" y="246"/>
                      <a:pt x="151" y="153"/>
                      <a:pt x="172" y="76"/>
                    </a:cubicBezTo>
                    <a:cubicBezTo>
                      <a:pt x="179" y="52"/>
                      <a:pt x="177" y="14"/>
                      <a:pt x="208" y="4"/>
                    </a:cubicBezTo>
                    <a:cubicBezTo>
                      <a:pt x="247" y="48"/>
                      <a:pt x="187" y="118"/>
                      <a:pt x="176" y="164"/>
                    </a:cubicBezTo>
                    <a:cubicBezTo>
                      <a:pt x="233" y="149"/>
                      <a:pt x="235" y="44"/>
                      <a:pt x="276" y="0"/>
                    </a:cubicBezTo>
                    <a:cubicBezTo>
                      <a:pt x="279" y="2"/>
                      <a:pt x="283" y="4"/>
                      <a:pt x="288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152" name="Freeform 600"/>
              <p:cNvSpPr>
                <a:spLocks/>
              </p:cNvSpPr>
              <p:nvPr/>
            </p:nvSpPr>
            <p:spPr bwMode="auto">
              <a:xfrm>
                <a:off x="8059" y="3410"/>
                <a:ext cx="788" cy="614"/>
              </a:xfrm>
              <a:custGeom>
                <a:avLst/>
                <a:gdLst>
                  <a:gd name="T0" fmla="*/ 328 w 334"/>
                  <a:gd name="T1" fmla="*/ 0 h 260"/>
                  <a:gd name="T2" fmla="*/ 252 w 334"/>
                  <a:gd name="T3" fmla="*/ 100 h 260"/>
                  <a:gd name="T4" fmla="*/ 288 w 334"/>
                  <a:gd name="T5" fmla="*/ 92 h 260"/>
                  <a:gd name="T6" fmla="*/ 252 w 334"/>
                  <a:gd name="T7" fmla="*/ 148 h 260"/>
                  <a:gd name="T8" fmla="*/ 0 w 334"/>
                  <a:gd name="T9" fmla="*/ 260 h 260"/>
                  <a:gd name="T10" fmla="*/ 92 w 334"/>
                  <a:gd name="T11" fmla="*/ 188 h 260"/>
                  <a:gd name="T12" fmla="*/ 196 w 334"/>
                  <a:gd name="T13" fmla="*/ 120 h 260"/>
                  <a:gd name="T14" fmla="*/ 316 w 334"/>
                  <a:gd name="T15" fmla="*/ 0 h 260"/>
                  <a:gd name="T16" fmla="*/ 328 w 334"/>
                  <a:gd name="T17" fmla="*/ 0 h 26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34"/>
                  <a:gd name="T28" fmla="*/ 0 h 260"/>
                  <a:gd name="T29" fmla="*/ 334 w 334"/>
                  <a:gd name="T30" fmla="*/ 260 h 26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34" h="260">
                    <a:moveTo>
                      <a:pt x="328" y="0"/>
                    </a:moveTo>
                    <a:cubicBezTo>
                      <a:pt x="334" y="49"/>
                      <a:pt x="277" y="69"/>
                      <a:pt x="252" y="100"/>
                    </a:cubicBezTo>
                    <a:cubicBezTo>
                      <a:pt x="263" y="112"/>
                      <a:pt x="269" y="85"/>
                      <a:pt x="288" y="92"/>
                    </a:cubicBezTo>
                    <a:cubicBezTo>
                      <a:pt x="289" y="123"/>
                      <a:pt x="264" y="129"/>
                      <a:pt x="252" y="148"/>
                    </a:cubicBezTo>
                    <a:cubicBezTo>
                      <a:pt x="148" y="163"/>
                      <a:pt x="101" y="255"/>
                      <a:pt x="0" y="260"/>
                    </a:cubicBezTo>
                    <a:cubicBezTo>
                      <a:pt x="16" y="222"/>
                      <a:pt x="60" y="207"/>
                      <a:pt x="92" y="188"/>
                    </a:cubicBezTo>
                    <a:cubicBezTo>
                      <a:pt x="126" y="168"/>
                      <a:pt x="168" y="148"/>
                      <a:pt x="196" y="120"/>
                    </a:cubicBezTo>
                    <a:cubicBezTo>
                      <a:pt x="235" y="82"/>
                      <a:pt x="259" y="24"/>
                      <a:pt x="316" y="0"/>
                    </a:cubicBezTo>
                    <a:cubicBezTo>
                      <a:pt x="320" y="0"/>
                      <a:pt x="324" y="0"/>
                      <a:pt x="328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153" name="Freeform 601"/>
              <p:cNvSpPr>
                <a:spLocks/>
              </p:cNvSpPr>
              <p:nvPr/>
            </p:nvSpPr>
            <p:spPr bwMode="auto">
              <a:xfrm>
                <a:off x="7227" y="3870"/>
                <a:ext cx="321" cy="210"/>
              </a:xfrm>
              <a:custGeom>
                <a:avLst/>
                <a:gdLst>
                  <a:gd name="T0" fmla="*/ 136 w 136"/>
                  <a:gd name="T1" fmla="*/ 9 h 89"/>
                  <a:gd name="T2" fmla="*/ 0 w 136"/>
                  <a:gd name="T3" fmla="*/ 53 h 89"/>
                  <a:gd name="T4" fmla="*/ 136 w 136"/>
                  <a:gd name="T5" fmla="*/ 9 h 89"/>
                  <a:gd name="T6" fmla="*/ 0 60000 65536"/>
                  <a:gd name="T7" fmla="*/ 0 60000 65536"/>
                  <a:gd name="T8" fmla="*/ 0 60000 65536"/>
                  <a:gd name="T9" fmla="*/ 0 w 136"/>
                  <a:gd name="T10" fmla="*/ 0 h 89"/>
                  <a:gd name="T11" fmla="*/ 136 w 136"/>
                  <a:gd name="T12" fmla="*/ 89 h 8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6" h="89">
                    <a:moveTo>
                      <a:pt x="136" y="9"/>
                    </a:moveTo>
                    <a:cubicBezTo>
                      <a:pt x="122" y="49"/>
                      <a:pt x="38" y="89"/>
                      <a:pt x="0" y="53"/>
                    </a:cubicBezTo>
                    <a:cubicBezTo>
                      <a:pt x="9" y="6"/>
                      <a:pt x="98" y="0"/>
                      <a:pt x="136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154" name="Freeform 602"/>
              <p:cNvSpPr>
                <a:spLocks/>
              </p:cNvSpPr>
              <p:nvPr/>
            </p:nvSpPr>
            <p:spPr bwMode="auto">
              <a:xfrm>
                <a:off x="7593" y="3976"/>
                <a:ext cx="333" cy="152"/>
              </a:xfrm>
              <a:custGeom>
                <a:avLst/>
                <a:gdLst>
                  <a:gd name="T0" fmla="*/ 77 w 141"/>
                  <a:gd name="T1" fmla="*/ 64 h 64"/>
                  <a:gd name="T2" fmla="*/ 37 w 141"/>
                  <a:gd name="T3" fmla="*/ 64 h 64"/>
                  <a:gd name="T4" fmla="*/ 141 w 141"/>
                  <a:gd name="T5" fmla="*/ 24 h 64"/>
                  <a:gd name="T6" fmla="*/ 77 w 141"/>
                  <a:gd name="T7" fmla="*/ 64 h 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1"/>
                  <a:gd name="T13" fmla="*/ 0 h 64"/>
                  <a:gd name="T14" fmla="*/ 141 w 141"/>
                  <a:gd name="T15" fmla="*/ 64 h 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1" h="64">
                    <a:moveTo>
                      <a:pt x="77" y="64"/>
                    </a:moveTo>
                    <a:cubicBezTo>
                      <a:pt x="64" y="64"/>
                      <a:pt x="50" y="64"/>
                      <a:pt x="37" y="64"/>
                    </a:cubicBezTo>
                    <a:cubicBezTo>
                      <a:pt x="0" y="28"/>
                      <a:pt x="107" y="0"/>
                      <a:pt x="141" y="24"/>
                    </a:cubicBezTo>
                    <a:cubicBezTo>
                      <a:pt x="135" y="53"/>
                      <a:pt x="101" y="53"/>
                      <a:pt x="77" y="6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</p:grpSp>
      </p:grpSp>
      <p:grpSp>
        <p:nvGrpSpPr>
          <p:cNvPr id="155" name="Group 154"/>
          <p:cNvGrpSpPr/>
          <p:nvPr/>
        </p:nvGrpSpPr>
        <p:grpSpPr>
          <a:xfrm>
            <a:off x="8238155" y="4286790"/>
            <a:ext cx="150670" cy="176737"/>
            <a:chOff x="4362449" y="4712599"/>
            <a:chExt cx="371475" cy="430902"/>
          </a:xfrm>
        </p:grpSpPr>
        <p:sp>
          <p:nvSpPr>
            <p:cNvPr id="156" name="Rounded Rectangle 155"/>
            <p:cNvSpPr/>
            <p:nvPr/>
          </p:nvSpPr>
          <p:spPr>
            <a:xfrm>
              <a:off x="4362449" y="4712599"/>
              <a:ext cx="371475" cy="430902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>
              <a:outerShdw blurRad="76200" dist="25400" dir="5400000" algn="ctr" rotWithShape="0">
                <a:srgbClr val="000000">
                  <a:alpha val="5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68589" tIns="34295" rIns="68589" bIns="34295" rtlCol="0" anchor="t" anchorCtr="0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1000" dirty="0">
                <a:solidFill>
                  <a:srgbClr val="FFFFFF"/>
                </a:solidFill>
              </a:endParaRPr>
            </a:p>
          </p:txBody>
        </p:sp>
        <p:grpSp>
          <p:nvGrpSpPr>
            <p:cNvPr id="157" name="Group 603"/>
            <p:cNvGrpSpPr>
              <a:grpSpLocks noChangeAspect="1"/>
            </p:cNvGrpSpPr>
            <p:nvPr/>
          </p:nvGrpSpPr>
          <p:grpSpPr bwMode="auto">
            <a:xfrm>
              <a:off x="4432557" y="4776033"/>
              <a:ext cx="225251" cy="323038"/>
              <a:chOff x="6556" y="492"/>
              <a:chExt cx="2551" cy="3655"/>
            </a:xfrm>
            <a:solidFill>
              <a:srgbClr val="FFFFFF"/>
            </a:solidFill>
            <a:effectLst>
              <a:outerShdw blurRad="25400" dist="12700" dir="2700000" algn="tl" rotWithShape="0">
                <a:prstClr val="black">
                  <a:alpha val="55000"/>
                </a:prstClr>
              </a:outerShdw>
            </a:effectLst>
          </p:grpSpPr>
          <p:sp>
            <p:nvSpPr>
              <p:cNvPr id="158" name="Freeform 579"/>
              <p:cNvSpPr>
                <a:spLocks/>
              </p:cNvSpPr>
              <p:nvPr/>
            </p:nvSpPr>
            <p:spPr bwMode="auto">
              <a:xfrm>
                <a:off x="7671" y="537"/>
                <a:ext cx="272" cy="132"/>
              </a:xfrm>
              <a:custGeom>
                <a:avLst/>
                <a:gdLst>
                  <a:gd name="T0" fmla="*/ 32 w 115"/>
                  <a:gd name="T1" fmla="*/ 0 h 56"/>
                  <a:gd name="T2" fmla="*/ 72 w 115"/>
                  <a:gd name="T3" fmla="*/ 0 h 56"/>
                  <a:gd name="T4" fmla="*/ 0 w 115"/>
                  <a:gd name="T5" fmla="*/ 24 h 56"/>
                  <a:gd name="T6" fmla="*/ 32 w 115"/>
                  <a:gd name="T7" fmla="*/ 0 h 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5"/>
                  <a:gd name="T13" fmla="*/ 0 h 56"/>
                  <a:gd name="T14" fmla="*/ 115 w 115"/>
                  <a:gd name="T15" fmla="*/ 56 h 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5" h="56">
                    <a:moveTo>
                      <a:pt x="32" y="0"/>
                    </a:moveTo>
                    <a:cubicBezTo>
                      <a:pt x="45" y="0"/>
                      <a:pt x="59" y="0"/>
                      <a:pt x="72" y="0"/>
                    </a:cubicBezTo>
                    <a:cubicBezTo>
                      <a:pt x="115" y="34"/>
                      <a:pt x="15" y="56"/>
                      <a:pt x="0" y="24"/>
                    </a:cubicBezTo>
                    <a:cubicBezTo>
                      <a:pt x="0" y="5"/>
                      <a:pt x="22" y="8"/>
                      <a:pt x="3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159" name="Freeform 580"/>
              <p:cNvSpPr>
                <a:spLocks/>
              </p:cNvSpPr>
              <p:nvPr/>
            </p:nvSpPr>
            <p:spPr bwMode="auto">
              <a:xfrm>
                <a:off x="7274" y="492"/>
                <a:ext cx="1304" cy="489"/>
              </a:xfrm>
              <a:custGeom>
                <a:avLst/>
                <a:gdLst>
                  <a:gd name="T0" fmla="*/ 376 w 552"/>
                  <a:gd name="T1" fmla="*/ 75 h 207"/>
                  <a:gd name="T2" fmla="*/ 308 w 552"/>
                  <a:gd name="T3" fmla="*/ 79 h 207"/>
                  <a:gd name="T4" fmla="*/ 452 w 552"/>
                  <a:gd name="T5" fmla="*/ 123 h 207"/>
                  <a:gd name="T6" fmla="*/ 552 w 552"/>
                  <a:gd name="T7" fmla="*/ 207 h 207"/>
                  <a:gd name="T8" fmla="*/ 428 w 552"/>
                  <a:gd name="T9" fmla="*/ 155 h 207"/>
                  <a:gd name="T10" fmla="*/ 200 w 552"/>
                  <a:gd name="T11" fmla="*/ 127 h 207"/>
                  <a:gd name="T12" fmla="*/ 124 w 552"/>
                  <a:gd name="T13" fmla="*/ 111 h 207"/>
                  <a:gd name="T14" fmla="*/ 0 w 552"/>
                  <a:gd name="T15" fmla="*/ 131 h 207"/>
                  <a:gd name="T16" fmla="*/ 224 w 552"/>
                  <a:gd name="T17" fmla="*/ 71 h 207"/>
                  <a:gd name="T18" fmla="*/ 376 w 552"/>
                  <a:gd name="T19" fmla="*/ 75 h 20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52"/>
                  <a:gd name="T31" fmla="*/ 0 h 207"/>
                  <a:gd name="T32" fmla="*/ 552 w 552"/>
                  <a:gd name="T33" fmla="*/ 207 h 20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52" h="207">
                    <a:moveTo>
                      <a:pt x="376" y="75"/>
                    </a:moveTo>
                    <a:cubicBezTo>
                      <a:pt x="349" y="75"/>
                      <a:pt x="328" y="67"/>
                      <a:pt x="308" y="79"/>
                    </a:cubicBezTo>
                    <a:cubicBezTo>
                      <a:pt x="347" y="104"/>
                      <a:pt x="405" y="105"/>
                      <a:pt x="452" y="123"/>
                    </a:cubicBezTo>
                    <a:cubicBezTo>
                      <a:pt x="494" y="139"/>
                      <a:pt x="548" y="155"/>
                      <a:pt x="552" y="207"/>
                    </a:cubicBezTo>
                    <a:cubicBezTo>
                      <a:pt x="510" y="197"/>
                      <a:pt x="473" y="171"/>
                      <a:pt x="428" y="155"/>
                    </a:cubicBezTo>
                    <a:cubicBezTo>
                      <a:pt x="359" y="130"/>
                      <a:pt x="295" y="137"/>
                      <a:pt x="200" y="127"/>
                    </a:cubicBezTo>
                    <a:cubicBezTo>
                      <a:pt x="174" y="124"/>
                      <a:pt x="150" y="111"/>
                      <a:pt x="124" y="111"/>
                    </a:cubicBezTo>
                    <a:cubicBezTo>
                      <a:pt x="77" y="112"/>
                      <a:pt x="41" y="154"/>
                      <a:pt x="0" y="131"/>
                    </a:cubicBezTo>
                    <a:cubicBezTo>
                      <a:pt x="17" y="48"/>
                      <a:pt x="142" y="83"/>
                      <a:pt x="224" y="71"/>
                    </a:cubicBezTo>
                    <a:cubicBezTo>
                      <a:pt x="275" y="64"/>
                      <a:pt x="359" y="0"/>
                      <a:pt x="376" y="7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160" name="Freeform 581"/>
              <p:cNvSpPr>
                <a:spLocks/>
              </p:cNvSpPr>
              <p:nvPr/>
            </p:nvSpPr>
            <p:spPr bwMode="auto">
              <a:xfrm>
                <a:off x="8229" y="601"/>
                <a:ext cx="203" cy="175"/>
              </a:xfrm>
              <a:custGeom>
                <a:avLst/>
                <a:gdLst>
                  <a:gd name="T0" fmla="*/ 80 w 86"/>
                  <a:gd name="T1" fmla="*/ 65 h 74"/>
                  <a:gd name="T2" fmla="*/ 0 w 86"/>
                  <a:gd name="T3" fmla="*/ 41 h 74"/>
                  <a:gd name="T4" fmla="*/ 80 w 86"/>
                  <a:gd name="T5" fmla="*/ 65 h 74"/>
                  <a:gd name="T6" fmla="*/ 0 60000 65536"/>
                  <a:gd name="T7" fmla="*/ 0 60000 65536"/>
                  <a:gd name="T8" fmla="*/ 0 60000 65536"/>
                  <a:gd name="T9" fmla="*/ 0 w 86"/>
                  <a:gd name="T10" fmla="*/ 0 h 74"/>
                  <a:gd name="T11" fmla="*/ 86 w 86"/>
                  <a:gd name="T12" fmla="*/ 74 h 7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6" h="74">
                    <a:moveTo>
                      <a:pt x="80" y="65"/>
                    </a:moveTo>
                    <a:cubicBezTo>
                      <a:pt x="52" y="74"/>
                      <a:pt x="18" y="55"/>
                      <a:pt x="0" y="41"/>
                    </a:cubicBezTo>
                    <a:cubicBezTo>
                      <a:pt x="8" y="0"/>
                      <a:pt x="86" y="28"/>
                      <a:pt x="80" y="6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161" name="Freeform 582"/>
              <p:cNvSpPr>
                <a:spLocks/>
              </p:cNvSpPr>
              <p:nvPr/>
            </p:nvSpPr>
            <p:spPr bwMode="auto">
              <a:xfrm>
                <a:off x="6842" y="792"/>
                <a:ext cx="2154" cy="1030"/>
              </a:xfrm>
              <a:custGeom>
                <a:avLst/>
                <a:gdLst>
                  <a:gd name="T0" fmla="*/ 895 w 912"/>
                  <a:gd name="T1" fmla="*/ 436 h 436"/>
                  <a:gd name="T2" fmla="*/ 831 w 912"/>
                  <a:gd name="T3" fmla="*/ 336 h 436"/>
                  <a:gd name="T4" fmla="*/ 759 w 912"/>
                  <a:gd name="T5" fmla="*/ 248 h 436"/>
                  <a:gd name="T6" fmla="*/ 747 w 912"/>
                  <a:gd name="T7" fmla="*/ 184 h 436"/>
                  <a:gd name="T8" fmla="*/ 491 w 912"/>
                  <a:gd name="T9" fmla="*/ 64 h 436"/>
                  <a:gd name="T10" fmla="*/ 295 w 912"/>
                  <a:gd name="T11" fmla="*/ 44 h 436"/>
                  <a:gd name="T12" fmla="*/ 479 w 912"/>
                  <a:gd name="T13" fmla="*/ 84 h 436"/>
                  <a:gd name="T14" fmla="*/ 727 w 912"/>
                  <a:gd name="T15" fmla="*/ 220 h 436"/>
                  <a:gd name="T16" fmla="*/ 471 w 912"/>
                  <a:gd name="T17" fmla="*/ 120 h 436"/>
                  <a:gd name="T18" fmla="*/ 363 w 912"/>
                  <a:gd name="T19" fmla="*/ 120 h 436"/>
                  <a:gd name="T20" fmla="*/ 275 w 912"/>
                  <a:gd name="T21" fmla="*/ 92 h 436"/>
                  <a:gd name="T22" fmla="*/ 7 w 912"/>
                  <a:gd name="T23" fmla="*/ 216 h 436"/>
                  <a:gd name="T24" fmla="*/ 99 w 912"/>
                  <a:gd name="T25" fmla="*/ 132 h 436"/>
                  <a:gd name="T26" fmla="*/ 251 w 912"/>
                  <a:gd name="T27" fmla="*/ 24 h 436"/>
                  <a:gd name="T28" fmla="*/ 387 w 912"/>
                  <a:gd name="T29" fmla="*/ 24 h 436"/>
                  <a:gd name="T30" fmla="*/ 503 w 912"/>
                  <a:gd name="T31" fmla="*/ 28 h 436"/>
                  <a:gd name="T32" fmla="*/ 779 w 912"/>
                  <a:gd name="T33" fmla="*/ 148 h 436"/>
                  <a:gd name="T34" fmla="*/ 803 w 912"/>
                  <a:gd name="T35" fmla="*/ 228 h 436"/>
                  <a:gd name="T36" fmla="*/ 847 w 912"/>
                  <a:gd name="T37" fmla="*/ 276 h 436"/>
                  <a:gd name="T38" fmla="*/ 895 w 912"/>
                  <a:gd name="T39" fmla="*/ 436 h 4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12"/>
                  <a:gd name="T61" fmla="*/ 0 h 436"/>
                  <a:gd name="T62" fmla="*/ 912 w 912"/>
                  <a:gd name="T63" fmla="*/ 436 h 4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12" h="436">
                    <a:moveTo>
                      <a:pt x="895" y="436"/>
                    </a:moveTo>
                    <a:cubicBezTo>
                      <a:pt x="864" y="406"/>
                      <a:pt x="854" y="371"/>
                      <a:pt x="831" y="336"/>
                    </a:cubicBezTo>
                    <a:cubicBezTo>
                      <a:pt x="811" y="305"/>
                      <a:pt x="772" y="280"/>
                      <a:pt x="759" y="248"/>
                    </a:cubicBezTo>
                    <a:cubicBezTo>
                      <a:pt x="752" y="230"/>
                      <a:pt x="756" y="204"/>
                      <a:pt x="747" y="184"/>
                    </a:cubicBezTo>
                    <a:cubicBezTo>
                      <a:pt x="721" y="123"/>
                      <a:pt x="586" y="71"/>
                      <a:pt x="491" y="64"/>
                    </a:cubicBezTo>
                    <a:cubicBezTo>
                      <a:pt x="413" y="58"/>
                      <a:pt x="362" y="58"/>
                      <a:pt x="295" y="44"/>
                    </a:cubicBezTo>
                    <a:cubicBezTo>
                      <a:pt x="321" y="92"/>
                      <a:pt x="409" y="79"/>
                      <a:pt x="479" y="84"/>
                    </a:cubicBezTo>
                    <a:cubicBezTo>
                      <a:pt x="591" y="92"/>
                      <a:pt x="712" y="133"/>
                      <a:pt x="727" y="220"/>
                    </a:cubicBezTo>
                    <a:cubicBezTo>
                      <a:pt x="646" y="185"/>
                      <a:pt x="577" y="128"/>
                      <a:pt x="471" y="120"/>
                    </a:cubicBezTo>
                    <a:cubicBezTo>
                      <a:pt x="437" y="117"/>
                      <a:pt x="399" y="124"/>
                      <a:pt x="363" y="120"/>
                    </a:cubicBezTo>
                    <a:cubicBezTo>
                      <a:pt x="333" y="116"/>
                      <a:pt x="305" y="94"/>
                      <a:pt x="275" y="92"/>
                    </a:cubicBezTo>
                    <a:cubicBezTo>
                      <a:pt x="165" y="84"/>
                      <a:pt x="112" y="218"/>
                      <a:pt x="7" y="216"/>
                    </a:cubicBezTo>
                    <a:cubicBezTo>
                      <a:pt x="0" y="168"/>
                      <a:pt x="63" y="154"/>
                      <a:pt x="99" y="132"/>
                    </a:cubicBezTo>
                    <a:cubicBezTo>
                      <a:pt x="142" y="106"/>
                      <a:pt x="199" y="55"/>
                      <a:pt x="251" y="24"/>
                    </a:cubicBezTo>
                    <a:cubicBezTo>
                      <a:pt x="292" y="0"/>
                      <a:pt x="338" y="16"/>
                      <a:pt x="387" y="24"/>
                    </a:cubicBezTo>
                    <a:cubicBezTo>
                      <a:pt x="425" y="30"/>
                      <a:pt x="464" y="25"/>
                      <a:pt x="503" y="28"/>
                    </a:cubicBezTo>
                    <a:cubicBezTo>
                      <a:pt x="592" y="34"/>
                      <a:pt x="736" y="87"/>
                      <a:pt x="779" y="148"/>
                    </a:cubicBezTo>
                    <a:cubicBezTo>
                      <a:pt x="796" y="173"/>
                      <a:pt x="793" y="202"/>
                      <a:pt x="803" y="228"/>
                    </a:cubicBezTo>
                    <a:cubicBezTo>
                      <a:pt x="811" y="248"/>
                      <a:pt x="831" y="256"/>
                      <a:pt x="847" y="276"/>
                    </a:cubicBezTo>
                    <a:cubicBezTo>
                      <a:pt x="880" y="315"/>
                      <a:pt x="912" y="375"/>
                      <a:pt x="895" y="4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162" name="Freeform 583"/>
              <p:cNvSpPr>
                <a:spLocks/>
              </p:cNvSpPr>
              <p:nvPr/>
            </p:nvSpPr>
            <p:spPr bwMode="auto">
              <a:xfrm>
                <a:off x="7010" y="844"/>
                <a:ext cx="255" cy="194"/>
              </a:xfrm>
              <a:custGeom>
                <a:avLst/>
                <a:gdLst>
                  <a:gd name="T0" fmla="*/ 108 w 108"/>
                  <a:gd name="T1" fmla="*/ 10 h 82"/>
                  <a:gd name="T2" fmla="*/ 0 w 108"/>
                  <a:gd name="T3" fmla="*/ 82 h 82"/>
                  <a:gd name="T4" fmla="*/ 108 w 108"/>
                  <a:gd name="T5" fmla="*/ 10 h 82"/>
                  <a:gd name="T6" fmla="*/ 0 60000 65536"/>
                  <a:gd name="T7" fmla="*/ 0 60000 65536"/>
                  <a:gd name="T8" fmla="*/ 0 60000 65536"/>
                  <a:gd name="T9" fmla="*/ 0 w 108"/>
                  <a:gd name="T10" fmla="*/ 0 h 82"/>
                  <a:gd name="T11" fmla="*/ 108 w 108"/>
                  <a:gd name="T12" fmla="*/ 82 h 8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8" h="82">
                    <a:moveTo>
                      <a:pt x="108" y="10"/>
                    </a:moveTo>
                    <a:cubicBezTo>
                      <a:pt x="93" y="53"/>
                      <a:pt x="43" y="81"/>
                      <a:pt x="0" y="82"/>
                    </a:cubicBezTo>
                    <a:cubicBezTo>
                      <a:pt x="14" y="38"/>
                      <a:pt x="53" y="0"/>
                      <a:pt x="108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163" name="Freeform 584"/>
              <p:cNvSpPr>
                <a:spLocks/>
              </p:cNvSpPr>
              <p:nvPr/>
            </p:nvSpPr>
            <p:spPr bwMode="auto">
              <a:xfrm>
                <a:off x="6632" y="1010"/>
                <a:ext cx="916" cy="859"/>
              </a:xfrm>
              <a:custGeom>
                <a:avLst/>
                <a:gdLst>
                  <a:gd name="T0" fmla="*/ 388 w 388"/>
                  <a:gd name="T1" fmla="*/ 36 h 364"/>
                  <a:gd name="T2" fmla="*/ 220 w 388"/>
                  <a:gd name="T3" fmla="*/ 148 h 364"/>
                  <a:gd name="T4" fmla="*/ 192 w 388"/>
                  <a:gd name="T5" fmla="*/ 200 h 364"/>
                  <a:gd name="T6" fmla="*/ 96 w 388"/>
                  <a:gd name="T7" fmla="*/ 276 h 364"/>
                  <a:gd name="T8" fmla="*/ 12 w 388"/>
                  <a:gd name="T9" fmla="*/ 364 h 364"/>
                  <a:gd name="T10" fmla="*/ 88 w 388"/>
                  <a:gd name="T11" fmla="*/ 232 h 364"/>
                  <a:gd name="T12" fmla="*/ 160 w 388"/>
                  <a:gd name="T13" fmla="*/ 184 h 364"/>
                  <a:gd name="T14" fmla="*/ 208 w 388"/>
                  <a:gd name="T15" fmla="*/ 104 h 364"/>
                  <a:gd name="T16" fmla="*/ 388 w 388"/>
                  <a:gd name="T17" fmla="*/ 36 h 36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8"/>
                  <a:gd name="T28" fmla="*/ 0 h 364"/>
                  <a:gd name="T29" fmla="*/ 388 w 388"/>
                  <a:gd name="T30" fmla="*/ 364 h 36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8" h="364">
                    <a:moveTo>
                      <a:pt x="388" y="36"/>
                    </a:moveTo>
                    <a:cubicBezTo>
                      <a:pt x="327" y="76"/>
                      <a:pt x="262" y="93"/>
                      <a:pt x="220" y="148"/>
                    </a:cubicBezTo>
                    <a:cubicBezTo>
                      <a:pt x="208" y="164"/>
                      <a:pt x="205" y="185"/>
                      <a:pt x="192" y="200"/>
                    </a:cubicBezTo>
                    <a:cubicBezTo>
                      <a:pt x="166" y="229"/>
                      <a:pt x="126" y="246"/>
                      <a:pt x="96" y="276"/>
                    </a:cubicBezTo>
                    <a:cubicBezTo>
                      <a:pt x="66" y="306"/>
                      <a:pt x="53" y="347"/>
                      <a:pt x="12" y="364"/>
                    </a:cubicBezTo>
                    <a:cubicBezTo>
                      <a:pt x="0" y="307"/>
                      <a:pt x="48" y="268"/>
                      <a:pt x="88" y="232"/>
                    </a:cubicBezTo>
                    <a:cubicBezTo>
                      <a:pt x="110" y="212"/>
                      <a:pt x="142" y="202"/>
                      <a:pt x="160" y="184"/>
                    </a:cubicBezTo>
                    <a:cubicBezTo>
                      <a:pt x="179" y="165"/>
                      <a:pt x="187" y="127"/>
                      <a:pt x="208" y="104"/>
                    </a:cubicBezTo>
                    <a:cubicBezTo>
                      <a:pt x="245" y="65"/>
                      <a:pt x="341" y="0"/>
                      <a:pt x="388" y="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164" name="Freeform 585"/>
              <p:cNvSpPr>
                <a:spLocks/>
              </p:cNvSpPr>
              <p:nvPr/>
            </p:nvSpPr>
            <p:spPr bwMode="auto">
              <a:xfrm>
                <a:off x="7189" y="1090"/>
                <a:ext cx="1918" cy="1885"/>
              </a:xfrm>
              <a:custGeom>
                <a:avLst/>
                <a:gdLst>
                  <a:gd name="T0" fmla="*/ 812 w 812"/>
                  <a:gd name="T1" fmla="*/ 598 h 798"/>
                  <a:gd name="T2" fmla="*/ 812 w 812"/>
                  <a:gd name="T3" fmla="*/ 682 h 798"/>
                  <a:gd name="T4" fmla="*/ 760 w 812"/>
                  <a:gd name="T5" fmla="*/ 798 h 798"/>
                  <a:gd name="T6" fmla="*/ 772 w 812"/>
                  <a:gd name="T7" fmla="*/ 590 h 798"/>
                  <a:gd name="T8" fmla="*/ 576 w 812"/>
                  <a:gd name="T9" fmla="*/ 182 h 798"/>
                  <a:gd name="T10" fmla="*/ 100 w 812"/>
                  <a:gd name="T11" fmla="*/ 94 h 798"/>
                  <a:gd name="T12" fmla="*/ 0 w 812"/>
                  <a:gd name="T13" fmla="*/ 154 h 798"/>
                  <a:gd name="T14" fmla="*/ 112 w 812"/>
                  <a:gd name="T15" fmla="*/ 50 h 798"/>
                  <a:gd name="T16" fmla="*/ 364 w 812"/>
                  <a:gd name="T17" fmla="*/ 22 h 798"/>
                  <a:gd name="T18" fmla="*/ 812 w 812"/>
                  <a:gd name="T19" fmla="*/ 598 h 79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12"/>
                  <a:gd name="T31" fmla="*/ 0 h 798"/>
                  <a:gd name="T32" fmla="*/ 812 w 812"/>
                  <a:gd name="T33" fmla="*/ 798 h 79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12" h="798">
                    <a:moveTo>
                      <a:pt x="812" y="598"/>
                    </a:moveTo>
                    <a:cubicBezTo>
                      <a:pt x="812" y="626"/>
                      <a:pt x="812" y="654"/>
                      <a:pt x="812" y="682"/>
                    </a:cubicBezTo>
                    <a:cubicBezTo>
                      <a:pt x="796" y="722"/>
                      <a:pt x="801" y="783"/>
                      <a:pt x="760" y="798"/>
                    </a:cubicBezTo>
                    <a:cubicBezTo>
                      <a:pt x="757" y="729"/>
                      <a:pt x="777" y="659"/>
                      <a:pt x="772" y="590"/>
                    </a:cubicBezTo>
                    <a:cubicBezTo>
                      <a:pt x="760" y="437"/>
                      <a:pt x="656" y="264"/>
                      <a:pt x="576" y="182"/>
                    </a:cubicBezTo>
                    <a:cubicBezTo>
                      <a:pt x="477" y="80"/>
                      <a:pt x="267" y="0"/>
                      <a:pt x="100" y="94"/>
                    </a:cubicBezTo>
                    <a:cubicBezTo>
                      <a:pt x="64" y="114"/>
                      <a:pt x="48" y="161"/>
                      <a:pt x="0" y="154"/>
                    </a:cubicBezTo>
                    <a:cubicBezTo>
                      <a:pt x="13" y="101"/>
                      <a:pt x="67" y="72"/>
                      <a:pt x="112" y="50"/>
                    </a:cubicBezTo>
                    <a:cubicBezTo>
                      <a:pt x="181" y="17"/>
                      <a:pt x="283" y="3"/>
                      <a:pt x="364" y="22"/>
                    </a:cubicBezTo>
                    <a:cubicBezTo>
                      <a:pt x="614" y="81"/>
                      <a:pt x="776" y="324"/>
                      <a:pt x="812" y="59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165" name="Freeform 586"/>
              <p:cNvSpPr>
                <a:spLocks/>
              </p:cNvSpPr>
              <p:nvPr/>
            </p:nvSpPr>
            <p:spPr bwMode="auto">
              <a:xfrm>
                <a:off x="6556" y="1267"/>
                <a:ext cx="2407" cy="1623"/>
              </a:xfrm>
              <a:custGeom>
                <a:avLst/>
                <a:gdLst>
                  <a:gd name="T0" fmla="*/ 0 w 1019"/>
                  <a:gd name="T1" fmla="*/ 467 h 687"/>
                  <a:gd name="T2" fmla="*/ 0 w 1019"/>
                  <a:gd name="T3" fmla="*/ 435 h 687"/>
                  <a:gd name="T4" fmla="*/ 220 w 1019"/>
                  <a:gd name="T5" fmla="*/ 131 h 687"/>
                  <a:gd name="T6" fmla="*/ 296 w 1019"/>
                  <a:gd name="T7" fmla="*/ 103 h 687"/>
                  <a:gd name="T8" fmla="*/ 380 w 1019"/>
                  <a:gd name="T9" fmla="*/ 43 h 687"/>
                  <a:gd name="T10" fmla="*/ 588 w 1019"/>
                  <a:gd name="T11" fmla="*/ 3 h 687"/>
                  <a:gd name="T12" fmla="*/ 844 w 1019"/>
                  <a:gd name="T13" fmla="*/ 143 h 687"/>
                  <a:gd name="T14" fmla="*/ 1012 w 1019"/>
                  <a:gd name="T15" fmla="*/ 551 h 687"/>
                  <a:gd name="T16" fmla="*/ 976 w 1019"/>
                  <a:gd name="T17" fmla="*/ 687 h 687"/>
                  <a:gd name="T18" fmla="*/ 968 w 1019"/>
                  <a:gd name="T19" fmla="*/ 539 h 687"/>
                  <a:gd name="T20" fmla="*/ 820 w 1019"/>
                  <a:gd name="T21" fmla="*/ 187 h 687"/>
                  <a:gd name="T22" fmla="*/ 412 w 1019"/>
                  <a:gd name="T23" fmla="*/ 75 h 687"/>
                  <a:gd name="T24" fmla="*/ 304 w 1019"/>
                  <a:gd name="T25" fmla="*/ 151 h 687"/>
                  <a:gd name="T26" fmla="*/ 232 w 1019"/>
                  <a:gd name="T27" fmla="*/ 171 h 687"/>
                  <a:gd name="T28" fmla="*/ 68 w 1019"/>
                  <a:gd name="T29" fmla="*/ 371 h 687"/>
                  <a:gd name="T30" fmla="*/ 0 w 1019"/>
                  <a:gd name="T31" fmla="*/ 467 h 68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19"/>
                  <a:gd name="T49" fmla="*/ 0 h 687"/>
                  <a:gd name="T50" fmla="*/ 1019 w 1019"/>
                  <a:gd name="T51" fmla="*/ 687 h 68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19" h="687">
                    <a:moveTo>
                      <a:pt x="0" y="467"/>
                    </a:moveTo>
                    <a:cubicBezTo>
                      <a:pt x="0" y="456"/>
                      <a:pt x="0" y="446"/>
                      <a:pt x="0" y="435"/>
                    </a:cubicBezTo>
                    <a:cubicBezTo>
                      <a:pt x="35" y="319"/>
                      <a:pt x="123" y="178"/>
                      <a:pt x="220" y="131"/>
                    </a:cubicBezTo>
                    <a:cubicBezTo>
                      <a:pt x="245" y="119"/>
                      <a:pt x="272" y="115"/>
                      <a:pt x="296" y="103"/>
                    </a:cubicBezTo>
                    <a:cubicBezTo>
                      <a:pt x="329" y="86"/>
                      <a:pt x="354" y="58"/>
                      <a:pt x="380" y="43"/>
                    </a:cubicBezTo>
                    <a:cubicBezTo>
                      <a:pt x="432" y="14"/>
                      <a:pt x="497" y="0"/>
                      <a:pt x="588" y="3"/>
                    </a:cubicBezTo>
                    <a:cubicBezTo>
                      <a:pt x="693" y="7"/>
                      <a:pt x="788" y="78"/>
                      <a:pt x="844" y="143"/>
                    </a:cubicBezTo>
                    <a:cubicBezTo>
                      <a:pt x="930" y="242"/>
                      <a:pt x="1012" y="387"/>
                      <a:pt x="1012" y="551"/>
                    </a:cubicBezTo>
                    <a:cubicBezTo>
                      <a:pt x="1012" y="598"/>
                      <a:pt x="1019" y="653"/>
                      <a:pt x="976" y="687"/>
                    </a:cubicBezTo>
                    <a:cubicBezTo>
                      <a:pt x="955" y="635"/>
                      <a:pt x="970" y="584"/>
                      <a:pt x="968" y="539"/>
                    </a:cubicBezTo>
                    <a:cubicBezTo>
                      <a:pt x="961" y="392"/>
                      <a:pt x="890" y="271"/>
                      <a:pt x="820" y="187"/>
                    </a:cubicBezTo>
                    <a:cubicBezTo>
                      <a:pt x="740" y="91"/>
                      <a:pt x="571" y="0"/>
                      <a:pt x="412" y="75"/>
                    </a:cubicBezTo>
                    <a:cubicBezTo>
                      <a:pt x="373" y="93"/>
                      <a:pt x="347" y="132"/>
                      <a:pt x="304" y="151"/>
                    </a:cubicBezTo>
                    <a:cubicBezTo>
                      <a:pt x="283" y="160"/>
                      <a:pt x="256" y="159"/>
                      <a:pt x="232" y="171"/>
                    </a:cubicBezTo>
                    <a:cubicBezTo>
                      <a:pt x="156" y="208"/>
                      <a:pt x="102" y="300"/>
                      <a:pt x="68" y="371"/>
                    </a:cubicBezTo>
                    <a:cubicBezTo>
                      <a:pt x="52" y="406"/>
                      <a:pt x="34" y="484"/>
                      <a:pt x="0" y="46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166" name="Freeform 587"/>
              <p:cNvSpPr>
                <a:spLocks/>
              </p:cNvSpPr>
              <p:nvPr/>
            </p:nvSpPr>
            <p:spPr bwMode="auto">
              <a:xfrm>
                <a:off x="6752" y="1312"/>
                <a:ext cx="258" cy="236"/>
              </a:xfrm>
              <a:custGeom>
                <a:avLst/>
                <a:gdLst>
                  <a:gd name="T0" fmla="*/ 109 w 109"/>
                  <a:gd name="T1" fmla="*/ 0 h 100"/>
                  <a:gd name="T2" fmla="*/ 1 w 109"/>
                  <a:gd name="T3" fmla="*/ 100 h 100"/>
                  <a:gd name="T4" fmla="*/ 109 w 109"/>
                  <a:gd name="T5" fmla="*/ 0 h 100"/>
                  <a:gd name="T6" fmla="*/ 0 60000 65536"/>
                  <a:gd name="T7" fmla="*/ 0 60000 65536"/>
                  <a:gd name="T8" fmla="*/ 0 60000 65536"/>
                  <a:gd name="T9" fmla="*/ 0 w 109"/>
                  <a:gd name="T10" fmla="*/ 0 h 100"/>
                  <a:gd name="T11" fmla="*/ 109 w 109"/>
                  <a:gd name="T12" fmla="*/ 100 h 1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9" h="100">
                    <a:moveTo>
                      <a:pt x="109" y="0"/>
                    </a:moveTo>
                    <a:cubicBezTo>
                      <a:pt x="102" y="62"/>
                      <a:pt x="47" y="77"/>
                      <a:pt x="1" y="100"/>
                    </a:cubicBezTo>
                    <a:cubicBezTo>
                      <a:pt x="0" y="45"/>
                      <a:pt x="52" y="10"/>
                      <a:pt x="109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167" name="Freeform 588"/>
              <p:cNvSpPr>
                <a:spLocks/>
              </p:cNvSpPr>
              <p:nvPr/>
            </p:nvSpPr>
            <p:spPr bwMode="auto">
              <a:xfrm>
                <a:off x="6589" y="1432"/>
                <a:ext cx="1970" cy="2488"/>
              </a:xfrm>
              <a:custGeom>
                <a:avLst/>
                <a:gdLst>
                  <a:gd name="T0" fmla="*/ 386 w 834"/>
                  <a:gd name="T1" fmla="*/ 105 h 1053"/>
                  <a:gd name="T2" fmla="*/ 470 w 834"/>
                  <a:gd name="T3" fmla="*/ 85 h 1053"/>
                  <a:gd name="T4" fmla="*/ 834 w 834"/>
                  <a:gd name="T5" fmla="*/ 397 h 1053"/>
                  <a:gd name="T6" fmla="*/ 830 w 834"/>
                  <a:gd name="T7" fmla="*/ 429 h 1053"/>
                  <a:gd name="T8" fmla="*/ 694 w 834"/>
                  <a:gd name="T9" fmla="*/ 869 h 1053"/>
                  <a:gd name="T10" fmla="*/ 542 w 834"/>
                  <a:gd name="T11" fmla="*/ 937 h 1053"/>
                  <a:gd name="T12" fmla="*/ 434 w 834"/>
                  <a:gd name="T13" fmla="*/ 1001 h 1053"/>
                  <a:gd name="T14" fmla="*/ 302 w 834"/>
                  <a:gd name="T15" fmla="*/ 1021 h 1053"/>
                  <a:gd name="T16" fmla="*/ 222 w 834"/>
                  <a:gd name="T17" fmla="*/ 1045 h 1053"/>
                  <a:gd name="T18" fmla="*/ 390 w 834"/>
                  <a:gd name="T19" fmla="*/ 965 h 1053"/>
                  <a:gd name="T20" fmla="*/ 690 w 834"/>
                  <a:gd name="T21" fmla="*/ 625 h 1053"/>
                  <a:gd name="T22" fmla="*/ 714 w 834"/>
                  <a:gd name="T23" fmla="*/ 521 h 1053"/>
                  <a:gd name="T24" fmla="*/ 722 w 834"/>
                  <a:gd name="T25" fmla="*/ 653 h 1053"/>
                  <a:gd name="T26" fmla="*/ 622 w 834"/>
                  <a:gd name="T27" fmla="*/ 861 h 1053"/>
                  <a:gd name="T28" fmla="*/ 766 w 834"/>
                  <a:gd name="T29" fmla="*/ 529 h 1053"/>
                  <a:gd name="T30" fmla="*/ 778 w 834"/>
                  <a:gd name="T31" fmla="*/ 361 h 1053"/>
                  <a:gd name="T32" fmla="*/ 522 w 834"/>
                  <a:gd name="T33" fmla="*/ 133 h 1053"/>
                  <a:gd name="T34" fmla="*/ 326 w 834"/>
                  <a:gd name="T35" fmla="*/ 205 h 1053"/>
                  <a:gd name="T36" fmla="*/ 202 w 834"/>
                  <a:gd name="T37" fmla="*/ 321 h 1053"/>
                  <a:gd name="T38" fmla="*/ 114 w 834"/>
                  <a:gd name="T39" fmla="*/ 505 h 1053"/>
                  <a:gd name="T40" fmla="*/ 18 w 834"/>
                  <a:gd name="T41" fmla="*/ 645 h 1053"/>
                  <a:gd name="T42" fmla="*/ 78 w 834"/>
                  <a:gd name="T43" fmla="*/ 477 h 1053"/>
                  <a:gd name="T44" fmla="*/ 150 w 834"/>
                  <a:gd name="T45" fmla="*/ 309 h 1053"/>
                  <a:gd name="T46" fmla="*/ 266 w 834"/>
                  <a:gd name="T47" fmla="*/ 185 h 1053"/>
                  <a:gd name="T48" fmla="*/ 502 w 834"/>
                  <a:gd name="T49" fmla="*/ 5 h 1053"/>
                  <a:gd name="T50" fmla="*/ 574 w 834"/>
                  <a:gd name="T51" fmla="*/ 25 h 1053"/>
                  <a:gd name="T52" fmla="*/ 470 w 834"/>
                  <a:gd name="T53" fmla="*/ 57 h 1053"/>
                  <a:gd name="T54" fmla="*/ 386 w 834"/>
                  <a:gd name="T55" fmla="*/ 105 h 105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834"/>
                  <a:gd name="T85" fmla="*/ 0 h 1053"/>
                  <a:gd name="T86" fmla="*/ 834 w 834"/>
                  <a:gd name="T87" fmla="*/ 1053 h 1053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834" h="1053">
                    <a:moveTo>
                      <a:pt x="386" y="105"/>
                    </a:moveTo>
                    <a:cubicBezTo>
                      <a:pt x="419" y="107"/>
                      <a:pt x="441" y="88"/>
                      <a:pt x="470" y="85"/>
                    </a:cubicBezTo>
                    <a:cubicBezTo>
                      <a:pt x="658" y="63"/>
                      <a:pt x="834" y="235"/>
                      <a:pt x="834" y="397"/>
                    </a:cubicBezTo>
                    <a:cubicBezTo>
                      <a:pt x="834" y="407"/>
                      <a:pt x="832" y="420"/>
                      <a:pt x="830" y="429"/>
                    </a:cubicBezTo>
                    <a:cubicBezTo>
                      <a:pt x="792" y="614"/>
                      <a:pt x="805" y="765"/>
                      <a:pt x="694" y="869"/>
                    </a:cubicBezTo>
                    <a:cubicBezTo>
                      <a:pt x="652" y="909"/>
                      <a:pt x="601" y="916"/>
                      <a:pt x="542" y="937"/>
                    </a:cubicBezTo>
                    <a:cubicBezTo>
                      <a:pt x="502" y="951"/>
                      <a:pt x="477" y="984"/>
                      <a:pt x="434" y="1001"/>
                    </a:cubicBezTo>
                    <a:cubicBezTo>
                      <a:pt x="395" y="1017"/>
                      <a:pt x="348" y="1010"/>
                      <a:pt x="302" y="1021"/>
                    </a:cubicBezTo>
                    <a:cubicBezTo>
                      <a:pt x="278" y="1027"/>
                      <a:pt x="256" y="1053"/>
                      <a:pt x="222" y="1045"/>
                    </a:cubicBezTo>
                    <a:cubicBezTo>
                      <a:pt x="220" y="972"/>
                      <a:pt x="328" y="988"/>
                      <a:pt x="390" y="965"/>
                    </a:cubicBezTo>
                    <a:cubicBezTo>
                      <a:pt x="533" y="914"/>
                      <a:pt x="657" y="786"/>
                      <a:pt x="690" y="625"/>
                    </a:cubicBezTo>
                    <a:cubicBezTo>
                      <a:pt x="697" y="593"/>
                      <a:pt x="685" y="552"/>
                      <a:pt x="714" y="521"/>
                    </a:cubicBezTo>
                    <a:cubicBezTo>
                      <a:pt x="764" y="541"/>
                      <a:pt x="733" y="611"/>
                      <a:pt x="722" y="653"/>
                    </a:cubicBezTo>
                    <a:cubicBezTo>
                      <a:pt x="700" y="737"/>
                      <a:pt x="671" y="808"/>
                      <a:pt x="622" y="861"/>
                    </a:cubicBezTo>
                    <a:cubicBezTo>
                      <a:pt x="735" y="819"/>
                      <a:pt x="755" y="678"/>
                      <a:pt x="766" y="529"/>
                    </a:cubicBezTo>
                    <a:cubicBezTo>
                      <a:pt x="771" y="467"/>
                      <a:pt x="790" y="414"/>
                      <a:pt x="778" y="361"/>
                    </a:cubicBezTo>
                    <a:cubicBezTo>
                      <a:pt x="753" y="251"/>
                      <a:pt x="651" y="135"/>
                      <a:pt x="522" y="133"/>
                    </a:cubicBezTo>
                    <a:cubicBezTo>
                      <a:pt x="442" y="132"/>
                      <a:pt x="378" y="164"/>
                      <a:pt x="326" y="205"/>
                    </a:cubicBezTo>
                    <a:cubicBezTo>
                      <a:pt x="288" y="236"/>
                      <a:pt x="235" y="283"/>
                      <a:pt x="202" y="321"/>
                    </a:cubicBezTo>
                    <a:cubicBezTo>
                      <a:pt x="166" y="363"/>
                      <a:pt x="144" y="445"/>
                      <a:pt x="114" y="505"/>
                    </a:cubicBezTo>
                    <a:cubicBezTo>
                      <a:pt x="89" y="556"/>
                      <a:pt x="74" y="622"/>
                      <a:pt x="18" y="645"/>
                    </a:cubicBezTo>
                    <a:cubicBezTo>
                      <a:pt x="0" y="588"/>
                      <a:pt x="50" y="534"/>
                      <a:pt x="78" y="477"/>
                    </a:cubicBezTo>
                    <a:cubicBezTo>
                      <a:pt x="104" y="424"/>
                      <a:pt x="119" y="359"/>
                      <a:pt x="150" y="309"/>
                    </a:cubicBezTo>
                    <a:cubicBezTo>
                      <a:pt x="177" y="264"/>
                      <a:pt x="229" y="225"/>
                      <a:pt x="266" y="185"/>
                    </a:cubicBezTo>
                    <a:cubicBezTo>
                      <a:pt x="341" y="106"/>
                      <a:pt x="369" y="17"/>
                      <a:pt x="502" y="5"/>
                    </a:cubicBezTo>
                    <a:cubicBezTo>
                      <a:pt x="524" y="3"/>
                      <a:pt x="572" y="0"/>
                      <a:pt x="574" y="25"/>
                    </a:cubicBezTo>
                    <a:cubicBezTo>
                      <a:pt x="577" y="58"/>
                      <a:pt x="501" y="50"/>
                      <a:pt x="470" y="57"/>
                    </a:cubicBezTo>
                    <a:cubicBezTo>
                      <a:pt x="435" y="65"/>
                      <a:pt x="401" y="77"/>
                      <a:pt x="386" y="10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168" name="Freeform 589"/>
              <p:cNvSpPr>
                <a:spLocks/>
              </p:cNvSpPr>
              <p:nvPr/>
            </p:nvSpPr>
            <p:spPr bwMode="auto">
              <a:xfrm>
                <a:off x="7983" y="1435"/>
                <a:ext cx="817" cy="1455"/>
              </a:xfrm>
              <a:custGeom>
                <a:avLst/>
                <a:gdLst>
                  <a:gd name="T0" fmla="*/ 304 w 346"/>
                  <a:gd name="T1" fmla="*/ 616 h 616"/>
                  <a:gd name="T2" fmla="*/ 300 w 346"/>
                  <a:gd name="T3" fmla="*/ 464 h 616"/>
                  <a:gd name="T4" fmla="*/ 280 w 346"/>
                  <a:gd name="T5" fmla="*/ 412 h 616"/>
                  <a:gd name="T6" fmla="*/ 232 w 346"/>
                  <a:gd name="T7" fmla="*/ 260 h 616"/>
                  <a:gd name="T8" fmla="*/ 80 w 346"/>
                  <a:gd name="T9" fmla="*/ 92 h 616"/>
                  <a:gd name="T10" fmla="*/ 0 w 346"/>
                  <a:gd name="T11" fmla="*/ 32 h 616"/>
                  <a:gd name="T12" fmla="*/ 200 w 346"/>
                  <a:gd name="T13" fmla="*/ 132 h 616"/>
                  <a:gd name="T14" fmla="*/ 340 w 346"/>
                  <a:gd name="T15" fmla="*/ 448 h 616"/>
                  <a:gd name="T16" fmla="*/ 304 w 346"/>
                  <a:gd name="T17" fmla="*/ 616 h 6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46"/>
                  <a:gd name="T28" fmla="*/ 0 h 616"/>
                  <a:gd name="T29" fmla="*/ 346 w 346"/>
                  <a:gd name="T30" fmla="*/ 616 h 61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46" h="616">
                    <a:moveTo>
                      <a:pt x="304" y="616"/>
                    </a:moveTo>
                    <a:cubicBezTo>
                      <a:pt x="276" y="580"/>
                      <a:pt x="309" y="515"/>
                      <a:pt x="300" y="464"/>
                    </a:cubicBezTo>
                    <a:cubicBezTo>
                      <a:pt x="297" y="445"/>
                      <a:pt x="285" y="430"/>
                      <a:pt x="280" y="412"/>
                    </a:cubicBezTo>
                    <a:cubicBezTo>
                      <a:pt x="264" y="354"/>
                      <a:pt x="258" y="308"/>
                      <a:pt x="232" y="260"/>
                    </a:cubicBezTo>
                    <a:cubicBezTo>
                      <a:pt x="197" y="196"/>
                      <a:pt x="138" y="127"/>
                      <a:pt x="80" y="92"/>
                    </a:cubicBezTo>
                    <a:cubicBezTo>
                      <a:pt x="53" y="76"/>
                      <a:pt x="6" y="77"/>
                      <a:pt x="0" y="32"/>
                    </a:cubicBezTo>
                    <a:cubicBezTo>
                      <a:pt x="46" y="0"/>
                      <a:pt x="161" y="84"/>
                      <a:pt x="200" y="132"/>
                    </a:cubicBezTo>
                    <a:cubicBezTo>
                      <a:pt x="269" y="217"/>
                      <a:pt x="332" y="346"/>
                      <a:pt x="340" y="448"/>
                    </a:cubicBezTo>
                    <a:cubicBezTo>
                      <a:pt x="345" y="509"/>
                      <a:pt x="346" y="588"/>
                      <a:pt x="304" y="61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169" name="Freeform 590"/>
              <p:cNvSpPr>
                <a:spLocks/>
              </p:cNvSpPr>
              <p:nvPr/>
            </p:nvSpPr>
            <p:spPr bwMode="auto">
              <a:xfrm>
                <a:off x="6585" y="1680"/>
                <a:ext cx="663" cy="993"/>
              </a:xfrm>
              <a:custGeom>
                <a:avLst/>
                <a:gdLst>
                  <a:gd name="T0" fmla="*/ 276 w 281"/>
                  <a:gd name="T1" fmla="*/ 0 h 420"/>
                  <a:gd name="T2" fmla="*/ 184 w 281"/>
                  <a:gd name="T3" fmla="*/ 116 h 420"/>
                  <a:gd name="T4" fmla="*/ 100 w 281"/>
                  <a:gd name="T5" fmla="*/ 244 h 420"/>
                  <a:gd name="T6" fmla="*/ 8 w 281"/>
                  <a:gd name="T7" fmla="*/ 420 h 420"/>
                  <a:gd name="T8" fmla="*/ 48 w 281"/>
                  <a:gd name="T9" fmla="*/ 268 h 420"/>
                  <a:gd name="T10" fmla="*/ 108 w 281"/>
                  <a:gd name="T11" fmla="*/ 128 h 420"/>
                  <a:gd name="T12" fmla="*/ 268 w 281"/>
                  <a:gd name="T13" fmla="*/ 0 h 420"/>
                  <a:gd name="T14" fmla="*/ 276 w 281"/>
                  <a:gd name="T15" fmla="*/ 0 h 42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81"/>
                  <a:gd name="T25" fmla="*/ 0 h 420"/>
                  <a:gd name="T26" fmla="*/ 281 w 281"/>
                  <a:gd name="T27" fmla="*/ 420 h 42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81" h="420">
                    <a:moveTo>
                      <a:pt x="276" y="0"/>
                    </a:moveTo>
                    <a:cubicBezTo>
                      <a:pt x="281" y="60"/>
                      <a:pt x="217" y="82"/>
                      <a:pt x="184" y="116"/>
                    </a:cubicBezTo>
                    <a:cubicBezTo>
                      <a:pt x="151" y="150"/>
                      <a:pt x="120" y="196"/>
                      <a:pt x="100" y="244"/>
                    </a:cubicBezTo>
                    <a:cubicBezTo>
                      <a:pt x="74" y="306"/>
                      <a:pt x="67" y="380"/>
                      <a:pt x="8" y="420"/>
                    </a:cubicBezTo>
                    <a:cubicBezTo>
                      <a:pt x="0" y="366"/>
                      <a:pt x="29" y="315"/>
                      <a:pt x="48" y="268"/>
                    </a:cubicBezTo>
                    <a:cubicBezTo>
                      <a:pt x="67" y="221"/>
                      <a:pt x="83" y="167"/>
                      <a:pt x="108" y="128"/>
                    </a:cubicBezTo>
                    <a:cubicBezTo>
                      <a:pt x="139" y="81"/>
                      <a:pt x="220" y="27"/>
                      <a:pt x="268" y="0"/>
                    </a:cubicBezTo>
                    <a:cubicBezTo>
                      <a:pt x="271" y="0"/>
                      <a:pt x="273" y="0"/>
                      <a:pt x="276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170" name="Freeform 591"/>
              <p:cNvSpPr>
                <a:spLocks/>
              </p:cNvSpPr>
              <p:nvPr/>
            </p:nvSpPr>
            <p:spPr bwMode="auto">
              <a:xfrm>
                <a:off x="6792" y="1758"/>
                <a:ext cx="1637" cy="1961"/>
              </a:xfrm>
              <a:custGeom>
                <a:avLst/>
                <a:gdLst>
                  <a:gd name="T0" fmla="*/ 632 w 693"/>
                  <a:gd name="T1" fmla="*/ 363 h 830"/>
                  <a:gd name="T2" fmla="*/ 444 w 693"/>
                  <a:gd name="T3" fmla="*/ 79 h 830"/>
                  <a:gd name="T4" fmla="*/ 260 w 693"/>
                  <a:gd name="T5" fmla="*/ 151 h 830"/>
                  <a:gd name="T6" fmla="*/ 232 w 693"/>
                  <a:gd name="T7" fmla="*/ 187 h 830"/>
                  <a:gd name="T8" fmla="*/ 168 w 693"/>
                  <a:gd name="T9" fmla="*/ 263 h 830"/>
                  <a:gd name="T10" fmla="*/ 524 w 693"/>
                  <a:gd name="T11" fmla="*/ 131 h 830"/>
                  <a:gd name="T12" fmla="*/ 544 w 693"/>
                  <a:gd name="T13" fmla="*/ 571 h 830"/>
                  <a:gd name="T14" fmla="*/ 376 w 693"/>
                  <a:gd name="T15" fmla="*/ 763 h 830"/>
                  <a:gd name="T16" fmla="*/ 304 w 693"/>
                  <a:gd name="T17" fmla="*/ 795 h 830"/>
                  <a:gd name="T18" fmla="*/ 236 w 693"/>
                  <a:gd name="T19" fmla="*/ 819 h 830"/>
                  <a:gd name="T20" fmla="*/ 384 w 693"/>
                  <a:gd name="T21" fmla="*/ 703 h 830"/>
                  <a:gd name="T22" fmla="*/ 528 w 693"/>
                  <a:gd name="T23" fmla="*/ 415 h 830"/>
                  <a:gd name="T24" fmla="*/ 520 w 693"/>
                  <a:gd name="T25" fmla="*/ 191 h 830"/>
                  <a:gd name="T26" fmla="*/ 340 w 693"/>
                  <a:gd name="T27" fmla="*/ 167 h 830"/>
                  <a:gd name="T28" fmla="*/ 260 w 693"/>
                  <a:gd name="T29" fmla="*/ 255 h 830"/>
                  <a:gd name="T30" fmla="*/ 200 w 693"/>
                  <a:gd name="T31" fmla="*/ 307 h 830"/>
                  <a:gd name="T32" fmla="*/ 184 w 693"/>
                  <a:gd name="T33" fmla="*/ 431 h 830"/>
                  <a:gd name="T34" fmla="*/ 116 w 693"/>
                  <a:gd name="T35" fmla="*/ 571 h 830"/>
                  <a:gd name="T36" fmla="*/ 0 w 693"/>
                  <a:gd name="T37" fmla="*/ 651 h 830"/>
                  <a:gd name="T38" fmla="*/ 84 w 693"/>
                  <a:gd name="T39" fmla="*/ 527 h 830"/>
                  <a:gd name="T40" fmla="*/ 124 w 693"/>
                  <a:gd name="T41" fmla="*/ 355 h 830"/>
                  <a:gd name="T42" fmla="*/ 124 w 693"/>
                  <a:gd name="T43" fmla="*/ 223 h 830"/>
                  <a:gd name="T44" fmla="*/ 248 w 693"/>
                  <a:gd name="T45" fmla="*/ 103 h 830"/>
                  <a:gd name="T46" fmla="*/ 644 w 693"/>
                  <a:gd name="T47" fmla="*/ 171 h 830"/>
                  <a:gd name="T48" fmla="*/ 632 w 693"/>
                  <a:gd name="T49" fmla="*/ 363 h 83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93"/>
                  <a:gd name="T76" fmla="*/ 0 h 830"/>
                  <a:gd name="T77" fmla="*/ 693 w 693"/>
                  <a:gd name="T78" fmla="*/ 830 h 83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93" h="830">
                    <a:moveTo>
                      <a:pt x="632" y="363"/>
                    </a:moveTo>
                    <a:cubicBezTo>
                      <a:pt x="628" y="214"/>
                      <a:pt x="580" y="83"/>
                      <a:pt x="444" y="79"/>
                    </a:cubicBezTo>
                    <a:cubicBezTo>
                      <a:pt x="376" y="77"/>
                      <a:pt x="304" y="110"/>
                      <a:pt x="260" y="151"/>
                    </a:cubicBezTo>
                    <a:cubicBezTo>
                      <a:pt x="249" y="161"/>
                      <a:pt x="244" y="175"/>
                      <a:pt x="232" y="187"/>
                    </a:cubicBezTo>
                    <a:cubicBezTo>
                      <a:pt x="209" y="209"/>
                      <a:pt x="160" y="222"/>
                      <a:pt x="168" y="263"/>
                    </a:cubicBezTo>
                    <a:cubicBezTo>
                      <a:pt x="253" y="221"/>
                      <a:pt x="372" y="31"/>
                      <a:pt x="524" y="131"/>
                    </a:cubicBezTo>
                    <a:cubicBezTo>
                      <a:pt x="621" y="195"/>
                      <a:pt x="594" y="461"/>
                      <a:pt x="544" y="571"/>
                    </a:cubicBezTo>
                    <a:cubicBezTo>
                      <a:pt x="509" y="649"/>
                      <a:pt x="440" y="726"/>
                      <a:pt x="376" y="763"/>
                    </a:cubicBezTo>
                    <a:cubicBezTo>
                      <a:pt x="354" y="776"/>
                      <a:pt x="327" y="783"/>
                      <a:pt x="304" y="795"/>
                    </a:cubicBezTo>
                    <a:cubicBezTo>
                      <a:pt x="283" y="806"/>
                      <a:pt x="262" y="830"/>
                      <a:pt x="236" y="819"/>
                    </a:cubicBezTo>
                    <a:cubicBezTo>
                      <a:pt x="260" y="744"/>
                      <a:pt x="331" y="743"/>
                      <a:pt x="384" y="703"/>
                    </a:cubicBezTo>
                    <a:cubicBezTo>
                      <a:pt x="465" y="641"/>
                      <a:pt x="514" y="548"/>
                      <a:pt x="528" y="415"/>
                    </a:cubicBezTo>
                    <a:cubicBezTo>
                      <a:pt x="536" y="339"/>
                      <a:pt x="562" y="251"/>
                      <a:pt x="520" y="191"/>
                    </a:cubicBezTo>
                    <a:cubicBezTo>
                      <a:pt x="484" y="140"/>
                      <a:pt x="396" y="135"/>
                      <a:pt x="340" y="167"/>
                    </a:cubicBezTo>
                    <a:cubicBezTo>
                      <a:pt x="309" y="184"/>
                      <a:pt x="293" y="221"/>
                      <a:pt x="260" y="255"/>
                    </a:cubicBezTo>
                    <a:cubicBezTo>
                      <a:pt x="243" y="273"/>
                      <a:pt x="213" y="285"/>
                      <a:pt x="200" y="307"/>
                    </a:cubicBezTo>
                    <a:cubicBezTo>
                      <a:pt x="179" y="343"/>
                      <a:pt x="192" y="380"/>
                      <a:pt x="184" y="431"/>
                    </a:cubicBezTo>
                    <a:cubicBezTo>
                      <a:pt x="177" y="476"/>
                      <a:pt x="142" y="534"/>
                      <a:pt x="116" y="571"/>
                    </a:cubicBezTo>
                    <a:cubicBezTo>
                      <a:pt x="90" y="608"/>
                      <a:pt x="55" y="652"/>
                      <a:pt x="0" y="651"/>
                    </a:cubicBezTo>
                    <a:cubicBezTo>
                      <a:pt x="5" y="592"/>
                      <a:pt x="59" y="569"/>
                      <a:pt x="84" y="527"/>
                    </a:cubicBezTo>
                    <a:cubicBezTo>
                      <a:pt x="107" y="489"/>
                      <a:pt x="132" y="426"/>
                      <a:pt x="124" y="355"/>
                    </a:cubicBezTo>
                    <a:cubicBezTo>
                      <a:pt x="119" y="309"/>
                      <a:pt x="103" y="267"/>
                      <a:pt x="124" y="223"/>
                    </a:cubicBezTo>
                    <a:cubicBezTo>
                      <a:pt x="145" y="180"/>
                      <a:pt x="204" y="139"/>
                      <a:pt x="248" y="103"/>
                    </a:cubicBezTo>
                    <a:cubicBezTo>
                      <a:pt x="376" y="0"/>
                      <a:pt x="568" y="10"/>
                      <a:pt x="644" y="171"/>
                    </a:cubicBezTo>
                    <a:cubicBezTo>
                      <a:pt x="664" y="213"/>
                      <a:pt x="693" y="346"/>
                      <a:pt x="632" y="36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171" name="Freeform 592"/>
              <p:cNvSpPr>
                <a:spLocks/>
              </p:cNvSpPr>
              <p:nvPr/>
            </p:nvSpPr>
            <p:spPr bwMode="auto">
              <a:xfrm>
                <a:off x="7744" y="2099"/>
                <a:ext cx="307" cy="214"/>
              </a:xfrm>
              <a:custGeom>
                <a:avLst/>
                <a:gdLst>
                  <a:gd name="T0" fmla="*/ 101 w 130"/>
                  <a:gd name="T1" fmla="*/ 91 h 91"/>
                  <a:gd name="T2" fmla="*/ 17 w 130"/>
                  <a:gd name="T3" fmla="*/ 67 h 91"/>
                  <a:gd name="T4" fmla="*/ 101 w 130"/>
                  <a:gd name="T5" fmla="*/ 91 h 91"/>
                  <a:gd name="T6" fmla="*/ 0 60000 65536"/>
                  <a:gd name="T7" fmla="*/ 0 60000 65536"/>
                  <a:gd name="T8" fmla="*/ 0 60000 65536"/>
                  <a:gd name="T9" fmla="*/ 0 w 130"/>
                  <a:gd name="T10" fmla="*/ 0 h 91"/>
                  <a:gd name="T11" fmla="*/ 130 w 130"/>
                  <a:gd name="T12" fmla="*/ 91 h 9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0" h="91">
                    <a:moveTo>
                      <a:pt x="101" y="91"/>
                    </a:moveTo>
                    <a:cubicBezTo>
                      <a:pt x="75" y="81"/>
                      <a:pt x="51" y="69"/>
                      <a:pt x="17" y="67"/>
                    </a:cubicBezTo>
                    <a:cubicBezTo>
                      <a:pt x="0" y="0"/>
                      <a:pt x="130" y="39"/>
                      <a:pt x="101" y="9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172" name="Freeform 593"/>
              <p:cNvSpPr>
                <a:spLocks/>
              </p:cNvSpPr>
              <p:nvPr/>
            </p:nvSpPr>
            <p:spPr bwMode="auto">
              <a:xfrm>
                <a:off x="7222" y="2108"/>
                <a:ext cx="529" cy="621"/>
              </a:xfrm>
              <a:custGeom>
                <a:avLst/>
                <a:gdLst>
                  <a:gd name="T0" fmla="*/ 222 w 224"/>
                  <a:gd name="T1" fmla="*/ 47 h 263"/>
                  <a:gd name="T2" fmla="*/ 182 w 224"/>
                  <a:gd name="T3" fmla="*/ 79 h 263"/>
                  <a:gd name="T4" fmla="*/ 86 w 224"/>
                  <a:gd name="T5" fmla="*/ 179 h 263"/>
                  <a:gd name="T6" fmla="*/ 34 w 224"/>
                  <a:gd name="T7" fmla="*/ 263 h 263"/>
                  <a:gd name="T8" fmla="*/ 118 w 224"/>
                  <a:gd name="T9" fmla="*/ 91 h 263"/>
                  <a:gd name="T10" fmla="*/ 222 w 224"/>
                  <a:gd name="T11" fmla="*/ 47 h 2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24"/>
                  <a:gd name="T19" fmla="*/ 0 h 263"/>
                  <a:gd name="T20" fmla="*/ 224 w 224"/>
                  <a:gd name="T21" fmla="*/ 263 h 26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24" h="263">
                    <a:moveTo>
                      <a:pt x="222" y="47"/>
                    </a:moveTo>
                    <a:cubicBezTo>
                      <a:pt x="224" y="73"/>
                      <a:pt x="195" y="68"/>
                      <a:pt x="182" y="79"/>
                    </a:cubicBezTo>
                    <a:cubicBezTo>
                      <a:pt x="162" y="122"/>
                      <a:pt x="115" y="143"/>
                      <a:pt x="86" y="179"/>
                    </a:cubicBezTo>
                    <a:cubicBezTo>
                      <a:pt x="65" y="205"/>
                      <a:pt x="68" y="245"/>
                      <a:pt x="34" y="263"/>
                    </a:cubicBezTo>
                    <a:cubicBezTo>
                      <a:pt x="0" y="195"/>
                      <a:pt x="79" y="136"/>
                      <a:pt x="118" y="91"/>
                    </a:cubicBezTo>
                    <a:cubicBezTo>
                      <a:pt x="141" y="65"/>
                      <a:pt x="176" y="0"/>
                      <a:pt x="222" y="4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173" name="Freeform 594"/>
              <p:cNvSpPr>
                <a:spLocks/>
              </p:cNvSpPr>
              <p:nvPr/>
            </p:nvSpPr>
            <p:spPr bwMode="auto">
              <a:xfrm>
                <a:off x="6868" y="2271"/>
                <a:ext cx="1139" cy="1498"/>
              </a:xfrm>
              <a:custGeom>
                <a:avLst/>
                <a:gdLst>
                  <a:gd name="T0" fmla="*/ 52 w 482"/>
                  <a:gd name="T1" fmla="*/ 614 h 634"/>
                  <a:gd name="T2" fmla="*/ 120 w 482"/>
                  <a:gd name="T3" fmla="*/ 562 h 634"/>
                  <a:gd name="T4" fmla="*/ 236 w 482"/>
                  <a:gd name="T5" fmla="*/ 454 h 634"/>
                  <a:gd name="T6" fmla="*/ 300 w 482"/>
                  <a:gd name="T7" fmla="*/ 430 h 634"/>
                  <a:gd name="T8" fmla="*/ 432 w 482"/>
                  <a:gd name="T9" fmla="*/ 206 h 634"/>
                  <a:gd name="T10" fmla="*/ 428 w 482"/>
                  <a:gd name="T11" fmla="*/ 162 h 634"/>
                  <a:gd name="T12" fmla="*/ 400 w 482"/>
                  <a:gd name="T13" fmla="*/ 58 h 634"/>
                  <a:gd name="T14" fmla="*/ 332 w 482"/>
                  <a:gd name="T15" fmla="*/ 130 h 634"/>
                  <a:gd name="T16" fmla="*/ 64 w 482"/>
                  <a:gd name="T17" fmla="*/ 490 h 634"/>
                  <a:gd name="T18" fmla="*/ 0 w 482"/>
                  <a:gd name="T19" fmla="*/ 506 h 634"/>
                  <a:gd name="T20" fmla="*/ 76 w 482"/>
                  <a:gd name="T21" fmla="*/ 426 h 634"/>
                  <a:gd name="T22" fmla="*/ 240 w 482"/>
                  <a:gd name="T23" fmla="*/ 146 h 634"/>
                  <a:gd name="T24" fmla="*/ 292 w 482"/>
                  <a:gd name="T25" fmla="*/ 102 h 634"/>
                  <a:gd name="T26" fmla="*/ 340 w 482"/>
                  <a:gd name="T27" fmla="*/ 38 h 634"/>
                  <a:gd name="T28" fmla="*/ 480 w 482"/>
                  <a:gd name="T29" fmla="*/ 90 h 634"/>
                  <a:gd name="T30" fmla="*/ 468 w 482"/>
                  <a:gd name="T31" fmla="*/ 166 h 634"/>
                  <a:gd name="T32" fmla="*/ 468 w 482"/>
                  <a:gd name="T33" fmla="*/ 250 h 634"/>
                  <a:gd name="T34" fmla="*/ 356 w 482"/>
                  <a:gd name="T35" fmla="*/ 450 h 634"/>
                  <a:gd name="T36" fmla="*/ 264 w 482"/>
                  <a:gd name="T37" fmla="*/ 494 h 634"/>
                  <a:gd name="T38" fmla="*/ 52 w 482"/>
                  <a:gd name="T39" fmla="*/ 614 h 6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82"/>
                  <a:gd name="T61" fmla="*/ 0 h 634"/>
                  <a:gd name="T62" fmla="*/ 482 w 482"/>
                  <a:gd name="T63" fmla="*/ 634 h 6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82" h="634">
                    <a:moveTo>
                      <a:pt x="52" y="614"/>
                    </a:moveTo>
                    <a:cubicBezTo>
                      <a:pt x="63" y="583"/>
                      <a:pt x="91" y="582"/>
                      <a:pt x="120" y="562"/>
                    </a:cubicBezTo>
                    <a:cubicBezTo>
                      <a:pt x="162" y="533"/>
                      <a:pt x="194" y="478"/>
                      <a:pt x="236" y="454"/>
                    </a:cubicBezTo>
                    <a:cubicBezTo>
                      <a:pt x="255" y="443"/>
                      <a:pt x="279" y="442"/>
                      <a:pt x="300" y="430"/>
                    </a:cubicBezTo>
                    <a:cubicBezTo>
                      <a:pt x="368" y="392"/>
                      <a:pt x="428" y="289"/>
                      <a:pt x="432" y="206"/>
                    </a:cubicBezTo>
                    <a:cubicBezTo>
                      <a:pt x="433" y="191"/>
                      <a:pt x="427" y="176"/>
                      <a:pt x="428" y="162"/>
                    </a:cubicBezTo>
                    <a:cubicBezTo>
                      <a:pt x="430" y="121"/>
                      <a:pt x="449" y="65"/>
                      <a:pt x="400" y="58"/>
                    </a:cubicBezTo>
                    <a:cubicBezTo>
                      <a:pt x="355" y="51"/>
                      <a:pt x="343" y="93"/>
                      <a:pt x="332" y="130"/>
                    </a:cubicBezTo>
                    <a:cubicBezTo>
                      <a:pt x="229" y="219"/>
                      <a:pt x="186" y="413"/>
                      <a:pt x="64" y="490"/>
                    </a:cubicBezTo>
                    <a:cubicBezTo>
                      <a:pt x="48" y="500"/>
                      <a:pt x="23" y="512"/>
                      <a:pt x="0" y="506"/>
                    </a:cubicBezTo>
                    <a:cubicBezTo>
                      <a:pt x="0" y="456"/>
                      <a:pt x="46" y="452"/>
                      <a:pt x="76" y="426"/>
                    </a:cubicBezTo>
                    <a:cubicBezTo>
                      <a:pt x="154" y="358"/>
                      <a:pt x="171" y="230"/>
                      <a:pt x="240" y="146"/>
                    </a:cubicBezTo>
                    <a:cubicBezTo>
                      <a:pt x="253" y="131"/>
                      <a:pt x="276" y="120"/>
                      <a:pt x="292" y="102"/>
                    </a:cubicBezTo>
                    <a:cubicBezTo>
                      <a:pt x="311" y="81"/>
                      <a:pt x="322" y="51"/>
                      <a:pt x="340" y="38"/>
                    </a:cubicBezTo>
                    <a:cubicBezTo>
                      <a:pt x="395" y="0"/>
                      <a:pt x="476" y="32"/>
                      <a:pt x="480" y="90"/>
                    </a:cubicBezTo>
                    <a:cubicBezTo>
                      <a:pt x="482" y="116"/>
                      <a:pt x="470" y="144"/>
                      <a:pt x="468" y="166"/>
                    </a:cubicBezTo>
                    <a:cubicBezTo>
                      <a:pt x="466" y="195"/>
                      <a:pt x="471" y="223"/>
                      <a:pt x="468" y="250"/>
                    </a:cubicBezTo>
                    <a:cubicBezTo>
                      <a:pt x="459" y="329"/>
                      <a:pt x="412" y="407"/>
                      <a:pt x="356" y="450"/>
                    </a:cubicBezTo>
                    <a:cubicBezTo>
                      <a:pt x="330" y="470"/>
                      <a:pt x="294" y="476"/>
                      <a:pt x="264" y="494"/>
                    </a:cubicBezTo>
                    <a:cubicBezTo>
                      <a:pt x="198" y="533"/>
                      <a:pt x="151" y="634"/>
                      <a:pt x="52" y="61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174" name="Freeform 595"/>
              <p:cNvSpPr>
                <a:spLocks noEditPoints="1"/>
              </p:cNvSpPr>
              <p:nvPr/>
            </p:nvSpPr>
            <p:spPr bwMode="auto">
              <a:xfrm>
                <a:off x="6896" y="2465"/>
                <a:ext cx="983" cy="1207"/>
              </a:xfrm>
              <a:custGeom>
                <a:avLst/>
                <a:gdLst>
                  <a:gd name="T0" fmla="*/ 388 w 416"/>
                  <a:gd name="T1" fmla="*/ 0 h 511"/>
                  <a:gd name="T2" fmla="*/ 380 w 416"/>
                  <a:gd name="T3" fmla="*/ 76 h 511"/>
                  <a:gd name="T4" fmla="*/ 308 w 416"/>
                  <a:gd name="T5" fmla="*/ 296 h 511"/>
                  <a:gd name="T6" fmla="*/ 160 w 416"/>
                  <a:gd name="T7" fmla="*/ 392 h 511"/>
                  <a:gd name="T8" fmla="*/ 0 w 416"/>
                  <a:gd name="T9" fmla="*/ 476 h 511"/>
                  <a:gd name="T10" fmla="*/ 76 w 416"/>
                  <a:gd name="T11" fmla="*/ 420 h 511"/>
                  <a:gd name="T12" fmla="*/ 208 w 416"/>
                  <a:gd name="T13" fmla="*/ 276 h 511"/>
                  <a:gd name="T14" fmla="*/ 344 w 416"/>
                  <a:gd name="T15" fmla="*/ 60 h 511"/>
                  <a:gd name="T16" fmla="*/ 380 w 416"/>
                  <a:gd name="T17" fmla="*/ 0 h 511"/>
                  <a:gd name="T18" fmla="*/ 388 w 416"/>
                  <a:gd name="T19" fmla="*/ 0 h 511"/>
                  <a:gd name="T20" fmla="*/ 260 w 416"/>
                  <a:gd name="T21" fmla="*/ 264 h 511"/>
                  <a:gd name="T22" fmla="*/ 344 w 416"/>
                  <a:gd name="T23" fmla="*/ 120 h 511"/>
                  <a:gd name="T24" fmla="*/ 332 w 416"/>
                  <a:gd name="T25" fmla="*/ 116 h 511"/>
                  <a:gd name="T26" fmla="*/ 260 w 416"/>
                  <a:gd name="T27" fmla="*/ 264 h 5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16"/>
                  <a:gd name="T43" fmla="*/ 0 h 511"/>
                  <a:gd name="T44" fmla="*/ 416 w 416"/>
                  <a:gd name="T45" fmla="*/ 511 h 5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16" h="511">
                    <a:moveTo>
                      <a:pt x="388" y="0"/>
                    </a:moveTo>
                    <a:cubicBezTo>
                      <a:pt x="408" y="22"/>
                      <a:pt x="388" y="57"/>
                      <a:pt x="380" y="76"/>
                    </a:cubicBezTo>
                    <a:cubicBezTo>
                      <a:pt x="416" y="121"/>
                      <a:pt x="361" y="271"/>
                      <a:pt x="308" y="296"/>
                    </a:cubicBezTo>
                    <a:cubicBezTo>
                      <a:pt x="246" y="325"/>
                      <a:pt x="203" y="342"/>
                      <a:pt x="160" y="392"/>
                    </a:cubicBezTo>
                    <a:cubicBezTo>
                      <a:pt x="130" y="426"/>
                      <a:pt x="60" y="511"/>
                      <a:pt x="0" y="476"/>
                    </a:cubicBezTo>
                    <a:cubicBezTo>
                      <a:pt x="17" y="440"/>
                      <a:pt x="50" y="439"/>
                      <a:pt x="76" y="420"/>
                    </a:cubicBezTo>
                    <a:cubicBezTo>
                      <a:pt x="106" y="399"/>
                      <a:pt x="194" y="313"/>
                      <a:pt x="208" y="276"/>
                    </a:cubicBezTo>
                    <a:cubicBezTo>
                      <a:pt x="239" y="199"/>
                      <a:pt x="278" y="107"/>
                      <a:pt x="344" y="60"/>
                    </a:cubicBezTo>
                    <a:cubicBezTo>
                      <a:pt x="351" y="35"/>
                      <a:pt x="355" y="6"/>
                      <a:pt x="380" y="0"/>
                    </a:cubicBezTo>
                    <a:cubicBezTo>
                      <a:pt x="383" y="0"/>
                      <a:pt x="385" y="0"/>
                      <a:pt x="388" y="0"/>
                    </a:cubicBezTo>
                    <a:close/>
                    <a:moveTo>
                      <a:pt x="260" y="264"/>
                    </a:moveTo>
                    <a:cubicBezTo>
                      <a:pt x="312" y="258"/>
                      <a:pt x="349" y="183"/>
                      <a:pt x="344" y="120"/>
                    </a:cubicBezTo>
                    <a:cubicBezTo>
                      <a:pt x="339" y="120"/>
                      <a:pt x="339" y="115"/>
                      <a:pt x="332" y="116"/>
                    </a:cubicBezTo>
                    <a:cubicBezTo>
                      <a:pt x="312" y="169"/>
                      <a:pt x="283" y="213"/>
                      <a:pt x="260" y="26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175" name="Freeform 596"/>
              <p:cNvSpPr>
                <a:spLocks/>
              </p:cNvSpPr>
              <p:nvPr/>
            </p:nvSpPr>
            <p:spPr bwMode="auto">
              <a:xfrm>
                <a:off x="8514" y="2502"/>
                <a:ext cx="163" cy="350"/>
              </a:xfrm>
              <a:custGeom>
                <a:avLst/>
                <a:gdLst>
                  <a:gd name="T0" fmla="*/ 39 w 69"/>
                  <a:gd name="T1" fmla="*/ 0 h 148"/>
                  <a:gd name="T2" fmla="*/ 15 w 69"/>
                  <a:gd name="T3" fmla="*/ 148 h 148"/>
                  <a:gd name="T4" fmla="*/ 39 w 69"/>
                  <a:gd name="T5" fmla="*/ 0 h 148"/>
                  <a:gd name="T6" fmla="*/ 0 60000 65536"/>
                  <a:gd name="T7" fmla="*/ 0 60000 65536"/>
                  <a:gd name="T8" fmla="*/ 0 60000 65536"/>
                  <a:gd name="T9" fmla="*/ 0 w 69"/>
                  <a:gd name="T10" fmla="*/ 0 h 148"/>
                  <a:gd name="T11" fmla="*/ 69 w 69"/>
                  <a:gd name="T12" fmla="*/ 148 h 14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9" h="148">
                    <a:moveTo>
                      <a:pt x="39" y="0"/>
                    </a:moveTo>
                    <a:cubicBezTo>
                      <a:pt x="69" y="30"/>
                      <a:pt x="53" y="134"/>
                      <a:pt x="15" y="148"/>
                    </a:cubicBezTo>
                    <a:cubicBezTo>
                      <a:pt x="13" y="103"/>
                      <a:pt x="0" y="16"/>
                      <a:pt x="39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176" name="Freeform 597"/>
              <p:cNvSpPr>
                <a:spLocks/>
              </p:cNvSpPr>
              <p:nvPr/>
            </p:nvSpPr>
            <p:spPr bwMode="auto">
              <a:xfrm>
                <a:off x="6670" y="2538"/>
                <a:ext cx="375" cy="616"/>
              </a:xfrm>
              <a:custGeom>
                <a:avLst/>
                <a:gdLst>
                  <a:gd name="T0" fmla="*/ 140 w 159"/>
                  <a:gd name="T1" fmla="*/ 5 h 261"/>
                  <a:gd name="T2" fmla="*/ 112 w 159"/>
                  <a:gd name="T3" fmla="*/ 157 h 261"/>
                  <a:gd name="T4" fmla="*/ 20 w 159"/>
                  <a:gd name="T5" fmla="*/ 261 h 261"/>
                  <a:gd name="T6" fmla="*/ 120 w 159"/>
                  <a:gd name="T7" fmla="*/ 13 h 261"/>
                  <a:gd name="T8" fmla="*/ 128 w 159"/>
                  <a:gd name="T9" fmla="*/ 1 h 261"/>
                  <a:gd name="T10" fmla="*/ 140 w 159"/>
                  <a:gd name="T11" fmla="*/ 5 h 2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9"/>
                  <a:gd name="T19" fmla="*/ 0 h 261"/>
                  <a:gd name="T20" fmla="*/ 159 w 159"/>
                  <a:gd name="T21" fmla="*/ 261 h 2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9" h="261">
                    <a:moveTo>
                      <a:pt x="140" y="5"/>
                    </a:moveTo>
                    <a:cubicBezTo>
                      <a:pt x="159" y="62"/>
                      <a:pt x="137" y="118"/>
                      <a:pt x="112" y="157"/>
                    </a:cubicBezTo>
                    <a:cubicBezTo>
                      <a:pt x="87" y="195"/>
                      <a:pt x="54" y="238"/>
                      <a:pt x="20" y="261"/>
                    </a:cubicBezTo>
                    <a:cubicBezTo>
                      <a:pt x="0" y="156"/>
                      <a:pt x="106" y="110"/>
                      <a:pt x="120" y="13"/>
                    </a:cubicBezTo>
                    <a:cubicBezTo>
                      <a:pt x="122" y="8"/>
                      <a:pt x="127" y="7"/>
                      <a:pt x="128" y="1"/>
                    </a:cubicBezTo>
                    <a:cubicBezTo>
                      <a:pt x="135" y="0"/>
                      <a:pt x="135" y="5"/>
                      <a:pt x="140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177" name="Freeform 598"/>
              <p:cNvSpPr>
                <a:spLocks/>
              </p:cNvSpPr>
              <p:nvPr/>
            </p:nvSpPr>
            <p:spPr bwMode="auto">
              <a:xfrm>
                <a:off x="7425" y="2937"/>
                <a:ext cx="1198" cy="1210"/>
              </a:xfrm>
              <a:custGeom>
                <a:avLst/>
                <a:gdLst>
                  <a:gd name="T0" fmla="*/ 492 w 507"/>
                  <a:gd name="T1" fmla="*/ 0 h 512"/>
                  <a:gd name="T2" fmla="*/ 444 w 507"/>
                  <a:gd name="T3" fmla="*/ 188 h 512"/>
                  <a:gd name="T4" fmla="*/ 328 w 507"/>
                  <a:gd name="T5" fmla="*/ 324 h 512"/>
                  <a:gd name="T6" fmla="*/ 160 w 507"/>
                  <a:gd name="T7" fmla="*/ 396 h 512"/>
                  <a:gd name="T8" fmla="*/ 316 w 507"/>
                  <a:gd name="T9" fmla="*/ 360 h 512"/>
                  <a:gd name="T10" fmla="*/ 124 w 507"/>
                  <a:gd name="T11" fmla="*/ 444 h 512"/>
                  <a:gd name="T12" fmla="*/ 0 w 507"/>
                  <a:gd name="T13" fmla="*/ 496 h 512"/>
                  <a:gd name="T14" fmla="*/ 56 w 507"/>
                  <a:gd name="T15" fmla="*/ 444 h 512"/>
                  <a:gd name="T16" fmla="*/ 136 w 507"/>
                  <a:gd name="T17" fmla="*/ 356 h 512"/>
                  <a:gd name="T18" fmla="*/ 332 w 507"/>
                  <a:gd name="T19" fmla="*/ 272 h 512"/>
                  <a:gd name="T20" fmla="*/ 472 w 507"/>
                  <a:gd name="T21" fmla="*/ 16 h 512"/>
                  <a:gd name="T22" fmla="*/ 480 w 507"/>
                  <a:gd name="T23" fmla="*/ 0 h 512"/>
                  <a:gd name="T24" fmla="*/ 492 w 507"/>
                  <a:gd name="T25" fmla="*/ 0 h 51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07"/>
                  <a:gd name="T40" fmla="*/ 0 h 512"/>
                  <a:gd name="T41" fmla="*/ 507 w 507"/>
                  <a:gd name="T42" fmla="*/ 512 h 51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07" h="512">
                    <a:moveTo>
                      <a:pt x="492" y="0"/>
                    </a:moveTo>
                    <a:cubicBezTo>
                      <a:pt x="507" y="67"/>
                      <a:pt x="473" y="136"/>
                      <a:pt x="444" y="188"/>
                    </a:cubicBezTo>
                    <a:cubicBezTo>
                      <a:pt x="415" y="240"/>
                      <a:pt x="380" y="296"/>
                      <a:pt x="328" y="324"/>
                    </a:cubicBezTo>
                    <a:cubicBezTo>
                      <a:pt x="274" y="354"/>
                      <a:pt x="207" y="350"/>
                      <a:pt x="160" y="396"/>
                    </a:cubicBezTo>
                    <a:cubicBezTo>
                      <a:pt x="219" y="409"/>
                      <a:pt x="271" y="361"/>
                      <a:pt x="316" y="360"/>
                    </a:cubicBezTo>
                    <a:cubicBezTo>
                      <a:pt x="311" y="453"/>
                      <a:pt x="194" y="419"/>
                      <a:pt x="124" y="444"/>
                    </a:cubicBezTo>
                    <a:cubicBezTo>
                      <a:pt x="78" y="460"/>
                      <a:pt x="50" y="512"/>
                      <a:pt x="0" y="496"/>
                    </a:cubicBezTo>
                    <a:cubicBezTo>
                      <a:pt x="5" y="460"/>
                      <a:pt x="37" y="460"/>
                      <a:pt x="56" y="444"/>
                    </a:cubicBezTo>
                    <a:cubicBezTo>
                      <a:pt x="87" y="419"/>
                      <a:pt x="107" y="378"/>
                      <a:pt x="136" y="356"/>
                    </a:cubicBezTo>
                    <a:cubicBezTo>
                      <a:pt x="198" y="310"/>
                      <a:pt x="277" y="314"/>
                      <a:pt x="332" y="272"/>
                    </a:cubicBezTo>
                    <a:cubicBezTo>
                      <a:pt x="418" y="206"/>
                      <a:pt x="424" y="122"/>
                      <a:pt x="472" y="16"/>
                    </a:cubicBezTo>
                    <a:cubicBezTo>
                      <a:pt x="474" y="12"/>
                      <a:pt x="475" y="5"/>
                      <a:pt x="480" y="0"/>
                    </a:cubicBezTo>
                    <a:cubicBezTo>
                      <a:pt x="484" y="0"/>
                      <a:pt x="488" y="0"/>
                      <a:pt x="49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178" name="Freeform 599"/>
              <p:cNvSpPr>
                <a:spLocks/>
              </p:cNvSpPr>
              <p:nvPr/>
            </p:nvSpPr>
            <p:spPr bwMode="auto">
              <a:xfrm>
                <a:off x="8219" y="2956"/>
                <a:ext cx="721" cy="869"/>
              </a:xfrm>
              <a:custGeom>
                <a:avLst/>
                <a:gdLst>
                  <a:gd name="T0" fmla="*/ 288 w 305"/>
                  <a:gd name="T1" fmla="*/ 4 h 368"/>
                  <a:gd name="T2" fmla="*/ 220 w 305"/>
                  <a:gd name="T3" fmla="*/ 196 h 368"/>
                  <a:gd name="T4" fmla="*/ 152 w 305"/>
                  <a:gd name="T5" fmla="*/ 236 h 368"/>
                  <a:gd name="T6" fmla="*/ 0 w 305"/>
                  <a:gd name="T7" fmla="*/ 348 h 368"/>
                  <a:gd name="T8" fmla="*/ 52 w 305"/>
                  <a:gd name="T9" fmla="*/ 292 h 368"/>
                  <a:gd name="T10" fmla="*/ 172 w 305"/>
                  <a:gd name="T11" fmla="*/ 76 h 368"/>
                  <a:gd name="T12" fmla="*/ 208 w 305"/>
                  <a:gd name="T13" fmla="*/ 4 h 368"/>
                  <a:gd name="T14" fmla="*/ 176 w 305"/>
                  <a:gd name="T15" fmla="*/ 164 h 368"/>
                  <a:gd name="T16" fmla="*/ 276 w 305"/>
                  <a:gd name="T17" fmla="*/ 0 h 368"/>
                  <a:gd name="T18" fmla="*/ 288 w 305"/>
                  <a:gd name="T19" fmla="*/ 4 h 36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05"/>
                  <a:gd name="T31" fmla="*/ 0 h 368"/>
                  <a:gd name="T32" fmla="*/ 305 w 305"/>
                  <a:gd name="T33" fmla="*/ 368 h 36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05" h="368">
                    <a:moveTo>
                      <a:pt x="288" y="4"/>
                    </a:moveTo>
                    <a:cubicBezTo>
                      <a:pt x="305" y="75"/>
                      <a:pt x="265" y="155"/>
                      <a:pt x="220" y="196"/>
                    </a:cubicBezTo>
                    <a:cubicBezTo>
                      <a:pt x="202" y="213"/>
                      <a:pt x="173" y="218"/>
                      <a:pt x="152" y="236"/>
                    </a:cubicBezTo>
                    <a:cubicBezTo>
                      <a:pt x="106" y="276"/>
                      <a:pt x="76" y="368"/>
                      <a:pt x="0" y="348"/>
                    </a:cubicBezTo>
                    <a:cubicBezTo>
                      <a:pt x="0" y="310"/>
                      <a:pt x="31" y="310"/>
                      <a:pt x="52" y="292"/>
                    </a:cubicBezTo>
                    <a:cubicBezTo>
                      <a:pt x="106" y="246"/>
                      <a:pt x="151" y="153"/>
                      <a:pt x="172" y="76"/>
                    </a:cubicBezTo>
                    <a:cubicBezTo>
                      <a:pt x="179" y="52"/>
                      <a:pt x="177" y="14"/>
                      <a:pt x="208" y="4"/>
                    </a:cubicBezTo>
                    <a:cubicBezTo>
                      <a:pt x="247" y="48"/>
                      <a:pt x="187" y="118"/>
                      <a:pt x="176" y="164"/>
                    </a:cubicBezTo>
                    <a:cubicBezTo>
                      <a:pt x="233" y="149"/>
                      <a:pt x="235" y="44"/>
                      <a:pt x="276" y="0"/>
                    </a:cubicBezTo>
                    <a:cubicBezTo>
                      <a:pt x="279" y="2"/>
                      <a:pt x="283" y="4"/>
                      <a:pt x="288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179" name="Freeform 600"/>
              <p:cNvSpPr>
                <a:spLocks/>
              </p:cNvSpPr>
              <p:nvPr/>
            </p:nvSpPr>
            <p:spPr bwMode="auto">
              <a:xfrm>
                <a:off x="8059" y="3410"/>
                <a:ext cx="788" cy="614"/>
              </a:xfrm>
              <a:custGeom>
                <a:avLst/>
                <a:gdLst>
                  <a:gd name="T0" fmla="*/ 328 w 334"/>
                  <a:gd name="T1" fmla="*/ 0 h 260"/>
                  <a:gd name="T2" fmla="*/ 252 w 334"/>
                  <a:gd name="T3" fmla="*/ 100 h 260"/>
                  <a:gd name="T4" fmla="*/ 288 w 334"/>
                  <a:gd name="T5" fmla="*/ 92 h 260"/>
                  <a:gd name="T6" fmla="*/ 252 w 334"/>
                  <a:gd name="T7" fmla="*/ 148 h 260"/>
                  <a:gd name="T8" fmla="*/ 0 w 334"/>
                  <a:gd name="T9" fmla="*/ 260 h 260"/>
                  <a:gd name="T10" fmla="*/ 92 w 334"/>
                  <a:gd name="T11" fmla="*/ 188 h 260"/>
                  <a:gd name="T12" fmla="*/ 196 w 334"/>
                  <a:gd name="T13" fmla="*/ 120 h 260"/>
                  <a:gd name="T14" fmla="*/ 316 w 334"/>
                  <a:gd name="T15" fmla="*/ 0 h 260"/>
                  <a:gd name="T16" fmla="*/ 328 w 334"/>
                  <a:gd name="T17" fmla="*/ 0 h 26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34"/>
                  <a:gd name="T28" fmla="*/ 0 h 260"/>
                  <a:gd name="T29" fmla="*/ 334 w 334"/>
                  <a:gd name="T30" fmla="*/ 260 h 26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34" h="260">
                    <a:moveTo>
                      <a:pt x="328" y="0"/>
                    </a:moveTo>
                    <a:cubicBezTo>
                      <a:pt x="334" y="49"/>
                      <a:pt x="277" y="69"/>
                      <a:pt x="252" y="100"/>
                    </a:cubicBezTo>
                    <a:cubicBezTo>
                      <a:pt x="263" y="112"/>
                      <a:pt x="269" y="85"/>
                      <a:pt x="288" y="92"/>
                    </a:cubicBezTo>
                    <a:cubicBezTo>
                      <a:pt x="289" y="123"/>
                      <a:pt x="264" y="129"/>
                      <a:pt x="252" y="148"/>
                    </a:cubicBezTo>
                    <a:cubicBezTo>
                      <a:pt x="148" y="163"/>
                      <a:pt x="101" y="255"/>
                      <a:pt x="0" y="260"/>
                    </a:cubicBezTo>
                    <a:cubicBezTo>
                      <a:pt x="16" y="222"/>
                      <a:pt x="60" y="207"/>
                      <a:pt x="92" y="188"/>
                    </a:cubicBezTo>
                    <a:cubicBezTo>
                      <a:pt x="126" y="168"/>
                      <a:pt x="168" y="148"/>
                      <a:pt x="196" y="120"/>
                    </a:cubicBezTo>
                    <a:cubicBezTo>
                      <a:pt x="235" y="82"/>
                      <a:pt x="259" y="24"/>
                      <a:pt x="316" y="0"/>
                    </a:cubicBezTo>
                    <a:cubicBezTo>
                      <a:pt x="320" y="0"/>
                      <a:pt x="324" y="0"/>
                      <a:pt x="328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180" name="Freeform 601"/>
              <p:cNvSpPr>
                <a:spLocks/>
              </p:cNvSpPr>
              <p:nvPr/>
            </p:nvSpPr>
            <p:spPr bwMode="auto">
              <a:xfrm>
                <a:off x="7227" y="3870"/>
                <a:ext cx="321" cy="210"/>
              </a:xfrm>
              <a:custGeom>
                <a:avLst/>
                <a:gdLst>
                  <a:gd name="T0" fmla="*/ 136 w 136"/>
                  <a:gd name="T1" fmla="*/ 9 h 89"/>
                  <a:gd name="T2" fmla="*/ 0 w 136"/>
                  <a:gd name="T3" fmla="*/ 53 h 89"/>
                  <a:gd name="T4" fmla="*/ 136 w 136"/>
                  <a:gd name="T5" fmla="*/ 9 h 89"/>
                  <a:gd name="T6" fmla="*/ 0 60000 65536"/>
                  <a:gd name="T7" fmla="*/ 0 60000 65536"/>
                  <a:gd name="T8" fmla="*/ 0 60000 65536"/>
                  <a:gd name="T9" fmla="*/ 0 w 136"/>
                  <a:gd name="T10" fmla="*/ 0 h 89"/>
                  <a:gd name="T11" fmla="*/ 136 w 136"/>
                  <a:gd name="T12" fmla="*/ 89 h 8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6" h="89">
                    <a:moveTo>
                      <a:pt x="136" y="9"/>
                    </a:moveTo>
                    <a:cubicBezTo>
                      <a:pt x="122" y="49"/>
                      <a:pt x="38" y="89"/>
                      <a:pt x="0" y="53"/>
                    </a:cubicBezTo>
                    <a:cubicBezTo>
                      <a:pt x="9" y="6"/>
                      <a:pt x="98" y="0"/>
                      <a:pt x="136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181" name="Freeform 602"/>
              <p:cNvSpPr>
                <a:spLocks/>
              </p:cNvSpPr>
              <p:nvPr/>
            </p:nvSpPr>
            <p:spPr bwMode="auto">
              <a:xfrm>
                <a:off x="7593" y="3976"/>
                <a:ext cx="333" cy="152"/>
              </a:xfrm>
              <a:custGeom>
                <a:avLst/>
                <a:gdLst>
                  <a:gd name="T0" fmla="*/ 77 w 141"/>
                  <a:gd name="T1" fmla="*/ 64 h 64"/>
                  <a:gd name="T2" fmla="*/ 37 w 141"/>
                  <a:gd name="T3" fmla="*/ 64 h 64"/>
                  <a:gd name="T4" fmla="*/ 141 w 141"/>
                  <a:gd name="T5" fmla="*/ 24 h 64"/>
                  <a:gd name="T6" fmla="*/ 77 w 141"/>
                  <a:gd name="T7" fmla="*/ 64 h 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1"/>
                  <a:gd name="T13" fmla="*/ 0 h 64"/>
                  <a:gd name="T14" fmla="*/ 141 w 141"/>
                  <a:gd name="T15" fmla="*/ 64 h 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1" h="64">
                    <a:moveTo>
                      <a:pt x="77" y="64"/>
                    </a:moveTo>
                    <a:cubicBezTo>
                      <a:pt x="64" y="64"/>
                      <a:pt x="50" y="64"/>
                      <a:pt x="37" y="64"/>
                    </a:cubicBezTo>
                    <a:cubicBezTo>
                      <a:pt x="0" y="28"/>
                      <a:pt x="107" y="0"/>
                      <a:pt x="141" y="24"/>
                    </a:cubicBezTo>
                    <a:cubicBezTo>
                      <a:pt x="135" y="53"/>
                      <a:pt x="101" y="53"/>
                      <a:pt x="77" y="6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</p:grpSp>
      </p:grpSp>
      <p:grpSp>
        <p:nvGrpSpPr>
          <p:cNvPr id="182" name="Group 181"/>
          <p:cNvGrpSpPr/>
          <p:nvPr/>
        </p:nvGrpSpPr>
        <p:grpSpPr>
          <a:xfrm>
            <a:off x="6863487" y="4307963"/>
            <a:ext cx="155448" cy="173737"/>
            <a:chOff x="7422986" y="3771965"/>
            <a:chExt cx="231447" cy="235342"/>
          </a:xfrm>
        </p:grpSpPr>
        <p:sp>
          <p:nvSpPr>
            <p:cNvPr id="183" name="Rounded Rectangle 182"/>
            <p:cNvSpPr/>
            <p:nvPr/>
          </p:nvSpPr>
          <p:spPr>
            <a:xfrm>
              <a:off x="7422986" y="3771965"/>
              <a:ext cx="231447" cy="235342"/>
            </a:xfrm>
            <a:prstGeom prst="roundRect">
              <a:avLst/>
            </a:prstGeom>
            <a:solidFill>
              <a:srgbClr val="343434">
                <a:alpha val="80000"/>
              </a:srgbClr>
            </a:solidFill>
            <a:ln w="19050">
              <a:solidFill>
                <a:srgbClr val="FF0000"/>
              </a:solidFill>
            </a:ln>
            <a:effectLst>
              <a:outerShdw blurRad="76200" dist="25400" dir="5400000" algn="ctr" rotWithShape="0">
                <a:srgbClr val="000000">
                  <a:alpha val="5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68589" tIns="34295" rIns="68589" bIns="34295" rtlCol="0" anchor="t" anchorCtr="0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1000" dirty="0">
                <a:solidFill>
                  <a:srgbClr val="FFFFFF"/>
                </a:solidFill>
              </a:endParaRPr>
            </a:p>
          </p:txBody>
        </p:sp>
        <p:sp>
          <p:nvSpPr>
            <p:cNvPr id="184" name="Freeform 183"/>
            <p:cNvSpPr>
              <a:spLocks noEditPoints="1"/>
            </p:cNvSpPr>
            <p:nvPr/>
          </p:nvSpPr>
          <p:spPr bwMode="auto">
            <a:xfrm>
              <a:off x="7458219" y="3824539"/>
              <a:ext cx="149760" cy="136250"/>
            </a:xfrm>
            <a:custGeom>
              <a:avLst/>
              <a:gdLst>
                <a:gd name="T0" fmla="*/ 2707 w 4958"/>
                <a:gd name="T1" fmla="*/ 2593 h 4320"/>
                <a:gd name="T2" fmla="*/ 2672 w 4958"/>
                <a:gd name="T3" fmla="*/ 2675 h 4320"/>
                <a:gd name="T4" fmla="*/ 2609 w 4958"/>
                <a:gd name="T5" fmla="*/ 2738 h 4320"/>
                <a:gd name="T6" fmla="*/ 2526 w 4958"/>
                <a:gd name="T7" fmla="*/ 2773 h 4320"/>
                <a:gd name="T8" fmla="*/ 2455 w 4958"/>
                <a:gd name="T9" fmla="*/ 2776 h 4320"/>
                <a:gd name="T10" fmla="*/ 2368 w 4958"/>
                <a:gd name="T11" fmla="*/ 2749 h 4320"/>
                <a:gd name="T12" fmla="*/ 2299 w 4958"/>
                <a:gd name="T13" fmla="*/ 2692 h 4320"/>
                <a:gd name="T14" fmla="*/ 2256 w 4958"/>
                <a:gd name="T15" fmla="*/ 2615 h 4320"/>
                <a:gd name="T16" fmla="*/ 2247 w 4958"/>
                <a:gd name="T17" fmla="*/ 1620 h 4320"/>
                <a:gd name="T18" fmla="*/ 2256 w 4958"/>
                <a:gd name="T19" fmla="*/ 1552 h 4320"/>
                <a:gd name="T20" fmla="*/ 2299 w 4958"/>
                <a:gd name="T21" fmla="*/ 1473 h 4320"/>
                <a:gd name="T22" fmla="*/ 2368 w 4958"/>
                <a:gd name="T23" fmla="*/ 1417 h 4320"/>
                <a:gd name="T24" fmla="*/ 2455 w 4958"/>
                <a:gd name="T25" fmla="*/ 1390 h 4320"/>
                <a:gd name="T26" fmla="*/ 2526 w 4958"/>
                <a:gd name="T27" fmla="*/ 1394 h 4320"/>
                <a:gd name="T28" fmla="*/ 2609 w 4958"/>
                <a:gd name="T29" fmla="*/ 1428 h 4320"/>
                <a:gd name="T30" fmla="*/ 2672 w 4958"/>
                <a:gd name="T31" fmla="*/ 1492 h 4320"/>
                <a:gd name="T32" fmla="*/ 2707 w 4958"/>
                <a:gd name="T33" fmla="*/ 1574 h 4320"/>
                <a:gd name="T34" fmla="*/ 2479 w 4958"/>
                <a:gd name="T35" fmla="*/ 3780 h 4320"/>
                <a:gd name="T36" fmla="*/ 2387 w 4958"/>
                <a:gd name="T37" fmla="*/ 3767 h 4320"/>
                <a:gd name="T38" fmla="*/ 2282 w 4958"/>
                <a:gd name="T39" fmla="*/ 3710 h 4320"/>
                <a:gd name="T40" fmla="*/ 2206 w 4958"/>
                <a:gd name="T41" fmla="*/ 3618 h 4320"/>
                <a:gd name="T42" fmla="*/ 2171 w 4958"/>
                <a:gd name="T43" fmla="*/ 3503 h 4320"/>
                <a:gd name="T44" fmla="*/ 2176 w 4958"/>
                <a:gd name="T45" fmla="*/ 3410 h 4320"/>
                <a:gd name="T46" fmla="*/ 2221 w 4958"/>
                <a:gd name="T47" fmla="*/ 3299 h 4320"/>
                <a:gd name="T48" fmla="*/ 2305 w 4958"/>
                <a:gd name="T49" fmla="*/ 3216 h 4320"/>
                <a:gd name="T50" fmla="*/ 2416 w 4958"/>
                <a:gd name="T51" fmla="*/ 3170 h 4320"/>
                <a:gd name="T52" fmla="*/ 2511 w 4958"/>
                <a:gd name="T53" fmla="*/ 3165 h 4320"/>
                <a:gd name="T54" fmla="*/ 2626 w 4958"/>
                <a:gd name="T55" fmla="*/ 3200 h 4320"/>
                <a:gd name="T56" fmla="*/ 2718 w 4958"/>
                <a:gd name="T57" fmla="*/ 3276 h 4320"/>
                <a:gd name="T58" fmla="*/ 2774 w 4958"/>
                <a:gd name="T59" fmla="*/ 3380 h 4320"/>
                <a:gd name="T60" fmla="*/ 2789 w 4958"/>
                <a:gd name="T61" fmla="*/ 3471 h 4320"/>
                <a:gd name="T62" fmla="*/ 2765 w 4958"/>
                <a:gd name="T63" fmla="*/ 3592 h 4320"/>
                <a:gd name="T64" fmla="*/ 2699 w 4958"/>
                <a:gd name="T65" fmla="*/ 3690 h 4320"/>
                <a:gd name="T66" fmla="*/ 2599 w 4958"/>
                <a:gd name="T67" fmla="*/ 3756 h 4320"/>
                <a:gd name="T68" fmla="*/ 2479 w 4958"/>
                <a:gd name="T69" fmla="*/ 3780 h 4320"/>
                <a:gd name="T70" fmla="*/ 4901 w 4958"/>
                <a:gd name="T71" fmla="*/ 3776 h 4320"/>
                <a:gd name="T72" fmla="*/ 2786 w 4958"/>
                <a:gd name="T73" fmla="*/ 180 h 4320"/>
                <a:gd name="T74" fmla="*/ 2730 w 4958"/>
                <a:gd name="T75" fmla="*/ 106 h 4320"/>
                <a:gd name="T76" fmla="*/ 2659 w 4958"/>
                <a:gd name="T77" fmla="*/ 51 h 4320"/>
                <a:gd name="T78" fmla="*/ 2574 w 4958"/>
                <a:gd name="T79" fmla="*/ 13 h 4320"/>
                <a:gd name="T80" fmla="*/ 2479 w 4958"/>
                <a:gd name="T81" fmla="*/ 0 h 4320"/>
                <a:gd name="T82" fmla="*/ 2398 w 4958"/>
                <a:gd name="T83" fmla="*/ 9 h 4320"/>
                <a:gd name="T84" fmla="*/ 2300 w 4958"/>
                <a:gd name="T85" fmla="*/ 47 h 4320"/>
                <a:gd name="T86" fmla="*/ 2221 w 4958"/>
                <a:gd name="T87" fmla="*/ 112 h 4320"/>
                <a:gd name="T88" fmla="*/ 2161 w 4958"/>
                <a:gd name="T89" fmla="*/ 196 h 4320"/>
                <a:gd name="T90" fmla="*/ 58 w 4958"/>
                <a:gd name="T91" fmla="*/ 3775 h 4320"/>
                <a:gd name="T92" fmla="*/ 11 w 4958"/>
                <a:gd name="T93" fmla="*/ 3879 h 4320"/>
                <a:gd name="T94" fmla="*/ 0 w 4958"/>
                <a:gd name="T95" fmla="*/ 3968 h 4320"/>
                <a:gd name="T96" fmla="*/ 27 w 4958"/>
                <a:gd name="T97" fmla="*/ 4105 h 4320"/>
                <a:gd name="T98" fmla="*/ 103 w 4958"/>
                <a:gd name="T99" fmla="*/ 4217 h 4320"/>
                <a:gd name="T100" fmla="*/ 216 w 4958"/>
                <a:gd name="T101" fmla="*/ 4293 h 4320"/>
                <a:gd name="T102" fmla="*/ 354 w 4958"/>
                <a:gd name="T103" fmla="*/ 4320 h 4320"/>
                <a:gd name="T104" fmla="*/ 4675 w 4958"/>
                <a:gd name="T105" fmla="*/ 4314 h 4320"/>
                <a:gd name="T106" fmla="*/ 4802 w 4958"/>
                <a:gd name="T107" fmla="*/ 4260 h 4320"/>
                <a:gd name="T108" fmla="*/ 4898 w 4958"/>
                <a:gd name="T109" fmla="*/ 4165 h 4320"/>
                <a:gd name="T110" fmla="*/ 4952 w 4958"/>
                <a:gd name="T111" fmla="*/ 4039 h 4320"/>
                <a:gd name="T112" fmla="*/ 4958 w 4958"/>
                <a:gd name="T113" fmla="*/ 3946 h 4320"/>
                <a:gd name="T114" fmla="*/ 4941 w 4958"/>
                <a:gd name="T115" fmla="*/ 3862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958" h="4320">
                  <a:moveTo>
                    <a:pt x="2711" y="2546"/>
                  </a:moveTo>
                  <a:lnTo>
                    <a:pt x="2711" y="2546"/>
                  </a:lnTo>
                  <a:lnTo>
                    <a:pt x="2710" y="2569"/>
                  </a:lnTo>
                  <a:lnTo>
                    <a:pt x="2707" y="2593"/>
                  </a:lnTo>
                  <a:lnTo>
                    <a:pt x="2700" y="2615"/>
                  </a:lnTo>
                  <a:lnTo>
                    <a:pt x="2692" y="2636"/>
                  </a:lnTo>
                  <a:lnTo>
                    <a:pt x="2683" y="2656"/>
                  </a:lnTo>
                  <a:lnTo>
                    <a:pt x="2672" y="2675"/>
                  </a:lnTo>
                  <a:lnTo>
                    <a:pt x="2658" y="2692"/>
                  </a:lnTo>
                  <a:lnTo>
                    <a:pt x="2643" y="2710"/>
                  </a:lnTo>
                  <a:lnTo>
                    <a:pt x="2626" y="2724"/>
                  </a:lnTo>
                  <a:lnTo>
                    <a:pt x="2609" y="2738"/>
                  </a:lnTo>
                  <a:lnTo>
                    <a:pt x="2590" y="2749"/>
                  </a:lnTo>
                  <a:lnTo>
                    <a:pt x="2569" y="2759"/>
                  </a:lnTo>
                  <a:lnTo>
                    <a:pt x="2549" y="2767"/>
                  </a:lnTo>
                  <a:lnTo>
                    <a:pt x="2526" y="2773"/>
                  </a:lnTo>
                  <a:lnTo>
                    <a:pt x="2503" y="2776"/>
                  </a:lnTo>
                  <a:lnTo>
                    <a:pt x="2479" y="2778"/>
                  </a:lnTo>
                  <a:lnTo>
                    <a:pt x="2479" y="2778"/>
                  </a:lnTo>
                  <a:lnTo>
                    <a:pt x="2455" y="2776"/>
                  </a:lnTo>
                  <a:lnTo>
                    <a:pt x="2432" y="2773"/>
                  </a:lnTo>
                  <a:lnTo>
                    <a:pt x="2409" y="2767"/>
                  </a:lnTo>
                  <a:lnTo>
                    <a:pt x="2389" y="2759"/>
                  </a:lnTo>
                  <a:lnTo>
                    <a:pt x="2368" y="2749"/>
                  </a:lnTo>
                  <a:lnTo>
                    <a:pt x="2349" y="2738"/>
                  </a:lnTo>
                  <a:lnTo>
                    <a:pt x="2330" y="2724"/>
                  </a:lnTo>
                  <a:lnTo>
                    <a:pt x="2315" y="2710"/>
                  </a:lnTo>
                  <a:lnTo>
                    <a:pt x="2299" y="2692"/>
                  </a:lnTo>
                  <a:lnTo>
                    <a:pt x="2286" y="2675"/>
                  </a:lnTo>
                  <a:lnTo>
                    <a:pt x="2275" y="2656"/>
                  </a:lnTo>
                  <a:lnTo>
                    <a:pt x="2264" y="2636"/>
                  </a:lnTo>
                  <a:lnTo>
                    <a:pt x="2256" y="2615"/>
                  </a:lnTo>
                  <a:lnTo>
                    <a:pt x="2251" y="2593"/>
                  </a:lnTo>
                  <a:lnTo>
                    <a:pt x="2248" y="2569"/>
                  </a:lnTo>
                  <a:lnTo>
                    <a:pt x="2247" y="2546"/>
                  </a:lnTo>
                  <a:lnTo>
                    <a:pt x="2247" y="1620"/>
                  </a:lnTo>
                  <a:lnTo>
                    <a:pt x="2247" y="1620"/>
                  </a:lnTo>
                  <a:lnTo>
                    <a:pt x="2248" y="1596"/>
                  </a:lnTo>
                  <a:lnTo>
                    <a:pt x="2251" y="1574"/>
                  </a:lnTo>
                  <a:lnTo>
                    <a:pt x="2256" y="1552"/>
                  </a:lnTo>
                  <a:lnTo>
                    <a:pt x="2264" y="1530"/>
                  </a:lnTo>
                  <a:lnTo>
                    <a:pt x="2275" y="1511"/>
                  </a:lnTo>
                  <a:lnTo>
                    <a:pt x="2286" y="1492"/>
                  </a:lnTo>
                  <a:lnTo>
                    <a:pt x="2299" y="1473"/>
                  </a:lnTo>
                  <a:lnTo>
                    <a:pt x="2315" y="1457"/>
                  </a:lnTo>
                  <a:lnTo>
                    <a:pt x="2330" y="1441"/>
                  </a:lnTo>
                  <a:lnTo>
                    <a:pt x="2349" y="1428"/>
                  </a:lnTo>
                  <a:lnTo>
                    <a:pt x="2368" y="1417"/>
                  </a:lnTo>
                  <a:lnTo>
                    <a:pt x="2389" y="1406"/>
                  </a:lnTo>
                  <a:lnTo>
                    <a:pt x="2409" y="1400"/>
                  </a:lnTo>
                  <a:lnTo>
                    <a:pt x="2432" y="1394"/>
                  </a:lnTo>
                  <a:lnTo>
                    <a:pt x="2455" y="1390"/>
                  </a:lnTo>
                  <a:lnTo>
                    <a:pt x="2479" y="1389"/>
                  </a:lnTo>
                  <a:lnTo>
                    <a:pt x="2479" y="1389"/>
                  </a:lnTo>
                  <a:lnTo>
                    <a:pt x="2503" y="1390"/>
                  </a:lnTo>
                  <a:lnTo>
                    <a:pt x="2526" y="1394"/>
                  </a:lnTo>
                  <a:lnTo>
                    <a:pt x="2549" y="1400"/>
                  </a:lnTo>
                  <a:lnTo>
                    <a:pt x="2569" y="1406"/>
                  </a:lnTo>
                  <a:lnTo>
                    <a:pt x="2590" y="1417"/>
                  </a:lnTo>
                  <a:lnTo>
                    <a:pt x="2609" y="1428"/>
                  </a:lnTo>
                  <a:lnTo>
                    <a:pt x="2626" y="1441"/>
                  </a:lnTo>
                  <a:lnTo>
                    <a:pt x="2643" y="1457"/>
                  </a:lnTo>
                  <a:lnTo>
                    <a:pt x="2658" y="1473"/>
                  </a:lnTo>
                  <a:lnTo>
                    <a:pt x="2672" y="1492"/>
                  </a:lnTo>
                  <a:lnTo>
                    <a:pt x="2683" y="1511"/>
                  </a:lnTo>
                  <a:lnTo>
                    <a:pt x="2692" y="1530"/>
                  </a:lnTo>
                  <a:lnTo>
                    <a:pt x="2700" y="1552"/>
                  </a:lnTo>
                  <a:lnTo>
                    <a:pt x="2707" y="1574"/>
                  </a:lnTo>
                  <a:lnTo>
                    <a:pt x="2710" y="1596"/>
                  </a:lnTo>
                  <a:lnTo>
                    <a:pt x="2711" y="1620"/>
                  </a:lnTo>
                  <a:lnTo>
                    <a:pt x="2711" y="2546"/>
                  </a:lnTo>
                  <a:close/>
                  <a:moveTo>
                    <a:pt x="2479" y="3780"/>
                  </a:moveTo>
                  <a:lnTo>
                    <a:pt x="2479" y="3780"/>
                  </a:lnTo>
                  <a:lnTo>
                    <a:pt x="2447" y="3778"/>
                  </a:lnTo>
                  <a:lnTo>
                    <a:pt x="2416" y="3773"/>
                  </a:lnTo>
                  <a:lnTo>
                    <a:pt x="2387" y="3767"/>
                  </a:lnTo>
                  <a:lnTo>
                    <a:pt x="2359" y="3756"/>
                  </a:lnTo>
                  <a:lnTo>
                    <a:pt x="2330" y="3743"/>
                  </a:lnTo>
                  <a:lnTo>
                    <a:pt x="2305" y="3727"/>
                  </a:lnTo>
                  <a:lnTo>
                    <a:pt x="2282" y="3710"/>
                  </a:lnTo>
                  <a:lnTo>
                    <a:pt x="2259" y="3690"/>
                  </a:lnTo>
                  <a:lnTo>
                    <a:pt x="2240" y="3667"/>
                  </a:lnTo>
                  <a:lnTo>
                    <a:pt x="2221" y="3644"/>
                  </a:lnTo>
                  <a:lnTo>
                    <a:pt x="2206" y="3618"/>
                  </a:lnTo>
                  <a:lnTo>
                    <a:pt x="2193" y="3592"/>
                  </a:lnTo>
                  <a:lnTo>
                    <a:pt x="2184" y="3563"/>
                  </a:lnTo>
                  <a:lnTo>
                    <a:pt x="2176" y="3533"/>
                  </a:lnTo>
                  <a:lnTo>
                    <a:pt x="2171" y="3503"/>
                  </a:lnTo>
                  <a:lnTo>
                    <a:pt x="2169" y="3471"/>
                  </a:lnTo>
                  <a:lnTo>
                    <a:pt x="2169" y="3471"/>
                  </a:lnTo>
                  <a:lnTo>
                    <a:pt x="2171" y="3440"/>
                  </a:lnTo>
                  <a:lnTo>
                    <a:pt x="2176" y="3410"/>
                  </a:lnTo>
                  <a:lnTo>
                    <a:pt x="2184" y="3380"/>
                  </a:lnTo>
                  <a:lnTo>
                    <a:pt x="2193" y="3351"/>
                  </a:lnTo>
                  <a:lnTo>
                    <a:pt x="2206" y="3325"/>
                  </a:lnTo>
                  <a:lnTo>
                    <a:pt x="2221" y="3299"/>
                  </a:lnTo>
                  <a:lnTo>
                    <a:pt x="2240" y="3276"/>
                  </a:lnTo>
                  <a:lnTo>
                    <a:pt x="2259" y="3253"/>
                  </a:lnTo>
                  <a:lnTo>
                    <a:pt x="2282" y="3233"/>
                  </a:lnTo>
                  <a:lnTo>
                    <a:pt x="2305" y="3216"/>
                  </a:lnTo>
                  <a:lnTo>
                    <a:pt x="2330" y="3200"/>
                  </a:lnTo>
                  <a:lnTo>
                    <a:pt x="2359" y="3187"/>
                  </a:lnTo>
                  <a:lnTo>
                    <a:pt x="2387" y="3178"/>
                  </a:lnTo>
                  <a:lnTo>
                    <a:pt x="2416" y="3170"/>
                  </a:lnTo>
                  <a:lnTo>
                    <a:pt x="2447" y="3165"/>
                  </a:lnTo>
                  <a:lnTo>
                    <a:pt x="2479" y="3163"/>
                  </a:lnTo>
                  <a:lnTo>
                    <a:pt x="2479" y="3163"/>
                  </a:lnTo>
                  <a:lnTo>
                    <a:pt x="2511" y="3165"/>
                  </a:lnTo>
                  <a:lnTo>
                    <a:pt x="2541" y="3170"/>
                  </a:lnTo>
                  <a:lnTo>
                    <a:pt x="2571" y="3178"/>
                  </a:lnTo>
                  <a:lnTo>
                    <a:pt x="2599" y="3187"/>
                  </a:lnTo>
                  <a:lnTo>
                    <a:pt x="2626" y="3200"/>
                  </a:lnTo>
                  <a:lnTo>
                    <a:pt x="2653" y="3216"/>
                  </a:lnTo>
                  <a:lnTo>
                    <a:pt x="2676" y="3233"/>
                  </a:lnTo>
                  <a:lnTo>
                    <a:pt x="2699" y="3253"/>
                  </a:lnTo>
                  <a:lnTo>
                    <a:pt x="2718" y="3276"/>
                  </a:lnTo>
                  <a:lnTo>
                    <a:pt x="2737" y="3299"/>
                  </a:lnTo>
                  <a:lnTo>
                    <a:pt x="2751" y="3325"/>
                  </a:lnTo>
                  <a:lnTo>
                    <a:pt x="2765" y="3351"/>
                  </a:lnTo>
                  <a:lnTo>
                    <a:pt x="2774" y="3380"/>
                  </a:lnTo>
                  <a:lnTo>
                    <a:pt x="2782" y="3410"/>
                  </a:lnTo>
                  <a:lnTo>
                    <a:pt x="2787" y="3440"/>
                  </a:lnTo>
                  <a:lnTo>
                    <a:pt x="2789" y="3471"/>
                  </a:lnTo>
                  <a:lnTo>
                    <a:pt x="2789" y="3471"/>
                  </a:lnTo>
                  <a:lnTo>
                    <a:pt x="2787" y="3503"/>
                  </a:lnTo>
                  <a:lnTo>
                    <a:pt x="2782" y="3533"/>
                  </a:lnTo>
                  <a:lnTo>
                    <a:pt x="2774" y="3563"/>
                  </a:lnTo>
                  <a:lnTo>
                    <a:pt x="2765" y="3592"/>
                  </a:lnTo>
                  <a:lnTo>
                    <a:pt x="2751" y="3618"/>
                  </a:lnTo>
                  <a:lnTo>
                    <a:pt x="2737" y="3644"/>
                  </a:lnTo>
                  <a:lnTo>
                    <a:pt x="2718" y="3667"/>
                  </a:lnTo>
                  <a:lnTo>
                    <a:pt x="2699" y="3690"/>
                  </a:lnTo>
                  <a:lnTo>
                    <a:pt x="2676" y="3710"/>
                  </a:lnTo>
                  <a:lnTo>
                    <a:pt x="2653" y="3727"/>
                  </a:lnTo>
                  <a:lnTo>
                    <a:pt x="2626" y="3743"/>
                  </a:lnTo>
                  <a:lnTo>
                    <a:pt x="2599" y="3756"/>
                  </a:lnTo>
                  <a:lnTo>
                    <a:pt x="2571" y="3767"/>
                  </a:lnTo>
                  <a:lnTo>
                    <a:pt x="2541" y="3773"/>
                  </a:lnTo>
                  <a:lnTo>
                    <a:pt x="2511" y="3778"/>
                  </a:lnTo>
                  <a:lnTo>
                    <a:pt x="2479" y="3780"/>
                  </a:lnTo>
                  <a:close/>
                  <a:moveTo>
                    <a:pt x="4917" y="3805"/>
                  </a:moveTo>
                  <a:lnTo>
                    <a:pt x="4917" y="3805"/>
                  </a:lnTo>
                  <a:lnTo>
                    <a:pt x="4901" y="3776"/>
                  </a:lnTo>
                  <a:lnTo>
                    <a:pt x="4901" y="3776"/>
                  </a:lnTo>
                  <a:lnTo>
                    <a:pt x="4896" y="3769"/>
                  </a:lnTo>
                  <a:lnTo>
                    <a:pt x="2786" y="180"/>
                  </a:lnTo>
                  <a:lnTo>
                    <a:pt x="2786" y="180"/>
                  </a:lnTo>
                  <a:lnTo>
                    <a:pt x="2786" y="180"/>
                  </a:lnTo>
                  <a:lnTo>
                    <a:pt x="2773" y="160"/>
                  </a:lnTo>
                  <a:lnTo>
                    <a:pt x="2760" y="141"/>
                  </a:lnTo>
                  <a:lnTo>
                    <a:pt x="2746" y="123"/>
                  </a:lnTo>
                  <a:lnTo>
                    <a:pt x="2730" y="106"/>
                  </a:lnTo>
                  <a:lnTo>
                    <a:pt x="2714" y="90"/>
                  </a:lnTo>
                  <a:lnTo>
                    <a:pt x="2697" y="76"/>
                  </a:lnTo>
                  <a:lnTo>
                    <a:pt x="2678" y="62"/>
                  </a:lnTo>
                  <a:lnTo>
                    <a:pt x="2659" y="51"/>
                  </a:lnTo>
                  <a:lnTo>
                    <a:pt x="2639" y="40"/>
                  </a:lnTo>
                  <a:lnTo>
                    <a:pt x="2618" y="28"/>
                  </a:lnTo>
                  <a:lnTo>
                    <a:pt x="2596" y="21"/>
                  </a:lnTo>
                  <a:lnTo>
                    <a:pt x="2574" y="13"/>
                  </a:lnTo>
                  <a:lnTo>
                    <a:pt x="2552" y="8"/>
                  </a:lnTo>
                  <a:lnTo>
                    <a:pt x="2528" y="3"/>
                  </a:lnTo>
                  <a:lnTo>
                    <a:pt x="2503" y="2"/>
                  </a:lnTo>
                  <a:lnTo>
                    <a:pt x="2479" y="0"/>
                  </a:lnTo>
                  <a:lnTo>
                    <a:pt x="2479" y="0"/>
                  </a:lnTo>
                  <a:lnTo>
                    <a:pt x="2452" y="2"/>
                  </a:lnTo>
                  <a:lnTo>
                    <a:pt x="2424" y="5"/>
                  </a:lnTo>
                  <a:lnTo>
                    <a:pt x="2398" y="9"/>
                  </a:lnTo>
                  <a:lnTo>
                    <a:pt x="2373" y="16"/>
                  </a:lnTo>
                  <a:lnTo>
                    <a:pt x="2348" y="25"/>
                  </a:lnTo>
                  <a:lnTo>
                    <a:pt x="2324" y="36"/>
                  </a:lnTo>
                  <a:lnTo>
                    <a:pt x="2300" y="47"/>
                  </a:lnTo>
                  <a:lnTo>
                    <a:pt x="2280" y="62"/>
                  </a:lnTo>
                  <a:lnTo>
                    <a:pt x="2258" y="77"/>
                  </a:lnTo>
                  <a:lnTo>
                    <a:pt x="2239" y="93"/>
                  </a:lnTo>
                  <a:lnTo>
                    <a:pt x="2221" y="112"/>
                  </a:lnTo>
                  <a:lnTo>
                    <a:pt x="2204" y="131"/>
                  </a:lnTo>
                  <a:lnTo>
                    <a:pt x="2188" y="152"/>
                  </a:lnTo>
                  <a:lnTo>
                    <a:pt x="2174" y="174"/>
                  </a:lnTo>
                  <a:lnTo>
                    <a:pt x="2161" y="196"/>
                  </a:lnTo>
                  <a:lnTo>
                    <a:pt x="2150" y="220"/>
                  </a:lnTo>
                  <a:lnTo>
                    <a:pt x="76" y="3751"/>
                  </a:lnTo>
                  <a:lnTo>
                    <a:pt x="76" y="3751"/>
                  </a:lnTo>
                  <a:lnTo>
                    <a:pt x="58" y="3775"/>
                  </a:lnTo>
                  <a:lnTo>
                    <a:pt x="44" y="3799"/>
                  </a:lnTo>
                  <a:lnTo>
                    <a:pt x="30" y="3824"/>
                  </a:lnTo>
                  <a:lnTo>
                    <a:pt x="21" y="3851"/>
                  </a:lnTo>
                  <a:lnTo>
                    <a:pt x="11" y="3879"/>
                  </a:lnTo>
                  <a:lnTo>
                    <a:pt x="5" y="3908"/>
                  </a:lnTo>
                  <a:lnTo>
                    <a:pt x="2" y="3938"/>
                  </a:lnTo>
                  <a:lnTo>
                    <a:pt x="0" y="3968"/>
                  </a:lnTo>
                  <a:lnTo>
                    <a:pt x="0" y="3968"/>
                  </a:lnTo>
                  <a:lnTo>
                    <a:pt x="2" y="4004"/>
                  </a:lnTo>
                  <a:lnTo>
                    <a:pt x="6" y="4039"/>
                  </a:lnTo>
                  <a:lnTo>
                    <a:pt x="16" y="4072"/>
                  </a:lnTo>
                  <a:lnTo>
                    <a:pt x="27" y="4105"/>
                  </a:lnTo>
                  <a:lnTo>
                    <a:pt x="43" y="4135"/>
                  </a:lnTo>
                  <a:lnTo>
                    <a:pt x="60" y="4165"/>
                  </a:lnTo>
                  <a:lnTo>
                    <a:pt x="81" y="4192"/>
                  </a:lnTo>
                  <a:lnTo>
                    <a:pt x="103" y="4217"/>
                  </a:lnTo>
                  <a:lnTo>
                    <a:pt x="128" y="4239"/>
                  </a:lnTo>
                  <a:lnTo>
                    <a:pt x="156" y="4260"/>
                  </a:lnTo>
                  <a:lnTo>
                    <a:pt x="185" y="4277"/>
                  </a:lnTo>
                  <a:lnTo>
                    <a:pt x="216" y="4293"/>
                  </a:lnTo>
                  <a:lnTo>
                    <a:pt x="248" y="4304"/>
                  </a:lnTo>
                  <a:lnTo>
                    <a:pt x="283" y="4314"/>
                  </a:lnTo>
                  <a:lnTo>
                    <a:pt x="318" y="4318"/>
                  </a:lnTo>
                  <a:lnTo>
                    <a:pt x="354" y="4320"/>
                  </a:lnTo>
                  <a:lnTo>
                    <a:pt x="4604" y="4320"/>
                  </a:lnTo>
                  <a:lnTo>
                    <a:pt x="4604" y="4320"/>
                  </a:lnTo>
                  <a:lnTo>
                    <a:pt x="4640" y="4318"/>
                  </a:lnTo>
                  <a:lnTo>
                    <a:pt x="4675" y="4314"/>
                  </a:lnTo>
                  <a:lnTo>
                    <a:pt x="4710" y="4304"/>
                  </a:lnTo>
                  <a:lnTo>
                    <a:pt x="4742" y="4293"/>
                  </a:lnTo>
                  <a:lnTo>
                    <a:pt x="4773" y="4277"/>
                  </a:lnTo>
                  <a:lnTo>
                    <a:pt x="4802" y="4260"/>
                  </a:lnTo>
                  <a:lnTo>
                    <a:pt x="4828" y="4239"/>
                  </a:lnTo>
                  <a:lnTo>
                    <a:pt x="4854" y="4217"/>
                  </a:lnTo>
                  <a:lnTo>
                    <a:pt x="4877" y="4192"/>
                  </a:lnTo>
                  <a:lnTo>
                    <a:pt x="4898" y="4165"/>
                  </a:lnTo>
                  <a:lnTo>
                    <a:pt x="4915" y="4135"/>
                  </a:lnTo>
                  <a:lnTo>
                    <a:pt x="4931" y="4105"/>
                  </a:lnTo>
                  <a:lnTo>
                    <a:pt x="4942" y="4072"/>
                  </a:lnTo>
                  <a:lnTo>
                    <a:pt x="4952" y="4039"/>
                  </a:lnTo>
                  <a:lnTo>
                    <a:pt x="4956" y="4004"/>
                  </a:lnTo>
                  <a:lnTo>
                    <a:pt x="4958" y="3968"/>
                  </a:lnTo>
                  <a:lnTo>
                    <a:pt x="4958" y="3968"/>
                  </a:lnTo>
                  <a:lnTo>
                    <a:pt x="4958" y="3946"/>
                  </a:lnTo>
                  <a:lnTo>
                    <a:pt x="4955" y="3923"/>
                  </a:lnTo>
                  <a:lnTo>
                    <a:pt x="4952" y="3903"/>
                  </a:lnTo>
                  <a:lnTo>
                    <a:pt x="4947" y="3882"/>
                  </a:lnTo>
                  <a:lnTo>
                    <a:pt x="4941" y="3862"/>
                  </a:lnTo>
                  <a:lnTo>
                    <a:pt x="4934" y="3843"/>
                  </a:lnTo>
                  <a:lnTo>
                    <a:pt x="4926" y="3824"/>
                  </a:lnTo>
                  <a:lnTo>
                    <a:pt x="4917" y="380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85" name="Group 184"/>
          <p:cNvGrpSpPr/>
          <p:nvPr/>
        </p:nvGrpSpPr>
        <p:grpSpPr>
          <a:xfrm>
            <a:off x="8294309" y="3929328"/>
            <a:ext cx="155448" cy="173737"/>
            <a:chOff x="7422986" y="3771965"/>
            <a:chExt cx="231447" cy="235342"/>
          </a:xfrm>
        </p:grpSpPr>
        <p:sp>
          <p:nvSpPr>
            <p:cNvPr id="186" name="Rounded Rectangle 185"/>
            <p:cNvSpPr/>
            <p:nvPr/>
          </p:nvSpPr>
          <p:spPr>
            <a:xfrm>
              <a:off x="7422986" y="3771965"/>
              <a:ext cx="231447" cy="235342"/>
            </a:xfrm>
            <a:prstGeom prst="roundRect">
              <a:avLst/>
            </a:prstGeom>
            <a:solidFill>
              <a:srgbClr val="343434">
                <a:alpha val="80000"/>
              </a:srgbClr>
            </a:solidFill>
            <a:ln w="19050">
              <a:solidFill>
                <a:srgbClr val="FF0000"/>
              </a:solidFill>
            </a:ln>
            <a:effectLst>
              <a:outerShdw blurRad="76200" dist="25400" dir="5400000" algn="ctr" rotWithShape="0">
                <a:srgbClr val="000000">
                  <a:alpha val="5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68589" tIns="34295" rIns="68589" bIns="34295" rtlCol="0" anchor="t" anchorCtr="0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1000" dirty="0">
                <a:solidFill>
                  <a:srgbClr val="FFFFFF"/>
                </a:solidFill>
              </a:endParaRPr>
            </a:p>
          </p:txBody>
        </p:sp>
        <p:sp>
          <p:nvSpPr>
            <p:cNvPr id="187" name="Freeform 186"/>
            <p:cNvSpPr>
              <a:spLocks noEditPoints="1"/>
            </p:cNvSpPr>
            <p:nvPr/>
          </p:nvSpPr>
          <p:spPr bwMode="auto">
            <a:xfrm>
              <a:off x="7458219" y="3824539"/>
              <a:ext cx="149760" cy="136250"/>
            </a:xfrm>
            <a:custGeom>
              <a:avLst/>
              <a:gdLst>
                <a:gd name="T0" fmla="*/ 2707 w 4958"/>
                <a:gd name="T1" fmla="*/ 2593 h 4320"/>
                <a:gd name="T2" fmla="*/ 2672 w 4958"/>
                <a:gd name="T3" fmla="*/ 2675 h 4320"/>
                <a:gd name="T4" fmla="*/ 2609 w 4958"/>
                <a:gd name="T5" fmla="*/ 2738 h 4320"/>
                <a:gd name="T6" fmla="*/ 2526 w 4958"/>
                <a:gd name="T7" fmla="*/ 2773 h 4320"/>
                <a:gd name="T8" fmla="*/ 2455 w 4958"/>
                <a:gd name="T9" fmla="*/ 2776 h 4320"/>
                <a:gd name="T10" fmla="*/ 2368 w 4958"/>
                <a:gd name="T11" fmla="*/ 2749 h 4320"/>
                <a:gd name="T12" fmla="*/ 2299 w 4958"/>
                <a:gd name="T13" fmla="*/ 2692 h 4320"/>
                <a:gd name="T14" fmla="*/ 2256 w 4958"/>
                <a:gd name="T15" fmla="*/ 2615 h 4320"/>
                <a:gd name="T16" fmla="*/ 2247 w 4958"/>
                <a:gd name="T17" fmla="*/ 1620 h 4320"/>
                <a:gd name="T18" fmla="*/ 2256 w 4958"/>
                <a:gd name="T19" fmla="*/ 1552 h 4320"/>
                <a:gd name="T20" fmla="*/ 2299 w 4958"/>
                <a:gd name="T21" fmla="*/ 1473 h 4320"/>
                <a:gd name="T22" fmla="*/ 2368 w 4958"/>
                <a:gd name="T23" fmla="*/ 1417 h 4320"/>
                <a:gd name="T24" fmla="*/ 2455 w 4958"/>
                <a:gd name="T25" fmla="*/ 1390 h 4320"/>
                <a:gd name="T26" fmla="*/ 2526 w 4958"/>
                <a:gd name="T27" fmla="*/ 1394 h 4320"/>
                <a:gd name="T28" fmla="*/ 2609 w 4958"/>
                <a:gd name="T29" fmla="*/ 1428 h 4320"/>
                <a:gd name="T30" fmla="*/ 2672 w 4958"/>
                <a:gd name="T31" fmla="*/ 1492 h 4320"/>
                <a:gd name="T32" fmla="*/ 2707 w 4958"/>
                <a:gd name="T33" fmla="*/ 1574 h 4320"/>
                <a:gd name="T34" fmla="*/ 2479 w 4958"/>
                <a:gd name="T35" fmla="*/ 3780 h 4320"/>
                <a:gd name="T36" fmla="*/ 2387 w 4958"/>
                <a:gd name="T37" fmla="*/ 3767 h 4320"/>
                <a:gd name="T38" fmla="*/ 2282 w 4958"/>
                <a:gd name="T39" fmla="*/ 3710 h 4320"/>
                <a:gd name="T40" fmla="*/ 2206 w 4958"/>
                <a:gd name="T41" fmla="*/ 3618 h 4320"/>
                <a:gd name="T42" fmla="*/ 2171 w 4958"/>
                <a:gd name="T43" fmla="*/ 3503 h 4320"/>
                <a:gd name="T44" fmla="*/ 2176 w 4958"/>
                <a:gd name="T45" fmla="*/ 3410 h 4320"/>
                <a:gd name="T46" fmla="*/ 2221 w 4958"/>
                <a:gd name="T47" fmla="*/ 3299 h 4320"/>
                <a:gd name="T48" fmla="*/ 2305 w 4958"/>
                <a:gd name="T49" fmla="*/ 3216 h 4320"/>
                <a:gd name="T50" fmla="*/ 2416 w 4958"/>
                <a:gd name="T51" fmla="*/ 3170 h 4320"/>
                <a:gd name="T52" fmla="*/ 2511 w 4958"/>
                <a:gd name="T53" fmla="*/ 3165 h 4320"/>
                <a:gd name="T54" fmla="*/ 2626 w 4958"/>
                <a:gd name="T55" fmla="*/ 3200 h 4320"/>
                <a:gd name="T56" fmla="*/ 2718 w 4958"/>
                <a:gd name="T57" fmla="*/ 3276 h 4320"/>
                <a:gd name="T58" fmla="*/ 2774 w 4958"/>
                <a:gd name="T59" fmla="*/ 3380 h 4320"/>
                <a:gd name="T60" fmla="*/ 2789 w 4958"/>
                <a:gd name="T61" fmla="*/ 3471 h 4320"/>
                <a:gd name="T62" fmla="*/ 2765 w 4958"/>
                <a:gd name="T63" fmla="*/ 3592 h 4320"/>
                <a:gd name="T64" fmla="*/ 2699 w 4958"/>
                <a:gd name="T65" fmla="*/ 3690 h 4320"/>
                <a:gd name="T66" fmla="*/ 2599 w 4958"/>
                <a:gd name="T67" fmla="*/ 3756 h 4320"/>
                <a:gd name="T68" fmla="*/ 2479 w 4958"/>
                <a:gd name="T69" fmla="*/ 3780 h 4320"/>
                <a:gd name="T70" fmla="*/ 4901 w 4958"/>
                <a:gd name="T71" fmla="*/ 3776 h 4320"/>
                <a:gd name="T72" fmla="*/ 2786 w 4958"/>
                <a:gd name="T73" fmla="*/ 180 h 4320"/>
                <a:gd name="T74" fmla="*/ 2730 w 4958"/>
                <a:gd name="T75" fmla="*/ 106 h 4320"/>
                <a:gd name="T76" fmla="*/ 2659 w 4958"/>
                <a:gd name="T77" fmla="*/ 51 h 4320"/>
                <a:gd name="T78" fmla="*/ 2574 w 4958"/>
                <a:gd name="T79" fmla="*/ 13 h 4320"/>
                <a:gd name="T80" fmla="*/ 2479 w 4958"/>
                <a:gd name="T81" fmla="*/ 0 h 4320"/>
                <a:gd name="T82" fmla="*/ 2398 w 4958"/>
                <a:gd name="T83" fmla="*/ 9 h 4320"/>
                <a:gd name="T84" fmla="*/ 2300 w 4958"/>
                <a:gd name="T85" fmla="*/ 47 h 4320"/>
                <a:gd name="T86" fmla="*/ 2221 w 4958"/>
                <a:gd name="T87" fmla="*/ 112 h 4320"/>
                <a:gd name="T88" fmla="*/ 2161 w 4958"/>
                <a:gd name="T89" fmla="*/ 196 h 4320"/>
                <a:gd name="T90" fmla="*/ 58 w 4958"/>
                <a:gd name="T91" fmla="*/ 3775 h 4320"/>
                <a:gd name="T92" fmla="*/ 11 w 4958"/>
                <a:gd name="T93" fmla="*/ 3879 h 4320"/>
                <a:gd name="T94" fmla="*/ 0 w 4958"/>
                <a:gd name="T95" fmla="*/ 3968 h 4320"/>
                <a:gd name="T96" fmla="*/ 27 w 4958"/>
                <a:gd name="T97" fmla="*/ 4105 h 4320"/>
                <a:gd name="T98" fmla="*/ 103 w 4958"/>
                <a:gd name="T99" fmla="*/ 4217 h 4320"/>
                <a:gd name="T100" fmla="*/ 216 w 4958"/>
                <a:gd name="T101" fmla="*/ 4293 h 4320"/>
                <a:gd name="T102" fmla="*/ 354 w 4958"/>
                <a:gd name="T103" fmla="*/ 4320 h 4320"/>
                <a:gd name="T104" fmla="*/ 4675 w 4958"/>
                <a:gd name="T105" fmla="*/ 4314 h 4320"/>
                <a:gd name="T106" fmla="*/ 4802 w 4958"/>
                <a:gd name="T107" fmla="*/ 4260 h 4320"/>
                <a:gd name="T108" fmla="*/ 4898 w 4958"/>
                <a:gd name="T109" fmla="*/ 4165 h 4320"/>
                <a:gd name="T110" fmla="*/ 4952 w 4958"/>
                <a:gd name="T111" fmla="*/ 4039 h 4320"/>
                <a:gd name="T112" fmla="*/ 4958 w 4958"/>
                <a:gd name="T113" fmla="*/ 3946 h 4320"/>
                <a:gd name="T114" fmla="*/ 4941 w 4958"/>
                <a:gd name="T115" fmla="*/ 3862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958" h="4320">
                  <a:moveTo>
                    <a:pt x="2711" y="2546"/>
                  </a:moveTo>
                  <a:lnTo>
                    <a:pt x="2711" y="2546"/>
                  </a:lnTo>
                  <a:lnTo>
                    <a:pt x="2710" y="2569"/>
                  </a:lnTo>
                  <a:lnTo>
                    <a:pt x="2707" y="2593"/>
                  </a:lnTo>
                  <a:lnTo>
                    <a:pt x="2700" y="2615"/>
                  </a:lnTo>
                  <a:lnTo>
                    <a:pt x="2692" y="2636"/>
                  </a:lnTo>
                  <a:lnTo>
                    <a:pt x="2683" y="2656"/>
                  </a:lnTo>
                  <a:lnTo>
                    <a:pt x="2672" y="2675"/>
                  </a:lnTo>
                  <a:lnTo>
                    <a:pt x="2658" y="2692"/>
                  </a:lnTo>
                  <a:lnTo>
                    <a:pt x="2643" y="2710"/>
                  </a:lnTo>
                  <a:lnTo>
                    <a:pt x="2626" y="2724"/>
                  </a:lnTo>
                  <a:lnTo>
                    <a:pt x="2609" y="2738"/>
                  </a:lnTo>
                  <a:lnTo>
                    <a:pt x="2590" y="2749"/>
                  </a:lnTo>
                  <a:lnTo>
                    <a:pt x="2569" y="2759"/>
                  </a:lnTo>
                  <a:lnTo>
                    <a:pt x="2549" y="2767"/>
                  </a:lnTo>
                  <a:lnTo>
                    <a:pt x="2526" y="2773"/>
                  </a:lnTo>
                  <a:lnTo>
                    <a:pt x="2503" y="2776"/>
                  </a:lnTo>
                  <a:lnTo>
                    <a:pt x="2479" y="2778"/>
                  </a:lnTo>
                  <a:lnTo>
                    <a:pt x="2479" y="2778"/>
                  </a:lnTo>
                  <a:lnTo>
                    <a:pt x="2455" y="2776"/>
                  </a:lnTo>
                  <a:lnTo>
                    <a:pt x="2432" y="2773"/>
                  </a:lnTo>
                  <a:lnTo>
                    <a:pt x="2409" y="2767"/>
                  </a:lnTo>
                  <a:lnTo>
                    <a:pt x="2389" y="2759"/>
                  </a:lnTo>
                  <a:lnTo>
                    <a:pt x="2368" y="2749"/>
                  </a:lnTo>
                  <a:lnTo>
                    <a:pt x="2349" y="2738"/>
                  </a:lnTo>
                  <a:lnTo>
                    <a:pt x="2330" y="2724"/>
                  </a:lnTo>
                  <a:lnTo>
                    <a:pt x="2315" y="2710"/>
                  </a:lnTo>
                  <a:lnTo>
                    <a:pt x="2299" y="2692"/>
                  </a:lnTo>
                  <a:lnTo>
                    <a:pt x="2286" y="2675"/>
                  </a:lnTo>
                  <a:lnTo>
                    <a:pt x="2275" y="2656"/>
                  </a:lnTo>
                  <a:lnTo>
                    <a:pt x="2264" y="2636"/>
                  </a:lnTo>
                  <a:lnTo>
                    <a:pt x="2256" y="2615"/>
                  </a:lnTo>
                  <a:lnTo>
                    <a:pt x="2251" y="2593"/>
                  </a:lnTo>
                  <a:lnTo>
                    <a:pt x="2248" y="2569"/>
                  </a:lnTo>
                  <a:lnTo>
                    <a:pt x="2247" y="2546"/>
                  </a:lnTo>
                  <a:lnTo>
                    <a:pt x="2247" y="1620"/>
                  </a:lnTo>
                  <a:lnTo>
                    <a:pt x="2247" y="1620"/>
                  </a:lnTo>
                  <a:lnTo>
                    <a:pt x="2248" y="1596"/>
                  </a:lnTo>
                  <a:lnTo>
                    <a:pt x="2251" y="1574"/>
                  </a:lnTo>
                  <a:lnTo>
                    <a:pt x="2256" y="1552"/>
                  </a:lnTo>
                  <a:lnTo>
                    <a:pt x="2264" y="1530"/>
                  </a:lnTo>
                  <a:lnTo>
                    <a:pt x="2275" y="1511"/>
                  </a:lnTo>
                  <a:lnTo>
                    <a:pt x="2286" y="1492"/>
                  </a:lnTo>
                  <a:lnTo>
                    <a:pt x="2299" y="1473"/>
                  </a:lnTo>
                  <a:lnTo>
                    <a:pt x="2315" y="1457"/>
                  </a:lnTo>
                  <a:lnTo>
                    <a:pt x="2330" y="1441"/>
                  </a:lnTo>
                  <a:lnTo>
                    <a:pt x="2349" y="1428"/>
                  </a:lnTo>
                  <a:lnTo>
                    <a:pt x="2368" y="1417"/>
                  </a:lnTo>
                  <a:lnTo>
                    <a:pt x="2389" y="1406"/>
                  </a:lnTo>
                  <a:lnTo>
                    <a:pt x="2409" y="1400"/>
                  </a:lnTo>
                  <a:lnTo>
                    <a:pt x="2432" y="1394"/>
                  </a:lnTo>
                  <a:lnTo>
                    <a:pt x="2455" y="1390"/>
                  </a:lnTo>
                  <a:lnTo>
                    <a:pt x="2479" y="1389"/>
                  </a:lnTo>
                  <a:lnTo>
                    <a:pt x="2479" y="1389"/>
                  </a:lnTo>
                  <a:lnTo>
                    <a:pt x="2503" y="1390"/>
                  </a:lnTo>
                  <a:lnTo>
                    <a:pt x="2526" y="1394"/>
                  </a:lnTo>
                  <a:lnTo>
                    <a:pt x="2549" y="1400"/>
                  </a:lnTo>
                  <a:lnTo>
                    <a:pt x="2569" y="1406"/>
                  </a:lnTo>
                  <a:lnTo>
                    <a:pt x="2590" y="1417"/>
                  </a:lnTo>
                  <a:lnTo>
                    <a:pt x="2609" y="1428"/>
                  </a:lnTo>
                  <a:lnTo>
                    <a:pt x="2626" y="1441"/>
                  </a:lnTo>
                  <a:lnTo>
                    <a:pt x="2643" y="1457"/>
                  </a:lnTo>
                  <a:lnTo>
                    <a:pt x="2658" y="1473"/>
                  </a:lnTo>
                  <a:lnTo>
                    <a:pt x="2672" y="1492"/>
                  </a:lnTo>
                  <a:lnTo>
                    <a:pt x="2683" y="1511"/>
                  </a:lnTo>
                  <a:lnTo>
                    <a:pt x="2692" y="1530"/>
                  </a:lnTo>
                  <a:lnTo>
                    <a:pt x="2700" y="1552"/>
                  </a:lnTo>
                  <a:lnTo>
                    <a:pt x="2707" y="1574"/>
                  </a:lnTo>
                  <a:lnTo>
                    <a:pt x="2710" y="1596"/>
                  </a:lnTo>
                  <a:lnTo>
                    <a:pt x="2711" y="1620"/>
                  </a:lnTo>
                  <a:lnTo>
                    <a:pt x="2711" y="2546"/>
                  </a:lnTo>
                  <a:close/>
                  <a:moveTo>
                    <a:pt x="2479" y="3780"/>
                  </a:moveTo>
                  <a:lnTo>
                    <a:pt x="2479" y="3780"/>
                  </a:lnTo>
                  <a:lnTo>
                    <a:pt x="2447" y="3778"/>
                  </a:lnTo>
                  <a:lnTo>
                    <a:pt x="2416" y="3773"/>
                  </a:lnTo>
                  <a:lnTo>
                    <a:pt x="2387" y="3767"/>
                  </a:lnTo>
                  <a:lnTo>
                    <a:pt x="2359" y="3756"/>
                  </a:lnTo>
                  <a:lnTo>
                    <a:pt x="2330" y="3743"/>
                  </a:lnTo>
                  <a:lnTo>
                    <a:pt x="2305" y="3727"/>
                  </a:lnTo>
                  <a:lnTo>
                    <a:pt x="2282" y="3710"/>
                  </a:lnTo>
                  <a:lnTo>
                    <a:pt x="2259" y="3690"/>
                  </a:lnTo>
                  <a:lnTo>
                    <a:pt x="2240" y="3667"/>
                  </a:lnTo>
                  <a:lnTo>
                    <a:pt x="2221" y="3644"/>
                  </a:lnTo>
                  <a:lnTo>
                    <a:pt x="2206" y="3618"/>
                  </a:lnTo>
                  <a:lnTo>
                    <a:pt x="2193" y="3592"/>
                  </a:lnTo>
                  <a:lnTo>
                    <a:pt x="2184" y="3563"/>
                  </a:lnTo>
                  <a:lnTo>
                    <a:pt x="2176" y="3533"/>
                  </a:lnTo>
                  <a:lnTo>
                    <a:pt x="2171" y="3503"/>
                  </a:lnTo>
                  <a:lnTo>
                    <a:pt x="2169" y="3471"/>
                  </a:lnTo>
                  <a:lnTo>
                    <a:pt x="2169" y="3471"/>
                  </a:lnTo>
                  <a:lnTo>
                    <a:pt x="2171" y="3440"/>
                  </a:lnTo>
                  <a:lnTo>
                    <a:pt x="2176" y="3410"/>
                  </a:lnTo>
                  <a:lnTo>
                    <a:pt x="2184" y="3380"/>
                  </a:lnTo>
                  <a:lnTo>
                    <a:pt x="2193" y="3351"/>
                  </a:lnTo>
                  <a:lnTo>
                    <a:pt x="2206" y="3325"/>
                  </a:lnTo>
                  <a:lnTo>
                    <a:pt x="2221" y="3299"/>
                  </a:lnTo>
                  <a:lnTo>
                    <a:pt x="2240" y="3276"/>
                  </a:lnTo>
                  <a:lnTo>
                    <a:pt x="2259" y="3253"/>
                  </a:lnTo>
                  <a:lnTo>
                    <a:pt x="2282" y="3233"/>
                  </a:lnTo>
                  <a:lnTo>
                    <a:pt x="2305" y="3216"/>
                  </a:lnTo>
                  <a:lnTo>
                    <a:pt x="2330" y="3200"/>
                  </a:lnTo>
                  <a:lnTo>
                    <a:pt x="2359" y="3187"/>
                  </a:lnTo>
                  <a:lnTo>
                    <a:pt x="2387" y="3178"/>
                  </a:lnTo>
                  <a:lnTo>
                    <a:pt x="2416" y="3170"/>
                  </a:lnTo>
                  <a:lnTo>
                    <a:pt x="2447" y="3165"/>
                  </a:lnTo>
                  <a:lnTo>
                    <a:pt x="2479" y="3163"/>
                  </a:lnTo>
                  <a:lnTo>
                    <a:pt x="2479" y="3163"/>
                  </a:lnTo>
                  <a:lnTo>
                    <a:pt x="2511" y="3165"/>
                  </a:lnTo>
                  <a:lnTo>
                    <a:pt x="2541" y="3170"/>
                  </a:lnTo>
                  <a:lnTo>
                    <a:pt x="2571" y="3178"/>
                  </a:lnTo>
                  <a:lnTo>
                    <a:pt x="2599" y="3187"/>
                  </a:lnTo>
                  <a:lnTo>
                    <a:pt x="2626" y="3200"/>
                  </a:lnTo>
                  <a:lnTo>
                    <a:pt x="2653" y="3216"/>
                  </a:lnTo>
                  <a:lnTo>
                    <a:pt x="2676" y="3233"/>
                  </a:lnTo>
                  <a:lnTo>
                    <a:pt x="2699" y="3253"/>
                  </a:lnTo>
                  <a:lnTo>
                    <a:pt x="2718" y="3276"/>
                  </a:lnTo>
                  <a:lnTo>
                    <a:pt x="2737" y="3299"/>
                  </a:lnTo>
                  <a:lnTo>
                    <a:pt x="2751" y="3325"/>
                  </a:lnTo>
                  <a:lnTo>
                    <a:pt x="2765" y="3351"/>
                  </a:lnTo>
                  <a:lnTo>
                    <a:pt x="2774" y="3380"/>
                  </a:lnTo>
                  <a:lnTo>
                    <a:pt x="2782" y="3410"/>
                  </a:lnTo>
                  <a:lnTo>
                    <a:pt x="2787" y="3440"/>
                  </a:lnTo>
                  <a:lnTo>
                    <a:pt x="2789" y="3471"/>
                  </a:lnTo>
                  <a:lnTo>
                    <a:pt x="2789" y="3471"/>
                  </a:lnTo>
                  <a:lnTo>
                    <a:pt x="2787" y="3503"/>
                  </a:lnTo>
                  <a:lnTo>
                    <a:pt x="2782" y="3533"/>
                  </a:lnTo>
                  <a:lnTo>
                    <a:pt x="2774" y="3563"/>
                  </a:lnTo>
                  <a:lnTo>
                    <a:pt x="2765" y="3592"/>
                  </a:lnTo>
                  <a:lnTo>
                    <a:pt x="2751" y="3618"/>
                  </a:lnTo>
                  <a:lnTo>
                    <a:pt x="2737" y="3644"/>
                  </a:lnTo>
                  <a:lnTo>
                    <a:pt x="2718" y="3667"/>
                  </a:lnTo>
                  <a:lnTo>
                    <a:pt x="2699" y="3690"/>
                  </a:lnTo>
                  <a:lnTo>
                    <a:pt x="2676" y="3710"/>
                  </a:lnTo>
                  <a:lnTo>
                    <a:pt x="2653" y="3727"/>
                  </a:lnTo>
                  <a:lnTo>
                    <a:pt x="2626" y="3743"/>
                  </a:lnTo>
                  <a:lnTo>
                    <a:pt x="2599" y="3756"/>
                  </a:lnTo>
                  <a:lnTo>
                    <a:pt x="2571" y="3767"/>
                  </a:lnTo>
                  <a:lnTo>
                    <a:pt x="2541" y="3773"/>
                  </a:lnTo>
                  <a:lnTo>
                    <a:pt x="2511" y="3778"/>
                  </a:lnTo>
                  <a:lnTo>
                    <a:pt x="2479" y="3780"/>
                  </a:lnTo>
                  <a:close/>
                  <a:moveTo>
                    <a:pt x="4917" y="3805"/>
                  </a:moveTo>
                  <a:lnTo>
                    <a:pt x="4917" y="3805"/>
                  </a:lnTo>
                  <a:lnTo>
                    <a:pt x="4901" y="3776"/>
                  </a:lnTo>
                  <a:lnTo>
                    <a:pt x="4901" y="3776"/>
                  </a:lnTo>
                  <a:lnTo>
                    <a:pt x="4896" y="3769"/>
                  </a:lnTo>
                  <a:lnTo>
                    <a:pt x="2786" y="180"/>
                  </a:lnTo>
                  <a:lnTo>
                    <a:pt x="2786" y="180"/>
                  </a:lnTo>
                  <a:lnTo>
                    <a:pt x="2786" y="180"/>
                  </a:lnTo>
                  <a:lnTo>
                    <a:pt x="2773" y="160"/>
                  </a:lnTo>
                  <a:lnTo>
                    <a:pt x="2760" y="141"/>
                  </a:lnTo>
                  <a:lnTo>
                    <a:pt x="2746" y="123"/>
                  </a:lnTo>
                  <a:lnTo>
                    <a:pt x="2730" y="106"/>
                  </a:lnTo>
                  <a:lnTo>
                    <a:pt x="2714" y="90"/>
                  </a:lnTo>
                  <a:lnTo>
                    <a:pt x="2697" y="76"/>
                  </a:lnTo>
                  <a:lnTo>
                    <a:pt x="2678" y="62"/>
                  </a:lnTo>
                  <a:lnTo>
                    <a:pt x="2659" y="51"/>
                  </a:lnTo>
                  <a:lnTo>
                    <a:pt x="2639" y="40"/>
                  </a:lnTo>
                  <a:lnTo>
                    <a:pt x="2618" y="28"/>
                  </a:lnTo>
                  <a:lnTo>
                    <a:pt x="2596" y="21"/>
                  </a:lnTo>
                  <a:lnTo>
                    <a:pt x="2574" y="13"/>
                  </a:lnTo>
                  <a:lnTo>
                    <a:pt x="2552" y="8"/>
                  </a:lnTo>
                  <a:lnTo>
                    <a:pt x="2528" y="3"/>
                  </a:lnTo>
                  <a:lnTo>
                    <a:pt x="2503" y="2"/>
                  </a:lnTo>
                  <a:lnTo>
                    <a:pt x="2479" y="0"/>
                  </a:lnTo>
                  <a:lnTo>
                    <a:pt x="2479" y="0"/>
                  </a:lnTo>
                  <a:lnTo>
                    <a:pt x="2452" y="2"/>
                  </a:lnTo>
                  <a:lnTo>
                    <a:pt x="2424" y="5"/>
                  </a:lnTo>
                  <a:lnTo>
                    <a:pt x="2398" y="9"/>
                  </a:lnTo>
                  <a:lnTo>
                    <a:pt x="2373" y="16"/>
                  </a:lnTo>
                  <a:lnTo>
                    <a:pt x="2348" y="25"/>
                  </a:lnTo>
                  <a:lnTo>
                    <a:pt x="2324" y="36"/>
                  </a:lnTo>
                  <a:lnTo>
                    <a:pt x="2300" y="47"/>
                  </a:lnTo>
                  <a:lnTo>
                    <a:pt x="2280" y="62"/>
                  </a:lnTo>
                  <a:lnTo>
                    <a:pt x="2258" y="77"/>
                  </a:lnTo>
                  <a:lnTo>
                    <a:pt x="2239" y="93"/>
                  </a:lnTo>
                  <a:lnTo>
                    <a:pt x="2221" y="112"/>
                  </a:lnTo>
                  <a:lnTo>
                    <a:pt x="2204" y="131"/>
                  </a:lnTo>
                  <a:lnTo>
                    <a:pt x="2188" y="152"/>
                  </a:lnTo>
                  <a:lnTo>
                    <a:pt x="2174" y="174"/>
                  </a:lnTo>
                  <a:lnTo>
                    <a:pt x="2161" y="196"/>
                  </a:lnTo>
                  <a:lnTo>
                    <a:pt x="2150" y="220"/>
                  </a:lnTo>
                  <a:lnTo>
                    <a:pt x="76" y="3751"/>
                  </a:lnTo>
                  <a:lnTo>
                    <a:pt x="76" y="3751"/>
                  </a:lnTo>
                  <a:lnTo>
                    <a:pt x="58" y="3775"/>
                  </a:lnTo>
                  <a:lnTo>
                    <a:pt x="44" y="3799"/>
                  </a:lnTo>
                  <a:lnTo>
                    <a:pt x="30" y="3824"/>
                  </a:lnTo>
                  <a:lnTo>
                    <a:pt x="21" y="3851"/>
                  </a:lnTo>
                  <a:lnTo>
                    <a:pt x="11" y="3879"/>
                  </a:lnTo>
                  <a:lnTo>
                    <a:pt x="5" y="3908"/>
                  </a:lnTo>
                  <a:lnTo>
                    <a:pt x="2" y="3938"/>
                  </a:lnTo>
                  <a:lnTo>
                    <a:pt x="0" y="3968"/>
                  </a:lnTo>
                  <a:lnTo>
                    <a:pt x="0" y="3968"/>
                  </a:lnTo>
                  <a:lnTo>
                    <a:pt x="2" y="4004"/>
                  </a:lnTo>
                  <a:lnTo>
                    <a:pt x="6" y="4039"/>
                  </a:lnTo>
                  <a:lnTo>
                    <a:pt x="16" y="4072"/>
                  </a:lnTo>
                  <a:lnTo>
                    <a:pt x="27" y="4105"/>
                  </a:lnTo>
                  <a:lnTo>
                    <a:pt x="43" y="4135"/>
                  </a:lnTo>
                  <a:lnTo>
                    <a:pt x="60" y="4165"/>
                  </a:lnTo>
                  <a:lnTo>
                    <a:pt x="81" y="4192"/>
                  </a:lnTo>
                  <a:lnTo>
                    <a:pt x="103" y="4217"/>
                  </a:lnTo>
                  <a:lnTo>
                    <a:pt x="128" y="4239"/>
                  </a:lnTo>
                  <a:lnTo>
                    <a:pt x="156" y="4260"/>
                  </a:lnTo>
                  <a:lnTo>
                    <a:pt x="185" y="4277"/>
                  </a:lnTo>
                  <a:lnTo>
                    <a:pt x="216" y="4293"/>
                  </a:lnTo>
                  <a:lnTo>
                    <a:pt x="248" y="4304"/>
                  </a:lnTo>
                  <a:lnTo>
                    <a:pt x="283" y="4314"/>
                  </a:lnTo>
                  <a:lnTo>
                    <a:pt x="318" y="4318"/>
                  </a:lnTo>
                  <a:lnTo>
                    <a:pt x="354" y="4320"/>
                  </a:lnTo>
                  <a:lnTo>
                    <a:pt x="4604" y="4320"/>
                  </a:lnTo>
                  <a:lnTo>
                    <a:pt x="4604" y="4320"/>
                  </a:lnTo>
                  <a:lnTo>
                    <a:pt x="4640" y="4318"/>
                  </a:lnTo>
                  <a:lnTo>
                    <a:pt x="4675" y="4314"/>
                  </a:lnTo>
                  <a:lnTo>
                    <a:pt x="4710" y="4304"/>
                  </a:lnTo>
                  <a:lnTo>
                    <a:pt x="4742" y="4293"/>
                  </a:lnTo>
                  <a:lnTo>
                    <a:pt x="4773" y="4277"/>
                  </a:lnTo>
                  <a:lnTo>
                    <a:pt x="4802" y="4260"/>
                  </a:lnTo>
                  <a:lnTo>
                    <a:pt x="4828" y="4239"/>
                  </a:lnTo>
                  <a:lnTo>
                    <a:pt x="4854" y="4217"/>
                  </a:lnTo>
                  <a:lnTo>
                    <a:pt x="4877" y="4192"/>
                  </a:lnTo>
                  <a:lnTo>
                    <a:pt x="4898" y="4165"/>
                  </a:lnTo>
                  <a:lnTo>
                    <a:pt x="4915" y="4135"/>
                  </a:lnTo>
                  <a:lnTo>
                    <a:pt x="4931" y="4105"/>
                  </a:lnTo>
                  <a:lnTo>
                    <a:pt x="4942" y="4072"/>
                  </a:lnTo>
                  <a:lnTo>
                    <a:pt x="4952" y="4039"/>
                  </a:lnTo>
                  <a:lnTo>
                    <a:pt x="4956" y="4004"/>
                  </a:lnTo>
                  <a:lnTo>
                    <a:pt x="4958" y="3968"/>
                  </a:lnTo>
                  <a:lnTo>
                    <a:pt x="4958" y="3968"/>
                  </a:lnTo>
                  <a:lnTo>
                    <a:pt x="4958" y="3946"/>
                  </a:lnTo>
                  <a:lnTo>
                    <a:pt x="4955" y="3923"/>
                  </a:lnTo>
                  <a:lnTo>
                    <a:pt x="4952" y="3903"/>
                  </a:lnTo>
                  <a:lnTo>
                    <a:pt x="4947" y="3882"/>
                  </a:lnTo>
                  <a:lnTo>
                    <a:pt x="4941" y="3862"/>
                  </a:lnTo>
                  <a:lnTo>
                    <a:pt x="4934" y="3843"/>
                  </a:lnTo>
                  <a:lnTo>
                    <a:pt x="4926" y="3824"/>
                  </a:lnTo>
                  <a:lnTo>
                    <a:pt x="4917" y="380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88" name="Group 187"/>
          <p:cNvGrpSpPr/>
          <p:nvPr/>
        </p:nvGrpSpPr>
        <p:grpSpPr>
          <a:xfrm>
            <a:off x="8309138" y="4297502"/>
            <a:ext cx="155448" cy="173737"/>
            <a:chOff x="7422986" y="3771965"/>
            <a:chExt cx="231447" cy="235342"/>
          </a:xfrm>
        </p:grpSpPr>
        <p:sp>
          <p:nvSpPr>
            <p:cNvPr id="189" name="Rounded Rectangle 188"/>
            <p:cNvSpPr/>
            <p:nvPr/>
          </p:nvSpPr>
          <p:spPr>
            <a:xfrm>
              <a:off x="7422986" y="3771965"/>
              <a:ext cx="231447" cy="235342"/>
            </a:xfrm>
            <a:prstGeom prst="roundRect">
              <a:avLst/>
            </a:prstGeom>
            <a:solidFill>
              <a:srgbClr val="343434">
                <a:alpha val="80000"/>
              </a:srgbClr>
            </a:solidFill>
            <a:ln w="19050">
              <a:solidFill>
                <a:srgbClr val="FF0000"/>
              </a:solidFill>
            </a:ln>
            <a:effectLst>
              <a:outerShdw blurRad="76200" dist="25400" dir="5400000" algn="ctr" rotWithShape="0">
                <a:srgbClr val="000000">
                  <a:alpha val="5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68589" tIns="34295" rIns="68589" bIns="34295" rtlCol="0" anchor="t" anchorCtr="0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1000" dirty="0">
                <a:solidFill>
                  <a:srgbClr val="FFFFFF"/>
                </a:solidFill>
              </a:endParaRPr>
            </a:p>
          </p:txBody>
        </p:sp>
        <p:sp>
          <p:nvSpPr>
            <p:cNvPr id="190" name="Freeform 189"/>
            <p:cNvSpPr>
              <a:spLocks noEditPoints="1"/>
            </p:cNvSpPr>
            <p:nvPr/>
          </p:nvSpPr>
          <p:spPr bwMode="auto">
            <a:xfrm>
              <a:off x="7458219" y="3824539"/>
              <a:ext cx="149760" cy="136250"/>
            </a:xfrm>
            <a:custGeom>
              <a:avLst/>
              <a:gdLst>
                <a:gd name="T0" fmla="*/ 2707 w 4958"/>
                <a:gd name="T1" fmla="*/ 2593 h 4320"/>
                <a:gd name="T2" fmla="*/ 2672 w 4958"/>
                <a:gd name="T3" fmla="*/ 2675 h 4320"/>
                <a:gd name="T4" fmla="*/ 2609 w 4958"/>
                <a:gd name="T5" fmla="*/ 2738 h 4320"/>
                <a:gd name="T6" fmla="*/ 2526 w 4958"/>
                <a:gd name="T7" fmla="*/ 2773 h 4320"/>
                <a:gd name="T8" fmla="*/ 2455 w 4958"/>
                <a:gd name="T9" fmla="*/ 2776 h 4320"/>
                <a:gd name="T10" fmla="*/ 2368 w 4958"/>
                <a:gd name="T11" fmla="*/ 2749 h 4320"/>
                <a:gd name="T12" fmla="*/ 2299 w 4958"/>
                <a:gd name="T13" fmla="*/ 2692 h 4320"/>
                <a:gd name="T14" fmla="*/ 2256 w 4958"/>
                <a:gd name="T15" fmla="*/ 2615 h 4320"/>
                <a:gd name="T16" fmla="*/ 2247 w 4958"/>
                <a:gd name="T17" fmla="*/ 1620 h 4320"/>
                <a:gd name="T18" fmla="*/ 2256 w 4958"/>
                <a:gd name="T19" fmla="*/ 1552 h 4320"/>
                <a:gd name="T20" fmla="*/ 2299 w 4958"/>
                <a:gd name="T21" fmla="*/ 1473 h 4320"/>
                <a:gd name="T22" fmla="*/ 2368 w 4958"/>
                <a:gd name="T23" fmla="*/ 1417 h 4320"/>
                <a:gd name="T24" fmla="*/ 2455 w 4958"/>
                <a:gd name="T25" fmla="*/ 1390 h 4320"/>
                <a:gd name="T26" fmla="*/ 2526 w 4958"/>
                <a:gd name="T27" fmla="*/ 1394 h 4320"/>
                <a:gd name="T28" fmla="*/ 2609 w 4958"/>
                <a:gd name="T29" fmla="*/ 1428 h 4320"/>
                <a:gd name="T30" fmla="*/ 2672 w 4958"/>
                <a:gd name="T31" fmla="*/ 1492 h 4320"/>
                <a:gd name="T32" fmla="*/ 2707 w 4958"/>
                <a:gd name="T33" fmla="*/ 1574 h 4320"/>
                <a:gd name="T34" fmla="*/ 2479 w 4958"/>
                <a:gd name="T35" fmla="*/ 3780 h 4320"/>
                <a:gd name="T36" fmla="*/ 2387 w 4958"/>
                <a:gd name="T37" fmla="*/ 3767 h 4320"/>
                <a:gd name="T38" fmla="*/ 2282 w 4958"/>
                <a:gd name="T39" fmla="*/ 3710 h 4320"/>
                <a:gd name="T40" fmla="*/ 2206 w 4958"/>
                <a:gd name="T41" fmla="*/ 3618 h 4320"/>
                <a:gd name="T42" fmla="*/ 2171 w 4958"/>
                <a:gd name="T43" fmla="*/ 3503 h 4320"/>
                <a:gd name="T44" fmla="*/ 2176 w 4958"/>
                <a:gd name="T45" fmla="*/ 3410 h 4320"/>
                <a:gd name="T46" fmla="*/ 2221 w 4958"/>
                <a:gd name="T47" fmla="*/ 3299 h 4320"/>
                <a:gd name="T48" fmla="*/ 2305 w 4958"/>
                <a:gd name="T49" fmla="*/ 3216 h 4320"/>
                <a:gd name="T50" fmla="*/ 2416 w 4958"/>
                <a:gd name="T51" fmla="*/ 3170 h 4320"/>
                <a:gd name="T52" fmla="*/ 2511 w 4958"/>
                <a:gd name="T53" fmla="*/ 3165 h 4320"/>
                <a:gd name="T54" fmla="*/ 2626 w 4958"/>
                <a:gd name="T55" fmla="*/ 3200 h 4320"/>
                <a:gd name="T56" fmla="*/ 2718 w 4958"/>
                <a:gd name="T57" fmla="*/ 3276 h 4320"/>
                <a:gd name="T58" fmla="*/ 2774 w 4958"/>
                <a:gd name="T59" fmla="*/ 3380 h 4320"/>
                <a:gd name="T60" fmla="*/ 2789 w 4958"/>
                <a:gd name="T61" fmla="*/ 3471 h 4320"/>
                <a:gd name="T62" fmla="*/ 2765 w 4958"/>
                <a:gd name="T63" fmla="*/ 3592 h 4320"/>
                <a:gd name="T64" fmla="*/ 2699 w 4958"/>
                <a:gd name="T65" fmla="*/ 3690 h 4320"/>
                <a:gd name="T66" fmla="*/ 2599 w 4958"/>
                <a:gd name="T67" fmla="*/ 3756 h 4320"/>
                <a:gd name="T68" fmla="*/ 2479 w 4958"/>
                <a:gd name="T69" fmla="*/ 3780 h 4320"/>
                <a:gd name="T70" fmla="*/ 4901 w 4958"/>
                <a:gd name="T71" fmla="*/ 3776 h 4320"/>
                <a:gd name="T72" fmla="*/ 2786 w 4958"/>
                <a:gd name="T73" fmla="*/ 180 h 4320"/>
                <a:gd name="T74" fmla="*/ 2730 w 4958"/>
                <a:gd name="T75" fmla="*/ 106 h 4320"/>
                <a:gd name="T76" fmla="*/ 2659 w 4958"/>
                <a:gd name="T77" fmla="*/ 51 h 4320"/>
                <a:gd name="T78" fmla="*/ 2574 w 4958"/>
                <a:gd name="T79" fmla="*/ 13 h 4320"/>
                <a:gd name="T80" fmla="*/ 2479 w 4958"/>
                <a:gd name="T81" fmla="*/ 0 h 4320"/>
                <a:gd name="T82" fmla="*/ 2398 w 4958"/>
                <a:gd name="T83" fmla="*/ 9 h 4320"/>
                <a:gd name="T84" fmla="*/ 2300 w 4958"/>
                <a:gd name="T85" fmla="*/ 47 h 4320"/>
                <a:gd name="T86" fmla="*/ 2221 w 4958"/>
                <a:gd name="T87" fmla="*/ 112 h 4320"/>
                <a:gd name="T88" fmla="*/ 2161 w 4958"/>
                <a:gd name="T89" fmla="*/ 196 h 4320"/>
                <a:gd name="T90" fmla="*/ 58 w 4958"/>
                <a:gd name="T91" fmla="*/ 3775 h 4320"/>
                <a:gd name="T92" fmla="*/ 11 w 4958"/>
                <a:gd name="T93" fmla="*/ 3879 h 4320"/>
                <a:gd name="T94" fmla="*/ 0 w 4958"/>
                <a:gd name="T95" fmla="*/ 3968 h 4320"/>
                <a:gd name="T96" fmla="*/ 27 w 4958"/>
                <a:gd name="T97" fmla="*/ 4105 h 4320"/>
                <a:gd name="T98" fmla="*/ 103 w 4958"/>
                <a:gd name="T99" fmla="*/ 4217 h 4320"/>
                <a:gd name="T100" fmla="*/ 216 w 4958"/>
                <a:gd name="T101" fmla="*/ 4293 h 4320"/>
                <a:gd name="T102" fmla="*/ 354 w 4958"/>
                <a:gd name="T103" fmla="*/ 4320 h 4320"/>
                <a:gd name="T104" fmla="*/ 4675 w 4958"/>
                <a:gd name="T105" fmla="*/ 4314 h 4320"/>
                <a:gd name="T106" fmla="*/ 4802 w 4958"/>
                <a:gd name="T107" fmla="*/ 4260 h 4320"/>
                <a:gd name="T108" fmla="*/ 4898 w 4958"/>
                <a:gd name="T109" fmla="*/ 4165 h 4320"/>
                <a:gd name="T110" fmla="*/ 4952 w 4958"/>
                <a:gd name="T111" fmla="*/ 4039 h 4320"/>
                <a:gd name="T112" fmla="*/ 4958 w 4958"/>
                <a:gd name="T113" fmla="*/ 3946 h 4320"/>
                <a:gd name="T114" fmla="*/ 4941 w 4958"/>
                <a:gd name="T115" fmla="*/ 3862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958" h="4320">
                  <a:moveTo>
                    <a:pt x="2711" y="2546"/>
                  </a:moveTo>
                  <a:lnTo>
                    <a:pt x="2711" y="2546"/>
                  </a:lnTo>
                  <a:lnTo>
                    <a:pt x="2710" y="2569"/>
                  </a:lnTo>
                  <a:lnTo>
                    <a:pt x="2707" y="2593"/>
                  </a:lnTo>
                  <a:lnTo>
                    <a:pt x="2700" y="2615"/>
                  </a:lnTo>
                  <a:lnTo>
                    <a:pt x="2692" y="2636"/>
                  </a:lnTo>
                  <a:lnTo>
                    <a:pt x="2683" y="2656"/>
                  </a:lnTo>
                  <a:lnTo>
                    <a:pt x="2672" y="2675"/>
                  </a:lnTo>
                  <a:lnTo>
                    <a:pt x="2658" y="2692"/>
                  </a:lnTo>
                  <a:lnTo>
                    <a:pt x="2643" y="2710"/>
                  </a:lnTo>
                  <a:lnTo>
                    <a:pt x="2626" y="2724"/>
                  </a:lnTo>
                  <a:lnTo>
                    <a:pt x="2609" y="2738"/>
                  </a:lnTo>
                  <a:lnTo>
                    <a:pt x="2590" y="2749"/>
                  </a:lnTo>
                  <a:lnTo>
                    <a:pt x="2569" y="2759"/>
                  </a:lnTo>
                  <a:lnTo>
                    <a:pt x="2549" y="2767"/>
                  </a:lnTo>
                  <a:lnTo>
                    <a:pt x="2526" y="2773"/>
                  </a:lnTo>
                  <a:lnTo>
                    <a:pt x="2503" y="2776"/>
                  </a:lnTo>
                  <a:lnTo>
                    <a:pt x="2479" y="2778"/>
                  </a:lnTo>
                  <a:lnTo>
                    <a:pt x="2479" y="2778"/>
                  </a:lnTo>
                  <a:lnTo>
                    <a:pt x="2455" y="2776"/>
                  </a:lnTo>
                  <a:lnTo>
                    <a:pt x="2432" y="2773"/>
                  </a:lnTo>
                  <a:lnTo>
                    <a:pt x="2409" y="2767"/>
                  </a:lnTo>
                  <a:lnTo>
                    <a:pt x="2389" y="2759"/>
                  </a:lnTo>
                  <a:lnTo>
                    <a:pt x="2368" y="2749"/>
                  </a:lnTo>
                  <a:lnTo>
                    <a:pt x="2349" y="2738"/>
                  </a:lnTo>
                  <a:lnTo>
                    <a:pt x="2330" y="2724"/>
                  </a:lnTo>
                  <a:lnTo>
                    <a:pt x="2315" y="2710"/>
                  </a:lnTo>
                  <a:lnTo>
                    <a:pt x="2299" y="2692"/>
                  </a:lnTo>
                  <a:lnTo>
                    <a:pt x="2286" y="2675"/>
                  </a:lnTo>
                  <a:lnTo>
                    <a:pt x="2275" y="2656"/>
                  </a:lnTo>
                  <a:lnTo>
                    <a:pt x="2264" y="2636"/>
                  </a:lnTo>
                  <a:lnTo>
                    <a:pt x="2256" y="2615"/>
                  </a:lnTo>
                  <a:lnTo>
                    <a:pt x="2251" y="2593"/>
                  </a:lnTo>
                  <a:lnTo>
                    <a:pt x="2248" y="2569"/>
                  </a:lnTo>
                  <a:lnTo>
                    <a:pt x="2247" y="2546"/>
                  </a:lnTo>
                  <a:lnTo>
                    <a:pt x="2247" y="1620"/>
                  </a:lnTo>
                  <a:lnTo>
                    <a:pt x="2247" y="1620"/>
                  </a:lnTo>
                  <a:lnTo>
                    <a:pt x="2248" y="1596"/>
                  </a:lnTo>
                  <a:lnTo>
                    <a:pt x="2251" y="1574"/>
                  </a:lnTo>
                  <a:lnTo>
                    <a:pt x="2256" y="1552"/>
                  </a:lnTo>
                  <a:lnTo>
                    <a:pt x="2264" y="1530"/>
                  </a:lnTo>
                  <a:lnTo>
                    <a:pt x="2275" y="1511"/>
                  </a:lnTo>
                  <a:lnTo>
                    <a:pt x="2286" y="1492"/>
                  </a:lnTo>
                  <a:lnTo>
                    <a:pt x="2299" y="1473"/>
                  </a:lnTo>
                  <a:lnTo>
                    <a:pt x="2315" y="1457"/>
                  </a:lnTo>
                  <a:lnTo>
                    <a:pt x="2330" y="1441"/>
                  </a:lnTo>
                  <a:lnTo>
                    <a:pt x="2349" y="1428"/>
                  </a:lnTo>
                  <a:lnTo>
                    <a:pt x="2368" y="1417"/>
                  </a:lnTo>
                  <a:lnTo>
                    <a:pt x="2389" y="1406"/>
                  </a:lnTo>
                  <a:lnTo>
                    <a:pt x="2409" y="1400"/>
                  </a:lnTo>
                  <a:lnTo>
                    <a:pt x="2432" y="1394"/>
                  </a:lnTo>
                  <a:lnTo>
                    <a:pt x="2455" y="1390"/>
                  </a:lnTo>
                  <a:lnTo>
                    <a:pt x="2479" y="1389"/>
                  </a:lnTo>
                  <a:lnTo>
                    <a:pt x="2479" y="1389"/>
                  </a:lnTo>
                  <a:lnTo>
                    <a:pt x="2503" y="1390"/>
                  </a:lnTo>
                  <a:lnTo>
                    <a:pt x="2526" y="1394"/>
                  </a:lnTo>
                  <a:lnTo>
                    <a:pt x="2549" y="1400"/>
                  </a:lnTo>
                  <a:lnTo>
                    <a:pt x="2569" y="1406"/>
                  </a:lnTo>
                  <a:lnTo>
                    <a:pt x="2590" y="1417"/>
                  </a:lnTo>
                  <a:lnTo>
                    <a:pt x="2609" y="1428"/>
                  </a:lnTo>
                  <a:lnTo>
                    <a:pt x="2626" y="1441"/>
                  </a:lnTo>
                  <a:lnTo>
                    <a:pt x="2643" y="1457"/>
                  </a:lnTo>
                  <a:lnTo>
                    <a:pt x="2658" y="1473"/>
                  </a:lnTo>
                  <a:lnTo>
                    <a:pt x="2672" y="1492"/>
                  </a:lnTo>
                  <a:lnTo>
                    <a:pt x="2683" y="1511"/>
                  </a:lnTo>
                  <a:lnTo>
                    <a:pt x="2692" y="1530"/>
                  </a:lnTo>
                  <a:lnTo>
                    <a:pt x="2700" y="1552"/>
                  </a:lnTo>
                  <a:lnTo>
                    <a:pt x="2707" y="1574"/>
                  </a:lnTo>
                  <a:lnTo>
                    <a:pt x="2710" y="1596"/>
                  </a:lnTo>
                  <a:lnTo>
                    <a:pt x="2711" y="1620"/>
                  </a:lnTo>
                  <a:lnTo>
                    <a:pt x="2711" y="2546"/>
                  </a:lnTo>
                  <a:close/>
                  <a:moveTo>
                    <a:pt x="2479" y="3780"/>
                  </a:moveTo>
                  <a:lnTo>
                    <a:pt x="2479" y="3780"/>
                  </a:lnTo>
                  <a:lnTo>
                    <a:pt x="2447" y="3778"/>
                  </a:lnTo>
                  <a:lnTo>
                    <a:pt x="2416" y="3773"/>
                  </a:lnTo>
                  <a:lnTo>
                    <a:pt x="2387" y="3767"/>
                  </a:lnTo>
                  <a:lnTo>
                    <a:pt x="2359" y="3756"/>
                  </a:lnTo>
                  <a:lnTo>
                    <a:pt x="2330" y="3743"/>
                  </a:lnTo>
                  <a:lnTo>
                    <a:pt x="2305" y="3727"/>
                  </a:lnTo>
                  <a:lnTo>
                    <a:pt x="2282" y="3710"/>
                  </a:lnTo>
                  <a:lnTo>
                    <a:pt x="2259" y="3690"/>
                  </a:lnTo>
                  <a:lnTo>
                    <a:pt x="2240" y="3667"/>
                  </a:lnTo>
                  <a:lnTo>
                    <a:pt x="2221" y="3644"/>
                  </a:lnTo>
                  <a:lnTo>
                    <a:pt x="2206" y="3618"/>
                  </a:lnTo>
                  <a:lnTo>
                    <a:pt x="2193" y="3592"/>
                  </a:lnTo>
                  <a:lnTo>
                    <a:pt x="2184" y="3563"/>
                  </a:lnTo>
                  <a:lnTo>
                    <a:pt x="2176" y="3533"/>
                  </a:lnTo>
                  <a:lnTo>
                    <a:pt x="2171" y="3503"/>
                  </a:lnTo>
                  <a:lnTo>
                    <a:pt x="2169" y="3471"/>
                  </a:lnTo>
                  <a:lnTo>
                    <a:pt x="2169" y="3471"/>
                  </a:lnTo>
                  <a:lnTo>
                    <a:pt x="2171" y="3440"/>
                  </a:lnTo>
                  <a:lnTo>
                    <a:pt x="2176" y="3410"/>
                  </a:lnTo>
                  <a:lnTo>
                    <a:pt x="2184" y="3380"/>
                  </a:lnTo>
                  <a:lnTo>
                    <a:pt x="2193" y="3351"/>
                  </a:lnTo>
                  <a:lnTo>
                    <a:pt x="2206" y="3325"/>
                  </a:lnTo>
                  <a:lnTo>
                    <a:pt x="2221" y="3299"/>
                  </a:lnTo>
                  <a:lnTo>
                    <a:pt x="2240" y="3276"/>
                  </a:lnTo>
                  <a:lnTo>
                    <a:pt x="2259" y="3253"/>
                  </a:lnTo>
                  <a:lnTo>
                    <a:pt x="2282" y="3233"/>
                  </a:lnTo>
                  <a:lnTo>
                    <a:pt x="2305" y="3216"/>
                  </a:lnTo>
                  <a:lnTo>
                    <a:pt x="2330" y="3200"/>
                  </a:lnTo>
                  <a:lnTo>
                    <a:pt x="2359" y="3187"/>
                  </a:lnTo>
                  <a:lnTo>
                    <a:pt x="2387" y="3178"/>
                  </a:lnTo>
                  <a:lnTo>
                    <a:pt x="2416" y="3170"/>
                  </a:lnTo>
                  <a:lnTo>
                    <a:pt x="2447" y="3165"/>
                  </a:lnTo>
                  <a:lnTo>
                    <a:pt x="2479" y="3163"/>
                  </a:lnTo>
                  <a:lnTo>
                    <a:pt x="2479" y="3163"/>
                  </a:lnTo>
                  <a:lnTo>
                    <a:pt x="2511" y="3165"/>
                  </a:lnTo>
                  <a:lnTo>
                    <a:pt x="2541" y="3170"/>
                  </a:lnTo>
                  <a:lnTo>
                    <a:pt x="2571" y="3178"/>
                  </a:lnTo>
                  <a:lnTo>
                    <a:pt x="2599" y="3187"/>
                  </a:lnTo>
                  <a:lnTo>
                    <a:pt x="2626" y="3200"/>
                  </a:lnTo>
                  <a:lnTo>
                    <a:pt x="2653" y="3216"/>
                  </a:lnTo>
                  <a:lnTo>
                    <a:pt x="2676" y="3233"/>
                  </a:lnTo>
                  <a:lnTo>
                    <a:pt x="2699" y="3253"/>
                  </a:lnTo>
                  <a:lnTo>
                    <a:pt x="2718" y="3276"/>
                  </a:lnTo>
                  <a:lnTo>
                    <a:pt x="2737" y="3299"/>
                  </a:lnTo>
                  <a:lnTo>
                    <a:pt x="2751" y="3325"/>
                  </a:lnTo>
                  <a:lnTo>
                    <a:pt x="2765" y="3351"/>
                  </a:lnTo>
                  <a:lnTo>
                    <a:pt x="2774" y="3380"/>
                  </a:lnTo>
                  <a:lnTo>
                    <a:pt x="2782" y="3410"/>
                  </a:lnTo>
                  <a:lnTo>
                    <a:pt x="2787" y="3440"/>
                  </a:lnTo>
                  <a:lnTo>
                    <a:pt x="2789" y="3471"/>
                  </a:lnTo>
                  <a:lnTo>
                    <a:pt x="2789" y="3471"/>
                  </a:lnTo>
                  <a:lnTo>
                    <a:pt x="2787" y="3503"/>
                  </a:lnTo>
                  <a:lnTo>
                    <a:pt x="2782" y="3533"/>
                  </a:lnTo>
                  <a:lnTo>
                    <a:pt x="2774" y="3563"/>
                  </a:lnTo>
                  <a:lnTo>
                    <a:pt x="2765" y="3592"/>
                  </a:lnTo>
                  <a:lnTo>
                    <a:pt x="2751" y="3618"/>
                  </a:lnTo>
                  <a:lnTo>
                    <a:pt x="2737" y="3644"/>
                  </a:lnTo>
                  <a:lnTo>
                    <a:pt x="2718" y="3667"/>
                  </a:lnTo>
                  <a:lnTo>
                    <a:pt x="2699" y="3690"/>
                  </a:lnTo>
                  <a:lnTo>
                    <a:pt x="2676" y="3710"/>
                  </a:lnTo>
                  <a:lnTo>
                    <a:pt x="2653" y="3727"/>
                  </a:lnTo>
                  <a:lnTo>
                    <a:pt x="2626" y="3743"/>
                  </a:lnTo>
                  <a:lnTo>
                    <a:pt x="2599" y="3756"/>
                  </a:lnTo>
                  <a:lnTo>
                    <a:pt x="2571" y="3767"/>
                  </a:lnTo>
                  <a:lnTo>
                    <a:pt x="2541" y="3773"/>
                  </a:lnTo>
                  <a:lnTo>
                    <a:pt x="2511" y="3778"/>
                  </a:lnTo>
                  <a:lnTo>
                    <a:pt x="2479" y="3780"/>
                  </a:lnTo>
                  <a:close/>
                  <a:moveTo>
                    <a:pt x="4917" y="3805"/>
                  </a:moveTo>
                  <a:lnTo>
                    <a:pt x="4917" y="3805"/>
                  </a:lnTo>
                  <a:lnTo>
                    <a:pt x="4901" y="3776"/>
                  </a:lnTo>
                  <a:lnTo>
                    <a:pt x="4901" y="3776"/>
                  </a:lnTo>
                  <a:lnTo>
                    <a:pt x="4896" y="3769"/>
                  </a:lnTo>
                  <a:lnTo>
                    <a:pt x="2786" y="180"/>
                  </a:lnTo>
                  <a:lnTo>
                    <a:pt x="2786" y="180"/>
                  </a:lnTo>
                  <a:lnTo>
                    <a:pt x="2786" y="180"/>
                  </a:lnTo>
                  <a:lnTo>
                    <a:pt x="2773" y="160"/>
                  </a:lnTo>
                  <a:lnTo>
                    <a:pt x="2760" y="141"/>
                  </a:lnTo>
                  <a:lnTo>
                    <a:pt x="2746" y="123"/>
                  </a:lnTo>
                  <a:lnTo>
                    <a:pt x="2730" y="106"/>
                  </a:lnTo>
                  <a:lnTo>
                    <a:pt x="2714" y="90"/>
                  </a:lnTo>
                  <a:lnTo>
                    <a:pt x="2697" y="76"/>
                  </a:lnTo>
                  <a:lnTo>
                    <a:pt x="2678" y="62"/>
                  </a:lnTo>
                  <a:lnTo>
                    <a:pt x="2659" y="51"/>
                  </a:lnTo>
                  <a:lnTo>
                    <a:pt x="2639" y="40"/>
                  </a:lnTo>
                  <a:lnTo>
                    <a:pt x="2618" y="28"/>
                  </a:lnTo>
                  <a:lnTo>
                    <a:pt x="2596" y="21"/>
                  </a:lnTo>
                  <a:lnTo>
                    <a:pt x="2574" y="13"/>
                  </a:lnTo>
                  <a:lnTo>
                    <a:pt x="2552" y="8"/>
                  </a:lnTo>
                  <a:lnTo>
                    <a:pt x="2528" y="3"/>
                  </a:lnTo>
                  <a:lnTo>
                    <a:pt x="2503" y="2"/>
                  </a:lnTo>
                  <a:lnTo>
                    <a:pt x="2479" y="0"/>
                  </a:lnTo>
                  <a:lnTo>
                    <a:pt x="2479" y="0"/>
                  </a:lnTo>
                  <a:lnTo>
                    <a:pt x="2452" y="2"/>
                  </a:lnTo>
                  <a:lnTo>
                    <a:pt x="2424" y="5"/>
                  </a:lnTo>
                  <a:lnTo>
                    <a:pt x="2398" y="9"/>
                  </a:lnTo>
                  <a:lnTo>
                    <a:pt x="2373" y="16"/>
                  </a:lnTo>
                  <a:lnTo>
                    <a:pt x="2348" y="25"/>
                  </a:lnTo>
                  <a:lnTo>
                    <a:pt x="2324" y="36"/>
                  </a:lnTo>
                  <a:lnTo>
                    <a:pt x="2300" y="47"/>
                  </a:lnTo>
                  <a:lnTo>
                    <a:pt x="2280" y="62"/>
                  </a:lnTo>
                  <a:lnTo>
                    <a:pt x="2258" y="77"/>
                  </a:lnTo>
                  <a:lnTo>
                    <a:pt x="2239" y="93"/>
                  </a:lnTo>
                  <a:lnTo>
                    <a:pt x="2221" y="112"/>
                  </a:lnTo>
                  <a:lnTo>
                    <a:pt x="2204" y="131"/>
                  </a:lnTo>
                  <a:lnTo>
                    <a:pt x="2188" y="152"/>
                  </a:lnTo>
                  <a:lnTo>
                    <a:pt x="2174" y="174"/>
                  </a:lnTo>
                  <a:lnTo>
                    <a:pt x="2161" y="196"/>
                  </a:lnTo>
                  <a:lnTo>
                    <a:pt x="2150" y="220"/>
                  </a:lnTo>
                  <a:lnTo>
                    <a:pt x="76" y="3751"/>
                  </a:lnTo>
                  <a:lnTo>
                    <a:pt x="76" y="3751"/>
                  </a:lnTo>
                  <a:lnTo>
                    <a:pt x="58" y="3775"/>
                  </a:lnTo>
                  <a:lnTo>
                    <a:pt x="44" y="3799"/>
                  </a:lnTo>
                  <a:lnTo>
                    <a:pt x="30" y="3824"/>
                  </a:lnTo>
                  <a:lnTo>
                    <a:pt x="21" y="3851"/>
                  </a:lnTo>
                  <a:lnTo>
                    <a:pt x="11" y="3879"/>
                  </a:lnTo>
                  <a:lnTo>
                    <a:pt x="5" y="3908"/>
                  </a:lnTo>
                  <a:lnTo>
                    <a:pt x="2" y="3938"/>
                  </a:lnTo>
                  <a:lnTo>
                    <a:pt x="0" y="3968"/>
                  </a:lnTo>
                  <a:lnTo>
                    <a:pt x="0" y="3968"/>
                  </a:lnTo>
                  <a:lnTo>
                    <a:pt x="2" y="4004"/>
                  </a:lnTo>
                  <a:lnTo>
                    <a:pt x="6" y="4039"/>
                  </a:lnTo>
                  <a:lnTo>
                    <a:pt x="16" y="4072"/>
                  </a:lnTo>
                  <a:lnTo>
                    <a:pt x="27" y="4105"/>
                  </a:lnTo>
                  <a:lnTo>
                    <a:pt x="43" y="4135"/>
                  </a:lnTo>
                  <a:lnTo>
                    <a:pt x="60" y="4165"/>
                  </a:lnTo>
                  <a:lnTo>
                    <a:pt x="81" y="4192"/>
                  </a:lnTo>
                  <a:lnTo>
                    <a:pt x="103" y="4217"/>
                  </a:lnTo>
                  <a:lnTo>
                    <a:pt x="128" y="4239"/>
                  </a:lnTo>
                  <a:lnTo>
                    <a:pt x="156" y="4260"/>
                  </a:lnTo>
                  <a:lnTo>
                    <a:pt x="185" y="4277"/>
                  </a:lnTo>
                  <a:lnTo>
                    <a:pt x="216" y="4293"/>
                  </a:lnTo>
                  <a:lnTo>
                    <a:pt x="248" y="4304"/>
                  </a:lnTo>
                  <a:lnTo>
                    <a:pt x="283" y="4314"/>
                  </a:lnTo>
                  <a:lnTo>
                    <a:pt x="318" y="4318"/>
                  </a:lnTo>
                  <a:lnTo>
                    <a:pt x="354" y="4320"/>
                  </a:lnTo>
                  <a:lnTo>
                    <a:pt x="4604" y="4320"/>
                  </a:lnTo>
                  <a:lnTo>
                    <a:pt x="4604" y="4320"/>
                  </a:lnTo>
                  <a:lnTo>
                    <a:pt x="4640" y="4318"/>
                  </a:lnTo>
                  <a:lnTo>
                    <a:pt x="4675" y="4314"/>
                  </a:lnTo>
                  <a:lnTo>
                    <a:pt x="4710" y="4304"/>
                  </a:lnTo>
                  <a:lnTo>
                    <a:pt x="4742" y="4293"/>
                  </a:lnTo>
                  <a:lnTo>
                    <a:pt x="4773" y="4277"/>
                  </a:lnTo>
                  <a:lnTo>
                    <a:pt x="4802" y="4260"/>
                  </a:lnTo>
                  <a:lnTo>
                    <a:pt x="4828" y="4239"/>
                  </a:lnTo>
                  <a:lnTo>
                    <a:pt x="4854" y="4217"/>
                  </a:lnTo>
                  <a:lnTo>
                    <a:pt x="4877" y="4192"/>
                  </a:lnTo>
                  <a:lnTo>
                    <a:pt x="4898" y="4165"/>
                  </a:lnTo>
                  <a:lnTo>
                    <a:pt x="4915" y="4135"/>
                  </a:lnTo>
                  <a:lnTo>
                    <a:pt x="4931" y="4105"/>
                  </a:lnTo>
                  <a:lnTo>
                    <a:pt x="4942" y="4072"/>
                  </a:lnTo>
                  <a:lnTo>
                    <a:pt x="4952" y="4039"/>
                  </a:lnTo>
                  <a:lnTo>
                    <a:pt x="4956" y="4004"/>
                  </a:lnTo>
                  <a:lnTo>
                    <a:pt x="4958" y="3968"/>
                  </a:lnTo>
                  <a:lnTo>
                    <a:pt x="4958" y="3968"/>
                  </a:lnTo>
                  <a:lnTo>
                    <a:pt x="4958" y="3946"/>
                  </a:lnTo>
                  <a:lnTo>
                    <a:pt x="4955" y="3923"/>
                  </a:lnTo>
                  <a:lnTo>
                    <a:pt x="4952" y="3903"/>
                  </a:lnTo>
                  <a:lnTo>
                    <a:pt x="4947" y="3882"/>
                  </a:lnTo>
                  <a:lnTo>
                    <a:pt x="4941" y="3862"/>
                  </a:lnTo>
                  <a:lnTo>
                    <a:pt x="4934" y="3843"/>
                  </a:lnTo>
                  <a:lnTo>
                    <a:pt x="4926" y="3824"/>
                  </a:lnTo>
                  <a:lnTo>
                    <a:pt x="4917" y="380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1" name="Rectangle 190"/>
          <p:cNvSpPr/>
          <p:nvPr/>
        </p:nvSpPr>
        <p:spPr>
          <a:xfrm>
            <a:off x="6658192" y="4217830"/>
            <a:ext cx="566928" cy="365760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" dirty="0">
                <a:solidFill>
                  <a:schemeClr val="bg2"/>
                </a:solidFill>
              </a:rPr>
              <a:t>The content you’ve been</a:t>
            </a:r>
            <a:br>
              <a:rPr lang="en-US" sz="200" dirty="0">
                <a:solidFill>
                  <a:schemeClr val="bg2"/>
                </a:solidFill>
              </a:rPr>
            </a:br>
            <a:r>
              <a:rPr lang="en-US" sz="200" dirty="0">
                <a:solidFill>
                  <a:schemeClr val="bg2"/>
                </a:solidFill>
              </a:rPr>
              <a:t>watching is pirated.</a:t>
            </a:r>
          </a:p>
        </p:txBody>
      </p:sp>
      <p:sp>
        <p:nvSpPr>
          <p:cNvPr id="192" name="Rectangle 191"/>
          <p:cNvSpPr/>
          <p:nvPr/>
        </p:nvSpPr>
        <p:spPr>
          <a:xfrm>
            <a:off x="8188106" y="4240778"/>
            <a:ext cx="356616" cy="265176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" dirty="0">
                <a:solidFill>
                  <a:schemeClr val="bg2"/>
                </a:solidFill>
              </a:rPr>
              <a:t>The content you’ve been</a:t>
            </a:r>
            <a:br>
              <a:rPr lang="en-US" sz="100" dirty="0">
                <a:solidFill>
                  <a:schemeClr val="bg2"/>
                </a:solidFill>
              </a:rPr>
            </a:br>
            <a:r>
              <a:rPr lang="en-US" sz="100" dirty="0">
                <a:solidFill>
                  <a:schemeClr val="bg2"/>
                </a:solidFill>
              </a:rPr>
              <a:t>watching is pirated.</a:t>
            </a:r>
          </a:p>
        </p:txBody>
      </p:sp>
      <p:sp>
        <p:nvSpPr>
          <p:cNvPr id="193" name="Rectangle 192"/>
          <p:cNvSpPr/>
          <p:nvPr/>
        </p:nvSpPr>
        <p:spPr>
          <a:xfrm>
            <a:off x="8216878" y="3923792"/>
            <a:ext cx="310896" cy="173736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" dirty="0">
                <a:solidFill>
                  <a:schemeClr val="bg2"/>
                </a:solidFill>
              </a:rPr>
              <a:t>The content you’ve been</a:t>
            </a:r>
            <a:br>
              <a:rPr lang="en-US" sz="100" dirty="0">
                <a:solidFill>
                  <a:schemeClr val="bg2"/>
                </a:solidFill>
              </a:rPr>
            </a:br>
            <a:r>
              <a:rPr lang="en-US" sz="100" dirty="0">
                <a:solidFill>
                  <a:schemeClr val="bg2"/>
                </a:solidFill>
              </a:rPr>
              <a:t>watching is pirated.</a:t>
            </a:r>
          </a:p>
        </p:txBody>
      </p:sp>
      <p:sp>
        <p:nvSpPr>
          <p:cNvPr id="194" name="Rounded Rectangle 193"/>
          <p:cNvSpPr/>
          <p:nvPr/>
        </p:nvSpPr>
        <p:spPr>
          <a:xfrm>
            <a:off x="7308305" y="1391077"/>
            <a:ext cx="1692006" cy="216148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 anchorCtr="0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schemeClr val="tx1"/>
                </a:solidFill>
              </a:rPr>
              <a:t>Operational Security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95" name="Rounded Rectangle 194"/>
          <p:cNvSpPr/>
          <p:nvPr/>
        </p:nvSpPr>
        <p:spPr>
          <a:xfrm>
            <a:off x="7308305" y="2750742"/>
            <a:ext cx="1031041" cy="39212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 anchorCtr="0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schemeClr val="bg2"/>
                </a:solidFill>
              </a:rPr>
              <a:t>Pirate Closed Network</a:t>
            </a:r>
            <a:endParaRPr lang="en-US" sz="1000" dirty="0">
              <a:solidFill>
                <a:schemeClr val="bg2"/>
              </a:solidFill>
            </a:endParaRPr>
          </a:p>
        </p:txBody>
      </p:sp>
      <p:cxnSp>
        <p:nvCxnSpPr>
          <p:cNvPr id="196" name="Elbow Connector 195"/>
          <p:cNvCxnSpPr>
            <a:stCxn id="195" idx="2"/>
          </p:cNvCxnSpPr>
          <p:nvPr/>
        </p:nvCxnSpPr>
        <p:spPr>
          <a:xfrm rot="16200000" flipH="1">
            <a:off x="7772084" y="3194610"/>
            <a:ext cx="329951" cy="226466"/>
          </a:xfrm>
          <a:prstGeom prst="bentConnector3">
            <a:avLst>
              <a:gd name="adj1" fmla="val 50000"/>
            </a:avLst>
          </a:prstGeom>
          <a:ln w="254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Elbow Connector 196"/>
          <p:cNvCxnSpPr>
            <a:endCxn id="195" idx="0"/>
          </p:cNvCxnSpPr>
          <p:nvPr/>
        </p:nvCxnSpPr>
        <p:spPr>
          <a:xfrm flipV="1">
            <a:off x="5763377" y="2750742"/>
            <a:ext cx="2060449" cy="1208577"/>
          </a:xfrm>
          <a:prstGeom prst="bentConnector4">
            <a:avLst>
              <a:gd name="adj1" fmla="val 7112"/>
              <a:gd name="adj2" fmla="val 118915"/>
            </a:avLst>
          </a:prstGeom>
          <a:ln w="2540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8" name="Group 197"/>
          <p:cNvGrpSpPr>
            <a:grpSpLocks noChangeAspect="1"/>
          </p:cNvGrpSpPr>
          <p:nvPr/>
        </p:nvGrpSpPr>
        <p:grpSpPr>
          <a:xfrm>
            <a:off x="2798266" y="1702372"/>
            <a:ext cx="205655" cy="228232"/>
            <a:chOff x="4362449" y="4712599"/>
            <a:chExt cx="371475" cy="430902"/>
          </a:xfrm>
        </p:grpSpPr>
        <p:sp>
          <p:nvSpPr>
            <p:cNvPr id="199" name="Rounded Rectangle 198"/>
            <p:cNvSpPr/>
            <p:nvPr/>
          </p:nvSpPr>
          <p:spPr>
            <a:xfrm>
              <a:off x="4362449" y="4712599"/>
              <a:ext cx="371475" cy="430902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>
              <a:outerShdw blurRad="76200" dist="25400" dir="5400000" algn="ctr" rotWithShape="0">
                <a:srgbClr val="000000">
                  <a:alpha val="5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68589" tIns="34295" rIns="68589" bIns="34295" rtlCol="0" anchor="t" anchorCtr="0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1000" dirty="0">
                <a:solidFill>
                  <a:srgbClr val="FFFFFF"/>
                </a:solidFill>
              </a:endParaRPr>
            </a:p>
          </p:txBody>
        </p:sp>
        <p:grpSp>
          <p:nvGrpSpPr>
            <p:cNvPr id="200" name="Group 603"/>
            <p:cNvGrpSpPr>
              <a:grpSpLocks noChangeAspect="1"/>
            </p:cNvGrpSpPr>
            <p:nvPr/>
          </p:nvGrpSpPr>
          <p:grpSpPr bwMode="auto">
            <a:xfrm>
              <a:off x="4432557" y="4776033"/>
              <a:ext cx="225251" cy="323038"/>
              <a:chOff x="6556" y="492"/>
              <a:chExt cx="2551" cy="3655"/>
            </a:xfrm>
            <a:solidFill>
              <a:srgbClr val="FFFFFF"/>
            </a:solidFill>
            <a:effectLst>
              <a:outerShdw blurRad="25400" dist="12700" dir="2700000" algn="tl" rotWithShape="0">
                <a:prstClr val="black">
                  <a:alpha val="55000"/>
                </a:prstClr>
              </a:outerShdw>
            </a:effectLst>
          </p:grpSpPr>
          <p:sp>
            <p:nvSpPr>
              <p:cNvPr id="201" name="Freeform 579"/>
              <p:cNvSpPr>
                <a:spLocks/>
              </p:cNvSpPr>
              <p:nvPr/>
            </p:nvSpPr>
            <p:spPr bwMode="auto">
              <a:xfrm>
                <a:off x="7671" y="537"/>
                <a:ext cx="272" cy="132"/>
              </a:xfrm>
              <a:custGeom>
                <a:avLst/>
                <a:gdLst>
                  <a:gd name="T0" fmla="*/ 32 w 115"/>
                  <a:gd name="T1" fmla="*/ 0 h 56"/>
                  <a:gd name="T2" fmla="*/ 72 w 115"/>
                  <a:gd name="T3" fmla="*/ 0 h 56"/>
                  <a:gd name="T4" fmla="*/ 0 w 115"/>
                  <a:gd name="T5" fmla="*/ 24 h 56"/>
                  <a:gd name="T6" fmla="*/ 32 w 115"/>
                  <a:gd name="T7" fmla="*/ 0 h 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5"/>
                  <a:gd name="T13" fmla="*/ 0 h 56"/>
                  <a:gd name="T14" fmla="*/ 115 w 115"/>
                  <a:gd name="T15" fmla="*/ 56 h 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5" h="56">
                    <a:moveTo>
                      <a:pt x="32" y="0"/>
                    </a:moveTo>
                    <a:cubicBezTo>
                      <a:pt x="45" y="0"/>
                      <a:pt x="59" y="0"/>
                      <a:pt x="72" y="0"/>
                    </a:cubicBezTo>
                    <a:cubicBezTo>
                      <a:pt x="115" y="34"/>
                      <a:pt x="15" y="56"/>
                      <a:pt x="0" y="24"/>
                    </a:cubicBezTo>
                    <a:cubicBezTo>
                      <a:pt x="0" y="5"/>
                      <a:pt x="22" y="8"/>
                      <a:pt x="3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202" name="Freeform 580"/>
              <p:cNvSpPr>
                <a:spLocks/>
              </p:cNvSpPr>
              <p:nvPr/>
            </p:nvSpPr>
            <p:spPr bwMode="auto">
              <a:xfrm>
                <a:off x="7274" y="492"/>
                <a:ext cx="1304" cy="489"/>
              </a:xfrm>
              <a:custGeom>
                <a:avLst/>
                <a:gdLst>
                  <a:gd name="T0" fmla="*/ 376 w 552"/>
                  <a:gd name="T1" fmla="*/ 75 h 207"/>
                  <a:gd name="T2" fmla="*/ 308 w 552"/>
                  <a:gd name="T3" fmla="*/ 79 h 207"/>
                  <a:gd name="T4" fmla="*/ 452 w 552"/>
                  <a:gd name="T5" fmla="*/ 123 h 207"/>
                  <a:gd name="T6" fmla="*/ 552 w 552"/>
                  <a:gd name="T7" fmla="*/ 207 h 207"/>
                  <a:gd name="T8" fmla="*/ 428 w 552"/>
                  <a:gd name="T9" fmla="*/ 155 h 207"/>
                  <a:gd name="T10" fmla="*/ 200 w 552"/>
                  <a:gd name="T11" fmla="*/ 127 h 207"/>
                  <a:gd name="T12" fmla="*/ 124 w 552"/>
                  <a:gd name="T13" fmla="*/ 111 h 207"/>
                  <a:gd name="T14" fmla="*/ 0 w 552"/>
                  <a:gd name="T15" fmla="*/ 131 h 207"/>
                  <a:gd name="T16" fmla="*/ 224 w 552"/>
                  <a:gd name="T17" fmla="*/ 71 h 207"/>
                  <a:gd name="T18" fmla="*/ 376 w 552"/>
                  <a:gd name="T19" fmla="*/ 75 h 20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52"/>
                  <a:gd name="T31" fmla="*/ 0 h 207"/>
                  <a:gd name="T32" fmla="*/ 552 w 552"/>
                  <a:gd name="T33" fmla="*/ 207 h 20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52" h="207">
                    <a:moveTo>
                      <a:pt x="376" y="75"/>
                    </a:moveTo>
                    <a:cubicBezTo>
                      <a:pt x="349" y="75"/>
                      <a:pt x="328" y="67"/>
                      <a:pt x="308" y="79"/>
                    </a:cubicBezTo>
                    <a:cubicBezTo>
                      <a:pt x="347" y="104"/>
                      <a:pt x="405" y="105"/>
                      <a:pt x="452" y="123"/>
                    </a:cubicBezTo>
                    <a:cubicBezTo>
                      <a:pt x="494" y="139"/>
                      <a:pt x="548" y="155"/>
                      <a:pt x="552" y="207"/>
                    </a:cubicBezTo>
                    <a:cubicBezTo>
                      <a:pt x="510" y="197"/>
                      <a:pt x="473" y="171"/>
                      <a:pt x="428" y="155"/>
                    </a:cubicBezTo>
                    <a:cubicBezTo>
                      <a:pt x="359" y="130"/>
                      <a:pt x="295" y="137"/>
                      <a:pt x="200" y="127"/>
                    </a:cubicBezTo>
                    <a:cubicBezTo>
                      <a:pt x="174" y="124"/>
                      <a:pt x="150" y="111"/>
                      <a:pt x="124" y="111"/>
                    </a:cubicBezTo>
                    <a:cubicBezTo>
                      <a:pt x="77" y="112"/>
                      <a:pt x="41" y="154"/>
                      <a:pt x="0" y="131"/>
                    </a:cubicBezTo>
                    <a:cubicBezTo>
                      <a:pt x="17" y="48"/>
                      <a:pt x="142" y="83"/>
                      <a:pt x="224" y="71"/>
                    </a:cubicBezTo>
                    <a:cubicBezTo>
                      <a:pt x="275" y="64"/>
                      <a:pt x="359" y="0"/>
                      <a:pt x="376" y="7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203" name="Freeform 581"/>
              <p:cNvSpPr>
                <a:spLocks/>
              </p:cNvSpPr>
              <p:nvPr/>
            </p:nvSpPr>
            <p:spPr bwMode="auto">
              <a:xfrm>
                <a:off x="8229" y="601"/>
                <a:ext cx="203" cy="175"/>
              </a:xfrm>
              <a:custGeom>
                <a:avLst/>
                <a:gdLst>
                  <a:gd name="T0" fmla="*/ 80 w 86"/>
                  <a:gd name="T1" fmla="*/ 65 h 74"/>
                  <a:gd name="T2" fmla="*/ 0 w 86"/>
                  <a:gd name="T3" fmla="*/ 41 h 74"/>
                  <a:gd name="T4" fmla="*/ 80 w 86"/>
                  <a:gd name="T5" fmla="*/ 65 h 74"/>
                  <a:gd name="T6" fmla="*/ 0 60000 65536"/>
                  <a:gd name="T7" fmla="*/ 0 60000 65536"/>
                  <a:gd name="T8" fmla="*/ 0 60000 65536"/>
                  <a:gd name="T9" fmla="*/ 0 w 86"/>
                  <a:gd name="T10" fmla="*/ 0 h 74"/>
                  <a:gd name="T11" fmla="*/ 86 w 86"/>
                  <a:gd name="T12" fmla="*/ 74 h 7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6" h="74">
                    <a:moveTo>
                      <a:pt x="80" y="65"/>
                    </a:moveTo>
                    <a:cubicBezTo>
                      <a:pt x="52" y="74"/>
                      <a:pt x="18" y="55"/>
                      <a:pt x="0" y="41"/>
                    </a:cubicBezTo>
                    <a:cubicBezTo>
                      <a:pt x="8" y="0"/>
                      <a:pt x="86" y="28"/>
                      <a:pt x="80" y="6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204" name="Freeform 582"/>
              <p:cNvSpPr>
                <a:spLocks/>
              </p:cNvSpPr>
              <p:nvPr/>
            </p:nvSpPr>
            <p:spPr bwMode="auto">
              <a:xfrm>
                <a:off x="6842" y="792"/>
                <a:ext cx="2154" cy="1030"/>
              </a:xfrm>
              <a:custGeom>
                <a:avLst/>
                <a:gdLst>
                  <a:gd name="T0" fmla="*/ 895 w 912"/>
                  <a:gd name="T1" fmla="*/ 436 h 436"/>
                  <a:gd name="T2" fmla="*/ 831 w 912"/>
                  <a:gd name="T3" fmla="*/ 336 h 436"/>
                  <a:gd name="T4" fmla="*/ 759 w 912"/>
                  <a:gd name="T5" fmla="*/ 248 h 436"/>
                  <a:gd name="T6" fmla="*/ 747 w 912"/>
                  <a:gd name="T7" fmla="*/ 184 h 436"/>
                  <a:gd name="T8" fmla="*/ 491 w 912"/>
                  <a:gd name="T9" fmla="*/ 64 h 436"/>
                  <a:gd name="T10" fmla="*/ 295 w 912"/>
                  <a:gd name="T11" fmla="*/ 44 h 436"/>
                  <a:gd name="T12" fmla="*/ 479 w 912"/>
                  <a:gd name="T13" fmla="*/ 84 h 436"/>
                  <a:gd name="T14" fmla="*/ 727 w 912"/>
                  <a:gd name="T15" fmla="*/ 220 h 436"/>
                  <a:gd name="T16" fmla="*/ 471 w 912"/>
                  <a:gd name="T17" fmla="*/ 120 h 436"/>
                  <a:gd name="T18" fmla="*/ 363 w 912"/>
                  <a:gd name="T19" fmla="*/ 120 h 436"/>
                  <a:gd name="T20" fmla="*/ 275 w 912"/>
                  <a:gd name="T21" fmla="*/ 92 h 436"/>
                  <a:gd name="T22" fmla="*/ 7 w 912"/>
                  <a:gd name="T23" fmla="*/ 216 h 436"/>
                  <a:gd name="T24" fmla="*/ 99 w 912"/>
                  <a:gd name="T25" fmla="*/ 132 h 436"/>
                  <a:gd name="T26" fmla="*/ 251 w 912"/>
                  <a:gd name="T27" fmla="*/ 24 h 436"/>
                  <a:gd name="T28" fmla="*/ 387 w 912"/>
                  <a:gd name="T29" fmla="*/ 24 h 436"/>
                  <a:gd name="T30" fmla="*/ 503 w 912"/>
                  <a:gd name="T31" fmla="*/ 28 h 436"/>
                  <a:gd name="T32" fmla="*/ 779 w 912"/>
                  <a:gd name="T33" fmla="*/ 148 h 436"/>
                  <a:gd name="T34" fmla="*/ 803 w 912"/>
                  <a:gd name="T35" fmla="*/ 228 h 436"/>
                  <a:gd name="T36" fmla="*/ 847 w 912"/>
                  <a:gd name="T37" fmla="*/ 276 h 436"/>
                  <a:gd name="T38" fmla="*/ 895 w 912"/>
                  <a:gd name="T39" fmla="*/ 436 h 4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12"/>
                  <a:gd name="T61" fmla="*/ 0 h 436"/>
                  <a:gd name="T62" fmla="*/ 912 w 912"/>
                  <a:gd name="T63" fmla="*/ 436 h 4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12" h="436">
                    <a:moveTo>
                      <a:pt x="895" y="436"/>
                    </a:moveTo>
                    <a:cubicBezTo>
                      <a:pt x="864" y="406"/>
                      <a:pt x="854" y="371"/>
                      <a:pt x="831" y="336"/>
                    </a:cubicBezTo>
                    <a:cubicBezTo>
                      <a:pt x="811" y="305"/>
                      <a:pt x="772" y="280"/>
                      <a:pt x="759" y="248"/>
                    </a:cubicBezTo>
                    <a:cubicBezTo>
                      <a:pt x="752" y="230"/>
                      <a:pt x="756" y="204"/>
                      <a:pt x="747" y="184"/>
                    </a:cubicBezTo>
                    <a:cubicBezTo>
                      <a:pt x="721" y="123"/>
                      <a:pt x="586" y="71"/>
                      <a:pt x="491" y="64"/>
                    </a:cubicBezTo>
                    <a:cubicBezTo>
                      <a:pt x="413" y="58"/>
                      <a:pt x="362" y="58"/>
                      <a:pt x="295" y="44"/>
                    </a:cubicBezTo>
                    <a:cubicBezTo>
                      <a:pt x="321" y="92"/>
                      <a:pt x="409" y="79"/>
                      <a:pt x="479" y="84"/>
                    </a:cubicBezTo>
                    <a:cubicBezTo>
                      <a:pt x="591" y="92"/>
                      <a:pt x="712" y="133"/>
                      <a:pt x="727" y="220"/>
                    </a:cubicBezTo>
                    <a:cubicBezTo>
                      <a:pt x="646" y="185"/>
                      <a:pt x="577" y="128"/>
                      <a:pt x="471" y="120"/>
                    </a:cubicBezTo>
                    <a:cubicBezTo>
                      <a:pt x="437" y="117"/>
                      <a:pt x="399" y="124"/>
                      <a:pt x="363" y="120"/>
                    </a:cubicBezTo>
                    <a:cubicBezTo>
                      <a:pt x="333" y="116"/>
                      <a:pt x="305" y="94"/>
                      <a:pt x="275" y="92"/>
                    </a:cubicBezTo>
                    <a:cubicBezTo>
                      <a:pt x="165" y="84"/>
                      <a:pt x="112" y="218"/>
                      <a:pt x="7" y="216"/>
                    </a:cubicBezTo>
                    <a:cubicBezTo>
                      <a:pt x="0" y="168"/>
                      <a:pt x="63" y="154"/>
                      <a:pt x="99" y="132"/>
                    </a:cubicBezTo>
                    <a:cubicBezTo>
                      <a:pt x="142" y="106"/>
                      <a:pt x="199" y="55"/>
                      <a:pt x="251" y="24"/>
                    </a:cubicBezTo>
                    <a:cubicBezTo>
                      <a:pt x="292" y="0"/>
                      <a:pt x="338" y="16"/>
                      <a:pt x="387" y="24"/>
                    </a:cubicBezTo>
                    <a:cubicBezTo>
                      <a:pt x="425" y="30"/>
                      <a:pt x="464" y="25"/>
                      <a:pt x="503" y="28"/>
                    </a:cubicBezTo>
                    <a:cubicBezTo>
                      <a:pt x="592" y="34"/>
                      <a:pt x="736" y="87"/>
                      <a:pt x="779" y="148"/>
                    </a:cubicBezTo>
                    <a:cubicBezTo>
                      <a:pt x="796" y="173"/>
                      <a:pt x="793" y="202"/>
                      <a:pt x="803" y="228"/>
                    </a:cubicBezTo>
                    <a:cubicBezTo>
                      <a:pt x="811" y="248"/>
                      <a:pt x="831" y="256"/>
                      <a:pt x="847" y="276"/>
                    </a:cubicBezTo>
                    <a:cubicBezTo>
                      <a:pt x="880" y="315"/>
                      <a:pt x="912" y="375"/>
                      <a:pt x="895" y="4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205" name="Freeform 583"/>
              <p:cNvSpPr>
                <a:spLocks/>
              </p:cNvSpPr>
              <p:nvPr/>
            </p:nvSpPr>
            <p:spPr bwMode="auto">
              <a:xfrm>
                <a:off x="7010" y="844"/>
                <a:ext cx="255" cy="194"/>
              </a:xfrm>
              <a:custGeom>
                <a:avLst/>
                <a:gdLst>
                  <a:gd name="T0" fmla="*/ 108 w 108"/>
                  <a:gd name="T1" fmla="*/ 10 h 82"/>
                  <a:gd name="T2" fmla="*/ 0 w 108"/>
                  <a:gd name="T3" fmla="*/ 82 h 82"/>
                  <a:gd name="T4" fmla="*/ 108 w 108"/>
                  <a:gd name="T5" fmla="*/ 10 h 82"/>
                  <a:gd name="T6" fmla="*/ 0 60000 65536"/>
                  <a:gd name="T7" fmla="*/ 0 60000 65536"/>
                  <a:gd name="T8" fmla="*/ 0 60000 65536"/>
                  <a:gd name="T9" fmla="*/ 0 w 108"/>
                  <a:gd name="T10" fmla="*/ 0 h 82"/>
                  <a:gd name="T11" fmla="*/ 108 w 108"/>
                  <a:gd name="T12" fmla="*/ 82 h 8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8" h="82">
                    <a:moveTo>
                      <a:pt x="108" y="10"/>
                    </a:moveTo>
                    <a:cubicBezTo>
                      <a:pt x="93" y="53"/>
                      <a:pt x="43" y="81"/>
                      <a:pt x="0" y="82"/>
                    </a:cubicBezTo>
                    <a:cubicBezTo>
                      <a:pt x="14" y="38"/>
                      <a:pt x="53" y="0"/>
                      <a:pt x="108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206" name="Freeform 584"/>
              <p:cNvSpPr>
                <a:spLocks/>
              </p:cNvSpPr>
              <p:nvPr/>
            </p:nvSpPr>
            <p:spPr bwMode="auto">
              <a:xfrm>
                <a:off x="6632" y="1010"/>
                <a:ext cx="916" cy="859"/>
              </a:xfrm>
              <a:custGeom>
                <a:avLst/>
                <a:gdLst>
                  <a:gd name="T0" fmla="*/ 388 w 388"/>
                  <a:gd name="T1" fmla="*/ 36 h 364"/>
                  <a:gd name="T2" fmla="*/ 220 w 388"/>
                  <a:gd name="T3" fmla="*/ 148 h 364"/>
                  <a:gd name="T4" fmla="*/ 192 w 388"/>
                  <a:gd name="T5" fmla="*/ 200 h 364"/>
                  <a:gd name="T6" fmla="*/ 96 w 388"/>
                  <a:gd name="T7" fmla="*/ 276 h 364"/>
                  <a:gd name="T8" fmla="*/ 12 w 388"/>
                  <a:gd name="T9" fmla="*/ 364 h 364"/>
                  <a:gd name="T10" fmla="*/ 88 w 388"/>
                  <a:gd name="T11" fmla="*/ 232 h 364"/>
                  <a:gd name="T12" fmla="*/ 160 w 388"/>
                  <a:gd name="T13" fmla="*/ 184 h 364"/>
                  <a:gd name="T14" fmla="*/ 208 w 388"/>
                  <a:gd name="T15" fmla="*/ 104 h 364"/>
                  <a:gd name="T16" fmla="*/ 388 w 388"/>
                  <a:gd name="T17" fmla="*/ 36 h 36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8"/>
                  <a:gd name="T28" fmla="*/ 0 h 364"/>
                  <a:gd name="T29" fmla="*/ 388 w 388"/>
                  <a:gd name="T30" fmla="*/ 364 h 36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8" h="364">
                    <a:moveTo>
                      <a:pt x="388" y="36"/>
                    </a:moveTo>
                    <a:cubicBezTo>
                      <a:pt x="327" y="76"/>
                      <a:pt x="262" y="93"/>
                      <a:pt x="220" y="148"/>
                    </a:cubicBezTo>
                    <a:cubicBezTo>
                      <a:pt x="208" y="164"/>
                      <a:pt x="205" y="185"/>
                      <a:pt x="192" y="200"/>
                    </a:cubicBezTo>
                    <a:cubicBezTo>
                      <a:pt x="166" y="229"/>
                      <a:pt x="126" y="246"/>
                      <a:pt x="96" y="276"/>
                    </a:cubicBezTo>
                    <a:cubicBezTo>
                      <a:pt x="66" y="306"/>
                      <a:pt x="53" y="347"/>
                      <a:pt x="12" y="364"/>
                    </a:cubicBezTo>
                    <a:cubicBezTo>
                      <a:pt x="0" y="307"/>
                      <a:pt x="48" y="268"/>
                      <a:pt x="88" y="232"/>
                    </a:cubicBezTo>
                    <a:cubicBezTo>
                      <a:pt x="110" y="212"/>
                      <a:pt x="142" y="202"/>
                      <a:pt x="160" y="184"/>
                    </a:cubicBezTo>
                    <a:cubicBezTo>
                      <a:pt x="179" y="165"/>
                      <a:pt x="187" y="127"/>
                      <a:pt x="208" y="104"/>
                    </a:cubicBezTo>
                    <a:cubicBezTo>
                      <a:pt x="245" y="65"/>
                      <a:pt x="341" y="0"/>
                      <a:pt x="388" y="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207" name="Freeform 585"/>
              <p:cNvSpPr>
                <a:spLocks/>
              </p:cNvSpPr>
              <p:nvPr/>
            </p:nvSpPr>
            <p:spPr bwMode="auto">
              <a:xfrm>
                <a:off x="7189" y="1090"/>
                <a:ext cx="1918" cy="1885"/>
              </a:xfrm>
              <a:custGeom>
                <a:avLst/>
                <a:gdLst>
                  <a:gd name="T0" fmla="*/ 812 w 812"/>
                  <a:gd name="T1" fmla="*/ 598 h 798"/>
                  <a:gd name="T2" fmla="*/ 812 w 812"/>
                  <a:gd name="T3" fmla="*/ 682 h 798"/>
                  <a:gd name="T4" fmla="*/ 760 w 812"/>
                  <a:gd name="T5" fmla="*/ 798 h 798"/>
                  <a:gd name="T6" fmla="*/ 772 w 812"/>
                  <a:gd name="T7" fmla="*/ 590 h 798"/>
                  <a:gd name="T8" fmla="*/ 576 w 812"/>
                  <a:gd name="T9" fmla="*/ 182 h 798"/>
                  <a:gd name="T10" fmla="*/ 100 w 812"/>
                  <a:gd name="T11" fmla="*/ 94 h 798"/>
                  <a:gd name="T12" fmla="*/ 0 w 812"/>
                  <a:gd name="T13" fmla="*/ 154 h 798"/>
                  <a:gd name="T14" fmla="*/ 112 w 812"/>
                  <a:gd name="T15" fmla="*/ 50 h 798"/>
                  <a:gd name="T16" fmla="*/ 364 w 812"/>
                  <a:gd name="T17" fmla="*/ 22 h 798"/>
                  <a:gd name="T18" fmla="*/ 812 w 812"/>
                  <a:gd name="T19" fmla="*/ 598 h 79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12"/>
                  <a:gd name="T31" fmla="*/ 0 h 798"/>
                  <a:gd name="T32" fmla="*/ 812 w 812"/>
                  <a:gd name="T33" fmla="*/ 798 h 79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12" h="798">
                    <a:moveTo>
                      <a:pt x="812" y="598"/>
                    </a:moveTo>
                    <a:cubicBezTo>
                      <a:pt x="812" y="626"/>
                      <a:pt x="812" y="654"/>
                      <a:pt x="812" y="682"/>
                    </a:cubicBezTo>
                    <a:cubicBezTo>
                      <a:pt x="796" y="722"/>
                      <a:pt x="801" y="783"/>
                      <a:pt x="760" y="798"/>
                    </a:cubicBezTo>
                    <a:cubicBezTo>
                      <a:pt x="757" y="729"/>
                      <a:pt x="777" y="659"/>
                      <a:pt x="772" y="590"/>
                    </a:cubicBezTo>
                    <a:cubicBezTo>
                      <a:pt x="760" y="437"/>
                      <a:pt x="656" y="264"/>
                      <a:pt x="576" y="182"/>
                    </a:cubicBezTo>
                    <a:cubicBezTo>
                      <a:pt x="477" y="80"/>
                      <a:pt x="267" y="0"/>
                      <a:pt x="100" y="94"/>
                    </a:cubicBezTo>
                    <a:cubicBezTo>
                      <a:pt x="64" y="114"/>
                      <a:pt x="48" y="161"/>
                      <a:pt x="0" y="154"/>
                    </a:cubicBezTo>
                    <a:cubicBezTo>
                      <a:pt x="13" y="101"/>
                      <a:pt x="67" y="72"/>
                      <a:pt x="112" y="50"/>
                    </a:cubicBezTo>
                    <a:cubicBezTo>
                      <a:pt x="181" y="17"/>
                      <a:pt x="283" y="3"/>
                      <a:pt x="364" y="22"/>
                    </a:cubicBezTo>
                    <a:cubicBezTo>
                      <a:pt x="614" y="81"/>
                      <a:pt x="776" y="324"/>
                      <a:pt x="812" y="59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208" name="Freeform 586"/>
              <p:cNvSpPr>
                <a:spLocks/>
              </p:cNvSpPr>
              <p:nvPr/>
            </p:nvSpPr>
            <p:spPr bwMode="auto">
              <a:xfrm>
                <a:off x="6556" y="1267"/>
                <a:ext cx="2407" cy="1623"/>
              </a:xfrm>
              <a:custGeom>
                <a:avLst/>
                <a:gdLst>
                  <a:gd name="T0" fmla="*/ 0 w 1019"/>
                  <a:gd name="T1" fmla="*/ 467 h 687"/>
                  <a:gd name="T2" fmla="*/ 0 w 1019"/>
                  <a:gd name="T3" fmla="*/ 435 h 687"/>
                  <a:gd name="T4" fmla="*/ 220 w 1019"/>
                  <a:gd name="T5" fmla="*/ 131 h 687"/>
                  <a:gd name="T6" fmla="*/ 296 w 1019"/>
                  <a:gd name="T7" fmla="*/ 103 h 687"/>
                  <a:gd name="T8" fmla="*/ 380 w 1019"/>
                  <a:gd name="T9" fmla="*/ 43 h 687"/>
                  <a:gd name="T10" fmla="*/ 588 w 1019"/>
                  <a:gd name="T11" fmla="*/ 3 h 687"/>
                  <a:gd name="T12" fmla="*/ 844 w 1019"/>
                  <a:gd name="T13" fmla="*/ 143 h 687"/>
                  <a:gd name="T14" fmla="*/ 1012 w 1019"/>
                  <a:gd name="T15" fmla="*/ 551 h 687"/>
                  <a:gd name="T16" fmla="*/ 976 w 1019"/>
                  <a:gd name="T17" fmla="*/ 687 h 687"/>
                  <a:gd name="T18" fmla="*/ 968 w 1019"/>
                  <a:gd name="T19" fmla="*/ 539 h 687"/>
                  <a:gd name="T20" fmla="*/ 820 w 1019"/>
                  <a:gd name="T21" fmla="*/ 187 h 687"/>
                  <a:gd name="T22" fmla="*/ 412 w 1019"/>
                  <a:gd name="T23" fmla="*/ 75 h 687"/>
                  <a:gd name="T24" fmla="*/ 304 w 1019"/>
                  <a:gd name="T25" fmla="*/ 151 h 687"/>
                  <a:gd name="T26" fmla="*/ 232 w 1019"/>
                  <a:gd name="T27" fmla="*/ 171 h 687"/>
                  <a:gd name="T28" fmla="*/ 68 w 1019"/>
                  <a:gd name="T29" fmla="*/ 371 h 687"/>
                  <a:gd name="T30" fmla="*/ 0 w 1019"/>
                  <a:gd name="T31" fmla="*/ 467 h 68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19"/>
                  <a:gd name="T49" fmla="*/ 0 h 687"/>
                  <a:gd name="T50" fmla="*/ 1019 w 1019"/>
                  <a:gd name="T51" fmla="*/ 687 h 68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19" h="687">
                    <a:moveTo>
                      <a:pt x="0" y="467"/>
                    </a:moveTo>
                    <a:cubicBezTo>
                      <a:pt x="0" y="456"/>
                      <a:pt x="0" y="446"/>
                      <a:pt x="0" y="435"/>
                    </a:cubicBezTo>
                    <a:cubicBezTo>
                      <a:pt x="35" y="319"/>
                      <a:pt x="123" y="178"/>
                      <a:pt x="220" y="131"/>
                    </a:cubicBezTo>
                    <a:cubicBezTo>
                      <a:pt x="245" y="119"/>
                      <a:pt x="272" y="115"/>
                      <a:pt x="296" y="103"/>
                    </a:cubicBezTo>
                    <a:cubicBezTo>
                      <a:pt x="329" y="86"/>
                      <a:pt x="354" y="58"/>
                      <a:pt x="380" y="43"/>
                    </a:cubicBezTo>
                    <a:cubicBezTo>
                      <a:pt x="432" y="14"/>
                      <a:pt x="497" y="0"/>
                      <a:pt x="588" y="3"/>
                    </a:cubicBezTo>
                    <a:cubicBezTo>
                      <a:pt x="693" y="7"/>
                      <a:pt x="788" y="78"/>
                      <a:pt x="844" y="143"/>
                    </a:cubicBezTo>
                    <a:cubicBezTo>
                      <a:pt x="930" y="242"/>
                      <a:pt x="1012" y="387"/>
                      <a:pt x="1012" y="551"/>
                    </a:cubicBezTo>
                    <a:cubicBezTo>
                      <a:pt x="1012" y="598"/>
                      <a:pt x="1019" y="653"/>
                      <a:pt x="976" y="687"/>
                    </a:cubicBezTo>
                    <a:cubicBezTo>
                      <a:pt x="955" y="635"/>
                      <a:pt x="970" y="584"/>
                      <a:pt x="968" y="539"/>
                    </a:cubicBezTo>
                    <a:cubicBezTo>
                      <a:pt x="961" y="392"/>
                      <a:pt x="890" y="271"/>
                      <a:pt x="820" y="187"/>
                    </a:cubicBezTo>
                    <a:cubicBezTo>
                      <a:pt x="740" y="91"/>
                      <a:pt x="571" y="0"/>
                      <a:pt x="412" y="75"/>
                    </a:cubicBezTo>
                    <a:cubicBezTo>
                      <a:pt x="373" y="93"/>
                      <a:pt x="347" y="132"/>
                      <a:pt x="304" y="151"/>
                    </a:cubicBezTo>
                    <a:cubicBezTo>
                      <a:pt x="283" y="160"/>
                      <a:pt x="256" y="159"/>
                      <a:pt x="232" y="171"/>
                    </a:cubicBezTo>
                    <a:cubicBezTo>
                      <a:pt x="156" y="208"/>
                      <a:pt x="102" y="300"/>
                      <a:pt x="68" y="371"/>
                    </a:cubicBezTo>
                    <a:cubicBezTo>
                      <a:pt x="52" y="406"/>
                      <a:pt x="34" y="484"/>
                      <a:pt x="0" y="46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209" name="Freeform 587"/>
              <p:cNvSpPr>
                <a:spLocks/>
              </p:cNvSpPr>
              <p:nvPr/>
            </p:nvSpPr>
            <p:spPr bwMode="auto">
              <a:xfrm>
                <a:off x="6752" y="1312"/>
                <a:ext cx="258" cy="236"/>
              </a:xfrm>
              <a:custGeom>
                <a:avLst/>
                <a:gdLst>
                  <a:gd name="T0" fmla="*/ 109 w 109"/>
                  <a:gd name="T1" fmla="*/ 0 h 100"/>
                  <a:gd name="T2" fmla="*/ 1 w 109"/>
                  <a:gd name="T3" fmla="*/ 100 h 100"/>
                  <a:gd name="T4" fmla="*/ 109 w 109"/>
                  <a:gd name="T5" fmla="*/ 0 h 100"/>
                  <a:gd name="T6" fmla="*/ 0 60000 65536"/>
                  <a:gd name="T7" fmla="*/ 0 60000 65536"/>
                  <a:gd name="T8" fmla="*/ 0 60000 65536"/>
                  <a:gd name="T9" fmla="*/ 0 w 109"/>
                  <a:gd name="T10" fmla="*/ 0 h 100"/>
                  <a:gd name="T11" fmla="*/ 109 w 109"/>
                  <a:gd name="T12" fmla="*/ 100 h 1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9" h="100">
                    <a:moveTo>
                      <a:pt x="109" y="0"/>
                    </a:moveTo>
                    <a:cubicBezTo>
                      <a:pt x="102" y="62"/>
                      <a:pt x="47" y="77"/>
                      <a:pt x="1" y="100"/>
                    </a:cubicBezTo>
                    <a:cubicBezTo>
                      <a:pt x="0" y="45"/>
                      <a:pt x="52" y="10"/>
                      <a:pt x="109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210" name="Freeform 588"/>
              <p:cNvSpPr>
                <a:spLocks/>
              </p:cNvSpPr>
              <p:nvPr/>
            </p:nvSpPr>
            <p:spPr bwMode="auto">
              <a:xfrm>
                <a:off x="6589" y="1432"/>
                <a:ext cx="1970" cy="2488"/>
              </a:xfrm>
              <a:custGeom>
                <a:avLst/>
                <a:gdLst>
                  <a:gd name="T0" fmla="*/ 386 w 834"/>
                  <a:gd name="T1" fmla="*/ 105 h 1053"/>
                  <a:gd name="T2" fmla="*/ 470 w 834"/>
                  <a:gd name="T3" fmla="*/ 85 h 1053"/>
                  <a:gd name="T4" fmla="*/ 834 w 834"/>
                  <a:gd name="T5" fmla="*/ 397 h 1053"/>
                  <a:gd name="T6" fmla="*/ 830 w 834"/>
                  <a:gd name="T7" fmla="*/ 429 h 1053"/>
                  <a:gd name="T8" fmla="*/ 694 w 834"/>
                  <a:gd name="T9" fmla="*/ 869 h 1053"/>
                  <a:gd name="T10" fmla="*/ 542 w 834"/>
                  <a:gd name="T11" fmla="*/ 937 h 1053"/>
                  <a:gd name="T12" fmla="*/ 434 w 834"/>
                  <a:gd name="T13" fmla="*/ 1001 h 1053"/>
                  <a:gd name="T14" fmla="*/ 302 w 834"/>
                  <a:gd name="T15" fmla="*/ 1021 h 1053"/>
                  <a:gd name="T16" fmla="*/ 222 w 834"/>
                  <a:gd name="T17" fmla="*/ 1045 h 1053"/>
                  <a:gd name="T18" fmla="*/ 390 w 834"/>
                  <a:gd name="T19" fmla="*/ 965 h 1053"/>
                  <a:gd name="T20" fmla="*/ 690 w 834"/>
                  <a:gd name="T21" fmla="*/ 625 h 1053"/>
                  <a:gd name="T22" fmla="*/ 714 w 834"/>
                  <a:gd name="T23" fmla="*/ 521 h 1053"/>
                  <a:gd name="T24" fmla="*/ 722 w 834"/>
                  <a:gd name="T25" fmla="*/ 653 h 1053"/>
                  <a:gd name="T26" fmla="*/ 622 w 834"/>
                  <a:gd name="T27" fmla="*/ 861 h 1053"/>
                  <a:gd name="T28" fmla="*/ 766 w 834"/>
                  <a:gd name="T29" fmla="*/ 529 h 1053"/>
                  <a:gd name="T30" fmla="*/ 778 w 834"/>
                  <a:gd name="T31" fmla="*/ 361 h 1053"/>
                  <a:gd name="T32" fmla="*/ 522 w 834"/>
                  <a:gd name="T33" fmla="*/ 133 h 1053"/>
                  <a:gd name="T34" fmla="*/ 326 w 834"/>
                  <a:gd name="T35" fmla="*/ 205 h 1053"/>
                  <a:gd name="T36" fmla="*/ 202 w 834"/>
                  <a:gd name="T37" fmla="*/ 321 h 1053"/>
                  <a:gd name="T38" fmla="*/ 114 w 834"/>
                  <a:gd name="T39" fmla="*/ 505 h 1053"/>
                  <a:gd name="T40" fmla="*/ 18 w 834"/>
                  <a:gd name="T41" fmla="*/ 645 h 1053"/>
                  <a:gd name="T42" fmla="*/ 78 w 834"/>
                  <a:gd name="T43" fmla="*/ 477 h 1053"/>
                  <a:gd name="T44" fmla="*/ 150 w 834"/>
                  <a:gd name="T45" fmla="*/ 309 h 1053"/>
                  <a:gd name="T46" fmla="*/ 266 w 834"/>
                  <a:gd name="T47" fmla="*/ 185 h 1053"/>
                  <a:gd name="T48" fmla="*/ 502 w 834"/>
                  <a:gd name="T49" fmla="*/ 5 h 1053"/>
                  <a:gd name="T50" fmla="*/ 574 w 834"/>
                  <a:gd name="T51" fmla="*/ 25 h 1053"/>
                  <a:gd name="T52" fmla="*/ 470 w 834"/>
                  <a:gd name="T53" fmla="*/ 57 h 1053"/>
                  <a:gd name="T54" fmla="*/ 386 w 834"/>
                  <a:gd name="T55" fmla="*/ 105 h 105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834"/>
                  <a:gd name="T85" fmla="*/ 0 h 1053"/>
                  <a:gd name="T86" fmla="*/ 834 w 834"/>
                  <a:gd name="T87" fmla="*/ 1053 h 1053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834" h="1053">
                    <a:moveTo>
                      <a:pt x="386" y="105"/>
                    </a:moveTo>
                    <a:cubicBezTo>
                      <a:pt x="419" y="107"/>
                      <a:pt x="441" y="88"/>
                      <a:pt x="470" y="85"/>
                    </a:cubicBezTo>
                    <a:cubicBezTo>
                      <a:pt x="658" y="63"/>
                      <a:pt x="834" y="235"/>
                      <a:pt x="834" y="397"/>
                    </a:cubicBezTo>
                    <a:cubicBezTo>
                      <a:pt x="834" y="407"/>
                      <a:pt x="832" y="420"/>
                      <a:pt x="830" y="429"/>
                    </a:cubicBezTo>
                    <a:cubicBezTo>
                      <a:pt x="792" y="614"/>
                      <a:pt x="805" y="765"/>
                      <a:pt x="694" y="869"/>
                    </a:cubicBezTo>
                    <a:cubicBezTo>
                      <a:pt x="652" y="909"/>
                      <a:pt x="601" y="916"/>
                      <a:pt x="542" y="937"/>
                    </a:cubicBezTo>
                    <a:cubicBezTo>
                      <a:pt x="502" y="951"/>
                      <a:pt x="477" y="984"/>
                      <a:pt x="434" y="1001"/>
                    </a:cubicBezTo>
                    <a:cubicBezTo>
                      <a:pt x="395" y="1017"/>
                      <a:pt x="348" y="1010"/>
                      <a:pt x="302" y="1021"/>
                    </a:cubicBezTo>
                    <a:cubicBezTo>
                      <a:pt x="278" y="1027"/>
                      <a:pt x="256" y="1053"/>
                      <a:pt x="222" y="1045"/>
                    </a:cubicBezTo>
                    <a:cubicBezTo>
                      <a:pt x="220" y="972"/>
                      <a:pt x="328" y="988"/>
                      <a:pt x="390" y="965"/>
                    </a:cubicBezTo>
                    <a:cubicBezTo>
                      <a:pt x="533" y="914"/>
                      <a:pt x="657" y="786"/>
                      <a:pt x="690" y="625"/>
                    </a:cubicBezTo>
                    <a:cubicBezTo>
                      <a:pt x="697" y="593"/>
                      <a:pt x="685" y="552"/>
                      <a:pt x="714" y="521"/>
                    </a:cubicBezTo>
                    <a:cubicBezTo>
                      <a:pt x="764" y="541"/>
                      <a:pt x="733" y="611"/>
                      <a:pt x="722" y="653"/>
                    </a:cubicBezTo>
                    <a:cubicBezTo>
                      <a:pt x="700" y="737"/>
                      <a:pt x="671" y="808"/>
                      <a:pt x="622" y="861"/>
                    </a:cubicBezTo>
                    <a:cubicBezTo>
                      <a:pt x="735" y="819"/>
                      <a:pt x="755" y="678"/>
                      <a:pt x="766" y="529"/>
                    </a:cubicBezTo>
                    <a:cubicBezTo>
                      <a:pt x="771" y="467"/>
                      <a:pt x="790" y="414"/>
                      <a:pt x="778" y="361"/>
                    </a:cubicBezTo>
                    <a:cubicBezTo>
                      <a:pt x="753" y="251"/>
                      <a:pt x="651" y="135"/>
                      <a:pt x="522" y="133"/>
                    </a:cubicBezTo>
                    <a:cubicBezTo>
                      <a:pt x="442" y="132"/>
                      <a:pt x="378" y="164"/>
                      <a:pt x="326" y="205"/>
                    </a:cubicBezTo>
                    <a:cubicBezTo>
                      <a:pt x="288" y="236"/>
                      <a:pt x="235" y="283"/>
                      <a:pt x="202" y="321"/>
                    </a:cubicBezTo>
                    <a:cubicBezTo>
                      <a:pt x="166" y="363"/>
                      <a:pt x="144" y="445"/>
                      <a:pt x="114" y="505"/>
                    </a:cubicBezTo>
                    <a:cubicBezTo>
                      <a:pt x="89" y="556"/>
                      <a:pt x="74" y="622"/>
                      <a:pt x="18" y="645"/>
                    </a:cubicBezTo>
                    <a:cubicBezTo>
                      <a:pt x="0" y="588"/>
                      <a:pt x="50" y="534"/>
                      <a:pt x="78" y="477"/>
                    </a:cubicBezTo>
                    <a:cubicBezTo>
                      <a:pt x="104" y="424"/>
                      <a:pt x="119" y="359"/>
                      <a:pt x="150" y="309"/>
                    </a:cubicBezTo>
                    <a:cubicBezTo>
                      <a:pt x="177" y="264"/>
                      <a:pt x="229" y="225"/>
                      <a:pt x="266" y="185"/>
                    </a:cubicBezTo>
                    <a:cubicBezTo>
                      <a:pt x="341" y="106"/>
                      <a:pt x="369" y="17"/>
                      <a:pt x="502" y="5"/>
                    </a:cubicBezTo>
                    <a:cubicBezTo>
                      <a:pt x="524" y="3"/>
                      <a:pt x="572" y="0"/>
                      <a:pt x="574" y="25"/>
                    </a:cubicBezTo>
                    <a:cubicBezTo>
                      <a:pt x="577" y="58"/>
                      <a:pt x="501" y="50"/>
                      <a:pt x="470" y="57"/>
                    </a:cubicBezTo>
                    <a:cubicBezTo>
                      <a:pt x="435" y="65"/>
                      <a:pt x="401" y="77"/>
                      <a:pt x="386" y="10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211" name="Freeform 589"/>
              <p:cNvSpPr>
                <a:spLocks/>
              </p:cNvSpPr>
              <p:nvPr/>
            </p:nvSpPr>
            <p:spPr bwMode="auto">
              <a:xfrm>
                <a:off x="7983" y="1435"/>
                <a:ext cx="817" cy="1455"/>
              </a:xfrm>
              <a:custGeom>
                <a:avLst/>
                <a:gdLst>
                  <a:gd name="T0" fmla="*/ 304 w 346"/>
                  <a:gd name="T1" fmla="*/ 616 h 616"/>
                  <a:gd name="T2" fmla="*/ 300 w 346"/>
                  <a:gd name="T3" fmla="*/ 464 h 616"/>
                  <a:gd name="T4" fmla="*/ 280 w 346"/>
                  <a:gd name="T5" fmla="*/ 412 h 616"/>
                  <a:gd name="T6" fmla="*/ 232 w 346"/>
                  <a:gd name="T7" fmla="*/ 260 h 616"/>
                  <a:gd name="T8" fmla="*/ 80 w 346"/>
                  <a:gd name="T9" fmla="*/ 92 h 616"/>
                  <a:gd name="T10" fmla="*/ 0 w 346"/>
                  <a:gd name="T11" fmla="*/ 32 h 616"/>
                  <a:gd name="T12" fmla="*/ 200 w 346"/>
                  <a:gd name="T13" fmla="*/ 132 h 616"/>
                  <a:gd name="T14" fmla="*/ 340 w 346"/>
                  <a:gd name="T15" fmla="*/ 448 h 616"/>
                  <a:gd name="T16" fmla="*/ 304 w 346"/>
                  <a:gd name="T17" fmla="*/ 616 h 6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46"/>
                  <a:gd name="T28" fmla="*/ 0 h 616"/>
                  <a:gd name="T29" fmla="*/ 346 w 346"/>
                  <a:gd name="T30" fmla="*/ 616 h 61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46" h="616">
                    <a:moveTo>
                      <a:pt x="304" y="616"/>
                    </a:moveTo>
                    <a:cubicBezTo>
                      <a:pt x="276" y="580"/>
                      <a:pt x="309" y="515"/>
                      <a:pt x="300" y="464"/>
                    </a:cubicBezTo>
                    <a:cubicBezTo>
                      <a:pt x="297" y="445"/>
                      <a:pt x="285" y="430"/>
                      <a:pt x="280" y="412"/>
                    </a:cubicBezTo>
                    <a:cubicBezTo>
                      <a:pt x="264" y="354"/>
                      <a:pt x="258" y="308"/>
                      <a:pt x="232" y="260"/>
                    </a:cubicBezTo>
                    <a:cubicBezTo>
                      <a:pt x="197" y="196"/>
                      <a:pt x="138" y="127"/>
                      <a:pt x="80" y="92"/>
                    </a:cubicBezTo>
                    <a:cubicBezTo>
                      <a:pt x="53" y="76"/>
                      <a:pt x="6" y="77"/>
                      <a:pt x="0" y="32"/>
                    </a:cubicBezTo>
                    <a:cubicBezTo>
                      <a:pt x="46" y="0"/>
                      <a:pt x="161" y="84"/>
                      <a:pt x="200" y="132"/>
                    </a:cubicBezTo>
                    <a:cubicBezTo>
                      <a:pt x="269" y="217"/>
                      <a:pt x="332" y="346"/>
                      <a:pt x="340" y="448"/>
                    </a:cubicBezTo>
                    <a:cubicBezTo>
                      <a:pt x="345" y="509"/>
                      <a:pt x="346" y="588"/>
                      <a:pt x="304" y="61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212" name="Freeform 590"/>
              <p:cNvSpPr>
                <a:spLocks/>
              </p:cNvSpPr>
              <p:nvPr/>
            </p:nvSpPr>
            <p:spPr bwMode="auto">
              <a:xfrm>
                <a:off x="6585" y="1680"/>
                <a:ext cx="663" cy="993"/>
              </a:xfrm>
              <a:custGeom>
                <a:avLst/>
                <a:gdLst>
                  <a:gd name="T0" fmla="*/ 276 w 281"/>
                  <a:gd name="T1" fmla="*/ 0 h 420"/>
                  <a:gd name="T2" fmla="*/ 184 w 281"/>
                  <a:gd name="T3" fmla="*/ 116 h 420"/>
                  <a:gd name="T4" fmla="*/ 100 w 281"/>
                  <a:gd name="T5" fmla="*/ 244 h 420"/>
                  <a:gd name="T6" fmla="*/ 8 w 281"/>
                  <a:gd name="T7" fmla="*/ 420 h 420"/>
                  <a:gd name="T8" fmla="*/ 48 w 281"/>
                  <a:gd name="T9" fmla="*/ 268 h 420"/>
                  <a:gd name="T10" fmla="*/ 108 w 281"/>
                  <a:gd name="T11" fmla="*/ 128 h 420"/>
                  <a:gd name="T12" fmla="*/ 268 w 281"/>
                  <a:gd name="T13" fmla="*/ 0 h 420"/>
                  <a:gd name="T14" fmla="*/ 276 w 281"/>
                  <a:gd name="T15" fmla="*/ 0 h 42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81"/>
                  <a:gd name="T25" fmla="*/ 0 h 420"/>
                  <a:gd name="T26" fmla="*/ 281 w 281"/>
                  <a:gd name="T27" fmla="*/ 420 h 42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81" h="420">
                    <a:moveTo>
                      <a:pt x="276" y="0"/>
                    </a:moveTo>
                    <a:cubicBezTo>
                      <a:pt x="281" y="60"/>
                      <a:pt x="217" y="82"/>
                      <a:pt x="184" y="116"/>
                    </a:cubicBezTo>
                    <a:cubicBezTo>
                      <a:pt x="151" y="150"/>
                      <a:pt x="120" y="196"/>
                      <a:pt x="100" y="244"/>
                    </a:cubicBezTo>
                    <a:cubicBezTo>
                      <a:pt x="74" y="306"/>
                      <a:pt x="67" y="380"/>
                      <a:pt x="8" y="420"/>
                    </a:cubicBezTo>
                    <a:cubicBezTo>
                      <a:pt x="0" y="366"/>
                      <a:pt x="29" y="315"/>
                      <a:pt x="48" y="268"/>
                    </a:cubicBezTo>
                    <a:cubicBezTo>
                      <a:pt x="67" y="221"/>
                      <a:pt x="83" y="167"/>
                      <a:pt x="108" y="128"/>
                    </a:cubicBezTo>
                    <a:cubicBezTo>
                      <a:pt x="139" y="81"/>
                      <a:pt x="220" y="27"/>
                      <a:pt x="268" y="0"/>
                    </a:cubicBezTo>
                    <a:cubicBezTo>
                      <a:pt x="271" y="0"/>
                      <a:pt x="273" y="0"/>
                      <a:pt x="276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213" name="Freeform 591"/>
              <p:cNvSpPr>
                <a:spLocks/>
              </p:cNvSpPr>
              <p:nvPr/>
            </p:nvSpPr>
            <p:spPr bwMode="auto">
              <a:xfrm>
                <a:off x="6792" y="1758"/>
                <a:ext cx="1637" cy="1961"/>
              </a:xfrm>
              <a:custGeom>
                <a:avLst/>
                <a:gdLst>
                  <a:gd name="T0" fmla="*/ 632 w 693"/>
                  <a:gd name="T1" fmla="*/ 363 h 830"/>
                  <a:gd name="T2" fmla="*/ 444 w 693"/>
                  <a:gd name="T3" fmla="*/ 79 h 830"/>
                  <a:gd name="T4" fmla="*/ 260 w 693"/>
                  <a:gd name="T5" fmla="*/ 151 h 830"/>
                  <a:gd name="T6" fmla="*/ 232 w 693"/>
                  <a:gd name="T7" fmla="*/ 187 h 830"/>
                  <a:gd name="T8" fmla="*/ 168 w 693"/>
                  <a:gd name="T9" fmla="*/ 263 h 830"/>
                  <a:gd name="T10" fmla="*/ 524 w 693"/>
                  <a:gd name="T11" fmla="*/ 131 h 830"/>
                  <a:gd name="T12" fmla="*/ 544 w 693"/>
                  <a:gd name="T13" fmla="*/ 571 h 830"/>
                  <a:gd name="T14" fmla="*/ 376 w 693"/>
                  <a:gd name="T15" fmla="*/ 763 h 830"/>
                  <a:gd name="T16" fmla="*/ 304 w 693"/>
                  <a:gd name="T17" fmla="*/ 795 h 830"/>
                  <a:gd name="T18" fmla="*/ 236 w 693"/>
                  <a:gd name="T19" fmla="*/ 819 h 830"/>
                  <a:gd name="T20" fmla="*/ 384 w 693"/>
                  <a:gd name="T21" fmla="*/ 703 h 830"/>
                  <a:gd name="T22" fmla="*/ 528 w 693"/>
                  <a:gd name="T23" fmla="*/ 415 h 830"/>
                  <a:gd name="T24" fmla="*/ 520 w 693"/>
                  <a:gd name="T25" fmla="*/ 191 h 830"/>
                  <a:gd name="T26" fmla="*/ 340 w 693"/>
                  <a:gd name="T27" fmla="*/ 167 h 830"/>
                  <a:gd name="T28" fmla="*/ 260 w 693"/>
                  <a:gd name="T29" fmla="*/ 255 h 830"/>
                  <a:gd name="T30" fmla="*/ 200 w 693"/>
                  <a:gd name="T31" fmla="*/ 307 h 830"/>
                  <a:gd name="T32" fmla="*/ 184 w 693"/>
                  <a:gd name="T33" fmla="*/ 431 h 830"/>
                  <a:gd name="T34" fmla="*/ 116 w 693"/>
                  <a:gd name="T35" fmla="*/ 571 h 830"/>
                  <a:gd name="T36" fmla="*/ 0 w 693"/>
                  <a:gd name="T37" fmla="*/ 651 h 830"/>
                  <a:gd name="T38" fmla="*/ 84 w 693"/>
                  <a:gd name="T39" fmla="*/ 527 h 830"/>
                  <a:gd name="T40" fmla="*/ 124 w 693"/>
                  <a:gd name="T41" fmla="*/ 355 h 830"/>
                  <a:gd name="T42" fmla="*/ 124 w 693"/>
                  <a:gd name="T43" fmla="*/ 223 h 830"/>
                  <a:gd name="T44" fmla="*/ 248 w 693"/>
                  <a:gd name="T45" fmla="*/ 103 h 830"/>
                  <a:gd name="T46" fmla="*/ 644 w 693"/>
                  <a:gd name="T47" fmla="*/ 171 h 830"/>
                  <a:gd name="T48" fmla="*/ 632 w 693"/>
                  <a:gd name="T49" fmla="*/ 363 h 83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93"/>
                  <a:gd name="T76" fmla="*/ 0 h 830"/>
                  <a:gd name="T77" fmla="*/ 693 w 693"/>
                  <a:gd name="T78" fmla="*/ 830 h 83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93" h="830">
                    <a:moveTo>
                      <a:pt x="632" y="363"/>
                    </a:moveTo>
                    <a:cubicBezTo>
                      <a:pt x="628" y="214"/>
                      <a:pt x="580" y="83"/>
                      <a:pt x="444" y="79"/>
                    </a:cubicBezTo>
                    <a:cubicBezTo>
                      <a:pt x="376" y="77"/>
                      <a:pt x="304" y="110"/>
                      <a:pt x="260" y="151"/>
                    </a:cubicBezTo>
                    <a:cubicBezTo>
                      <a:pt x="249" y="161"/>
                      <a:pt x="244" y="175"/>
                      <a:pt x="232" y="187"/>
                    </a:cubicBezTo>
                    <a:cubicBezTo>
                      <a:pt x="209" y="209"/>
                      <a:pt x="160" y="222"/>
                      <a:pt x="168" y="263"/>
                    </a:cubicBezTo>
                    <a:cubicBezTo>
                      <a:pt x="253" y="221"/>
                      <a:pt x="372" y="31"/>
                      <a:pt x="524" y="131"/>
                    </a:cubicBezTo>
                    <a:cubicBezTo>
                      <a:pt x="621" y="195"/>
                      <a:pt x="594" y="461"/>
                      <a:pt x="544" y="571"/>
                    </a:cubicBezTo>
                    <a:cubicBezTo>
                      <a:pt x="509" y="649"/>
                      <a:pt x="440" y="726"/>
                      <a:pt x="376" y="763"/>
                    </a:cubicBezTo>
                    <a:cubicBezTo>
                      <a:pt x="354" y="776"/>
                      <a:pt x="327" y="783"/>
                      <a:pt x="304" y="795"/>
                    </a:cubicBezTo>
                    <a:cubicBezTo>
                      <a:pt x="283" y="806"/>
                      <a:pt x="262" y="830"/>
                      <a:pt x="236" y="819"/>
                    </a:cubicBezTo>
                    <a:cubicBezTo>
                      <a:pt x="260" y="744"/>
                      <a:pt x="331" y="743"/>
                      <a:pt x="384" y="703"/>
                    </a:cubicBezTo>
                    <a:cubicBezTo>
                      <a:pt x="465" y="641"/>
                      <a:pt x="514" y="548"/>
                      <a:pt x="528" y="415"/>
                    </a:cubicBezTo>
                    <a:cubicBezTo>
                      <a:pt x="536" y="339"/>
                      <a:pt x="562" y="251"/>
                      <a:pt x="520" y="191"/>
                    </a:cubicBezTo>
                    <a:cubicBezTo>
                      <a:pt x="484" y="140"/>
                      <a:pt x="396" y="135"/>
                      <a:pt x="340" y="167"/>
                    </a:cubicBezTo>
                    <a:cubicBezTo>
                      <a:pt x="309" y="184"/>
                      <a:pt x="293" y="221"/>
                      <a:pt x="260" y="255"/>
                    </a:cubicBezTo>
                    <a:cubicBezTo>
                      <a:pt x="243" y="273"/>
                      <a:pt x="213" y="285"/>
                      <a:pt x="200" y="307"/>
                    </a:cubicBezTo>
                    <a:cubicBezTo>
                      <a:pt x="179" y="343"/>
                      <a:pt x="192" y="380"/>
                      <a:pt x="184" y="431"/>
                    </a:cubicBezTo>
                    <a:cubicBezTo>
                      <a:pt x="177" y="476"/>
                      <a:pt x="142" y="534"/>
                      <a:pt x="116" y="571"/>
                    </a:cubicBezTo>
                    <a:cubicBezTo>
                      <a:pt x="90" y="608"/>
                      <a:pt x="55" y="652"/>
                      <a:pt x="0" y="651"/>
                    </a:cubicBezTo>
                    <a:cubicBezTo>
                      <a:pt x="5" y="592"/>
                      <a:pt x="59" y="569"/>
                      <a:pt x="84" y="527"/>
                    </a:cubicBezTo>
                    <a:cubicBezTo>
                      <a:pt x="107" y="489"/>
                      <a:pt x="132" y="426"/>
                      <a:pt x="124" y="355"/>
                    </a:cubicBezTo>
                    <a:cubicBezTo>
                      <a:pt x="119" y="309"/>
                      <a:pt x="103" y="267"/>
                      <a:pt x="124" y="223"/>
                    </a:cubicBezTo>
                    <a:cubicBezTo>
                      <a:pt x="145" y="180"/>
                      <a:pt x="204" y="139"/>
                      <a:pt x="248" y="103"/>
                    </a:cubicBezTo>
                    <a:cubicBezTo>
                      <a:pt x="376" y="0"/>
                      <a:pt x="568" y="10"/>
                      <a:pt x="644" y="171"/>
                    </a:cubicBezTo>
                    <a:cubicBezTo>
                      <a:pt x="664" y="213"/>
                      <a:pt x="693" y="346"/>
                      <a:pt x="632" y="36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214" name="Freeform 592"/>
              <p:cNvSpPr>
                <a:spLocks/>
              </p:cNvSpPr>
              <p:nvPr/>
            </p:nvSpPr>
            <p:spPr bwMode="auto">
              <a:xfrm>
                <a:off x="7744" y="2099"/>
                <a:ext cx="307" cy="214"/>
              </a:xfrm>
              <a:custGeom>
                <a:avLst/>
                <a:gdLst>
                  <a:gd name="T0" fmla="*/ 101 w 130"/>
                  <a:gd name="T1" fmla="*/ 91 h 91"/>
                  <a:gd name="T2" fmla="*/ 17 w 130"/>
                  <a:gd name="T3" fmla="*/ 67 h 91"/>
                  <a:gd name="T4" fmla="*/ 101 w 130"/>
                  <a:gd name="T5" fmla="*/ 91 h 91"/>
                  <a:gd name="T6" fmla="*/ 0 60000 65536"/>
                  <a:gd name="T7" fmla="*/ 0 60000 65536"/>
                  <a:gd name="T8" fmla="*/ 0 60000 65536"/>
                  <a:gd name="T9" fmla="*/ 0 w 130"/>
                  <a:gd name="T10" fmla="*/ 0 h 91"/>
                  <a:gd name="T11" fmla="*/ 130 w 130"/>
                  <a:gd name="T12" fmla="*/ 91 h 9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0" h="91">
                    <a:moveTo>
                      <a:pt x="101" y="91"/>
                    </a:moveTo>
                    <a:cubicBezTo>
                      <a:pt x="75" y="81"/>
                      <a:pt x="51" y="69"/>
                      <a:pt x="17" y="67"/>
                    </a:cubicBezTo>
                    <a:cubicBezTo>
                      <a:pt x="0" y="0"/>
                      <a:pt x="130" y="39"/>
                      <a:pt x="101" y="9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215" name="Freeform 593"/>
              <p:cNvSpPr>
                <a:spLocks/>
              </p:cNvSpPr>
              <p:nvPr/>
            </p:nvSpPr>
            <p:spPr bwMode="auto">
              <a:xfrm>
                <a:off x="7222" y="2108"/>
                <a:ext cx="529" cy="621"/>
              </a:xfrm>
              <a:custGeom>
                <a:avLst/>
                <a:gdLst>
                  <a:gd name="T0" fmla="*/ 222 w 224"/>
                  <a:gd name="T1" fmla="*/ 47 h 263"/>
                  <a:gd name="T2" fmla="*/ 182 w 224"/>
                  <a:gd name="T3" fmla="*/ 79 h 263"/>
                  <a:gd name="T4" fmla="*/ 86 w 224"/>
                  <a:gd name="T5" fmla="*/ 179 h 263"/>
                  <a:gd name="T6" fmla="*/ 34 w 224"/>
                  <a:gd name="T7" fmla="*/ 263 h 263"/>
                  <a:gd name="T8" fmla="*/ 118 w 224"/>
                  <a:gd name="T9" fmla="*/ 91 h 263"/>
                  <a:gd name="T10" fmla="*/ 222 w 224"/>
                  <a:gd name="T11" fmla="*/ 47 h 2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24"/>
                  <a:gd name="T19" fmla="*/ 0 h 263"/>
                  <a:gd name="T20" fmla="*/ 224 w 224"/>
                  <a:gd name="T21" fmla="*/ 263 h 26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24" h="263">
                    <a:moveTo>
                      <a:pt x="222" y="47"/>
                    </a:moveTo>
                    <a:cubicBezTo>
                      <a:pt x="224" y="73"/>
                      <a:pt x="195" y="68"/>
                      <a:pt x="182" y="79"/>
                    </a:cubicBezTo>
                    <a:cubicBezTo>
                      <a:pt x="162" y="122"/>
                      <a:pt x="115" y="143"/>
                      <a:pt x="86" y="179"/>
                    </a:cubicBezTo>
                    <a:cubicBezTo>
                      <a:pt x="65" y="205"/>
                      <a:pt x="68" y="245"/>
                      <a:pt x="34" y="263"/>
                    </a:cubicBezTo>
                    <a:cubicBezTo>
                      <a:pt x="0" y="195"/>
                      <a:pt x="79" y="136"/>
                      <a:pt x="118" y="91"/>
                    </a:cubicBezTo>
                    <a:cubicBezTo>
                      <a:pt x="141" y="65"/>
                      <a:pt x="176" y="0"/>
                      <a:pt x="222" y="4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216" name="Freeform 594"/>
              <p:cNvSpPr>
                <a:spLocks/>
              </p:cNvSpPr>
              <p:nvPr/>
            </p:nvSpPr>
            <p:spPr bwMode="auto">
              <a:xfrm>
                <a:off x="6868" y="2271"/>
                <a:ext cx="1139" cy="1498"/>
              </a:xfrm>
              <a:custGeom>
                <a:avLst/>
                <a:gdLst>
                  <a:gd name="T0" fmla="*/ 52 w 482"/>
                  <a:gd name="T1" fmla="*/ 614 h 634"/>
                  <a:gd name="T2" fmla="*/ 120 w 482"/>
                  <a:gd name="T3" fmla="*/ 562 h 634"/>
                  <a:gd name="T4" fmla="*/ 236 w 482"/>
                  <a:gd name="T5" fmla="*/ 454 h 634"/>
                  <a:gd name="T6" fmla="*/ 300 w 482"/>
                  <a:gd name="T7" fmla="*/ 430 h 634"/>
                  <a:gd name="T8" fmla="*/ 432 w 482"/>
                  <a:gd name="T9" fmla="*/ 206 h 634"/>
                  <a:gd name="T10" fmla="*/ 428 w 482"/>
                  <a:gd name="T11" fmla="*/ 162 h 634"/>
                  <a:gd name="T12" fmla="*/ 400 w 482"/>
                  <a:gd name="T13" fmla="*/ 58 h 634"/>
                  <a:gd name="T14" fmla="*/ 332 w 482"/>
                  <a:gd name="T15" fmla="*/ 130 h 634"/>
                  <a:gd name="T16" fmla="*/ 64 w 482"/>
                  <a:gd name="T17" fmla="*/ 490 h 634"/>
                  <a:gd name="T18" fmla="*/ 0 w 482"/>
                  <a:gd name="T19" fmla="*/ 506 h 634"/>
                  <a:gd name="T20" fmla="*/ 76 w 482"/>
                  <a:gd name="T21" fmla="*/ 426 h 634"/>
                  <a:gd name="T22" fmla="*/ 240 w 482"/>
                  <a:gd name="T23" fmla="*/ 146 h 634"/>
                  <a:gd name="T24" fmla="*/ 292 w 482"/>
                  <a:gd name="T25" fmla="*/ 102 h 634"/>
                  <a:gd name="T26" fmla="*/ 340 w 482"/>
                  <a:gd name="T27" fmla="*/ 38 h 634"/>
                  <a:gd name="T28" fmla="*/ 480 w 482"/>
                  <a:gd name="T29" fmla="*/ 90 h 634"/>
                  <a:gd name="T30" fmla="*/ 468 w 482"/>
                  <a:gd name="T31" fmla="*/ 166 h 634"/>
                  <a:gd name="T32" fmla="*/ 468 w 482"/>
                  <a:gd name="T33" fmla="*/ 250 h 634"/>
                  <a:gd name="T34" fmla="*/ 356 w 482"/>
                  <a:gd name="T35" fmla="*/ 450 h 634"/>
                  <a:gd name="T36" fmla="*/ 264 w 482"/>
                  <a:gd name="T37" fmla="*/ 494 h 634"/>
                  <a:gd name="T38" fmla="*/ 52 w 482"/>
                  <a:gd name="T39" fmla="*/ 614 h 6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82"/>
                  <a:gd name="T61" fmla="*/ 0 h 634"/>
                  <a:gd name="T62" fmla="*/ 482 w 482"/>
                  <a:gd name="T63" fmla="*/ 634 h 6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82" h="634">
                    <a:moveTo>
                      <a:pt x="52" y="614"/>
                    </a:moveTo>
                    <a:cubicBezTo>
                      <a:pt x="63" y="583"/>
                      <a:pt x="91" y="582"/>
                      <a:pt x="120" y="562"/>
                    </a:cubicBezTo>
                    <a:cubicBezTo>
                      <a:pt x="162" y="533"/>
                      <a:pt x="194" y="478"/>
                      <a:pt x="236" y="454"/>
                    </a:cubicBezTo>
                    <a:cubicBezTo>
                      <a:pt x="255" y="443"/>
                      <a:pt x="279" y="442"/>
                      <a:pt x="300" y="430"/>
                    </a:cubicBezTo>
                    <a:cubicBezTo>
                      <a:pt x="368" y="392"/>
                      <a:pt x="428" y="289"/>
                      <a:pt x="432" y="206"/>
                    </a:cubicBezTo>
                    <a:cubicBezTo>
                      <a:pt x="433" y="191"/>
                      <a:pt x="427" y="176"/>
                      <a:pt x="428" y="162"/>
                    </a:cubicBezTo>
                    <a:cubicBezTo>
                      <a:pt x="430" y="121"/>
                      <a:pt x="449" y="65"/>
                      <a:pt x="400" y="58"/>
                    </a:cubicBezTo>
                    <a:cubicBezTo>
                      <a:pt x="355" y="51"/>
                      <a:pt x="343" y="93"/>
                      <a:pt x="332" y="130"/>
                    </a:cubicBezTo>
                    <a:cubicBezTo>
                      <a:pt x="229" y="219"/>
                      <a:pt x="186" y="413"/>
                      <a:pt x="64" y="490"/>
                    </a:cubicBezTo>
                    <a:cubicBezTo>
                      <a:pt x="48" y="500"/>
                      <a:pt x="23" y="512"/>
                      <a:pt x="0" y="506"/>
                    </a:cubicBezTo>
                    <a:cubicBezTo>
                      <a:pt x="0" y="456"/>
                      <a:pt x="46" y="452"/>
                      <a:pt x="76" y="426"/>
                    </a:cubicBezTo>
                    <a:cubicBezTo>
                      <a:pt x="154" y="358"/>
                      <a:pt x="171" y="230"/>
                      <a:pt x="240" y="146"/>
                    </a:cubicBezTo>
                    <a:cubicBezTo>
                      <a:pt x="253" y="131"/>
                      <a:pt x="276" y="120"/>
                      <a:pt x="292" y="102"/>
                    </a:cubicBezTo>
                    <a:cubicBezTo>
                      <a:pt x="311" y="81"/>
                      <a:pt x="322" y="51"/>
                      <a:pt x="340" y="38"/>
                    </a:cubicBezTo>
                    <a:cubicBezTo>
                      <a:pt x="395" y="0"/>
                      <a:pt x="476" y="32"/>
                      <a:pt x="480" y="90"/>
                    </a:cubicBezTo>
                    <a:cubicBezTo>
                      <a:pt x="482" y="116"/>
                      <a:pt x="470" y="144"/>
                      <a:pt x="468" y="166"/>
                    </a:cubicBezTo>
                    <a:cubicBezTo>
                      <a:pt x="466" y="195"/>
                      <a:pt x="471" y="223"/>
                      <a:pt x="468" y="250"/>
                    </a:cubicBezTo>
                    <a:cubicBezTo>
                      <a:pt x="459" y="329"/>
                      <a:pt x="412" y="407"/>
                      <a:pt x="356" y="450"/>
                    </a:cubicBezTo>
                    <a:cubicBezTo>
                      <a:pt x="330" y="470"/>
                      <a:pt x="294" y="476"/>
                      <a:pt x="264" y="494"/>
                    </a:cubicBezTo>
                    <a:cubicBezTo>
                      <a:pt x="198" y="533"/>
                      <a:pt x="151" y="634"/>
                      <a:pt x="52" y="61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217" name="Freeform 595"/>
              <p:cNvSpPr>
                <a:spLocks noEditPoints="1"/>
              </p:cNvSpPr>
              <p:nvPr/>
            </p:nvSpPr>
            <p:spPr bwMode="auto">
              <a:xfrm>
                <a:off x="6896" y="2465"/>
                <a:ext cx="983" cy="1207"/>
              </a:xfrm>
              <a:custGeom>
                <a:avLst/>
                <a:gdLst>
                  <a:gd name="T0" fmla="*/ 388 w 416"/>
                  <a:gd name="T1" fmla="*/ 0 h 511"/>
                  <a:gd name="T2" fmla="*/ 380 w 416"/>
                  <a:gd name="T3" fmla="*/ 76 h 511"/>
                  <a:gd name="T4" fmla="*/ 308 w 416"/>
                  <a:gd name="T5" fmla="*/ 296 h 511"/>
                  <a:gd name="T6" fmla="*/ 160 w 416"/>
                  <a:gd name="T7" fmla="*/ 392 h 511"/>
                  <a:gd name="T8" fmla="*/ 0 w 416"/>
                  <a:gd name="T9" fmla="*/ 476 h 511"/>
                  <a:gd name="T10" fmla="*/ 76 w 416"/>
                  <a:gd name="T11" fmla="*/ 420 h 511"/>
                  <a:gd name="T12" fmla="*/ 208 w 416"/>
                  <a:gd name="T13" fmla="*/ 276 h 511"/>
                  <a:gd name="T14" fmla="*/ 344 w 416"/>
                  <a:gd name="T15" fmla="*/ 60 h 511"/>
                  <a:gd name="T16" fmla="*/ 380 w 416"/>
                  <a:gd name="T17" fmla="*/ 0 h 511"/>
                  <a:gd name="T18" fmla="*/ 388 w 416"/>
                  <a:gd name="T19" fmla="*/ 0 h 511"/>
                  <a:gd name="T20" fmla="*/ 260 w 416"/>
                  <a:gd name="T21" fmla="*/ 264 h 511"/>
                  <a:gd name="T22" fmla="*/ 344 w 416"/>
                  <a:gd name="T23" fmla="*/ 120 h 511"/>
                  <a:gd name="T24" fmla="*/ 332 w 416"/>
                  <a:gd name="T25" fmla="*/ 116 h 511"/>
                  <a:gd name="T26" fmla="*/ 260 w 416"/>
                  <a:gd name="T27" fmla="*/ 264 h 5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16"/>
                  <a:gd name="T43" fmla="*/ 0 h 511"/>
                  <a:gd name="T44" fmla="*/ 416 w 416"/>
                  <a:gd name="T45" fmla="*/ 511 h 5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16" h="511">
                    <a:moveTo>
                      <a:pt x="388" y="0"/>
                    </a:moveTo>
                    <a:cubicBezTo>
                      <a:pt x="408" y="22"/>
                      <a:pt x="388" y="57"/>
                      <a:pt x="380" y="76"/>
                    </a:cubicBezTo>
                    <a:cubicBezTo>
                      <a:pt x="416" y="121"/>
                      <a:pt x="361" y="271"/>
                      <a:pt x="308" y="296"/>
                    </a:cubicBezTo>
                    <a:cubicBezTo>
                      <a:pt x="246" y="325"/>
                      <a:pt x="203" y="342"/>
                      <a:pt x="160" y="392"/>
                    </a:cubicBezTo>
                    <a:cubicBezTo>
                      <a:pt x="130" y="426"/>
                      <a:pt x="60" y="511"/>
                      <a:pt x="0" y="476"/>
                    </a:cubicBezTo>
                    <a:cubicBezTo>
                      <a:pt x="17" y="440"/>
                      <a:pt x="50" y="439"/>
                      <a:pt x="76" y="420"/>
                    </a:cubicBezTo>
                    <a:cubicBezTo>
                      <a:pt x="106" y="399"/>
                      <a:pt x="194" y="313"/>
                      <a:pt x="208" y="276"/>
                    </a:cubicBezTo>
                    <a:cubicBezTo>
                      <a:pt x="239" y="199"/>
                      <a:pt x="278" y="107"/>
                      <a:pt x="344" y="60"/>
                    </a:cubicBezTo>
                    <a:cubicBezTo>
                      <a:pt x="351" y="35"/>
                      <a:pt x="355" y="6"/>
                      <a:pt x="380" y="0"/>
                    </a:cubicBezTo>
                    <a:cubicBezTo>
                      <a:pt x="383" y="0"/>
                      <a:pt x="385" y="0"/>
                      <a:pt x="388" y="0"/>
                    </a:cubicBezTo>
                    <a:close/>
                    <a:moveTo>
                      <a:pt x="260" y="264"/>
                    </a:moveTo>
                    <a:cubicBezTo>
                      <a:pt x="312" y="258"/>
                      <a:pt x="349" y="183"/>
                      <a:pt x="344" y="120"/>
                    </a:cubicBezTo>
                    <a:cubicBezTo>
                      <a:pt x="339" y="120"/>
                      <a:pt x="339" y="115"/>
                      <a:pt x="332" y="116"/>
                    </a:cubicBezTo>
                    <a:cubicBezTo>
                      <a:pt x="312" y="169"/>
                      <a:pt x="283" y="213"/>
                      <a:pt x="260" y="26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218" name="Freeform 596"/>
              <p:cNvSpPr>
                <a:spLocks/>
              </p:cNvSpPr>
              <p:nvPr/>
            </p:nvSpPr>
            <p:spPr bwMode="auto">
              <a:xfrm>
                <a:off x="8514" y="2502"/>
                <a:ext cx="163" cy="350"/>
              </a:xfrm>
              <a:custGeom>
                <a:avLst/>
                <a:gdLst>
                  <a:gd name="T0" fmla="*/ 39 w 69"/>
                  <a:gd name="T1" fmla="*/ 0 h 148"/>
                  <a:gd name="T2" fmla="*/ 15 w 69"/>
                  <a:gd name="T3" fmla="*/ 148 h 148"/>
                  <a:gd name="T4" fmla="*/ 39 w 69"/>
                  <a:gd name="T5" fmla="*/ 0 h 148"/>
                  <a:gd name="T6" fmla="*/ 0 60000 65536"/>
                  <a:gd name="T7" fmla="*/ 0 60000 65536"/>
                  <a:gd name="T8" fmla="*/ 0 60000 65536"/>
                  <a:gd name="T9" fmla="*/ 0 w 69"/>
                  <a:gd name="T10" fmla="*/ 0 h 148"/>
                  <a:gd name="T11" fmla="*/ 69 w 69"/>
                  <a:gd name="T12" fmla="*/ 148 h 14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9" h="148">
                    <a:moveTo>
                      <a:pt x="39" y="0"/>
                    </a:moveTo>
                    <a:cubicBezTo>
                      <a:pt x="69" y="30"/>
                      <a:pt x="53" y="134"/>
                      <a:pt x="15" y="148"/>
                    </a:cubicBezTo>
                    <a:cubicBezTo>
                      <a:pt x="13" y="103"/>
                      <a:pt x="0" y="16"/>
                      <a:pt x="39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219" name="Freeform 597"/>
              <p:cNvSpPr>
                <a:spLocks/>
              </p:cNvSpPr>
              <p:nvPr/>
            </p:nvSpPr>
            <p:spPr bwMode="auto">
              <a:xfrm>
                <a:off x="6670" y="2538"/>
                <a:ext cx="375" cy="616"/>
              </a:xfrm>
              <a:custGeom>
                <a:avLst/>
                <a:gdLst>
                  <a:gd name="T0" fmla="*/ 140 w 159"/>
                  <a:gd name="T1" fmla="*/ 5 h 261"/>
                  <a:gd name="T2" fmla="*/ 112 w 159"/>
                  <a:gd name="T3" fmla="*/ 157 h 261"/>
                  <a:gd name="T4" fmla="*/ 20 w 159"/>
                  <a:gd name="T5" fmla="*/ 261 h 261"/>
                  <a:gd name="T6" fmla="*/ 120 w 159"/>
                  <a:gd name="T7" fmla="*/ 13 h 261"/>
                  <a:gd name="T8" fmla="*/ 128 w 159"/>
                  <a:gd name="T9" fmla="*/ 1 h 261"/>
                  <a:gd name="T10" fmla="*/ 140 w 159"/>
                  <a:gd name="T11" fmla="*/ 5 h 2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9"/>
                  <a:gd name="T19" fmla="*/ 0 h 261"/>
                  <a:gd name="T20" fmla="*/ 159 w 159"/>
                  <a:gd name="T21" fmla="*/ 261 h 2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9" h="261">
                    <a:moveTo>
                      <a:pt x="140" y="5"/>
                    </a:moveTo>
                    <a:cubicBezTo>
                      <a:pt x="159" y="62"/>
                      <a:pt x="137" y="118"/>
                      <a:pt x="112" y="157"/>
                    </a:cubicBezTo>
                    <a:cubicBezTo>
                      <a:pt x="87" y="195"/>
                      <a:pt x="54" y="238"/>
                      <a:pt x="20" y="261"/>
                    </a:cubicBezTo>
                    <a:cubicBezTo>
                      <a:pt x="0" y="156"/>
                      <a:pt x="106" y="110"/>
                      <a:pt x="120" y="13"/>
                    </a:cubicBezTo>
                    <a:cubicBezTo>
                      <a:pt x="122" y="8"/>
                      <a:pt x="127" y="7"/>
                      <a:pt x="128" y="1"/>
                    </a:cubicBezTo>
                    <a:cubicBezTo>
                      <a:pt x="135" y="0"/>
                      <a:pt x="135" y="5"/>
                      <a:pt x="140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220" name="Freeform 598"/>
              <p:cNvSpPr>
                <a:spLocks/>
              </p:cNvSpPr>
              <p:nvPr/>
            </p:nvSpPr>
            <p:spPr bwMode="auto">
              <a:xfrm>
                <a:off x="7425" y="2937"/>
                <a:ext cx="1198" cy="1210"/>
              </a:xfrm>
              <a:custGeom>
                <a:avLst/>
                <a:gdLst>
                  <a:gd name="T0" fmla="*/ 492 w 507"/>
                  <a:gd name="T1" fmla="*/ 0 h 512"/>
                  <a:gd name="T2" fmla="*/ 444 w 507"/>
                  <a:gd name="T3" fmla="*/ 188 h 512"/>
                  <a:gd name="T4" fmla="*/ 328 w 507"/>
                  <a:gd name="T5" fmla="*/ 324 h 512"/>
                  <a:gd name="T6" fmla="*/ 160 w 507"/>
                  <a:gd name="T7" fmla="*/ 396 h 512"/>
                  <a:gd name="T8" fmla="*/ 316 w 507"/>
                  <a:gd name="T9" fmla="*/ 360 h 512"/>
                  <a:gd name="T10" fmla="*/ 124 w 507"/>
                  <a:gd name="T11" fmla="*/ 444 h 512"/>
                  <a:gd name="T12" fmla="*/ 0 w 507"/>
                  <a:gd name="T13" fmla="*/ 496 h 512"/>
                  <a:gd name="T14" fmla="*/ 56 w 507"/>
                  <a:gd name="T15" fmla="*/ 444 h 512"/>
                  <a:gd name="T16" fmla="*/ 136 w 507"/>
                  <a:gd name="T17" fmla="*/ 356 h 512"/>
                  <a:gd name="T18" fmla="*/ 332 w 507"/>
                  <a:gd name="T19" fmla="*/ 272 h 512"/>
                  <a:gd name="T20" fmla="*/ 472 w 507"/>
                  <a:gd name="T21" fmla="*/ 16 h 512"/>
                  <a:gd name="T22" fmla="*/ 480 w 507"/>
                  <a:gd name="T23" fmla="*/ 0 h 512"/>
                  <a:gd name="T24" fmla="*/ 492 w 507"/>
                  <a:gd name="T25" fmla="*/ 0 h 51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07"/>
                  <a:gd name="T40" fmla="*/ 0 h 512"/>
                  <a:gd name="T41" fmla="*/ 507 w 507"/>
                  <a:gd name="T42" fmla="*/ 512 h 51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07" h="512">
                    <a:moveTo>
                      <a:pt x="492" y="0"/>
                    </a:moveTo>
                    <a:cubicBezTo>
                      <a:pt x="507" y="67"/>
                      <a:pt x="473" y="136"/>
                      <a:pt x="444" y="188"/>
                    </a:cubicBezTo>
                    <a:cubicBezTo>
                      <a:pt x="415" y="240"/>
                      <a:pt x="380" y="296"/>
                      <a:pt x="328" y="324"/>
                    </a:cubicBezTo>
                    <a:cubicBezTo>
                      <a:pt x="274" y="354"/>
                      <a:pt x="207" y="350"/>
                      <a:pt x="160" y="396"/>
                    </a:cubicBezTo>
                    <a:cubicBezTo>
                      <a:pt x="219" y="409"/>
                      <a:pt x="271" y="361"/>
                      <a:pt x="316" y="360"/>
                    </a:cubicBezTo>
                    <a:cubicBezTo>
                      <a:pt x="311" y="453"/>
                      <a:pt x="194" y="419"/>
                      <a:pt x="124" y="444"/>
                    </a:cubicBezTo>
                    <a:cubicBezTo>
                      <a:pt x="78" y="460"/>
                      <a:pt x="50" y="512"/>
                      <a:pt x="0" y="496"/>
                    </a:cubicBezTo>
                    <a:cubicBezTo>
                      <a:pt x="5" y="460"/>
                      <a:pt x="37" y="460"/>
                      <a:pt x="56" y="444"/>
                    </a:cubicBezTo>
                    <a:cubicBezTo>
                      <a:pt x="87" y="419"/>
                      <a:pt x="107" y="378"/>
                      <a:pt x="136" y="356"/>
                    </a:cubicBezTo>
                    <a:cubicBezTo>
                      <a:pt x="198" y="310"/>
                      <a:pt x="277" y="314"/>
                      <a:pt x="332" y="272"/>
                    </a:cubicBezTo>
                    <a:cubicBezTo>
                      <a:pt x="418" y="206"/>
                      <a:pt x="424" y="122"/>
                      <a:pt x="472" y="16"/>
                    </a:cubicBezTo>
                    <a:cubicBezTo>
                      <a:pt x="474" y="12"/>
                      <a:pt x="475" y="5"/>
                      <a:pt x="480" y="0"/>
                    </a:cubicBezTo>
                    <a:cubicBezTo>
                      <a:pt x="484" y="0"/>
                      <a:pt x="488" y="0"/>
                      <a:pt x="49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221" name="Freeform 599"/>
              <p:cNvSpPr>
                <a:spLocks/>
              </p:cNvSpPr>
              <p:nvPr/>
            </p:nvSpPr>
            <p:spPr bwMode="auto">
              <a:xfrm>
                <a:off x="8219" y="2956"/>
                <a:ext cx="721" cy="869"/>
              </a:xfrm>
              <a:custGeom>
                <a:avLst/>
                <a:gdLst>
                  <a:gd name="T0" fmla="*/ 288 w 305"/>
                  <a:gd name="T1" fmla="*/ 4 h 368"/>
                  <a:gd name="T2" fmla="*/ 220 w 305"/>
                  <a:gd name="T3" fmla="*/ 196 h 368"/>
                  <a:gd name="T4" fmla="*/ 152 w 305"/>
                  <a:gd name="T5" fmla="*/ 236 h 368"/>
                  <a:gd name="T6" fmla="*/ 0 w 305"/>
                  <a:gd name="T7" fmla="*/ 348 h 368"/>
                  <a:gd name="T8" fmla="*/ 52 w 305"/>
                  <a:gd name="T9" fmla="*/ 292 h 368"/>
                  <a:gd name="T10" fmla="*/ 172 w 305"/>
                  <a:gd name="T11" fmla="*/ 76 h 368"/>
                  <a:gd name="T12" fmla="*/ 208 w 305"/>
                  <a:gd name="T13" fmla="*/ 4 h 368"/>
                  <a:gd name="T14" fmla="*/ 176 w 305"/>
                  <a:gd name="T15" fmla="*/ 164 h 368"/>
                  <a:gd name="T16" fmla="*/ 276 w 305"/>
                  <a:gd name="T17" fmla="*/ 0 h 368"/>
                  <a:gd name="T18" fmla="*/ 288 w 305"/>
                  <a:gd name="T19" fmla="*/ 4 h 36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05"/>
                  <a:gd name="T31" fmla="*/ 0 h 368"/>
                  <a:gd name="T32" fmla="*/ 305 w 305"/>
                  <a:gd name="T33" fmla="*/ 368 h 36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05" h="368">
                    <a:moveTo>
                      <a:pt x="288" y="4"/>
                    </a:moveTo>
                    <a:cubicBezTo>
                      <a:pt x="305" y="75"/>
                      <a:pt x="265" y="155"/>
                      <a:pt x="220" y="196"/>
                    </a:cubicBezTo>
                    <a:cubicBezTo>
                      <a:pt x="202" y="213"/>
                      <a:pt x="173" y="218"/>
                      <a:pt x="152" y="236"/>
                    </a:cubicBezTo>
                    <a:cubicBezTo>
                      <a:pt x="106" y="276"/>
                      <a:pt x="76" y="368"/>
                      <a:pt x="0" y="348"/>
                    </a:cubicBezTo>
                    <a:cubicBezTo>
                      <a:pt x="0" y="310"/>
                      <a:pt x="31" y="310"/>
                      <a:pt x="52" y="292"/>
                    </a:cubicBezTo>
                    <a:cubicBezTo>
                      <a:pt x="106" y="246"/>
                      <a:pt x="151" y="153"/>
                      <a:pt x="172" y="76"/>
                    </a:cubicBezTo>
                    <a:cubicBezTo>
                      <a:pt x="179" y="52"/>
                      <a:pt x="177" y="14"/>
                      <a:pt x="208" y="4"/>
                    </a:cubicBezTo>
                    <a:cubicBezTo>
                      <a:pt x="247" y="48"/>
                      <a:pt x="187" y="118"/>
                      <a:pt x="176" y="164"/>
                    </a:cubicBezTo>
                    <a:cubicBezTo>
                      <a:pt x="233" y="149"/>
                      <a:pt x="235" y="44"/>
                      <a:pt x="276" y="0"/>
                    </a:cubicBezTo>
                    <a:cubicBezTo>
                      <a:pt x="279" y="2"/>
                      <a:pt x="283" y="4"/>
                      <a:pt x="288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222" name="Freeform 600"/>
              <p:cNvSpPr>
                <a:spLocks/>
              </p:cNvSpPr>
              <p:nvPr/>
            </p:nvSpPr>
            <p:spPr bwMode="auto">
              <a:xfrm>
                <a:off x="8059" y="3410"/>
                <a:ext cx="788" cy="614"/>
              </a:xfrm>
              <a:custGeom>
                <a:avLst/>
                <a:gdLst>
                  <a:gd name="T0" fmla="*/ 328 w 334"/>
                  <a:gd name="T1" fmla="*/ 0 h 260"/>
                  <a:gd name="T2" fmla="*/ 252 w 334"/>
                  <a:gd name="T3" fmla="*/ 100 h 260"/>
                  <a:gd name="T4" fmla="*/ 288 w 334"/>
                  <a:gd name="T5" fmla="*/ 92 h 260"/>
                  <a:gd name="T6" fmla="*/ 252 w 334"/>
                  <a:gd name="T7" fmla="*/ 148 h 260"/>
                  <a:gd name="T8" fmla="*/ 0 w 334"/>
                  <a:gd name="T9" fmla="*/ 260 h 260"/>
                  <a:gd name="T10" fmla="*/ 92 w 334"/>
                  <a:gd name="T11" fmla="*/ 188 h 260"/>
                  <a:gd name="T12" fmla="*/ 196 w 334"/>
                  <a:gd name="T13" fmla="*/ 120 h 260"/>
                  <a:gd name="T14" fmla="*/ 316 w 334"/>
                  <a:gd name="T15" fmla="*/ 0 h 260"/>
                  <a:gd name="T16" fmla="*/ 328 w 334"/>
                  <a:gd name="T17" fmla="*/ 0 h 26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34"/>
                  <a:gd name="T28" fmla="*/ 0 h 260"/>
                  <a:gd name="T29" fmla="*/ 334 w 334"/>
                  <a:gd name="T30" fmla="*/ 260 h 26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34" h="260">
                    <a:moveTo>
                      <a:pt x="328" y="0"/>
                    </a:moveTo>
                    <a:cubicBezTo>
                      <a:pt x="334" y="49"/>
                      <a:pt x="277" y="69"/>
                      <a:pt x="252" y="100"/>
                    </a:cubicBezTo>
                    <a:cubicBezTo>
                      <a:pt x="263" y="112"/>
                      <a:pt x="269" y="85"/>
                      <a:pt x="288" y="92"/>
                    </a:cubicBezTo>
                    <a:cubicBezTo>
                      <a:pt x="289" y="123"/>
                      <a:pt x="264" y="129"/>
                      <a:pt x="252" y="148"/>
                    </a:cubicBezTo>
                    <a:cubicBezTo>
                      <a:pt x="148" y="163"/>
                      <a:pt x="101" y="255"/>
                      <a:pt x="0" y="260"/>
                    </a:cubicBezTo>
                    <a:cubicBezTo>
                      <a:pt x="16" y="222"/>
                      <a:pt x="60" y="207"/>
                      <a:pt x="92" y="188"/>
                    </a:cubicBezTo>
                    <a:cubicBezTo>
                      <a:pt x="126" y="168"/>
                      <a:pt x="168" y="148"/>
                      <a:pt x="196" y="120"/>
                    </a:cubicBezTo>
                    <a:cubicBezTo>
                      <a:pt x="235" y="82"/>
                      <a:pt x="259" y="24"/>
                      <a:pt x="316" y="0"/>
                    </a:cubicBezTo>
                    <a:cubicBezTo>
                      <a:pt x="320" y="0"/>
                      <a:pt x="324" y="0"/>
                      <a:pt x="328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223" name="Freeform 601"/>
              <p:cNvSpPr>
                <a:spLocks/>
              </p:cNvSpPr>
              <p:nvPr/>
            </p:nvSpPr>
            <p:spPr bwMode="auto">
              <a:xfrm>
                <a:off x="7227" y="3870"/>
                <a:ext cx="321" cy="210"/>
              </a:xfrm>
              <a:custGeom>
                <a:avLst/>
                <a:gdLst>
                  <a:gd name="T0" fmla="*/ 136 w 136"/>
                  <a:gd name="T1" fmla="*/ 9 h 89"/>
                  <a:gd name="T2" fmla="*/ 0 w 136"/>
                  <a:gd name="T3" fmla="*/ 53 h 89"/>
                  <a:gd name="T4" fmla="*/ 136 w 136"/>
                  <a:gd name="T5" fmla="*/ 9 h 89"/>
                  <a:gd name="T6" fmla="*/ 0 60000 65536"/>
                  <a:gd name="T7" fmla="*/ 0 60000 65536"/>
                  <a:gd name="T8" fmla="*/ 0 60000 65536"/>
                  <a:gd name="T9" fmla="*/ 0 w 136"/>
                  <a:gd name="T10" fmla="*/ 0 h 89"/>
                  <a:gd name="T11" fmla="*/ 136 w 136"/>
                  <a:gd name="T12" fmla="*/ 89 h 8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6" h="89">
                    <a:moveTo>
                      <a:pt x="136" y="9"/>
                    </a:moveTo>
                    <a:cubicBezTo>
                      <a:pt x="122" y="49"/>
                      <a:pt x="38" y="89"/>
                      <a:pt x="0" y="53"/>
                    </a:cubicBezTo>
                    <a:cubicBezTo>
                      <a:pt x="9" y="6"/>
                      <a:pt x="98" y="0"/>
                      <a:pt x="136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  <p:sp>
            <p:nvSpPr>
              <p:cNvPr id="224" name="Freeform 602"/>
              <p:cNvSpPr>
                <a:spLocks/>
              </p:cNvSpPr>
              <p:nvPr/>
            </p:nvSpPr>
            <p:spPr bwMode="auto">
              <a:xfrm>
                <a:off x="7593" y="3976"/>
                <a:ext cx="333" cy="152"/>
              </a:xfrm>
              <a:custGeom>
                <a:avLst/>
                <a:gdLst>
                  <a:gd name="T0" fmla="*/ 77 w 141"/>
                  <a:gd name="T1" fmla="*/ 64 h 64"/>
                  <a:gd name="T2" fmla="*/ 37 w 141"/>
                  <a:gd name="T3" fmla="*/ 64 h 64"/>
                  <a:gd name="T4" fmla="*/ 141 w 141"/>
                  <a:gd name="T5" fmla="*/ 24 h 64"/>
                  <a:gd name="T6" fmla="*/ 77 w 141"/>
                  <a:gd name="T7" fmla="*/ 64 h 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1"/>
                  <a:gd name="T13" fmla="*/ 0 h 64"/>
                  <a:gd name="T14" fmla="*/ 141 w 141"/>
                  <a:gd name="T15" fmla="*/ 64 h 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1" h="64">
                    <a:moveTo>
                      <a:pt x="77" y="64"/>
                    </a:moveTo>
                    <a:cubicBezTo>
                      <a:pt x="64" y="64"/>
                      <a:pt x="50" y="64"/>
                      <a:pt x="37" y="64"/>
                    </a:cubicBezTo>
                    <a:cubicBezTo>
                      <a:pt x="0" y="28"/>
                      <a:pt x="107" y="0"/>
                      <a:pt x="141" y="24"/>
                    </a:cubicBezTo>
                    <a:cubicBezTo>
                      <a:pt x="135" y="53"/>
                      <a:pt x="101" y="53"/>
                      <a:pt x="77" y="6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ea typeface="ＭＳ Ｐゴシック" pitchFamily="34" charset="-128"/>
                </a:endParaRPr>
              </a:p>
            </p:txBody>
          </p:sp>
        </p:grpSp>
      </p:grpSp>
      <p:grpSp>
        <p:nvGrpSpPr>
          <p:cNvPr id="226" name="Group 225"/>
          <p:cNvGrpSpPr/>
          <p:nvPr/>
        </p:nvGrpSpPr>
        <p:grpSpPr>
          <a:xfrm>
            <a:off x="2814874" y="2189649"/>
            <a:ext cx="189047" cy="214385"/>
            <a:chOff x="7422960" y="3771972"/>
            <a:chExt cx="295359" cy="327784"/>
          </a:xfrm>
        </p:grpSpPr>
        <p:sp>
          <p:nvSpPr>
            <p:cNvPr id="227" name="Rounded Rectangle 226"/>
            <p:cNvSpPr/>
            <p:nvPr/>
          </p:nvSpPr>
          <p:spPr>
            <a:xfrm>
              <a:off x="7422960" y="3771972"/>
              <a:ext cx="295359" cy="327784"/>
            </a:xfrm>
            <a:prstGeom prst="roundRect">
              <a:avLst/>
            </a:prstGeom>
            <a:solidFill>
              <a:srgbClr val="343434">
                <a:alpha val="80000"/>
              </a:srgbClr>
            </a:solidFill>
            <a:ln w="19050">
              <a:solidFill>
                <a:srgbClr val="FF0000"/>
              </a:solidFill>
            </a:ln>
            <a:effectLst>
              <a:outerShdw blurRad="76200" dist="25400" dir="5400000" algn="ctr" rotWithShape="0">
                <a:srgbClr val="000000">
                  <a:alpha val="5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68589" tIns="34295" rIns="68589" bIns="34295" rtlCol="0" anchor="t" anchorCtr="0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1000" dirty="0">
                <a:solidFill>
                  <a:srgbClr val="FFFFFF"/>
                </a:solidFill>
              </a:endParaRPr>
            </a:p>
          </p:txBody>
        </p:sp>
        <p:sp>
          <p:nvSpPr>
            <p:cNvPr id="228" name="Freeform 227"/>
            <p:cNvSpPr>
              <a:spLocks noEditPoints="1"/>
            </p:cNvSpPr>
            <p:nvPr/>
          </p:nvSpPr>
          <p:spPr bwMode="auto">
            <a:xfrm>
              <a:off x="7458200" y="3824544"/>
              <a:ext cx="219456" cy="219456"/>
            </a:xfrm>
            <a:custGeom>
              <a:avLst/>
              <a:gdLst>
                <a:gd name="T0" fmla="*/ 2707 w 4958"/>
                <a:gd name="T1" fmla="*/ 2593 h 4320"/>
                <a:gd name="T2" fmla="*/ 2672 w 4958"/>
                <a:gd name="T3" fmla="*/ 2675 h 4320"/>
                <a:gd name="T4" fmla="*/ 2609 w 4958"/>
                <a:gd name="T5" fmla="*/ 2738 h 4320"/>
                <a:gd name="T6" fmla="*/ 2526 w 4958"/>
                <a:gd name="T7" fmla="*/ 2773 h 4320"/>
                <a:gd name="T8" fmla="*/ 2455 w 4958"/>
                <a:gd name="T9" fmla="*/ 2776 h 4320"/>
                <a:gd name="T10" fmla="*/ 2368 w 4958"/>
                <a:gd name="T11" fmla="*/ 2749 h 4320"/>
                <a:gd name="T12" fmla="*/ 2299 w 4958"/>
                <a:gd name="T13" fmla="*/ 2692 h 4320"/>
                <a:gd name="T14" fmla="*/ 2256 w 4958"/>
                <a:gd name="T15" fmla="*/ 2615 h 4320"/>
                <a:gd name="T16" fmla="*/ 2247 w 4958"/>
                <a:gd name="T17" fmla="*/ 1620 h 4320"/>
                <a:gd name="T18" fmla="*/ 2256 w 4958"/>
                <a:gd name="T19" fmla="*/ 1552 h 4320"/>
                <a:gd name="T20" fmla="*/ 2299 w 4958"/>
                <a:gd name="T21" fmla="*/ 1473 h 4320"/>
                <a:gd name="T22" fmla="*/ 2368 w 4958"/>
                <a:gd name="T23" fmla="*/ 1417 h 4320"/>
                <a:gd name="T24" fmla="*/ 2455 w 4958"/>
                <a:gd name="T25" fmla="*/ 1390 h 4320"/>
                <a:gd name="T26" fmla="*/ 2526 w 4958"/>
                <a:gd name="T27" fmla="*/ 1394 h 4320"/>
                <a:gd name="T28" fmla="*/ 2609 w 4958"/>
                <a:gd name="T29" fmla="*/ 1428 h 4320"/>
                <a:gd name="T30" fmla="*/ 2672 w 4958"/>
                <a:gd name="T31" fmla="*/ 1492 h 4320"/>
                <a:gd name="T32" fmla="*/ 2707 w 4958"/>
                <a:gd name="T33" fmla="*/ 1574 h 4320"/>
                <a:gd name="T34" fmla="*/ 2479 w 4958"/>
                <a:gd name="T35" fmla="*/ 3780 h 4320"/>
                <a:gd name="T36" fmla="*/ 2387 w 4958"/>
                <a:gd name="T37" fmla="*/ 3767 h 4320"/>
                <a:gd name="T38" fmla="*/ 2282 w 4958"/>
                <a:gd name="T39" fmla="*/ 3710 h 4320"/>
                <a:gd name="T40" fmla="*/ 2206 w 4958"/>
                <a:gd name="T41" fmla="*/ 3618 h 4320"/>
                <a:gd name="T42" fmla="*/ 2171 w 4958"/>
                <a:gd name="T43" fmla="*/ 3503 h 4320"/>
                <a:gd name="T44" fmla="*/ 2176 w 4958"/>
                <a:gd name="T45" fmla="*/ 3410 h 4320"/>
                <a:gd name="T46" fmla="*/ 2221 w 4958"/>
                <a:gd name="T47" fmla="*/ 3299 h 4320"/>
                <a:gd name="T48" fmla="*/ 2305 w 4958"/>
                <a:gd name="T49" fmla="*/ 3216 h 4320"/>
                <a:gd name="T50" fmla="*/ 2416 w 4958"/>
                <a:gd name="T51" fmla="*/ 3170 h 4320"/>
                <a:gd name="T52" fmla="*/ 2511 w 4958"/>
                <a:gd name="T53" fmla="*/ 3165 h 4320"/>
                <a:gd name="T54" fmla="*/ 2626 w 4958"/>
                <a:gd name="T55" fmla="*/ 3200 h 4320"/>
                <a:gd name="T56" fmla="*/ 2718 w 4958"/>
                <a:gd name="T57" fmla="*/ 3276 h 4320"/>
                <a:gd name="T58" fmla="*/ 2774 w 4958"/>
                <a:gd name="T59" fmla="*/ 3380 h 4320"/>
                <a:gd name="T60" fmla="*/ 2789 w 4958"/>
                <a:gd name="T61" fmla="*/ 3471 h 4320"/>
                <a:gd name="T62" fmla="*/ 2765 w 4958"/>
                <a:gd name="T63" fmla="*/ 3592 h 4320"/>
                <a:gd name="T64" fmla="*/ 2699 w 4958"/>
                <a:gd name="T65" fmla="*/ 3690 h 4320"/>
                <a:gd name="T66" fmla="*/ 2599 w 4958"/>
                <a:gd name="T67" fmla="*/ 3756 h 4320"/>
                <a:gd name="T68" fmla="*/ 2479 w 4958"/>
                <a:gd name="T69" fmla="*/ 3780 h 4320"/>
                <a:gd name="T70" fmla="*/ 4901 w 4958"/>
                <a:gd name="T71" fmla="*/ 3776 h 4320"/>
                <a:gd name="T72" fmla="*/ 2786 w 4958"/>
                <a:gd name="T73" fmla="*/ 180 h 4320"/>
                <a:gd name="T74" fmla="*/ 2730 w 4958"/>
                <a:gd name="T75" fmla="*/ 106 h 4320"/>
                <a:gd name="T76" fmla="*/ 2659 w 4958"/>
                <a:gd name="T77" fmla="*/ 51 h 4320"/>
                <a:gd name="T78" fmla="*/ 2574 w 4958"/>
                <a:gd name="T79" fmla="*/ 13 h 4320"/>
                <a:gd name="T80" fmla="*/ 2479 w 4958"/>
                <a:gd name="T81" fmla="*/ 0 h 4320"/>
                <a:gd name="T82" fmla="*/ 2398 w 4958"/>
                <a:gd name="T83" fmla="*/ 9 h 4320"/>
                <a:gd name="T84" fmla="*/ 2300 w 4958"/>
                <a:gd name="T85" fmla="*/ 47 h 4320"/>
                <a:gd name="T86" fmla="*/ 2221 w 4958"/>
                <a:gd name="T87" fmla="*/ 112 h 4320"/>
                <a:gd name="T88" fmla="*/ 2161 w 4958"/>
                <a:gd name="T89" fmla="*/ 196 h 4320"/>
                <a:gd name="T90" fmla="*/ 58 w 4958"/>
                <a:gd name="T91" fmla="*/ 3775 h 4320"/>
                <a:gd name="T92" fmla="*/ 11 w 4958"/>
                <a:gd name="T93" fmla="*/ 3879 h 4320"/>
                <a:gd name="T94" fmla="*/ 0 w 4958"/>
                <a:gd name="T95" fmla="*/ 3968 h 4320"/>
                <a:gd name="T96" fmla="*/ 27 w 4958"/>
                <a:gd name="T97" fmla="*/ 4105 h 4320"/>
                <a:gd name="T98" fmla="*/ 103 w 4958"/>
                <a:gd name="T99" fmla="*/ 4217 h 4320"/>
                <a:gd name="T100" fmla="*/ 216 w 4958"/>
                <a:gd name="T101" fmla="*/ 4293 h 4320"/>
                <a:gd name="T102" fmla="*/ 354 w 4958"/>
                <a:gd name="T103" fmla="*/ 4320 h 4320"/>
                <a:gd name="T104" fmla="*/ 4675 w 4958"/>
                <a:gd name="T105" fmla="*/ 4314 h 4320"/>
                <a:gd name="T106" fmla="*/ 4802 w 4958"/>
                <a:gd name="T107" fmla="*/ 4260 h 4320"/>
                <a:gd name="T108" fmla="*/ 4898 w 4958"/>
                <a:gd name="T109" fmla="*/ 4165 h 4320"/>
                <a:gd name="T110" fmla="*/ 4952 w 4958"/>
                <a:gd name="T111" fmla="*/ 4039 h 4320"/>
                <a:gd name="T112" fmla="*/ 4958 w 4958"/>
                <a:gd name="T113" fmla="*/ 3946 h 4320"/>
                <a:gd name="T114" fmla="*/ 4941 w 4958"/>
                <a:gd name="T115" fmla="*/ 3862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958" h="4320">
                  <a:moveTo>
                    <a:pt x="2711" y="2546"/>
                  </a:moveTo>
                  <a:lnTo>
                    <a:pt x="2711" y="2546"/>
                  </a:lnTo>
                  <a:lnTo>
                    <a:pt x="2710" y="2569"/>
                  </a:lnTo>
                  <a:lnTo>
                    <a:pt x="2707" y="2593"/>
                  </a:lnTo>
                  <a:lnTo>
                    <a:pt x="2700" y="2615"/>
                  </a:lnTo>
                  <a:lnTo>
                    <a:pt x="2692" y="2636"/>
                  </a:lnTo>
                  <a:lnTo>
                    <a:pt x="2683" y="2656"/>
                  </a:lnTo>
                  <a:lnTo>
                    <a:pt x="2672" y="2675"/>
                  </a:lnTo>
                  <a:lnTo>
                    <a:pt x="2658" y="2692"/>
                  </a:lnTo>
                  <a:lnTo>
                    <a:pt x="2643" y="2710"/>
                  </a:lnTo>
                  <a:lnTo>
                    <a:pt x="2626" y="2724"/>
                  </a:lnTo>
                  <a:lnTo>
                    <a:pt x="2609" y="2738"/>
                  </a:lnTo>
                  <a:lnTo>
                    <a:pt x="2590" y="2749"/>
                  </a:lnTo>
                  <a:lnTo>
                    <a:pt x="2569" y="2759"/>
                  </a:lnTo>
                  <a:lnTo>
                    <a:pt x="2549" y="2767"/>
                  </a:lnTo>
                  <a:lnTo>
                    <a:pt x="2526" y="2773"/>
                  </a:lnTo>
                  <a:lnTo>
                    <a:pt x="2503" y="2776"/>
                  </a:lnTo>
                  <a:lnTo>
                    <a:pt x="2479" y="2778"/>
                  </a:lnTo>
                  <a:lnTo>
                    <a:pt x="2479" y="2778"/>
                  </a:lnTo>
                  <a:lnTo>
                    <a:pt x="2455" y="2776"/>
                  </a:lnTo>
                  <a:lnTo>
                    <a:pt x="2432" y="2773"/>
                  </a:lnTo>
                  <a:lnTo>
                    <a:pt x="2409" y="2767"/>
                  </a:lnTo>
                  <a:lnTo>
                    <a:pt x="2389" y="2759"/>
                  </a:lnTo>
                  <a:lnTo>
                    <a:pt x="2368" y="2749"/>
                  </a:lnTo>
                  <a:lnTo>
                    <a:pt x="2349" y="2738"/>
                  </a:lnTo>
                  <a:lnTo>
                    <a:pt x="2330" y="2724"/>
                  </a:lnTo>
                  <a:lnTo>
                    <a:pt x="2315" y="2710"/>
                  </a:lnTo>
                  <a:lnTo>
                    <a:pt x="2299" y="2692"/>
                  </a:lnTo>
                  <a:lnTo>
                    <a:pt x="2286" y="2675"/>
                  </a:lnTo>
                  <a:lnTo>
                    <a:pt x="2275" y="2656"/>
                  </a:lnTo>
                  <a:lnTo>
                    <a:pt x="2264" y="2636"/>
                  </a:lnTo>
                  <a:lnTo>
                    <a:pt x="2256" y="2615"/>
                  </a:lnTo>
                  <a:lnTo>
                    <a:pt x="2251" y="2593"/>
                  </a:lnTo>
                  <a:lnTo>
                    <a:pt x="2248" y="2569"/>
                  </a:lnTo>
                  <a:lnTo>
                    <a:pt x="2247" y="2546"/>
                  </a:lnTo>
                  <a:lnTo>
                    <a:pt x="2247" y="1620"/>
                  </a:lnTo>
                  <a:lnTo>
                    <a:pt x="2247" y="1620"/>
                  </a:lnTo>
                  <a:lnTo>
                    <a:pt x="2248" y="1596"/>
                  </a:lnTo>
                  <a:lnTo>
                    <a:pt x="2251" y="1574"/>
                  </a:lnTo>
                  <a:lnTo>
                    <a:pt x="2256" y="1552"/>
                  </a:lnTo>
                  <a:lnTo>
                    <a:pt x="2264" y="1530"/>
                  </a:lnTo>
                  <a:lnTo>
                    <a:pt x="2275" y="1511"/>
                  </a:lnTo>
                  <a:lnTo>
                    <a:pt x="2286" y="1492"/>
                  </a:lnTo>
                  <a:lnTo>
                    <a:pt x="2299" y="1473"/>
                  </a:lnTo>
                  <a:lnTo>
                    <a:pt x="2315" y="1457"/>
                  </a:lnTo>
                  <a:lnTo>
                    <a:pt x="2330" y="1441"/>
                  </a:lnTo>
                  <a:lnTo>
                    <a:pt x="2349" y="1428"/>
                  </a:lnTo>
                  <a:lnTo>
                    <a:pt x="2368" y="1417"/>
                  </a:lnTo>
                  <a:lnTo>
                    <a:pt x="2389" y="1406"/>
                  </a:lnTo>
                  <a:lnTo>
                    <a:pt x="2409" y="1400"/>
                  </a:lnTo>
                  <a:lnTo>
                    <a:pt x="2432" y="1394"/>
                  </a:lnTo>
                  <a:lnTo>
                    <a:pt x="2455" y="1390"/>
                  </a:lnTo>
                  <a:lnTo>
                    <a:pt x="2479" y="1389"/>
                  </a:lnTo>
                  <a:lnTo>
                    <a:pt x="2479" y="1389"/>
                  </a:lnTo>
                  <a:lnTo>
                    <a:pt x="2503" y="1390"/>
                  </a:lnTo>
                  <a:lnTo>
                    <a:pt x="2526" y="1394"/>
                  </a:lnTo>
                  <a:lnTo>
                    <a:pt x="2549" y="1400"/>
                  </a:lnTo>
                  <a:lnTo>
                    <a:pt x="2569" y="1406"/>
                  </a:lnTo>
                  <a:lnTo>
                    <a:pt x="2590" y="1417"/>
                  </a:lnTo>
                  <a:lnTo>
                    <a:pt x="2609" y="1428"/>
                  </a:lnTo>
                  <a:lnTo>
                    <a:pt x="2626" y="1441"/>
                  </a:lnTo>
                  <a:lnTo>
                    <a:pt x="2643" y="1457"/>
                  </a:lnTo>
                  <a:lnTo>
                    <a:pt x="2658" y="1473"/>
                  </a:lnTo>
                  <a:lnTo>
                    <a:pt x="2672" y="1492"/>
                  </a:lnTo>
                  <a:lnTo>
                    <a:pt x="2683" y="1511"/>
                  </a:lnTo>
                  <a:lnTo>
                    <a:pt x="2692" y="1530"/>
                  </a:lnTo>
                  <a:lnTo>
                    <a:pt x="2700" y="1552"/>
                  </a:lnTo>
                  <a:lnTo>
                    <a:pt x="2707" y="1574"/>
                  </a:lnTo>
                  <a:lnTo>
                    <a:pt x="2710" y="1596"/>
                  </a:lnTo>
                  <a:lnTo>
                    <a:pt x="2711" y="1620"/>
                  </a:lnTo>
                  <a:lnTo>
                    <a:pt x="2711" y="2546"/>
                  </a:lnTo>
                  <a:close/>
                  <a:moveTo>
                    <a:pt x="2479" y="3780"/>
                  </a:moveTo>
                  <a:lnTo>
                    <a:pt x="2479" y="3780"/>
                  </a:lnTo>
                  <a:lnTo>
                    <a:pt x="2447" y="3778"/>
                  </a:lnTo>
                  <a:lnTo>
                    <a:pt x="2416" y="3773"/>
                  </a:lnTo>
                  <a:lnTo>
                    <a:pt x="2387" y="3767"/>
                  </a:lnTo>
                  <a:lnTo>
                    <a:pt x="2359" y="3756"/>
                  </a:lnTo>
                  <a:lnTo>
                    <a:pt x="2330" y="3743"/>
                  </a:lnTo>
                  <a:lnTo>
                    <a:pt x="2305" y="3727"/>
                  </a:lnTo>
                  <a:lnTo>
                    <a:pt x="2282" y="3710"/>
                  </a:lnTo>
                  <a:lnTo>
                    <a:pt x="2259" y="3690"/>
                  </a:lnTo>
                  <a:lnTo>
                    <a:pt x="2240" y="3667"/>
                  </a:lnTo>
                  <a:lnTo>
                    <a:pt x="2221" y="3644"/>
                  </a:lnTo>
                  <a:lnTo>
                    <a:pt x="2206" y="3618"/>
                  </a:lnTo>
                  <a:lnTo>
                    <a:pt x="2193" y="3592"/>
                  </a:lnTo>
                  <a:lnTo>
                    <a:pt x="2184" y="3563"/>
                  </a:lnTo>
                  <a:lnTo>
                    <a:pt x="2176" y="3533"/>
                  </a:lnTo>
                  <a:lnTo>
                    <a:pt x="2171" y="3503"/>
                  </a:lnTo>
                  <a:lnTo>
                    <a:pt x="2169" y="3471"/>
                  </a:lnTo>
                  <a:lnTo>
                    <a:pt x="2169" y="3471"/>
                  </a:lnTo>
                  <a:lnTo>
                    <a:pt x="2171" y="3440"/>
                  </a:lnTo>
                  <a:lnTo>
                    <a:pt x="2176" y="3410"/>
                  </a:lnTo>
                  <a:lnTo>
                    <a:pt x="2184" y="3380"/>
                  </a:lnTo>
                  <a:lnTo>
                    <a:pt x="2193" y="3351"/>
                  </a:lnTo>
                  <a:lnTo>
                    <a:pt x="2206" y="3325"/>
                  </a:lnTo>
                  <a:lnTo>
                    <a:pt x="2221" y="3299"/>
                  </a:lnTo>
                  <a:lnTo>
                    <a:pt x="2240" y="3276"/>
                  </a:lnTo>
                  <a:lnTo>
                    <a:pt x="2259" y="3253"/>
                  </a:lnTo>
                  <a:lnTo>
                    <a:pt x="2282" y="3233"/>
                  </a:lnTo>
                  <a:lnTo>
                    <a:pt x="2305" y="3216"/>
                  </a:lnTo>
                  <a:lnTo>
                    <a:pt x="2330" y="3200"/>
                  </a:lnTo>
                  <a:lnTo>
                    <a:pt x="2359" y="3187"/>
                  </a:lnTo>
                  <a:lnTo>
                    <a:pt x="2387" y="3178"/>
                  </a:lnTo>
                  <a:lnTo>
                    <a:pt x="2416" y="3170"/>
                  </a:lnTo>
                  <a:lnTo>
                    <a:pt x="2447" y="3165"/>
                  </a:lnTo>
                  <a:lnTo>
                    <a:pt x="2479" y="3163"/>
                  </a:lnTo>
                  <a:lnTo>
                    <a:pt x="2479" y="3163"/>
                  </a:lnTo>
                  <a:lnTo>
                    <a:pt x="2511" y="3165"/>
                  </a:lnTo>
                  <a:lnTo>
                    <a:pt x="2541" y="3170"/>
                  </a:lnTo>
                  <a:lnTo>
                    <a:pt x="2571" y="3178"/>
                  </a:lnTo>
                  <a:lnTo>
                    <a:pt x="2599" y="3187"/>
                  </a:lnTo>
                  <a:lnTo>
                    <a:pt x="2626" y="3200"/>
                  </a:lnTo>
                  <a:lnTo>
                    <a:pt x="2653" y="3216"/>
                  </a:lnTo>
                  <a:lnTo>
                    <a:pt x="2676" y="3233"/>
                  </a:lnTo>
                  <a:lnTo>
                    <a:pt x="2699" y="3253"/>
                  </a:lnTo>
                  <a:lnTo>
                    <a:pt x="2718" y="3276"/>
                  </a:lnTo>
                  <a:lnTo>
                    <a:pt x="2737" y="3299"/>
                  </a:lnTo>
                  <a:lnTo>
                    <a:pt x="2751" y="3325"/>
                  </a:lnTo>
                  <a:lnTo>
                    <a:pt x="2765" y="3351"/>
                  </a:lnTo>
                  <a:lnTo>
                    <a:pt x="2774" y="3380"/>
                  </a:lnTo>
                  <a:lnTo>
                    <a:pt x="2782" y="3410"/>
                  </a:lnTo>
                  <a:lnTo>
                    <a:pt x="2787" y="3440"/>
                  </a:lnTo>
                  <a:lnTo>
                    <a:pt x="2789" y="3471"/>
                  </a:lnTo>
                  <a:lnTo>
                    <a:pt x="2789" y="3471"/>
                  </a:lnTo>
                  <a:lnTo>
                    <a:pt x="2787" y="3503"/>
                  </a:lnTo>
                  <a:lnTo>
                    <a:pt x="2782" y="3533"/>
                  </a:lnTo>
                  <a:lnTo>
                    <a:pt x="2774" y="3563"/>
                  </a:lnTo>
                  <a:lnTo>
                    <a:pt x="2765" y="3592"/>
                  </a:lnTo>
                  <a:lnTo>
                    <a:pt x="2751" y="3618"/>
                  </a:lnTo>
                  <a:lnTo>
                    <a:pt x="2737" y="3644"/>
                  </a:lnTo>
                  <a:lnTo>
                    <a:pt x="2718" y="3667"/>
                  </a:lnTo>
                  <a:lnTo>
                    <a:pt x="2699" y="3690"/>
                  </a:lnTo>
                  <a:lnTo>
                    <a:pt x="2676" y="3710"/>
                  </a:lnTo>
                  <a:lnTo>
                    <a:pt x="2653" y="3727"/>
                  </a:lnTo>
                  <a:lnTo>
                    <a:pt x="2626" y="3743"/>
                  </a:lnTo>
                  <a:lnTo>
                    <a:pt x="2599" y="3756"/>
                  </a:lnTo>
                  <a:lnTo>
                    <a:pt x="2571" y="3767"/>
                  </a:lnTo>
                  <a:lnTo>
                    <a:pt x="2541" y="3773"/>
                  </a:lnTo>
                  <a:lnTo>
                    <a:pt x="2511" y="3778"/>
                  </a:lnTo>
                  <a:lnTo>
                    <a:pt x="2479" y="3780"/>
                  </a:lnTo>
                  <a:close/>
                  <a:moveTo>
                    <a:pt x="4917" y="3805"/>
                  </a:moveTo>
                  <a:lnTo>
                    <a:pt x="4917" y="3805"/>
                  </a:lnTo>
                  <a:lnTo>
                    <a:pt x="4901" y="3776"/>
                  </a:lnTo>
                  <a:lnTo>
                    <a:pt x="4901" y="3776"/>
                  </a:lnTo>
                  <a:lnTo>
                    <a:pt x="4896" y="3769"/>
                  </a:lnTo>
                  <a:lnTo>
                    <a:pt x="2786" y="180"/>
                  </a:lnTo>
                  <a:lnTo>
                    <a:pt x="2786" y="180"/>
                  </a:lnTo>
                  <a:lnTo>
                    <a:pt x="2786" y="180"/>
                  </a:lnTo>
                  <a:lnTo>
                    <a:pt x="2773" y="160"/>
                  </a:lnTo>
                  <a:lnTo>
                    <a:pt x="2760" y="141"/>
                  </a:lnTo>
                  <a:lnTo>
                    <a:pt x="2746" y="123"/>
                  </a:lnTo>
                  <a:lnTo>
                    <a:pt x="2730" y="106"/>
                  </a:lnTo>
                  <a:lnTo>
                    <a:pt x="2714" y="90"/>
                  </a:lnTo>
                  <a:lnTo>
                    <a:pt x="2697" y="76"/>
                  </a:lnTo>
                  <a:lnTo>
                    <a:pt x="2678" y="62"/>
                  </a:lnTo>
                  <a:lnTo>
                    <a:pt x="2659" y="51"/>
                  </a:lnTo>
                  <a:lnTo>
                    <a:pt x="2639" y="40"/>
                  </a:lnTo>
                  <a:lnTo>
                    <a:pt x="2618" y="28"/>
                  </a:lnTo>
                  <a:lnTo>
                    <a:pt x="2596" y="21"/>
                  </a:lnTo>
                  <a:lnTo>
                    <a:pt x="2574" y="13"/>
                  </a:lnTo>
                  <a:lnTo>
                    <a:pt x="2552" y="8"/>
                  </a:lnTo>
                  <a:lnTo>
                    <a:pt x="2528" y="3"/>
                  </a:lnTo>
                  <a:lnTo>
                    <a:pt x="2503" y="2"/>
                  </a:lnTo>
                  <a:lnTo>
                    <a:pt x="2479" y="0"/>
                  </a:lnTo>
                  <a:lnTo>
                    <a:pt x="2479" y="0"/>
                  </a:lnTo>
                  <a:lnTo>
                    <a:pt x="2452" y="2"/>
                  </a:lnTo>
                  <a:lnTo>
                    <a:pt x="2424" y="5"/>
                  </a:lnTo>
                  <a:lnTo>
                    <a:pt x="2398" y="9"/>
                  </a:lnTo>
                  <a:lnTo>
                    <a:pt x="2373" y="16"/>
                  </a:lnTo>
                  <a:lnTo>
                    <a:pt x="2348" y="25"/>
                  </a:lnTo>
                  <a:lnTo>
                    <a:pt x="2324" y="36"/>
                  </a:lnTo>
                  <a:lnTo>
                    <a:pt x="2300" y="47"/>
                  </a:lnTo>
                  <a:lnTo>
                    <a:pt x="2280" y="62"/>
                  </a:lnTo>
                  <a:lnTo>
                    <a:pt x="2258" y="77"/>
                  </a:lnTo>
                  <a:lnTo>
                    <a:pt x="2239" y="93"/>
                  </a:lnTo>
                  <a:lnTo>
                    <a:pt x="2221" y="112"/>
                  </a:lnTo>
                  <a:lnTo>
                    <a:pt x="2204" y="131"/>
                  </a:lnTo>
                  <a:lnTo>
                    <a:pt x="2188" y="152"/>
                  </a:lnTo>
                  <a:lnTo>
                    <a:pt x="2174" y="174"/>
                  </a:lnTo>
                  <a:lnTo>
                    <a:pt x="2161" y="196"/>
                  </a:lnTo>
                  <a:lnTo>
                    <a:pt x="2150" y="220"/>
                  </a:lnTo>
                  <a:lnTo>
                    <a:pt x="76" y="3751"/>
                  </a:lnTo>
                  <a:lnTo>
                    <a:pt x="76" y="3751"/>
                  </a:lnTo>
                  <a:lnTo>
                    <a:pt x="58" y="3775"/>
                  </a:lnTo>
                  <a:lnTo>
                    <a:pt x="44" y="3799"/>
                  </a:lnTo>
                  <a:lnTo>
                    <a:pt x="30" y="3824"/>
                  </a:lnTo>
                  <a:lnTo>
                    <a:pt x="21" y="3851"/>
                  </a:lnTo>
                  <a:lnTo>
                    <a:pt x="11" y="3879"/>
                  </a:lnTo>
                  <a:lnTo>
                    <a:pt x="5" y="3908"/>
                  </a:lnTo>
                  <a:lnTo>
                    <a:pt x="2" y="3938"/>
                  </a:lnTo>
                  <a:lnTo>
                    <a:pt x="0" y="3968"/>
                  </a:lnTo>
                  <a:lnTo>
                    <a:pt x="0" y="3968"/>
                  </a:lnTo>
                  <a:lnTo>
                    <a:pt x="2" y="4004"/>
                  </a:lnTo>
                  <a:lnTo>
                    <a:pt x="6" y="4039"/>
                  </a:lnTo>
                  <a:lnTo>
                    <a:pt x="16" y="4072"/>
                  </a:lnTo>
                  <a:lnTo>
                    <a:pt x="27" y="4105"/>
                  </a:lnTo>
                  <a:lnTo>
                    <a:pt x="43" y="4135"/>
                  </a:lnTo>
                  <a:lnTo>
                    <a:pt x="60" y="4165"/>
                  </a:lnTo>
                  <a:lnTo>
                    <a:pt x="81" y="4192"/>
                  </a:lnTo>
                  <a:lnTo>
                    <a:pt x="103" y="4217"/>
                  </a:lnTo>
                  <a:lnTo>
                    <a:pt x="128" y="4239"/>
                  </a:lnTo>
                  <a:lnTo>
                    <a:pt x="156" y="4260"/>
                  </a:lnTo>
                  <a:lnTo>
                    <a:pt x="185" y="4277"/>
                  </a:lnTo>
                  <a:lnTo>
                    <a:pt x="216" y="4293"/>
                  </a:lnTo>
                  <a:lnTo>
                    <a:pt x="248" y="4304"/>
                  </a:lnTo>
                  <a:lnTo>
                    <a:pt x="283" y="4314"/>
                  </a:lnTo>
                  <a:lnTo>
                    <a:pt x="318" y="4318"/>
                  </a:lnTo>
                  <a:lnTo>
                    <a:pt x="354" y="4320"/>
                  </a:lnTo>
                  <a:lnTo>
                    <a:pt x="4604" y="4320"/>
                  </a:lnTo>
                  <a:lnTo>
                    <a:pt x="4604" y="4320"/>
                  </a:lnTo>
                  <a:lnTo>
                    <a:pt x="4640" y="4318"/>
                  </a:lnTo>
                  <a:lnTo>
                    <a:pt x="4675" y="4314"/>
                  </a:lnTo>
                  <a:lnTo>
                    <a:pt x="4710" y="4304"/>
                  </a:lnTo>
                  <a:lnTo>
                    <a:pt x="4742" y="4293"/>
                  </a:lnTo>
                  <a:lnTo>
                    <a:pt x="4773" y="4277"/>
                  </a:lnTo>
                  <a:lnTo>
                    <a:pt x="4802" y="4260"/>
                  </a:lnTo>
                  <a:lnTo>
                    <a:pt x="4828" y="4239"/>
                  </a:lnTo>
                  <a:lnTo>
                    <a:pt x="4854" y="4217"/>
                  </a:lnTo>
                  <a:lnTo>
                    <a:pt x="4877" y="4192"/>
                  </a:lnTo>
                  <a:lnTo>
                    <a:pt x="4898" y="4165"/>
                  </a:lnTo>
                  <a:lnTo>
                    <a:pt x="4915" y="4135"/>
                  </a:lnTo>
                  <a:lnTo>
                    <a:pt x="4931" y="4105"/>
                  </a:lnTo>
                  <a:lnTo>
                    <a:pt x="4942" y="4072"/>
                  </a:lnTo>
                  <a:lnTo>
                    <a:pt x="4952" y="4039"/>
                  </a:lnTo>
                  <a:lnTo>
                    <a:pt x="4956" y="4004"/>
                  </a:lnTo>
                  <a:lnTo>
                    <a:pt x="4958" y="3968"/>
                  </a:lnTo>
                  <a:lnTo>
                    <a:pt x="4958" y="3968"/>
                  </a:lnTo>
                  <a:lnTo>
                    <a:pt x="4958" y="3946"/>
                  </a:lnTo>
                  <a:lnTo>
                    <a:pt x="4955" y="3923"/>
                  </a:lnTo>
                  <a:lnTo>
                    <a:pt x="4952" y="3903"/>
                  </a:lnTo>
                  <a:lnTo>
                    <a:pt x="4947" y="3882"/>
                  </a:lnTo>
                  <a:lnTo>
                    <a:pt x="4941" y="3862"/>
                  </a:lnTo>
                  <a:lnTo>
                    <a:pt x="4934" y="3843"/>
                  </a:lnTo>
                  <a:lnTo>
                    <a:pt x="4926" y="3824"/>
                  </a:lnTo>
                  <a:lnTo>
                    <a:pt x="4917" y="380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56972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4" grpId="0"/>
      <p:bldP spid="17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90" grpId="0" animBg="1"/>
      <p:bldP spid="191" grpId="0" animBg="1"/>
      <p:bldP spid="192" grpId="0" animBg="1"/>
      <p:bldP spid="193" grpId="0" animBg="1"/>
      <p:bldP spid="19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49585" y="531812"/>
            <a:ext cx="4416830" cy="4059237"/>
          </a:xfrm>
        </p:spPr>
        <p:txBody>
          <a:bodyPr/>
          <a:lstStyle/>
          <a:p>
            <a:pPr marL="274320" indent="-274320">
              <a:buFont typeface="+mj-lt"/>
              <a:buAutoNum type="arabicPeriod"/>
            </a:pPr>
            <a:r>
              <a:rPr lang="en-US" sz="2000" dirty="0" smtClean="0"/>
              <a:t>The State of Piracy</a:t>
            </a:r>
          </a:p>
          <a:p>
            <a:pPr marL="274320" indent="-274320">
              <a:buFont typeface="+mj-lt"/>
              <a:buAutoNum type="arabicPeriod"/>
            </a:pPr>
            <a:r>
              <a:rPr lang="en-US" sz="2000" dirty="0" smtClean="0"/>
              <a:t>Cisco’s Anti-Piracy Approach</a:t>
            </a:r>
          </a:p>
          <a:p>
            <a:pPr marL="274320" indent="-274320">
              <a:buFont typeface="+mj-lt"/>
              <a:buAutoNum type="arabicPeriod"/>
            </a:pPr>
            <a:r>
              <a:rPr lang="en-US" sz="2000" dirty="0" smtClean="0"/>
              <a:t>Forensic Watermark</a:t>
            </a:r>
          </a:p>
          <a:p>
            <a:pPr marL="274320" indent="-274320">
              <a:buFont typeface="+mj-lt"/>
              <a:buAutoNum type="arabicPeriod"/>
            </a:pPr>
            <a:r>
              <a:rPr lang="en-US" sz="2000" dirty="0" smtClean="0"/>
              <a:t>Streaming </a:t>
            </a:r>
            <a:r>
              <a:rPr lang="en-US" sz="2000" dirty="0"/>
              <a:t>Piracy </a:t>
            </a:r>
            <a:r>
              <a:rPr lang="en-US" sz="2000" dirty="0" smtClean="0"/>
              <a:t>Prevention</a:t>
            </a:r>
          </a:p>
          <a:p>
            <a:pPr marL="274320" indent="-274320">
              <a:buFont typeface="+mj-lt"/>
              <a:buAutoNum type="arabicPeriod"/>
            </a:pPr>
            <a:r>
              <a:rPr lang="en-US" sz="2000" dirty="0" smtClean="0"/>
              <a:t>Credentials </a:t>
            </a:r>
            <a:r>
              <a:rPr lang="en-US" sz="2000" dirty="0"/>
              <a:t>Sharing Prevention</a:t>
            </a:r>
          </a:p>
          <a:p>
            <a:pPr marL="274320" indent="-274320">
              <a:buFont typeface="+mj-lt"/>
              <a:buAutoNum type="arabicPeriod"/>
            </a:pPr>
            <a:r>
              <a:rPr lang="en-US" sz="2000" dirty="0" smtClean="0"/>
              <a:t>Anti-Piracy Analytics Enhancements </a:t>
            </a:r>
          </a:p>
          <a:p>
            <a:pPr marL="274320" indent="-274320">
              <a:buFont typeface="+mj-lt"/>
              <a:buAutoNum type="arabicPeriod"/>
            </a:pPr>
            <a:r>
              <a:rPr lang="en-US" sz="2000" dirty="0" smtClean="0"/>
              <a:t>Summary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3301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0" y="1073150"/>
            <a:ext cx="9144000" cy="1177165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rtlCol="0">
            <a:noAutofit/>
          </a:bodyPr>
          <a:lstStyle/>
          <a:p>
            <a:endParaRPr lang="en-US" sz="1000" dirty="0" smtClean="0">
              <a:latin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Advantages of Managed Service for </a:t>
            </a:r>
            <a:r>
              <a:rPr lang="en-US" dirty="0" smtClean="0"/>
              <a:t>SPP: </a:t>
            </a:r>
            <a:br>
              <a:rPr lang="en-US" dirty="0" smtClean="0"/>
            </a:br>
            <a:r>
              <a:rPr lang="en-US" sz="2400" dirty="0" smtClean="0"/>
              <a:t>Keep-up </a:t>
            </a:r>
            <a:r>
              <a:rPr lang="en-US" sz="2400" dirty="0"/>
              <a:t>with </a:t>
            </a:r>
            <a:r>
              <a:rPr lang="en-US" sz="2400" dirty="0" smtClean="0"/>
              <a:t>Piracy Shift to Re-distribution Threats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199543" y="1202203"/>
            <a:ext cx="32930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“</a:t>
            </a:r>
            <a:r>
              <a:rPr lang="en-US" i="1" dirty="0">
                <a:solidFill>
                  <a:schemeClr val="tx2"/>
                </a:solidFill>
              </a:rPr>
              <a:t>C</a:t>
            </a:r>
            <a:r>
              <a:rPr lang="en-US" i="1" dirty="0" smtClean="0">
                <a:solidFill>
                  <a:schemeClr val="tx2"/>
                </a:solidFill>
              </a:rPr>
              <a:t>ontent </a:t>
            </a:r>
            <a:r>
              <a:rPr lang="en-US" i="1" dirty="0">
                <a:solidFill>
                  <a:schemeClr val="tx2"/>
                </a:solidFill>
              </a:rPr>
              <a:t>protection must shift to operational models using </a:t>
            </a:r>
            <a:r>
              <a:rPr lang="en-US" i="1" dirty="0" smtClean="0">
                <a:solidFill>
                  <a:schemeClr val="tx2"/>
                </a:solidFill>
              </a:rPr>
              <a:t>enforcement</a:t>
            </a:r>
            <a:r>
              <a:rPr lang="en-US" dirty="0" smtClean="0">
                <a:solidFill>
                  <a:schemeClr val="tx2"/>
                </a:solidFill>
              </a:rPr>
              <a:t>” </a:t>
            </a:r>
            <a:r>
              <a:rPr lang="en-US" sz="1200" dirty="0" smtClean="0">
                <a:solidFill>
                  <a:schemeClr val="tx2"/>
                </a:solidFill>
              </a:rPr>
              <a:t>ABI Research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765781" y="1202203"/>
            <a:ext cx="35793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Cisco’s </a:t>
            </a:r>
            <a:r>
              <a:rPr lang="en-US" dirty="0" err="1">
                <a:solidFill>
                  <a:schemeClr val="tx2"/>
                </a:solidFill>
              </a:rPr>
              <a:t>OpSec</a:t>
            </a:r>
            <a:r>
              <a:rPr lang="en-US" dirty="0">
                <a:solidFill>
                  <a:schemeClr val="tx2"/>
                </a:solidFill>
              </a:rPr>
              <a:t>: Established, experienced, intelligence-gathering operation worldwide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3492629" y="1184332"/>
            <a:ext cx="1204491" cy="959073"/>
            <a:chOff x="3300422" y="2293363"/>
            <a:chExt cx="1204491" cy="959073"/>
          </a:xfrm>
        </p:grpSpPr>
        <p:sp>
          <p:nvSpPr>
            <p:cNvPr id="34" name="Rectangle 1"/>
            <p:cNvSpPr/>
            <p:nvPr/>
          </p:nvSpPr>
          <p:spPr>
            <a:xfrm>
              <a:off x="3300422" y="2293363"/>
              <a:ext cx="1204491" cy="959073"/>
            </a:xfrm>
            <a:custGeom>
              <a:avLst/>
              <a:gdLst/>
              <a:ahLst/>
              <a:cxnLst/>
              <a:rect l="l" t="t" r="r" b="b"/>
              <a:pathLst>
                <a:path w="2296775" h="1828800">
                  <a:moveTo>
                    <a:pt x="0" y="0"/>
                  </a:moveTo>
                  <a:lnTo>
                    <a:pt x="1828800" y="0"/>
                  </a:lnTo>
                  <a:lnTo>
                    <a:pt x="1828800" y="862162"/>
                  </a:lnTo>
                  <a:lnTo>
                    <a:pt x="1930655" y="862162"/>
                  </a:lnTo>
                  <a:cubicBezTo>
                    <a:pt x="1959480" y="793628"/>
                    <a:pt x="2027260" y="745521"/>
                    <a:pt x="2106275" y="745521"/>
                  </a:cubicBezTo>
                  <a:cubicBezTo>
                    <a:pt x="2211485" y="745521"/>
                    <a:pt x="2296775" y="830811"/>
                    <a:pt x="2296775" y="936021"/>
                  </a:cubicBezTo>
                  <a:cubicBezTo>
                    <a:pt x="2296775" y="1041231"/>
                    <a:pt x="2211485" y="1126521"/>
                    <a:pt x="2106275" y="1126521"/>
                  </a:cubicBezTo>
                  <a:cubicBezTo>
                    <a:pt x="2029220" y="1126521"/>
                    <a:pt x="1962850" y="1080772"/>
                    <a:pt x="1933705" y="1014562"/>
                  </a:cubicBezTo>
                  <a:lnTo>
                    <a:pt x="1828800" y="1014562"/>
                  </a:lnTo>
                  <a:lnTo>
                    <a:pt x="1828800" y="1828800"/>
                  </a:lnTo>
                  <a:lnTo>
                    <a:pt x="0" y="182880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3596683" y="2565343"/>
              <a:ext cx="420426" cy="415112"/>
              <a:chOff x="1666959" y="798314"/>
              <a:chExt cx="5041338" cy="4977621"/>
            </a:xfrm>
            <a:solidFill>
              <a:schemeClr val="tx2"/>
            </a:solidFill>
          </p:grpSpPr>
          <p:sp>
            <p:nvSpPr>
              <p:cNvPr id="22" name="Freeform 21"/>
              <p:cNvSpPr/>
              <p:nvPr/>
            </p:nvSpPr>
            <p:spPr>
              <a:xfrm>
                <a:off x="1666959" y="798314"/>
                <a:ext cx="5041338" cy="4977621"/>
              </a:xfrm>
              <a:custGeom>
                <a:avLst/>
                <a:gdLst>
                  <a:gd name="connsiteX0" fmla="*/ 3934669 w 5041338"/>
                  <a:gd name="connsiteY0" fmla="*/ 0 h 4977621"/>
                  <a:gd name="connsiteX1" fmla="*/ 4721526 w 5041338"/>
                  <a:gd name="connsiteY1" fmla="*/ 0 h 4977621"/>
                  <a:gd name="connsiteX2" fmla="*/ 5041338 w 5041338"/>
                  <a:gd name="connsiteY2" fmla="*/ 319812 h 4977621"/>
                  <a:gd name="connsiteX3" fmla="*/ 5041338 w 5041338"/>
                  <a:gd name="connsiteY3" fmla="*/ 4657809 h 4977621"/>
                  <a:gd name="connsiteX4" fmla="*/ 4721526 w 5041338"/>
                  <a:gd name="connsiteY4" fmla="*/ 4977621 h 4977621"/>
                  <a:gd name="connsiteX5" fmla="*/ 319812 w 5041338"/>
                  <a:gd name="connsiteY5" fmla="*/ 4977621 h 4977621"/>
                  <a:gd name="connsiteX6" fmla="*/ 0 w 5041338"/>
                  <a:gd name="connsiteY6" fmla="*/ 4657809 h 4977621"/>
                  <a:gd name="connsiteX7" fmla="*/ 0 w 5041338"/>
                  <a:gd name="connsiteY7" fmla="*/ 4576578 h 4977621"/>
                  <a:gd name="connsiteX8" fmla="*/ 457338 w 5041338"/>
                  <a:gd name="connsiteY8" fmla="*/ 4576579 h 4977621"/>
                  <a:gd name="connsiteX9" fmla="*/ 466663 w 5041338"/>
                  <a:gd name="connsiteY9" fmla="*/ 4578461 h 4977621"/>
                  <a:gd name="connsiteX10" fmla="*/ 4574675 w 5041338"/>
                  <a:gd name="connsiteY10" fmla="*/ 4578461 h 4977621"/>
                  <a:gd name="connsiteX11" fmla="*/ 4634648 w 5041338"/>
                  <a:gd name="connsiteY11" fmla="*/ 4518488 h 4977621"/>
                  <a:gd name="connsiteX12" fmla="*/ 4634648 w 5041338"/>
                  <a:gd name="connsiteY12" fmla="*/ 459133 h 4977621"/>
                  <a:gd name="connsiteX13" fmla="*/ 4574675 w 5041338"/>
                  <a:gd name="connsiteY13" fmla="*/ 399160 h 4977621"/>
                  <a:gd name="connsiteX14" fmla="*/ 4201827 w 5041338"/>
                  <a:gd name="connsiteY14" fmla="*/ 399160 h 4977621"/>
                  <a:gd name="connsiteX15" fmla="*/ 4201826 w 5041338"/>
                  <a:gd name="connsiteY15" fmla="*/ 969112 h 4977621"/>
                  <a:gd name="connsiteX16" fmla="*/ 4068408 w 5041338"/>
                  <a:gd name="connsiteY16" fmla="*/ 1102530 h 4977621"/>
                  <a:gd name="connsiteX17" fmla="*/ 4068409 w 5041338"/>
                  <a:gd name="connsiteY17" fmla="*/ 1102529 h 4977621"/>
                  <a:gd name="connsiteX18" fmla="*/ 3934991 w 5041338"/>
                  <a:gd name="connsiteY18" fmla="*/ 969111 h 4977621"/>
                  <a:gd name="connsiteX19" fmla="*/ 3934669 w 5041338"/>
                  <a:gd name="connsiteY19" fmla="*/ 0 h 4977621"/>
                  <a:gd name="connsiteX20" fmla="*/ 319812 w 5041338"/>
                  <a:gd name="connsiteY20" fmla="*/ 0 h 4977621"/>
                  <a:gd name="connsiteX21" fmla="*/ 3551811 w 5041338"/>
                  <a:gd name="connsiteY21" fmla="*/ 3717 h 4977621"/>
                  <a:gd name="connsiteX22" fmla="*/ 3540256 w 5041338"/>
                  <a:gd name="connsiteY22" fmla="*/ 966436 h 4977621"/>
                  <a:gd name="connsiteX23" fmla="*/ 3431080 w 5041338"/>
                  <a:gd name="connsiteY23" fmla="*/ 1069571 h 4977621"/>
                  <a:gd name="connsiteX24" fmla="*/ 1569606 w 5041338"/>
                  <a:gd name="connsiteY24" fmla="*/ 1069571 h 4977621"/>
                  <a:gd name="connsiteX25" fmla="*/ 1464167 w 5041338"/>
                  <a:gd name="connsiteY25" fmla="*/ 964132 h 4977621"/>
                  <a:gd name="connsiteX26" fmla="*/ 1569606 w 5041338"/>
                  <a:gd name="connsiteY26" fmla="*/ 858693 h 4977621"/>
                  <a:gd name="connsiteX27" fmla="*/ 3278182 w 5041338"/>
                  <a:gd name="connsiteY27" fmla="*/ 858693 h 4977621"/>
                  <a:gd name="connsiteX28" fmla="*/ 3278182 w 5041338"/>
                  <a:gd name="connsiteY28" fmla="*/ 399160 h 4977621"/>
                  <a:gd name="connsiteX29" fmla="*/ 466663 w 5041338"/>
                  <a:gd name="connsiteY29" fmla="*/ 399160 h 4977621"/>
                  <a:gd name="connsiteX30" fmla="*/ 406690 w 5041338"/>
                  <a:gd name="connsiteY30" fmla="*/ 459133 h 4977621"/>
                  <a:gd name="connsiteX31" fmla="*/ 406690 w 5041338"/>
                  <a:gd name="connsiteY31" fmla="*/ 4185111 h 4977621"/>
                  <a:gd name="connsiteX32" fmla="*/ 0 w 5041338"/>
                  <a:gd name="connsiteY32" fmla="*/ 4185111 h 4977621"/>
                  <a:gd name="connsiteX33" fmla="*/ 0 w 5041338"/>
                  <a:gd name="connsiteY33" fmla="*/ 319812 h 4977621"/>
                  <a:gd name="connsiteX34" fmla="*/ 319812 w 5041338"/>
                  <a:gd name="connsiteY34" fmla="*/ 0 h 4977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5041338" h="4977621">
                    <a:moveTo>
                      <a:pt x="3934669" y="0"/>
                    </a:moveTo>
                    <a:lnTo>
                      <a:pt x="4721526" y="0"/>
                    </a:lnTo>
                    <a:cubicBezTo>
                      <a:pt x="4898153" y="0"/>
                      <a:pt x="5041338" y="143185"/>
                      <a:pt x="5041338" y="319812"/>
                    </a:cubicBezTo>
                    <a:lnTo>
                      <a:pt x="5041338" y="4657809"/>
                    </a:lnTo>
                    <a:cubicBezTo>
                      <a:pt x="5041338" y="4834436"/>
                      <a:pt x="4898153" y="4977621"/>
                      <a:pt x="4721526" y="4977621"/>
                    </a:cubicBezTo>
                    <a:lnTo>
                      <a:pt x="319812" y="4977621"/>
                    </a:lnTo>
                    <a:cubicBezTo>
                      <a:pt x="143185" y="4977621"/>
                      <a:pt x="0" y="4834436"/>
                      <a:pt x="0" y="4657809"/>
                    </a:cubicBezTo>
                    <a:lnTo>
                      <a:pt x="0" y="4576578"/>
                    </a:lnTo>
                    <a:lnTo>
                      <a:pt x="457338" y="4576579"/>
                    </a:lnTo>
                    <a:lnTo>
                      <a:pt x="466663" y="4578461"/>
                    </a:lnTo>
                    <a:lnTo>
                      <a:pt x="4574675" y="4578461"/>
                    </a:lnTo>
                    <a:cubicBezTo>
                      <a:pt x="4607797" y="4578461"/>
                      <a:pt x="4634648" y="4551610"/>
                      <a:pt x="4634648" y="4518488"/>
                    </a:cubicBezTo>
                    <a:lnTo>
                      <a:pt x="4634648" y="459133"/>
                    </a:lnTo>
                    <a:cubicBezTo>
                      <a:pt x="4634648" y="426011"/>
                      <a:pt x="4607797" y="399160"/>
                      <a:pt x="4574675" y="399160"/>
                    </a:cubicBezTo>
                    <a:lnTo>
                      <a:pt x="4201827" y="399160"/>
                    </a:lnTo>
                    <a:cubicBezTo>
                      <a:pt x="4201827" y="589144"/>
                      <a:pt x="4201826" y="779128"/>
                      <a:pt x="4201826" y="969112"/>
                    </a:cubicBezTo>
                    <a:cubicBezTo>
                      <a:pt x="4201826" y="1042797"/>
                      <a:pt x="4142093" y="1102530"/>
                      <a:pt x="4068408" y="1102530"/>
                    </a:cubicBezTo>
                    <a:lnTo>
                      <a:pt x="4068409" y="1102529"/>
                    </a:lnTo>
                    <a:cubicBezTo>
                      <a:pt x="3994724" y="1102529"/>
                      <a:pt x="3934991" y="1042796"/>
                      <a:pt x="3934991" y="969111"/>
                    </a:cubicBezTo>
                    <a:cubicBezTo>
                      <a:pt x="3934884" y="646074"/>
                      <a:pt x="3934776" y="323037"/>
                      <a:pt x="3934669" y="0"/>
                    </a:cubicBezTo>
                    <a:close/>
                    <a:moveTo>
                      <a:pt x="319812" y="0"/>
                    </a:moveTo>
                    <a:lnTo>
                      <a:pt x="3551811" y="3717"/>
                    </a:lnTo>
                    <a:cubicBezTo>
                      <a:pt x="3549198" y="325862"/>
                      <a:pt x="3542869" y="644291"/>
                      <a:pt x="3540256" y="966436"/>
                    </a:cubicBezTo>
                    <a:cubicBezTo>
                      <a:pt x="3542135" y="1034985"/>
                      <a:pt x="3482507" y="1074830"/>
                      <a:pt x="3431080" y="1069571"/>
                    </a:cubicBezTo>
                    <a:lnTo>
                      <a:pt x="1569606" y="1069571"/>
                    </a:lnTo>
                    <a:cubicBezTo>
                      <a:pt x="1511374" y="1069571"/>
                      <a:pt x="1464167" y="1022364"/>
                      <a:pt x="1464167" y="964132"/>
                    </a:cubicBezTo>
                    <a:cubicBezTo>
                      <a:pt x="1464167" y="905900"/>
                      <a:pt x="1511374" y="858693"/>
                      <a:pt x="1569606" y="858693"/>
                    </a:cubicBezTo>
                    <a:lnTo>
                      <a:pt x="3278182" y="858693"/>
                    </a:lnTo>
                    <a:lnTo>
                      <a:pt x="3278182" y="399160"/>
                    </a:lnTo>
                    <a:lnTo>
                      <a:pt x="466663" y="399160"/>
                    </a:lnTo>
                    <a:cubicBezTo>
                      <a:pt x="433541" y="399160"/>
                      <a:pt x="406690" y="426011"/>
                      <a:pt x="406690" y="459133"/>
                    </a:cubicBezTo>
                    <a:lnTo>
                      <a:pt x="406690" y="4185111"/>
                    </a:lnTo>
                    <a:lnTo>
                      <a:pt x="0" y="4185111"/>
                    </a:lnTo>
                    <a:lnTo>
                      <a:pt x="0" y="319812"/>
                    </a:lnTo>
                    <a:cubicBezTo>
                      <a:pt x="0" y="143185"/>
                      <a:pt x="143185" y="0"/>
                      <a:pt x="319812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Freeform 22"/>
              <p:cNvSpPr/>
              <p:nvPr/>
            </p:nvSpPr>
            <p:spPr>
              <a:xfrm rot="10800000">
                <a:off x="1801091" y="1618211"/>
                <a:ext cx="2823681" cy="2094771"/>
              </a:xfrm>
              <a:custGeom>
                <a:avLst/>
                <a:gdLst>
                  <a:gd name="connsiteX0" fmla="*/ 1975144 w 2823681"/>
                  <a:gd name="connsiteY0" fmla="*/ 2094771 h 2094771"/>
                  <a:gd name="connsiteX1" fmla="*/ 1872806 w 2823681"/>
                  <a:gd name="connsiteY1" fmla="*/ 1992433 h 2094771"/>
                  <a:gd name="connsiteX2" fmla="*/ 1872806 w 2823681"/>
                  <a:gd name="connsiteY2" fmla="*/ 1426648 h 2094771"/>
                  <a:gd name="connsiteX3" fmla="*/ 102338 w 2823681"/>
                  <a:gd name="connsiteY3" fmla="*/ 1426648 h 2094771"/>
                  <a:gd name="connsiteX4" fmla="*/ 0 w 2823681"/>
                  <a:gd name="connsiteY4" fmla="*/ 1324310 h 2094771"/>
                  <a:gd name="connsiteX5" fmla="*/ 102338 w 2823681"/>
                  <a:gd name="connsiteY5" fmla="*/ 1221972 h 2094771"/>
                  <a:gd name="connsiteX6" fmla="*/ 650024 w 2823681"/>
                  <a:gd name="connsiteY6" fmla="*/ 1221972 h 2094771"/>
                  <a:gd name="connsiteX7" fmla="*/ 650024 w 2823681"/>
                  <a:gd name="connsiteY7" fmla="*/ 713075 h 2094771"/>
                  <a:gd name="connsiteX8" fmla="*/ 712527 w 2823681"/>
                  <a:gd name="connsiteY8" fmla="*/ 618779 h 2094771"/>
                  <a:gd name="connsiteX9" fmla="*/ 721832 w 2823681"/>
                  <a:gd name="connsiteY9" fmla="*/ 616901 h 2094771"/>
                  <a:gd name="connsiteX10" fmla="*/ 733063 w 2823681"/>
                  <a:gd name="connsiteY10" fmla="*/ 609329 h 2094771"/>
                  <a:gd name="connsiteX11" fmla="*/ 772898 w 2823681"/>
                  <a:gd name="connsiteY11" fmla="*/ 601286 h 2094771"/>
                  <a:gd name="connsiteX12" fmla="*/ 1279021 w 2823681"/>
                  <a:gd name="connsiteY12" fmla="*/ 601286 h 2094771"/>
                  <a:gd name="connsiteX13" fmla="*/ 1279021 w 2823681"/>
                  <a:gd name="connsiteY13" fmla="*/ 111788 h 2094771"/>
                  <a:gd name="connsiteX14" fmla="*/ 1341524 w 2823681"/>
                  <a:gd name="connsiteY14" fmla="*/ 17492 h 2094771"/>
                  <a:gd name="connsiteX15" fmla="*/ 1366652 w 2823681"/>
                  <a:gd name="connsiteY15" fmla="*/ 12419 h 2094771"/>
                  <a:gd name="connsiteX16" fmla="*/ 1373143 w 2823681"/>
                  <a:gd name="connsiteY16" fmla="*/ 8043 h 2094771"/>
                  <a:gd name="connsiteX17" fmla="*/ 1412978 w 2823681"/>
                  <a:gd name="connsiteY17" fmla="*/ 0 h 2094771"/>
                  <a:gd name="connsiteX18" fmla="*/ 2721343 w 2823681"/>
                  <a:gd name="connsiteY18" fmla="*/ 0 h 2094771"/>
                  <a:gd name="connsiteX19" fmla="*/ 2823681 w 2823681"/>
                  <a:gd name="connsiteY19" fmla="*/ 102338 h 2094771"/>
                  <a:gd name="connsiteX20" fmla="*/ 2721343 w 2823681"/>
                  <a:gd name="connsiteY20" fmla="*/ 204676 h 2094771"/>
                  <a:gd name="connsiteX21" fmla="*/ 1483697 w 2823681"/>
                  <a:gd name="connsiteY21" fmla="*/ 204676 h 2094771"/>
                  <a:gd name="connsiteX22" fmla="*/ 1483697 w 2823681"/>
                  <a:gd name="connsiteY22" fmla="*/ 684563 h 2094771"/>
                  <a:gd name="connsiteX23" fmla="*/ 1421194 w 2823681"/>
                  <a:gd name="connsiteY23" fmla="*/ 778859 h 2094771"/>
                  <a:gd name="connsiteX24" fmla="*/ 1412466 w 2823681"/>
                  <a:gd name="connsiteY24" fmla="*/ 780621 h 2094771"/>
                  <a:gd name="connsiteX25" fmla="*/ 1386807 w 2823681"/>
                  <a:gd name="connsiteY25" fmla="*/ 797920 h 2094771"/>
                  <a:gd name="connsiteX26" fmla="*/ 1346973 w 2823681"/>
                  <a:gd name="connsiteY26" fmla="*/ 805963 h 2094771"/>
                  <a:gd name="connsiteX27" fmla="*/ 854700 w 2823681"/>
                  <a:gd name="connsiteY27" fmla="*/ 805963 h 2094771"/>
                  <a:gd name="connsiteX28" fmla="*/ 854700 w 2823681"/>
                  <a:gd name="connsiteY28" fmla="*/ 1221972 h 2094771"/>
                  <a:gd name="connsiteX29" fmla="*/ 1872806 w 2823681"/>
                  <a:gd name="connsiteY29" fmla="*/ 1221972 h 2094771"/>
                  <a:gd name="connsiteX30" fmla="*/ 1872806 w 2823681"/>
                  <a:gd name="connsiteY30" fmla="*/ 688137 h 2094771"/>
                  <a:gd name="connsiteX31" fmla="*/ 1975144 w 2823681"/>
                  <a:gd name="connsiteY31" fmla="*/ 585799 h 2094771"/>
                  <a:gd name="connsiteX32" fmla="*/ 2077482 w 2823681"/>
                  <a:gd name="connsiteY32" fmla="*/ 688137 h 2094771"/>
                  <a:gd name="connsiteX33" fmla="*/ 2077482 w 2823681"/>
                  <a:gd name="connsiteY33" fmla="*/ 1992433 h 2094771"/>
                  <a:gd name="connsiteX34" fmla="*/ 1975144 w 2823681"/>
                  <a:gd name="connsiteY34" fmla="*/ 2094771 h 2094771"/>
                  <a:gd name="connsiteX0" fmla="*/ 1975144 w 2823681"/>
                  <a:gd name="connsiteY0" fmla="*/ 2094771 h 2094771"/>
                  <a:gd name="connsiteX1" fmla="*/ 1872806 w 2823681"/>
                  <a:gd name="connsiteY1" fmla="*/ 1992433 h 2094771"/>
                  <a:gd name="connsiteX2" fmla="*/ 1872806 w 2823681"/>
                  <a:gd name="connsiteY2" fmla="*/ 1426648 h 2094771"/>
                  <a:gd name="connsiteX3" fmla="*/ 102338 w 2823681"/>
                  <a:gd name="connsiteY3" fmla="*/ 1426648 h 2094771"/>
                  <a:gd name="connsiteX4" fmla="*/ 0 w 2823681"/>
                  <a:gd name="connsiteY4" fmla="*/ 1324310 h 2094771"/>
                  <a:gd name="connsiteX5" fmla="*/ 102338 w 2823681"/>
                  <a:gd name="connsiteY5" fmla="*/ 1221972 h 2094771"/>
                  <a:gd name="connsiteX6" fmla="*/ 650024 w 2823681"/>
                  <a:gd name="connsiteY6" fmla="*/ 1221972 h 2094771"/>
                  <a:gd name="connsiteX7" fmla="*/ 650024 w 2823681"/>
                  <a:gd name="connsiteY7" fmla="*/ 713075 h 2094771"/>
                  <a:gd name="connsiteX8" fmla="*/ 712527 w 2823681"/>
                  <a:gd name="connsiteY8" fmla="*/ 618779 h 2094771"/>
                  <a:gd name="connsiteX9" fmla="*/ 721832 w 2823681"/>
                  <a:gd name="connsiteY9" fmla="*/ 616901 h 2094771"/>
                  <a:gd name="connsiteX10" fmla="*/ 733063 w 2823681"/>
                  <a:gd name="connsiteY10" fmla="*/ 609329 h 2094771"/>
                  <a:gd name="connsiteX11" fmla="*/ 772898 w 2823681"/>
                  <a:gd name="connsiteY11" fmla="*/ 601286 h 2094771"/>
                  <a:gd name="connsiteX12" fmla="*/ 1279021 w 2823681"/>
                  <a:gd name="connsiteY12" fmla="*/ 601286 h 2094771"/>
                  <a:gd name="connsiteX13" fmla="*/ 1279021 w 2823681"/>
                  <a:gd name="connsiteY13" fmla="*/ 111788 h 2094771"/>
                  <a:gd name="connsiteX14" fmla="*/ 1341524 w 2823681"/>
                  <a:gd name="connsiteY14" fmla="*/ 17492 h 2094771"/>
                  <a:gd name="connsiteX15" fmla="*/ 1366652 w 2823681"/>
                  <a:gd name="connsiteY15" fmla="*/ 12419 h 2094771"/>
                  <a:gd name="connsiteX16" fmla="*/ 1412978 w 2823681"/>
                  <a:gd name="connsiteY16" fmla="*/ 0 h 2094771"/>
                  <a:gd name="connsiteX17" fmla="*/ 2721343 w 2823681"/>
                  <a:gd name="connsiteY17" fmla="*/ 0 h 2094771"/>
                  <a:gd name="connsiteX18" fmla="*/ 2823681 w 2823681"/>
                  <a:gd name="connsiteY18" fmla="*/ 102338 h 2094771"/>
                  <a:gd name="connsiteX19" fmla="*/ 2721343 w 2823681"/>
                  <a:gd name="connsiteY19" fmla="*/ 204676 h 2094771"/>
                  <a:gd name="connsiteX20" fmla="*/ 1483697 w 2823681"/>
                  <a:gd name="connsiteY20" fmla="*/ 204676 h 2094771"/>
                  <a:gd name="connsiteX21" fmla="*/ 1483697 w 2823681"/>
                  <a:gd name="connsiteY21" fmla="*/ 684563 h 2094771"/>
                  <a:gd name="connsiteX22" fmla="*/ 1421194 w 2823681"/>
                  <a:gd name="connsiteY22" fmla="*/ 778859 h 2094771"/>
                  <a:gd name="connsiteX23" fmla="*/ 1412466 w 2823681"/>
                  <a:gd name="connsiteY23" fmla="*/ 780621 h 2094771"/>
                  <a:gd name="connsiteX24" fmla="*/ 1386807 w 2823681"/>
                  <a:gd name="connsiteY24" fmla="*/ 797920 h 2094771"/>
                  <a:gd name="connsiteX25" fmla="*/ 1346973 w 2823681"/>
                  <a:gd name="connsiteY25" fmla="*/ 805963 h 2094771"/>
                  <a:gd name="connsiteX26" fmla="*/ 854700 w 2823681"/>
                  <a:gd name="connsiteY26" fmla="*/ 805963 h 2094771"/>
                  <a:gd name="connsiteX27" fmla="*/ 854700 w 2823681"/>
                  <a:gd name="connsiteY27" fmla="*/ 1221972 h 2094771"/>
                  <a:gd name="connsiteX28" fmla="*/ 1872806 w 2823681"/>
                  <a:gd name="connsiteY28" fmla="*/ 1221972 h 2094771"/>
                  <a:gd name="connsiteX29" fmla="*/ 1872806 w 2823681"/>
                  <a:gd name="connsiteY29" fmla="*/ 688137 h 2094771"/>
                  <a:gd name="connsiteX30" fmla="*/ 1975144 w 2823681"/>
                  <a:gd name="connsiteY30" fmla="*/ 585799 h 2094771"/>
                  <a:gd name="connsiteX31" fmla="*/ 2077482 w 2823681"/>
                  <a:gd name="connsiteY31" fmla="*/ 688137 h 2094771"/>
                  <a:gd name="connsiteX32" fmla="*/ 2077482 w 2823681"/>
                  <a:gd name="connsiteY32" fmla="*/ 1992433 h 2094771"/>
                  <a:gd name="connsiteX33" fmla="*/ 1975144 w 2823681"/>
                  <a:gd name="connsiteY33" fmla="*/ 2094771 h 2094771"/>
                  <a:gd name="connsiteX0" fmla="*/ 1975144 w 2823681"/>
                  <a:gd name="connsiteY0" fmla="*/ 2094771 h 2094771"/>
                  <a:gd name="connsiteX1" fmla="*/ 1872806 w 2823681"/>
                  <a:gd name="connsiteY1" fmla="*/ 1992433 h 2094771"/>
                  <a:gd name="connsiteX2" fmla="*/ 1872806 w 2823681"/>
                  <a:gd name="connsiteY2" fmla="*/ 1426648 h 2094771"/>
                  <a:gd name="connsiteX3" fmla="*/ 102338 w 2823681"/>
                  <a:gd name="connsiteY3" fmla="*/ 1426648 h 2094771"/>
                  <a:gd name="connsiteX4" fmla="*/ 0 w 2823681"/>
                  <a:gd name="connsiteY4" fmla="*/ 1324310 h 2094771"/>
                  <a:gd name="connsiteX5" fmla="*/ 102338 w 2823681"/>
                  <a:gd name="connsiteY5" fmla="*/ 1221972 h 2094771"/>
                  <a:gd name="connsiteX6" fmla="*/ 650024 w 2823681"/>
                  <a:gd name="connsiteY6" fmla="*/ 1221972 h 2094771"/>
                  <a:gd name="connsiteX7" fmla="*/ 650024 w 2823681"/>
                  <a:gd name="connsiteY7" fmla="*/ 713075 h 2094771"/>
                  <a:gd name="connsiteX8" fmla="*/ 712527 w 2823681"/>
                  <a:gd name="connsiteY8" fmla="*/ 618779 h 2094771"/>
                  <a:gd name="connsiteX9" fmla="*/ 721832 w 2823681"/>
                  <a:gd name="connsiteY9" fmla="*/ 616901 h 2094771"/>
                  <a:gd name="connsiteX10" fmla="*/ 733063 w 2823681"/>
                  <a:gd name="connsiteY10" fmla="*/ 609329 h 2094771"/>
                  <a:gd name="connsiteX11" fmla="*/ 772898 w 2823681"/>
                  <a:gd name="connsiteY11" fmla="*/ 601286 h 2094771"/>
                  <a:gd name="connsiteX12" fmla="*/ 1279021 w 2823681"/>
                  <a:gd name="connsiteY12" fmla="*/ 601286 h 2094771"/>
                  <a:gd name="connsiteX13" fmla="*/ 1279021 w 2823681"/>
                  <a:gd name="connsiteY13" fmla="*/ 111788 h 2094771"/>
                  <a:gd name="connsiteX14" fmla="*/ 1341524 w 2823681"/>
                  <a:gd name="connsiteY14" fmla="*/ 17492 h 2094771"/>
                  <a:gd name="connsiteX15" fmla="*/ 1412978 w 2823681"/>
                  <a:gd name="connsiteY15" fmla="*/ 0 h 2094771"/>
                  <a:gd name="connsiteX16" fmla="*/ 2721343 w 2823681"/>
                  <a:gd name="connsiteY16" fmla="*/ 0 h 2094771"/>
                  <a:gd name="connsiteX17" fmla="*/ 2823681 w 2823681"/>
                  <a:gd name="connsiteY17" fmla="*/ 102338 h 2094771"/>
                  <a:gd name="connsiteX18" fmla="*/ 2721343 w 2823681"/>
                  <a:gd name="connsiteY18" fmla="*/ 204676 h 2094771"/>
                  <a:gd name="connsiteX19" fmla="*/ 1483697 w 2823681"/>
                  <a:gd name="connsiteY19" fmla="*/ 204676 h 2094771"/>
                  <a:gd name="connsiteX20" fmla="*/ 1483697 w 2823681"/>
                  <a:gd name="connsiteY20" fmla="*/ 684563 h 2094771"/>
                  <a:gd name="connsiteX21" fmla="*/ 1421194 w 2823681"/>
                  <a:gd name="connsiteY21" fmla="*/ 778859 h 2094771"/>
                  <a:gd name="connsiteX22" fmla="*/ 1412466 w 2823681"/>
                  <a:gd name="connsiteY22" fmla="*/ 780621 h 2094771"/>
                  <a:gd name="connsiteX23" fmla="*/ 1386807 w 2823681"/>
                  <a:gd name="connsiteY23" fmla="*/ 797920 h 2094771"/>
                  <a:gd name="connsiteX24" fmla="*/ 1346973 w 2823681"/>
                  <a:gd name="connsiteY24" fmla="*/ 805963 h 2094771"/>
                  <a:gd name="connsiteX25" fmla="*/ 854700 w 2823681"/>
                  <a:gd name="connsiteY25" fmla="*/ 805963 h 2094771"/>
                  <a:gd name="connsiteX26" fmla="*/ 854700 w 2823681"/>
                  <a:gd name="connsiteY26" fmla="*/ 1221972 h 2094771"/>
                  <a:gd name="connsiteX27" fmla="*/ 1872806 w 2823681"/>
                  <a:gd name="connsiteY27" fmla="*/ 1221972 h 2094771"/>
                  <a:gd name="connsiteX28" fmla="*/ 1872806 w 2823681"/>
                  <a:gd name="connsiteY28" fmla="*/ 688137 h 2094771"/>
                  <a:gd name="connsiteX29" fmla="*/ 1975144 w 2823681"/>
                  <a:gd name="connsiteY29" fmla="*/ 585799 h 2094771"/>
                  <a:gd name="connsiteX30" fmla="*/ 2077482 w 2823681"/>
                  <a:gd name="connsiteY30" fmla="*/ 688137 h 2094771"/>
                  <a:gd name="connsiteX31" fmla="*/ 2077482 w 2823681"/>
                  <a:gd name="connsiteY31" fmla="*/ 1992433 h 2094771"/>
                  <a:gd name="connsiteX32" fmla="*/ 1975144 w 2823681"/>
                  <a:gd name="connsiteY32" fmla="*/ 2094771 h 2094771"/>
                  <a:gd name="connsiteX0" fmla="*/ 1975144 w 2823681"/>
                  <a:gd name="connsiteY0" fmla="*/ 2094771 h 2094771"/>
                  <a:gd name="connsiteX1" fmla="*/ 1872806 w 2823681"/>
                  <a:gd name="connsiteY1" fmla="*/ 1992433 h 2094771"/>
                  <a:gd name="connsiteX2" fmla="*/ 1872806 w 2823681"/>
                  <a:gd name="connsiteY2" fmla="*/ 1426648 h 2094771"/>
                  <a:gd name="connsiteX3" fmla="*/ 102338 w 2823681"/>
                  <a:gd name="connsiteY3" fmla="*/ 1426648 h 2094771"/>
                  <a:gd name="connsiteX4" fmla="*/ 0 w 2823681"/>
                  <a:gd name="connsiteY4" fmla="*/ 1324310 h 2094771"/>
                  <a:gd name="connsiteX5" fmla="*/ 102338 w 2823681"/>
                  <a:gd name="connsiteY5" fmla="*/ 1221972 h 2094771"/>
                  <a:gd name="connsiteX6" fmla="*/ 650024 w 2823681"/>
                  <a:gd name="connsiteY6" fmla="*/ 1221972 h 2094771"/>
                  <a:gd name="connsiteX7" fmla="*/ 650024 w 2823681"/>
                  <a:gd name="connsiteY7" fmla="*/ 713075 h 2094771"/>
                  <a:gd name="connsiteX8" fmla="*/ 712527 w 2823681"/>
                  <a:gd name="connsiteY8" fmla="*/ 618779 h 2094771"/>
                  <a:gd name="connsiteX9" fmla="*/ 721832 w 2823681"/>
                  <a:gd name="connsiteY9" fmla="*/ 616901 h 2094771"/>
                  <a:gd name="connsiteX10" fmla="*/ 733063 w 2823681"/>
                  <a:gd name="connsiteY10" fmla="*/ 609329 h 2094771"/>
                  <a:gd name="connsiteX11" fmla="*/ 772898 w 2823681"/>
                  <a:gd name="connsiteY11" fmla="*/ 601286 h 2094771"/>
                  <a:gd name="connsiteX12" fmla="*/ 1279021 w 2823681"/>
                  <a:gd name="connsiteY12" fmla="*/ 601286 h 2094771"/>
                  <a:gd name="connsiteX13" fmla="*/ 1279021 w 2823681"/>
                  <a:gd name="connsiteY13" fmla="*/ 111788 h 2094771"/>
                  <a:gd name="connsiteX14" fmla="*/ 1341524 w 2823681"/>
                  <a:gd name="connsiteY14" fmla="*/ 17492 h 2094771"/>
                  <a:gd name="connsiteX15" fmla="*/ 1412978 w 2823681"/>
                  <a:gd name="connsiteY15" fmla="*/ 0 h 2094771"/>
                  <a:gd name="connsiteX16" fmla="*/ 2721343 w 2823681"/>
                  <a:gd name="connsiteY16" fmla="*/ 0 h 2094771"/>
                  <a:gd name="connsiteX17" fmla="*/ 2823681 w 2823681"/>
                  <a:gd name="connsiteY17" fmla="*/ 102338 h 2094771"/>
                  <a:gd name="connsiteX18" fmla="*/ 2721343 w 2823681"/>
                  <a:gd name="connsiteY18" fmla="*/ 204676 h 2094771"/>
                  <a:gd name="connsiteX19" fmla="*/ 1483697 w 2823681"/>
                  <a:gd name="connsiteY19" fmla="*/ 204676 h 2094771"/>
                  <a:gd name="connsiteX20" fmla="*/ 1483697 w 2823681"/>
                  <a:gd name="connsiteY20" fmla="*/ 684563 h 2094771"/>
                  <a:gd name="connsiteX21" fmla="*/ 1421194 w 2823681"/>
                  <a:gd name="connsiteY21" fmla="*/ 778859 h 2094771"/>
                  <a:gd name="connsiteX22" fmla="*/ 1412466 w 2823681"/>
                  <a:gd name="connsiteY22" fmla="*/ 780621 h 2094771"/>
                  <a:gd name="connsiteX23" fmla="*/ 1386807 w 2823681"/>
                  <a:gd name="connsiteY23" fmla="*/ 797920 h 2094771"/>
                  <a:gd name="connsiteX24" fmla="*/ 1346973 w 2823681"/>
                  <a:gd name="connsiteY24" fmla="*/ 805963 h 2094771"/>
                  <a:gd name="connsiteX25" fmla="*/ 854700 w 2823681"/>
                  <a:gd name="connsiteY25" fmla="*/ 805963 h 2094771"/>
                  <a:gd name="connsiteX26" fmla="*/ 854700 w 2823681"/>
                  <a:gd name="connsiteY26" fmla="*/ 1221972 h 2094771"/>
                  <a:gd name="connsiteX27" fmla="*/ 1872806 w 2823681"/>
                  <a:gd name="connsiteY27" fmla="*/ 1221972 h 2094771"/>
                  <a:gd name="connsiteX28" fmla="*/ 1872806 w 2823681"/>
                  <a:gd name="connsiteY28" fmla="*/ 688137 h 2094771"/>
                  <a:gd name="connsiteX29" fmla="*/ 1975144 w 2823681"/>
                  <a:gd name="connsiteY29" fmla="*/ 585799 h 2094771"/>
                  <a:gd name="connsiteX30" fmla="*/ 2077482 w 2823681"/>
                  <a:gd name="connsiteY30" fmla="*/ 688137 h 2094771"/>
                  <a:gd name="connsiteX31" fmla="*/ 2077482 w 2823681"/>
                  <a:gd name="connsiteY31" fmla="*/ 1992433 h 2094771"/>
                  <a:gd name="connsiteX32" fmla="*/ 1975144 w 2823681"/>
                  <a:gd name="connsiteY32" fmla="*/ 2094771 h 2094771"/>
                  <a:gd name="connsiteX0" fmla="*/ 1975144 w 2823681"/>
                  <a:gd name="connsiteY0" fmla="*/ 2096099 h 2096099"/>
                  <a:gd name="connsiteX1" fmla="*/ 1872806 w 2823681"/>
                  <a:gd name="connsiteY1" fmla="*/ 1993761 h 2096099"/>
                  <a:gd name="connsiteX2" fmla="*/ 1872806 w 2823681"/>
                  <a:gd name="connsiteY2" fmla="*/ 1427976 h 2096099"/>
                  <a:gd name="connsiteX3" fmla="*/ 102338 w 2823681"/>
                  <a:gd name="connsiteY3" fmla="*/ 1427976 h 2096099"/>
                  <a:gd name="connsiteX4" fmla="*/ 0 w 2823681"/>
                  <a:gd name="connsiteY4" fmla="*/ 1325638 h 2096099"/>
                  <a:gd name="connsiteX5" fmla="*/ 102338 w 2823681"/>
                  <a:gd name="connsiteY5" fmla="*/ 1223300 h 2096099"/>
                  <a:gd name="connsiteX6" fmla="*/ 650024 w 2823681"/>
                  <a:gd name="connsiteY6" fmla="*/ 1223300 h 2096099"/>
                  <a:gd name="connsiteX7" fmla="*/ 650024 w 2823681"/>
                  <a:gd name="connsiteY7" fmla="*/ 714403 h 2096099"/>
                  <a:gd name="connsiteX8" fmla="*/ 712527 w 2823681"/>
                  <a:gd name="connsiteY8" fmla="*/ 620107 h 2096099"/>
                  <a:gd name="connsiteX9" fmla="*/ 721832 w 2823681"/>
                  <a:gd name="connsiteY9" fmla="*/ 618229 h 2096099"/>
                  <a:gd name="connsiteX10" fmla="*/ 733063 w 2823681"/>
                  <a:gd name="connsiteY10" fmla="*/ 610657 h 2096099"/>
                  <a:gd name="connsiteX11" fmla="*/ 772898 w 2823681"/>
                  <a:gd name="connsiteY11" fmla="*/ 602614 h 2096099"/>
                  <a:gd name="connsiteX12" fmla="*/ 1279021 w 2823681"/>
                  <a:gd name="connsiteY12" fmla="*/ 602614 h 2096099"/>
                  <a:gd name="connsiteX13" fmla="*/ 1279021 w 2823681"/>
                  <a:gd name="connsiteY13" fmla="*/ 113116 h 2096099"/>
                  <a:gd name="connsiteX14" fmla="*/ 1341524 w 2823681"/>
                  <a:gd name="connsiteY14" fmla="*/ 18820 h 2096099"/>
                  <a:gd name="connsiteX15" fmla="*/ 1412978 w 2823681"/>
                  <a:gd name="connsiteY15" fmla="*/ 1328 h 2096099"/>
                  <a:gd name="connsiteX16" fmla="*/ 2721343 w 2823681"/>
                  <a:gd name="connsiteY16" fmla="*/ 1328 h 2096099"/>
                  <a:gd name="connsiteX17" fmla="*/ 2823681 w 2823681"/>
                  <a:gd name="connsiteY17" fmla="*/ 103666 h 2096099"/>
                  <a:gd name="connsiteX18" fmla="*/ 2721343 w 2823681"/>
                  <a:gd name="connsiteY18" fmla="*/ 206004 h 2096099"/>
                  <a:gd name="connsiteX19" fmla="*/ 1483697 w 2823681"/>
                  <a:gd name="connsiteY19" fmla="*/ 206004 h 2096099"/>
                  <a:gd name="connsiteX20" fmla="*/ 1483697 w 2823681"/>
                  <a:gd name="connsiteY20" fmla="*/ 685891 h 2096099"/>
                  <a:gd name="connsiteX21" fmla="*/ 1421194 w 2823681"/>
                  <a:gd name="connsiteY21" fmla="*/ 780187 h 2096099"/>
                  <a:gd name="connsiteX22" fmla="*/ 1412466 w 2823681"/>
                  <a:gd name="connsiteY22" fmla="*/ 781949 h 2096099"/>
                  <a:gd name="connsiteX23" fmla="*/ 1386807 w 2823681"/>
                  <a:gd name="connsiteY23" fmla="*/ 799248 h 2096099"/>
                  <a:gd name="connsiteX24" fmla="*/ 1346973 w 2823681"/>
                  <a:gd name="connsiteY24" fmla="*/ 807291 h 2096099"/>
                  <a:gd name="connsiteX25" fmla="*/ 854700 w 2823681"/>
                  <a:gd name="connsiteY25" fmla="*/ 807291 h 2096099"/>
                  <a:gd name="connsiteX26" fmla="*/ 854700 w 2823681"/>
                  <a:gd name="connsiteY26" fmla="*/ 1223300 h 2096099"/>
                  <a:gd name="connsiteX27" fmla="*/ 1872806 w 2823681"/>
                  <a:gd name="connsiteY27" fmla="*/ 1223300 h 2096099"/>
                  <a:gd name="connsiteX28" fmla="*/ 1872806 w 2823681"/>
                  <a:gd name="connsiteY28" fmla="*/ 689465 h 2096099"/>
                  <a:gd name="connsiteX29" fmla="*/ 1975144 w 2823681"/>
                  <a:gd name="connsiteY29" fmla="*/ 587127 h 2096099"/>
                  <a:gd name="connsiteX30" fmla="*/ 2077482 w 2823681"/>
                  <a:gd name="connsiteY30" fmla="*/ 689465 h 2096099"/>
                  <a:gd name="connsiteX31" fmla="*/ 2077482 w 2823681"/>
                  <a:gd name="connsiteY31" fmla="*/ 1993761 h 2096099"/>
                  <a:gd name="connsiteX32" fmla="*/ 1975144 w 2823681"/>
                  <a:gd name="connsiteY32" fmla="*/ 2096099 h 2096099"/>
                  <a:gd name="connsiteX0" fmla="*/ 1975144 w 2823681"/>
                  <a:gd name="connsiteY0" fmla="*/ 2094771 h 2094771"/>
                  <a:gd name="connsiteX1" fmla="*/ 1872806 w 2823681"/>
                  <a:gd name="connsiteY1" fmla="*/ 1992433 h 2094771"/>
                  <a:gd name="connsiteX2" fmla="*/ 1872806 w 2823681"/>
                  <a:gd name="connsiteY2" fmla="*/ 1426648 h 2094771"/>
                  <a:gd name="connsiteX3" fmla="*/ 102338 w 2823681"/>
                  <a:gd name="connsiteY3" fmla="*/ 1426648 h 2094771"/>
                  <a:gd name="connsiteX4" fmla="*/ 0 w 2823681"/>
                  <a:gd name="connsiteY4" fmla="*/ 1324310 h 2094771"/>
                  <a:gd name="connsiteX5" fmla="*/ 102338 w 2823681"/>
                  <a:gd name="connsiteY5" fmla="*/ 1221972 h 2094771"/>
                  <a:gd name="connsiteX6" fmla="*/ 650024 w 2823681"/>
                  <a:gd name="connsiteY6" fmla="*/ 1221972 h 2094771"/>
                  <a:gd name="connsiteX7" fmla="*/ 650024 w 2823681"/>
                  <a:gd name="connsiteY7" fmla="*/ 713075 h 2094771"/>
                  <a:gd name="connsiteX8" fmla="*/ 712527 w 2823681"/>
                  <a:gd name="connsiteY8" fmla="*/ 618779 h 2094771"/>
                  <a:gd name="connsiteX9" fmla="*/ 721832 w 2823681"/>
                  <a:gd name="connsiteY9" fmla="*/ 616901 h 2094771"/>
                  <a:gd name="connsiteX10" fmla="*/ 733063 w 2823681"/>
                  <a:gd name="connsiteY10" fmla="*/ 609329 h 2094771"/>
                  <a:gd name="connsiteX11" fmla="*/ 772898 w 2823681"/>
                  <a:gd name="connsiteY11" fmla="*/ 601286 h 2094771"/>
                  <a:gd name="connsiteX12" fmla="*/ 1279021 w 2823681"/>
                  <a:gd name="connsiteY12" fmla="*/ 601286 h 2094771"/>
                  <a:gd name="connsiteX13" fmla="*/ 1279021 w 2823681"/>
                  <a:gd name="connsiteY13" fmla="*/ 111788 h 2094771"/>
                  <a:gd name="connsiteX14" fmla="*/ 1412978 w 2823681"/>
                  <a:gd name="connsiteY14" fmla="*/ 0 h 2094771"/>
                  <a:gd name="connsiteX15" fmla="*/ 2721343 w 2823681"/>
                  <a:gd name="connsiteY15" fmla="*/ 0 h 2094771"/>
                  <a:gd name="connsiteX16" fmla="*/ 2823681 w 2823681"/>
                  <a:gd name="connsiteY16" fmla="*/ 102338 h 2094771"/>
                  <a:gd name="connsiteX17" fmla="*/ 2721343 w 2823681"/>
                  <a:gd name="connsiteY17" fmla="*/ 204676 h 2094771"/>
                  <a:gd name="connsiteX18" fmla="*/ 1483697 w 2823681"/>
                  <a:gd name="connsiteY18" fmla="*/ 204676 h 2094771"/>
                  <a:gd name="connsiteX19" fmla="*/ 1483697 w 2823681"/>
                  <a:gd name="connsiteY19" fmla="*/ 684563 h 2094771"/>
                  <a:gd name="connsiteX20" fmla="*/ 1421194 w 2823681"/>
                  <a:gd name="connsiteY20" fmla="*/ 778859 h 2094771"/>
                  <a:gd name="connsiteX21" fmla="*/ 1412466 w 2823681"/>
                  <a:gd name="connsiteY21" fmla="*/ 780621 h 2094771"/>
                  <a:gd name="connsiteX22" fmla="*/ 1386807 w 2823681"/>
                  <a:gd name="connsiteY22" fmla="*/ 797920 h 2094771"/>
                  <a:gd name="connsiteX23" fmla="*/ 1346973 w 2823681"/>
                  <a:gd name="connsiteY23" fmla="*/ 805963 h 2094771"/>
                  <a:gd name="connsiteX24" fmla="*/ 854700 w 2823681"/>
                  <a:gd name="connsiteY24" fmla="*/ 805963 h 2094771"/>
                  <a:gd name="connsiteX25" fmla="*/ 854700 w 2823681"/>
                  <a:gd name="connsiteY25" fmla="*/ 1221972 h 2094771"/>
                  <a:gd name="connsiteX26" fmla="*/ 1872806 w 2823681"/>
                  <a:gd name="connsiteY26" fmla="*/ 1221972 h 2094771"/>
                  <a:gd name="connsiteX27" fmla="*/ 1872806 w 2823681"/>
                  <a:gd name="connsiteY27" fmla="*/ 688137 h 2094771"/>
                  <a:gd name="connsiteX28" fmla="*/ 1975144 w 2823681"/>
                  <a:gd name="connsiteY28" fmla="*/ 585799 h 2094771"/>
                  <a:gd name="connsiteX29" fmla="*/ 2077482 w 2823681"/>
                  <a:gd name="connsiteY29" fmla="*/ 688137 h 2094771"/>
                  <a:gd name="connsiteX30" fmla="*/ 2077482 w 2823681"/>
                  <a:gd name="connsiteY30" fmla="*/ 1992433 h 2094771"/>
                  <a:gd name="connsiteX31" fmla="*/ 1975144 w 2823681"/>
                  <a:gd name="connsiteY31" fmla="*/ 2094771 h 2094771"/>
                  <a:gd name="connsiteX0" fmla="*/ 1975144 w 2823681"/>
                  <a:gd name="connsiteY0" fmla="*/ 2094771 h 2094771"/>
                  <a:gd name="connsiteX1" fmla="*/ 1872806 w 2823681"/>
                  <a:gd name="connsiteY1" fmla="*/ 1992433 h 2094771"/>
                  <a:gd name="connsiteX2" fmla="*/ 1872806 w 2823681"/>
                  <a:gd name="connsiteY2" fmla="*/ 1426648 h 2094771"/>
                  <a:gd name="connsiteX3" fmla="*/ 102338 w 2823681"/>
                  <a:gd name="connsiteY3" fmla="*/ 1426648 h 2094771"/>
                  <a:gd name="connsiteX4" fmla="*/ 0 w 2823681"/>
                  <a:gd name="connsiteY4" fmla="*/ 1324310 h 2094771"/>
                  <a:gd name="connsiteX5" fmla="*/ 102338 w 2823681"/>
                  <a:gd name="connsiteY5" fmla="*/ 1221972 h 2094771"/>
                  <a:gd name="connsiteX6" fmla="*/ 650024 w 2823681"/>
                  <a:gd name="connsiteY6" fmla="*/ 1221972 h 2094771"/>
                  <a:gd name="connsiteX7" fmla="*/ 650024 w 2823681"/>
                  <a:gd name="connsiteY7" fmla="*/ 713075 h 2094771"/>
                  <a:gd name="connsiteX8" fmla="*/ 712527 w 2823681"/>
                  <a:gd name="connsiteY8" fmla="*/ 618779 h 2094771"/>
                  <a:gd name="connsiteX9" fmla="*/ 721832 w 2823681"/>
                  <a:gd name="connsiteY9" fmla="*/ 616901 h 2094771"/>
                  <a:gd name="connsiteX10" fmla="*/ 733063 w 2823681"/>
                  <a:gd name="connsiteY10" fmla="*/ 609329 h 2094771"/>
                  <a:gd name="connsiteX11" fmla="*/ 772898 w 2823681"/>
                  <a:gd name="connsiteY11" fmla="*/ 601286 h 2094771"/>
                  <a:gd name="connsiteX12" fmla="*/ 1279021 w 2823681"/>
                  <a:gd name="connsiteY12" fmla="*/ 601286 h 2094771"/>
                  <a:gd name="connsiteX13" fmla="*/ 1279021 w 2823681"/>
                  <a:gd name="connsiteY13" fmla="*/ 111788 h 2094771"/>
                  <a:gd name="connsiteX14" fmla="*/ 1412978 w 2823681"/>
                  <a:gd name="connsiteY14" fmla="*/ 0 h 2094771"/>
                  <a:gd name="connsiteX15" fmla="*/ 2721343 w 2823681"/>
                  <a:gd name="connsiteY15" fmla="*/ 0 h 2094771"/>
                  <a:gd name="connsiteX16" fmla="*/ 2823681 w 2823681"/>
                  <a:gd name="connsiteY16" fmla="*/ 102338 h 2094771"/>
                  <a:gd name="connsiteX17" fmla="*/ 2721343 w 2823681"/>
                  <a:gd name="connsiteY17" fmla="*/ 204676 h 2094771"/>
                  <a:gd name="connsiteX18" fmla="*/ 1483697 w 2823681"/>
                  <a:gd name="connsiteY18" fmla="*/ 204676 h 2094771"/>
                  <a:gd name="connsiteX19" fmla="*/ 1483697 w 2823681"/>
                  <a:gd name="connsiteY19" fmla="*/ 684563 h 2094771"/>
                  <a:gd name="connsiteX20" fmla="*/ 1421194 w 2823681"/>
                  <a:gd name="connsiteY20" fmla="*/ 778859 h 2094771"/>
                  <a:gd name="connsiteX21" fmla="*/ 1412466 w 2823681"/>
                  <a:gd name="connsiteY21" fmla="*/ 780621 h 2094771"/>
                  <a:gd name="connsiteX22" fmla="*/ 1386807 w 2823681"/>
                  <a:gd name="connsiteY22" fmla="*/ 797920 h 2094771"/>
                  <a:gd name="connsiteX23" fmla="*/ 1346973 w 2823681"/>
                  <a:gd name="connsiteY23" fmla="*/ 805963 h 2094771"/>
                  <a:gd name="connsiteX24" fmla="*/ 854700 w 2823681"/>
                  <a:gd name="connsiteY24" fmla="*/ 805963 h 2094771"/>
                  <a:gd name="connsiteX25" fmla="*/ 854700 w 2823681"/>
                  <a:gd name="connsiteY25" fmla="*/ 1221972 h 2094771"/>
                  <a:gd name="connsiteX26" fmla="*/ 1872806 w 2823681"/>
                  <a:gd name="connsiteY26" fmla="*/ 1221972 h 2094771"/>
                  <a:gd name="connsiteX27" fmla="*/ 1872806 w 2823681"/>
                  <a:gd name="connsiteY27" fmla="*/ 688137 h 2094771"/>
                  <a:gd name="connsiteX28" fmla="*/ 1975144 w 2823681"/>
                  <a:gd name="connsiteY28" fmla="*/ 585799 h 2094771"/>
                  <a:gd name="connsiteX29" fmla="*/ 2077482 w 2823681"/>
                  <a:gd name="connsiteY29" fmla="*/ 688137 h 2094771"/>
                  <a:gd name="connsiteX30" fmla="*/ 2077482 w 2823681"/>
                  <a:gd name="connsiteY30" fmla="*/ 1992433 h 2094771"/>
                  <a:gd name="connsiteX31" fmla="*/ 1975144 w 2823681"/>
                  <a:gd name="connsiteY31" fmla="*/ 2094771 h 2094771"/>
                  <a:gd name="connsiteX0" fmla="*/ 1975144 w 2823681"/>
                  <a:gd name="connsiteY0" fmla="*/ 2094771 h 2094771"/>
                  <a:gd name="connsiteX1" fmla="*/ 1872806 w 2823681"/>
                  <a:gd name="connsiteY1" fmla="*/ 1992433 h 2094771"/>
                  <a:gd name="connsiteX2" fmla="*/ 1872806 w 2823681"/>
                  <a:gd name="connsiteY2" fmla="*/ 1426648 h 2094771"/>
                  <a:gd name="connsiteX3" fmla="*/ 102338 w 2823681"/>
                  <a:gd name="connsiteY3" fmla="*/ 1426648 h 2094771"/>
                  <a:gd name="connsiteX4" fmla="*/ 0 w 2823681"/>
                  <a:gd name="connsiteY4" fmla="*/ 1324310 h 2094771"/>
                  <a:gd name="connsiteX5" fmla="*/ 102338 w 2823681"/>
                  <a:gd name="connsiteY5" fmla="*/ 1221972 h 2094771"/>
                  <a:gd name="connsiteX6" fmla="*/ 650024 w 2823681"/>
                  <a:gd name="connsiteY6" fmla="*/ 1221972 h 2094771"/>
                  <a:gd name="connsiteX7" fmla="*/ 650024 w 2823681"/>
                  <a:gd name="connsiteY7" fmla="*/ 713075 h 2094771"/>
                  <a:gd name="connsiteX8" fmla="*/ 712527 w 2823681"/>
                  <a:gd name="connsiteY8" fmla="*/ 618779 h 2094771"/>
                  <a:gd name="connsiteX9" fmla="*/ 721832 w 2823681"/>
                  <a:gd name="connsiteY9" fmla="*/ 616901 h 2094771"/>
                  <a:gd name="connsiteX10" fmla="*/ 733063 w 2823681"/>
                  <a:gd name="connsiteY10" fmla="*/ 609329 h 2094771"/>
                  <a:gd name="connsiteX11" fmla="*/ 772898 w 2823681"/>
                  <a:gd name="connsiteY11" fmla="*/ 601286 h 2094771"/>
                  <a:gd name="connsiteX12" fmla="*/ 1279021 w 2823681"/>
                  <a:gd name="connsiteY12" fmla="*/ 601286 h 2094771"/>
                  <a:gd name="connsiteX13" fmla="*/ 1279021 w 2823681"/>
                  <a:gd name="connsiteY13" fmla="*/ 111788 h 2094771"/>
                  <a:gd name="connsiteX14" fmla="*/ 1412978 w 2823681"/>
                  <a:gd name="connsiteY14" fmla="*/ 0 h 2094771"/>
                  <a:gd name="connsiteX15" fmla="*/ 2721343 w 2823681"/>
                  <a:gd name="connsiteY15" fmla="*/ 0 h 2094771"/>
                  <a:gd name="connsiteX16" fmla="*/ 2823681 w 2823681"/>
                  <a:gd name="connsiteY16" fmla="*/ 102338 h 2094771"/>
                  <a:gd name="connsiteX17" fmla="*/ 2721343 w 2823681"/>
                  <a:gd name="connsiteY17" fmla="*/ 204676 h 2094771"/>
                  <a:gd name="connsiteX18" fmla="*/ 1483697 w 2823681"/>
                  <a:gd name="connsiteY18" fmla="*/ 204676 h 2094771"/>
                  <a:gd name="connsiteX19" fmla="*/ 1483697 w 2823681"/>
                  <a:gd name="connsiteY19" fmla="*/ 684563 h 2094771"/>
                  <a:gd name="connsiteX20" fmla="*/ 1421194 w 2823681"/>
                  <a:gd name="connsiteY20" fmla="*/ 778859 h 2094771"/>
                  <a:gd name="connsiteX21" fmla="*/ 1412466 w 2823681"/>
                  <a:gd name="connsiteY21" fmla="*/ 780621 h 2094771"/>
                  <a:gd name="connsiteX22" fmla="*/ 1386807 w 2823681"/>
                  <a:gd name="connsiteY22" fmla="*/ 797920 h 2094771"/>
                  <a:gd name="connsiteX23" fmla="*/ 1346973 w 2823681"/>
                  <a:gd name="connsiteY23" fmla="*/ 805963 h 2094771"/>
                  <a:gd name="connsiteX24" fmla="*/ 854700 w 2823681"/>
                  <a:gd name="connsiteY24" fmla="*/ 805963 h 2094771"/>
                  <a:gd name="connsiteX25" fmla="*/ 854700 w 2823681"/>
                  <a:gd name="connsiteY25" fmla="*/ 1221972 h 2094771"/>
                  <a:gd name="connsiteX26" fmla="*/ 1872806 w 2823681"/>
                  <a:gd name="connsiteY26" fmla="*/ 1221972 h 2094771"/>
                  <a:gd name="connsiteX27" fmla="*/ 1872806 w 2823681"/>
                  <a:gd name="connsiteY27" fmla="*/ 688137 h 2094771"/>
                  <a:gd name="connsiteX28" fmla="*/ 1975144 w 2823681"/>
                  <a:gd name="connsiteY28" fmla="*/ 585799 h 2094771"/>
                  <a:gd name="connsiteX29" fmla="*/ 2077482 w 2823681"/>
                  <a:gd name="connsiteY29" fmla="*/ 688137 h 2094771"/>
                  <a:gd name="connsiteX30" fmla="*/ 2077482 w 2823681"/>
                  <a:gd name="connsiteY30" fmla="*/ 1992433 h 2094771"/>
                  <a:gd name="connsiteX31" fmla="*/ 1975144 w 2823681"/>
                  <a:gd name="connsiteY31" fmla="*/ 2094771 h 2094771"/>
                  <a:gd name="connsiteX0" fmla="*/ 1975144 w 2823681"/>
                  <a:gd name="connsiteY0" fmla="*/ 2094771 h 2094771"/>
                  <a:gd name="connsiteX1" fmla="*/ 1872806 w 2823681"/>
                  <a:gd name="connsiteY1" fmla="*/ 1992433 h 2094771"/>
                  <a:gd name="connsiteX2" fmla="*/ 1872806 w 2823681"/>
                  <a:gd name="connsiteY2" fmla="*/ 1426648 h 2094771"/>
                  <a:gd name="connsiteX3" fmla="*/ 102338 w 2823681"/>
                  <a:gd name="connsiteY3" fmla="*/ 1426648 h 2094771"/>
                  <a:gd name="connsiteX4" fmla="*/ 0 w 2823681"/>
                  <a:gd name="connsiteY4" fmla="*/ 1324310 h 2094771"/>
                  <a:gd name="connsiteX5" fmla="*/ 102338 w 2823681"/>
                  <a:gd name="connsiteY5" fmla="*/ 1221972 h 2094771"/>
                  <a:gd name="connsiteX6" fmla="*/ 650024 w 2823681"/>
                  <a:gd name="connsiteY6" fmla="*/ 1221972 h 2094771"/>
                  <a:gd name="connsiteX7" fmla="*/ 650024 w 2823681"/>
                  <a:gd name="connsiteY7" fmla="*/ 713075 h 2094771"/>
                  <a:gd name="connsiteX8" fmla="*/ 712527 w 2823681"/>
                  <a:gd name="connsiteY8" fmla="*/ 618779 h 2094771"/>
                  <a:gd name="connsiteX9" fmla="*/ 721832 w 2823681"/>
                  <a:gd name="connsiteY9" fmla="*/ 616901 h 2094771"/>
                  <a:gd name="connsiteX10" fmla="*/ 733063 w 2823681"/>
                  <a:gd name="connsiteY10" fmla="*/ 609329 h 2094771"/>
                  <a:gd name="connsiteX11" fmla="*/ 772898 w 2823681"/>
                  <a:gd name="connsiteY11" fmla="*/ 601286 h 2094771"/>
                  <a:gd name="connsiteX12" fmla="*/ 1279021 w 2823681"/>
                  <a:gd name="connsiteY12" fmla="*/ 601286 h 2094771"/>
                  <a:gd name="connsiteX13" fmla="*/ 1279021 w 2823681"/>
                  <a:gd name="connsiteY13" fmla="*/ 111788 h 2094771"/>
                  <a:gd name="connsiteX14" fmla="*/ 1412978 w 2823681"/>
                  <a:gd name="connsiteY14" fmla="*/ 0 h 2094771"/>
                  <a:gd name="connsiteX15" fmla="*/ 2721343 w 2823681"/>
                  <a:gd name="connsiteY15" fmla="*/ 0 h 2094771"/>
                  <a:gd name="connsiteX16" fmla="*/ 2823681 w 2823681"/>
                  <a:gd name="connsiteY16" fmla="*/ 102338 h 2094771"/>
                  <a:gd name="connsiteX17" fmla="*/ 2721343 w 2823681"/>
                  <a:gd name="connsiteY17" fmla="*/ 204676 h 2094771"/>
                  <a:gd name="connsiteX18" fmla="*/ 1483697 w 2823681"/>
                  <a:gd name="connsiteY18" fmla="*/ 204676 h 2094771"/>
                  <a:gd name="connsiteX19" fmla="*/ 1483697 w 2823681"/>
                  <a:gd name="connsiteY19" fmla="*/ 684563 h 2094771"/>
                  <a:gd name="connsiteX20" fmla="*/ 1421194 w 2823681"/>
                  <a:gd name="connsiteY20" fmla="*/ 778859 h 2094771"/>
                  <a:gd name="connsiteX21" fmla="*/ 1386807 w 2823681"/>
                  <a:gd name="connsiteY21" fmla="*/ 797920 h 2094771"/>
                  <a:gd name="connsiteX22" fmla="*/ 1346973 w 2823681"/>
                  <a:gd name="connsiteY22" fmla="*/ 805963 h 2094771"/>
                  <a:gd name="connsiteX23" fmla="*/ 854700 w 2823681"/>
                  <a:gd name="connsiteY23" fmla="*/ 805963 h 2094771"/>
                  <a:gd name="connsiteX24" fmla="*/ 854700 w 2823681"/>
                  <a:gd name="connsiteY24" fmla="*/ 1221972 h 2094771"/>
                  <a:gd name="connsiteX25" fmla="*/ 1872806 w 2823681"/>
                  <a:gd name="connsiteY25" fmla="*/ 1221972 h 2094771"/>
                  <a:gd name="connsiteX26" fmla="*/ 1872806 w 2823681"/>
                  <a:gd name="connsiteY26" fmla="*/ 688137 h 2094771"/>
                  <a:gd name="connsiteX27" fmla="*/ 1975144 w 2823681"/>
                  <a:gd name="connsiteY27" fmla="*/ 585799 h 2094771"/>
                  <a:gd name="connsiteX28" fmla="*/ 2077482 w 2823681"/>
                  <a:gd name="connsiteY28" fmla="*/ 688137 h 2094771"/>
                  <a:gd name="connsiteX29" fmla="*/ 2077482 w 2823681"/>
                  <a:gd name="connsiteY29" fmla="*/ 1992433 h 2094771"/>
                  <a:gd name="connsiteX30" fmla="*/ 1975144 w 2823681"/>
                  <a:gd name="connsiteY30" fmla="*/ 2094771 h 2094771"/>
                  <a:gd name="connsiteX0" fmla="*/ 1975144 w 2823681"/>
                  <a:gd name="connsiteY0" fmla="*/ 2094771 h 2094771"/>
                  <a:gd name="connsiteX1" fmla="*/ 1872806 w 2823681"/>
                  <a:gd name="connsiteY1" fmla="*/ 1992433 h 2094771"/>
                  <a:gd name="connsiteX2" fmla="*/ 1872806 w 2823681"/>
                  <a:gd name="connsiteY2" fmla="*/ 1426648 h 2094771"/>
                  <a:gd name="connsiteX3" fmla="*/ 102338 w 2823681"/>
                  <a:gd name="connsiteY3" fmla="*/ 1426648 h 2094771"/>
                  <a:gd name="connsiteX4" fmla="*/ 0 w 2823681"/>
                  <a:gd name="connsiteY4" fmla="*/ 1324310 h 2094771"/>
                  <a:gd name="connsiteX5" fmla="*/ 102338 w 2823681"/>
                  <a:gd name="connsiteY5" fmla="*/ 1221972 h 2094771"/>
                  <a:gd name="connsiteX6" fmla="*/ 650024 w 2823681"/>
                  <a:gd name="connsiteY6" fmla="*/ 1221972 h 2094771"/>
                  <a:gd name="connsiteX7" fmla="*/ 650024 w 2823681"/>
                  <a:gd name="connsiteY7" fmla="*/ 713075 h 2094771"/>
                  <a:gd name="connsiteX8" fmla="*/ 712527 w 2823681"/>
                  <a:gd name="connsiteY8" fmla="*/ 618779 h 2094771"/>
                  <a:gd name="connsiteX9" fmla="*/ 721832 w 2823681"/>
                  <a:gd name="connsiteY9" fmla="*/ 616901 h 2094771"/>
                  <a:gd name="connsiteX10" fmla="*/ 733063 w 2823681"/>
                  <a:gd name="connsiteY10" fmla="*/ 609329 h 2094771"/>
                  <a:gd name="connsiteX11" fmla="*/ 772898 w 2823681"/>
                  <a:gd name="connsiteY11" fmla="*/ 601286 h 2094771"/>
                  <a:gd name="connsiteX12" fmla="*/ 1279021 w 2823681"/>
                  <a:gd name="connsiteY12" fmla="*/ 601286 h 2094771"/>
                  <a:gd name="connsiteX13" fmla="*/ 1279021 w 2823681"/>
                  <a:gd name="connsiteY13" fmla="*/ 111788 h 2094771"/>
                  <a:gd name="connsiteX14" fmla="*/ 1412978 w 2823681"/>
                  <a:gd name="connsiteY14" fmla="*/ 0 h 2094771"/>
                  <a:gd name="connsiteX15" fmla="*/ 2721343 w 2823681"/>
                  <a:gd name="connsiteY15" fmla="*/ 0 h 2094771"/>
                  <a:gd name="connsiteX16" fmla="*/ 2823681 w 2823681"/>
                  <a:gd name="connsiteY16" fmla="*/ 102338 h 2094771"/>
                  <a:gd name="connsiteX17" fmla="*/ 2721343 w 2823681"/>
                  <a:gd name="connsiteY17" fmla="*/ 204676 h 2094771"/>
                  <a:gd name="connsiteX18" fmla="*/ 1483697 w 2823681"/>
                  <a:gd name="connsiteY18" fmla="*/ 204676 h 2094771"/>
                  <a:gd name="connsiteX19" fmla="*/ 1483697 w 2823681"/>
                  <a:gd name="connsiteY19" fmla="*/ 684563 h 2094771"/>
                  <a:gd name="connsiteX20" fmla="*/ 1386807 w 2823681"/>
                  <a:gd name="connsiteY20" fmla="*/ 797920 h 2094771"/>
                  <a:gd name="connsiteX21" fmla="*/ 1346973 w 2823681"/>
                  <a:gd name="connsiteY21" fmla="*/ 805963 h 2094771"/>
                  <a:gd name="connsiteX22" fmla="*/ 854700 w 2823681"/>
                  <a:gd name="connsiteY22" fmla="*/ 805963 h 2094771"/>
                  <a:gd name="connsiteX23" fmla="*/ 854700 w 2823681"/>
                  <a:gd name="connsiteY23" fmla="*/ 1221972 h 2094771"/>
                  <a:gd name="connsiteX24" fmla="*/ 1872806 w 2823681"/>
                  <a:gd name="connsiteY24" fmla="*/ 1221972 h 2094771"/>
                  <a:gd name="connsiteX25" fmla="*/ 1872806 w 2823681"/>
                  <a:gd name="connsiteY25" fmla="*/ 688137 h 2094771"/>
                  <a:gd name="connsiteX26" fmla="*/ 1975144 w 2823681"/>
                  <a:gd name="connsiteY26" fmla="*/ 585799 h 2094771"/>
                  <a:gd name="connsiteX27" fmla="*/ 2077482 w 2823681"/>
                  <a:gd name="connsiteY27" fmla="*/ 688137 h 2094771"/>
                  <a:gd name="connsiteX28" fmla="*/ 2077482 w 2823681"/>
                  <a:gd name="connsiteY28" fmla="*/ 1992433 h 2094771"/>
                  <a:gd name="connsiteX29" fmla="*/ 1975144 w 2823681"/>
                  <a:gd name="connsiteY29" fmla="*/ 2094771 h 2094771"/>
                  <a:gd name="connsiteX0" fmla="*/ 1975144 w 2823681"/>
                  <a:gd name="connsiteY0" fmla="*/ 2094771 h 2094771"/>
                  <a:gd name="connsiteX1" fmla="*/ 1872806 w 2823681"/>
                  <a:gd name="connsiteY1" fmla="*/ 1992433 h 2094771"/>
                  <a:gd name="connsiteX2" fmla="*/ 1872806 w 2823681"/>
                  <a:gd name="connsiteY2" fmla="*/ 1426648 h 2094771"/>
                  <a:gd name="connsiteX3" fmla="*/ 102338 w 2823681"/>
                  <a:gd name="connsiteY3" fmla="*/ 1426648 h 2094771"/>
                  <a:gd name="connsiteX4" fmla="*/ 0 w 2823681"/>
                  <a:gd name="connsiteY4" fmla="*/ 1324310 h 2094771"/>
                  <a:gd name="connsiteX5" fmla="*/ 102338 w 2823681"/>
                  <a:gd name="connsiteY5" fmla="*/ 1221972 h 2094771"/>
                  <a:gd name="connsiteX6" fmla="*/ 650024 w 2823681"/>
                  <a:gd name="connsiteY6" fmla="*/ 1221972 h 2094771"/>
                  <a:gd name="connsiteX7" fmla="*/ 650024 w 2823681"/>
                  <a:gd name="connsiteY7" fmla="*/ 713075 h 2094771"/>
                  <a:gd name="connsiteX8" fmla="*/ 712527 w 2823681"/>
                  <a:gd name="connsiteY8" fmla="*/ 618779 h 2094771"/>
                  <a:gd name="connsiteX9" fmla="*/ 721832 w 2823681"/>
                  <a:gd name="connsiteY9" fmla="*/ 616901 h 2094771"/>
                  <a:gd name="connsiteX10" fmla="*/ 733063 w 2823681"/>
                  <a:gd name="connsiteY10" fmla="*/ 609329 h 2094771"/>
                  <a:gd name="connsiteX11" fmla="*/ 772898 w 2823681"/>
                  <a:gd name="connsiteY11" fmla="*/ 601286 h 2094771"/>
                  <a:gd name="connsiteX12" fmla="*/ 1279021 w 2823681"/>
                  <a:gd name="connsiteY12" fmla="*/ 601286 h 2094771"/>
                  <a:gd name="connsiteX13" fmla="*/ 1279021 w 2823681"/>
                  <a:gd name="connsiteY13" fmla="*/ 111788 h 2094771"/>
                  <a:gd name="connsiteX14" fmla="*/ 1412978 w 2823681"/>
                  <a:gd name="connsiteY14" fmla="*/ 0 h 2094771"/>
                  <a:gd name="connsiteX15" fmla="*/ 2721343 w 2823681"/>
                  <a:gd name="connsiteY15" fmla="*/ 0 h 2094771"/>
                  <a:gd name="connsiteX16" fmla="*/ 2823681 w 2823681"/>
                  <a:gd name="connsiteY16" fmla="*/ 102338 h 2094771"/>
                  <a:gd name="connsiteX17" fmla="*/ 2721343 w 2823681"/>
                  <a:gd name="connsiteY17" fmla="*/ 204676 h 2094771"/>
                  <a:gd name="connsiteX18" fmla="*/ 1483697 w 2823681"/>
                  <a:gd name="connsiteY18" fmla="*/ 204676 h 2094771"/>
                  <a:gd name="connsiteX19" fmla="*/ 1483697 w 2823681"/>
                  <a:gd name="connsiteY19" fmla="*/ 684563 h 2094771"/>
                  <a:gd name="connsiteX20" fmla="*/ 1346973 w 2823681"/>
                  <a:gd name="connsiteY20" fmla="*/ 805963 h 2094771"/>
                  <a:gd name="connsiteX21" fmla="*/ 854700 w 2823681"/>
                  <a:gd name="connsiteY21" fmla="*/ 805963 h 2094771"/>
                  <a:gd name="connsiteX22" fmla="*/ 854700 w 2823681"/>
                  <a:gd name="connsiteY22" fmla="*/ 1221972 h 2094771"/>
                  <a:gd name="connsiteX23" fmla="*/ 1872806 w 2823681"/>
                  <a:gd name="connsiteY23" fmla="*/ 1221972 h 2094771"/>
                  <a:gd name="connsiteX24" fmla="*/ 1872806 w 2823681"/>
                  <a:gd name="connsiteY24" fmla="*/ 688137 h 2094771"/>
                  <a:gd name="connsiteX25" fmla="*/ 1975144 w 2823681"/>
                  <a:gd name="connsiteY25" fmla="*/ 585799 h 2094771"/>
                  <a:gd name="connsiteX26" fmla="*/ 2077482 w 2823681"/>
                  <a:gd name="connsiteY26" fmla="*/ 688137 h 2094771"/>
                  <a:gd name="connsiteX27" fmla="*/ 2077482 w 2823681"/>
                  <a:gd name="connsiteY27" fmla="*/ 1992433 h 2094771"/>
                  <a:gd name="connsiteX28" fmla="*/ 1975144 w 2823681"/>
                  <a:gd name="connsiteY28" fmla="*/ 2094771 h 2094771"/>
                  <a:gd name="connsiteX0" fmla="*/ 1975144 w 2823681"/>
                  <a:gd name="connsiteY0" fmla="*/ 2094771 h 2094771"/>
                  <a:gd name="connsiteX1" fmla="*/ 1872806 w 2823681"/>
                  <a:gd name="connsiteY1" fmla="*/ 1992433 h 2094771"/>
                  <a:gd name="connsiteX2" fmla="*/ 1872806 w 2823681"/>
                  <a:gd name="connsiteY2" fmla="*/ 1426648 h 2094771"/>
                  <a:gd name="connsiteX3" fmla="*/ 102338 w 2823681"/>
                  <a:gd name="connsiteY3" fmla="*/ 1426648 h 2094771"/>
                  <a:gd name="connsiteX4" fmla="*/ 0 w 2823681"/>
                  <a:gd name="connsiteY4" fmla="*/ 1324310 h 2094771"/>
                  <a:gd name="connsiteX5" fmla="*/ 102338 w 2823681"/>
                  <a:gd name="connsiteY5" fmla="*/ 1221972 h 2094771"/>
                  <a:gd name="connsiteX6" fmla="*/ 650024 w 2823681"/>
                  <a:gd name="connsiteY6" fmla="*/ 1221972 h 2094771"/>
                  <a:gd name="connsiteX7" fmla="*/ 650024 w 2823681"/>
                  <a:gd name="connsiteY7" fmla="*/ 713075 h 2094771"/>
                  <a:gd name="connsiteX8" fmla="*/ 712527 w 2823681"/>
                  <a:gd name="connsiteY8" fmla="*/ 618779 h 2094771"/>
                  <a:gd name="connsiteX9" fmla="*/ 721832 w 2823681"/>
                  <a:gd name="connsiteY9" fmla="*/ 616901 h 2094771"/>
                  <a:gd name="connsiteX10" fmla="*/ 733063 w 2823681"/>
                  <a:gd name="connsiteY10" fmla="*/ 609329 h 2094771"/>
                  <a:gd name="connsiteX11" fmla="*/ 772898 w 2823681"/>
                  <a:gd name="connsiteY11" fmla="*/ 601286 h 2094771"/>
                  <a:gd name="connsiteX12" fmla="*/ 1279021 w 2823681"/>
                  <a:gd name="connsiteY12" fmla="*/ 601286 h 2094771"/>
                  <a:gd name="connsiteX13" fmla="*/ 1279021 w 2823681"/>
                  <a:gd name="connsiteY13" fmla="*/ 111788 h 2094771"/>
                  <a:gd name="connsiteX14" fmla="*/ 1412978 w 2823681"/>
                  <a:gd name="connsiteY14" fmla="*/ 0 h 2094771"/>
                  <a:gd name="connsiteX15" fmla="*/ 2721343 w 2823681"/>
                  <a:gd name="connsiteY15" fmla="*/ 0 h 2094771"/>
                  <a:gd name="connsiteX16" fmla="*/ 2823681 w 2823681"/>
                  <a:gd name="connsiteY16" fmla="*/ 102338 h 2094771"/>
                  <a:gd name="connsiteX17" fmla="*/ 2721343 w 2823681"/>
                  <a:gd name="connsiteY17" fmla="*/ 204676 h 2094771"/>
                  <a:gd name="connsiteX18" fmla="*/ 1483697 w 2823681"/>
                  <a:gd name="connsiteY18" fmla="*/ 204676 h 2094771"/>
                  <a:gd name="connsiteX19" fmla="*/ 1483697 w 2823681"/>
                  <a:gd name="connsiteY19" fmla="*/ 684563 h 2094771"/>
                  <a:gd name="connsiteX20" fmla="*/ 1346973 w 2823681"/>
                  <a:gd name="connsiteY20" fmla="*/ 805963 h 2094771"/>
                  <a:gd name="connsiteX21" fmla="*/ 854700 w 2823681"/>
                  <a:gd name="connsiteY21" fmla="*/ 805963 h 2094771"/>
                  <a:gd name="connsiteX22" fmla="*/ 854700 w 2823681"/>
                  <a:gd name="connsiteY22" fmla="*/ 1221972 h 2094771"/>
                  <a:gd name="connsiteX23" fmla="*/ 1872806 w 2823681"/>
                  <a:gd name="connsiteY23" fmla="*/ 1221972 h 2094771"/>
                  <a:gd name="connsiteX24" fmla="*/ 1872806 w 2823681"/>
                  <a:gd name="connsiteY24" fmla="*/ 688137 h 2094771"/>
                  <a:gd name="connsiteX25" fmla="*/ 1975144 w 2823681"/>
                  <a:gd name="connsiteY25" fmla="*/ 585799 h 2094771"/>
                  <a:gd name="connsiteX26" fmla="*/ 2077482 w 2823681"/>
                  <a:gd name="connsiteY26" fmla="*/ 688137 h 2094771"/>
                  <a:gd name="connsiteX27" fmla="*/ 2077482 w 2823681"/>
                  <a:gd name="connsiteY27" fmla="*/ 1992433 h 2094771"/>
                  <a:gd name="connsiteX28" fmla="*/ 1975144 w 2823681"/>
                  <a:gd name="connsiteY28" fmla="*/ 2094771 h 2094771"/>
                  <a:gd name="connsiteX0" fmla="*/ 1975144 w 2823681"/>
                  <a:gd name="connsiteY0" fmla="*/ 2094771 h 2094771"/>
                  <a:gd name="connsiteX1" fmla="*/ 1872806 w 2823681"/>
                  <a:gd name="connsiteY1" fmla="*/ 1992433 h 2094771"/>
                  <a:gd name="connsiteX2" fmla="*/ 1872806 w 2823681"/>
                  <a:gd name="connsiteY2" fmla="*/ 1426648 h 2094771"/>
                  <a:gd name="connsiteX3" fmla="*/ 102338 w 2823681"/>
                  <a:gd name="connsiteY3" fmla="*/ 1426648 h 2094771"/>
                  <a:gd name="connsiteX4" fmla="*/ 0 w 2823681"/>
                  <a:gd name="connsiteY4" fmla="*/ 1324310 h 2094771"/>
                  <a:gd name="connsiteX5" fmla="*/ 102338 w 2823681"/>
                  <a:gd name="connsiteY5" fmla="*/ 1221972 h 2094771"/>
                  <a:gd name="connsiteX6" fmla="*/ 650024 w 2823681"/>
                  <a:gd name="connsiteY6" fmla="*/ 1221972 h 2094771"/>
                  <a:gd name="connsiteX7" fmla="*/ 650024 w 2823681"/>
                  <a:gd name="connsiteY7" fmla="*/ 713075 h 2094771"/>
                  <a:gd name="connsiteX8" fmla="*/ 712527 w 2823681"/>
                  <a:gd name="connsiteY8" fmla="*/ 618779 h 2094771"/>
                  <a:gd name="connsiteX9" fmla="*/ 721832 w 2823681"/>
                  <a:gd name="connsiteY9" fmla="*/ 616901 h 2094771"/>
                  <a:gd name="connsiteX10" fmla="*/ 733063 w 2823681"/>
                  <a:gd name="connsiteY10" fmla="*/ 609329 h 2094771"/>
                  <a:gd name="connsiteX11" fmla="*/ 772898 w 2823681"/>
                  <a:gd name="connsiteY11" fmla="*/ 601286 h 2094771"/>
                  <a:gd name="connsiteX12" fmla="*/ 1279021 w 2823681"/>
                  <a:gd name="connsiteY12" fmla="*/ 601286 h 2094771"/>
                  <a:gd name="connsiteX13" fmla="*/ 1279021 w 2823681"/>
                  <a:gd name="connsiteY13" fmla="*/ 111788 h 2094771"/>
                  <a:gd name="connsiteX14" fmla="*/ 1412978 w 2823681"/>
                  <a:gd name="connsiteY14" fmla="*/ 0 h 2094771"/>
                  <a:gd name="connsiteX15" fmla="*/ 2721343 w 2823681"/>
                  <a:gd name="connsiteY15" fmla="*/ 0 h 2094771"/>
                  <a:gd name="connsiteX16" fmla="*/ 2823681 w 2823681"/>
                  <a:gd name="connsiteY16" fmla="*/ 102338 h 2094771"/>
                  <a:gd name="connsiteX17" fmla="*/ 2721343 w 2823681"/>
                  <a:gd name="connsiteY17" fmla="*/ 204676 h 2094771"/>
                  <a:gd name="connsiteX18" fmla="*/ 1483697 w 2823681"/>
                  <a:gd name="connsiteY18" fmla="*/ 204676 h 2094771"/>
                  <a:gd name="connsiteX19" fmla="*/ 1483697 w 2823681"/>
                  <a:gd name="connsiteY19" fmla="*/ 684563 h 2094771"/>
                  <a:gd name="connsiteX20" fmla="*/ 1346973 w 2823681"/>
                  <a:gd name="connsiteY20" fmla="*/ 805963 h 2094771"/>
                  <a:gd name="connsiteX21" fmla="*/ 854700 w 2823681"/>
                  <a:gd name="connsiteY21" fmla="*/ 805963 h 2094771"/>
                  <a:gd name="connsiteX22" fmla="*/ 854700 w 2823681"/>
                  <a:gd name="connsiteY22" fmla="*/ 1221972 h 2094771"/>
                  <a:gd name="connsiteX23" fmla="*/ 1872806 w 2823681"/>
                  <a:gd name="connsiteY23" fmla="*/ 1221972 h 2094771"/>
                  <a:gd name="connsiteX24" fmla="*/ 1872806 w 2823681"/>
                  <a:gd name="connsiteY24" fmla="*/ 688137 h 2094771"/>
                  <a:gd name="connsiteX25" fmla="*/ 1975144 w 2823681"/>
                  <a:gd name="connsiteY25" fmla="*/ 585799 h 2094771"/>
                  <a:gd name="connsiteX26" fmla="*/ 2077482 w 2823681"/>
                  <a:gd name="connsiteY26" fmla="*/ 688137 h 2094771"/>
                  <a:gd name="connsiteX27" fmla="*/ 2077482 w 2823681"/>
                  <a:gd name="connsiteY27" fmla="*/ 1992433 h 2094771"/>
                  <a:gd name="connsiteX28" fmla="*/ 1975144 w 2823681"/>
                  <a:gd name="connsiteY28" fmla="*/ 2094771 h 2094771"/>
                  <a:gd name="connsiteX0" fmla="*/ 1975144 w 2823681"/>
                  <a:gd name="connsiteY0" fmla="*/ 2094771 h 2094771"/>
                  <a:gd name="connsiteX1" fmla="*/ 1872806 w 2823681"/>
                  <a:gd name="connsiteY1" fmla="*/ 1992433 h 2094771"/>
                  <a:gd name="connsiteX2" fmla="*/ 1872806 w 2823681"/>
                  <a:gd name="connsiteY2" fmla="*/ 1426648 h 2094771"/>
                  <a:gd name="connsiteX3" fmla="*/ 102338 w 2823681"/>
                  <a:gd name="connsiteY3" fmla="*/ 1426648 h 2094771"/>
                  <a:gd name="connsiteX4" fmla="*/ 0 w 2823681"/>
                  <a:gd name="connsiteY4" fmla="*/ 1324310 h 2094771"/>
                  <a:gd name="connsiteX5" fmla="*/ 102338 w 2823681"/>
                  <a:gd name="connsiteY5" fmla="*/ 1221972 h 2094771"/>
                  <a:gd name="connsiteX6" fmla="*/ 650024 w 2823681"/>
                  <a:gd name="connsiteY6" fmla="*/ 1221972 h 2094771"/>
                  <a:gd name="connsiteX7" fmla="*/ 650024 w 2823681"/>
                  <a:gd name="connsiteY7" fmla="*/ 713075 h 2094771"/>
                  <a:gd name="connsiteX8" fmla="*/ 712527 w 2823681"/>
                  <a:gd name="connsiteY8" fmla="*/ 618779 h 2094771"/>
                  <a:gd name="connsiteX9" fmla="*/ 721832 w 2823681"/>
                  <a:gd name="connsiteY9" fmla="*/ 616901 h 2094771"/>
                  <a:gd name="connsiteX10" fmla="*/ 772898 w 2823681"/>
                  <a:gd name="connsiteY10" fmla="*/ 601286 h 2094771"/>
                  <a:gd name="connsiteX11" fmla="*/ 1279021 w 2823681"/>
                  <a:gd name="connsiteY11" fmla="*/ 601286 h 2094771"/>
                  <a:gd name="connsiteX12" fmla="*/ 1279021 w 2823681"/>
                  <a:gd name="connsiteY12" fmla="*/ 111788 h 2094771"/>
                  <a:gd name="connsiteX13" fmla="*/ 1412978 w 2823681"/>
                  <a:gd name="connsiteY13" fmla="*/ 0 h 2094771"/>
                  <a:gd name="connsiteX14" fmla="*/ 2721343 w 2823681"/>
                  <a:gd name="connsiteY14" fmla="*/ 0 h 2094771"/>
                  <a:gd name="connsiteX15" fmla="*/ 2823681 w 2823681"/>
                  <a:gd name="connsiteY15" fmla="*/ 102338 h 2094771"/>
                  <a:gd name="connsiteX16" fmla="*/ 2721343 w 2823681"/>
                  <a:gd name="connsiteY16" fmla="*/ 204676 h 2094771"/>
                  <a:gd name="connsiteX17" fmla="*/ 1483697 w 2823681"/>
                  <a:gd name="connsiteY17" fmla="*/ 204676 h 2094771"/>
                  <a:gd name="connsiteX18" fmla="*/ 1483697 w 2823681"/>
                  <a:gd name="connsiteY18" fmla="*/ 684563 h 2094771"/>
                  <a:gd name="connsiteX19" fmla="*/ 1346973 w 2823681"/>
                  <a:gd name="connsiteY19" fmla="*/ 805963 h 2094771"/>
                  <a:gd name="connsiteX20" fmla="*/ 854700 w 2823681"/>
                  <a:gd name="connsiteY20" fmla="*/ 805963 h 2094771"/>
                  <a:gd name="connsiteX21" fmla="*/ 854700 w 2823681"/>
                  <a:gd name="connsiteY21" fmla="*/ 1221972 h 2094771"/>
                  <a:gd name="connsiteX22" fmla="*/ 1872806 w 2823681"/>
                  <a:gd name="connsiteY22" fmla="*/ 1221972 h 2094771"/>
                  <a:gd name="connsiteX23" fmla="*/ 1872806 w 2823681"/>
                  <a:gd name="connsiteY23" fmla="*/ 688137 h 2094771"/>
                  <a:gd name="connsiteX24" fmla="*/ 1975144 w 2823681"/>
                  <a:gd name="connsiteY24" fmla="*/ 585799 h 2094771"/>
                  <a:gd name="connsiteX25" fmla="*/ 2077482 w 2823681"/>
                  <a:gd name="connsiteY25" fmla="*/ 688137 h 2094771"/>
                  <a:gd name="connsiteX26" fmla="*/ 2077482 w 2823681"/>
                  <a:gd name="connsiteY26" fmla="*/ 1992433 h 2094771"/>
                  <a:gd name="connsiteX27" fmla="*/ 1975144 w 2823681"/>
                  <a:gd name="connsiteY27" fmla="*/ 2094771 h 2094771"/>
                  <a:gd name="connsiteX0" fmla="*/ 1975144 w 2823681"/>
                  <a:gd name="connsiteY0" fmla="*/ 2094771 h 2094771"/>
                  <a:gd name="connsiteX1" fmla="*/ 1872806 w 2823681"/>
                  <a:gd name="connsiteY1" fmla="*/ 1992433 h 2094771"/>
                  <a:gd name="connsiteX2" fmla="*/ 1872806 w 2823681"/>
                  <a:gd name="connsiteY2" fmla="*/ 1426648 h 2094771"/>
                  <a:gd name="connsiteX3" fmla="*/ 102338 w 2823681"/>
                  <a:gd name="connsiteY3" fmla="*/ 1426648 h 2094771"/>
                  <a:gd name="connsiteX4" fmla="*/ 0 w 2823681"/>
                  <a:gd name="connsiteY4" fmla="*/ 1324310 h 2094771"/>
                  <a:gd name="connsiteX5" fmla="*/ 102338 w 2823681"/>
                  <a:gd name="connsiteY5" fmla="*/ 1221972 h 2094771"/>
                  <a:gd name="connsiteX6" fmla="*/ 650024 w 2823681"/>
                  <a:gd name="connsiteY6" fmla="*/ 1221972 h 2094771"/>
                  <a:gd name="connsiteX7" fmla="*/ 650024 w 2823681"/>
                  <a:gd name="connsiteY7" fmla="*/ 713075 h 2094771"/>
                  <a:gd name="connsiteX8" fmla="*/ 712527 w 2823681"/>
                  <a:gd name="connsiteY8" fmla="*/ 618779 h 2094771"/>
                  <a:gd name="connsiteX9" fmla="*/ 772898 w 2823681"/>
                  <a:gd name="connsiteY9" fmla="*/ 601286 h 2094771"/>
                  <a:gd name="connsiteX10" fmla="*/ 1279021 w 2823681"/>
                  <a:gd name="connsiteY10" fmla="*/ 601286 h 2094771"/>
                  <a:gd name="connsiteX11" fmla="*/ 1279021 w 2823681"/>
                  <a:gd name="connsiteY11" fmla="*/ 111788 h 2094771"/>
                  <a:gd name="connsiteX12" fmla="*/ 1412978 w 2823681"/>
                  <a:gd name="connsiteY12" fmla="*/ 0 h 2094771"/>
                  <a:gd name="connsiteX13" fmla="*/ 2721343 w 2823681"/>
                  <a:gd name="connsiteY13" fmla="*/ 0 h 2094771"/>
                  <a:gd name="connsiteX14" fmla="*/ 2823681 w 2823681"/>
                  <a:gd name="connsiteY14" fmla="*/ 102338 h 2094771"/>
                  <a:gd name="connsiteX15" fmla="*/ 2721343 w 2823681"/>
                  <a:gd name="connsiteY15" fmla="*/ 204676 h 2094771"/>
                  <a:gd name="connsiteX16" fmla="*/ 1483697 w 2823681"/>
                  <a:gd name="connsiteY16" fmla="*/ 204676 h 2094771"/>
                  <a:gd name="connsiteX17" fmla="*/ 1483697 w 2823681"/>
                  <a:gd name="connsiteY17" fmla="*/ 684563 h 2094771"/>
                  <a:gd name="connsiteX18" fmla="*/ 1346973 w 2823681"/>
                  <a:gd name="connsiteY18" fmla="*/ 805963 h 2094771"/>
                  <a:gd name="connsiteX19" fmla="*/ 854700 w 2823681"/>
                  <a:gd name="connsiteY19" fmla="*/ 805963 h 2094771"/>
                  <a:gd name="connsiteX20" fmla="*/ 854700 w 2823681"/>
                  <a:gd name="connsiteY20" fmla="*/ 1221972 h 2094771"/>
                  <a:gd name="connsiteX21" fmla="*/ 1872806 w 2823681"/>
                  <a:gd name="connsiteY21" fmla="*/ 1221972 h 2094771"/>
                  <a:gd name="connsiteX22" fmla="*/ 1872806 w 2823681"/>
                  <a:gd name="connsiteY22" fmla="*/ 688137 h 2094771"/>
                  <a:gd name="connsiteX23" fmla="*/ 1975144 w 2823681"/>
                  <a:gd name="connsiteY23" fmla="*/ 585799 h 2094771"/>
                  <a:gd name="connsiteX24" fmla="*/ 2077482 w 2823681"/>
                  <a:gd name="connsiteY24" fmla="*/ 688137 h 2094771"/>
                  <a:gd name="connsiteX25" fmla="*/ 2077482 w 2823681"/>
                  <a:gd name="connsiteY25" fmla="*/ 1992433 h 2094771"/>
                  <a:gd name="connsiteX26" fmla="*/ 1975144 w 2823681"/>
                  <a:gd name="connsiteY26" fmla="*/ 2094771 h 2094771"/>
                  <a:gd name="connsiteX0" fmla="*/ 1975144 w 2823681"/>
                  <a:gd name="connsiteY0" fmla="*/ 2094771 h 2094771"/>
                  <a:gd name="connsiteX1" fmla="*/ 1872806 w 2823681"/>
                  <a:gd name="connsiteY1" fmla="*/ 1992433 h 2094771"/>
                  <a:gd name="connsiteX2" fmla="*/ 1872806 w 2823681"/>
                  <a:gd name="connsiteY2" fmla="*/ 1426648 h 2094771"/>
                  <a:gd name="connsiteX3" fmla="*/ 102338 w 2823681"/>
                  <a:gd name="connsiteY3" fmla="*/ 1426648 h 2094771"/>
                  <a:gd name="connsiteX4" fmla="*/ 0 w 2823681"/>
                  <a:gd name="connsiteY4" fmla="*/ 1324310 h 2094771"/>
                  <a:gd name="connsiteX5" fmla="*/ 102338 w 2823681"/>
                  <a:gd name="connsiteY5" fmla="*/ 1221972 h 2094771"/>
                  <a:gd name="connsiteX6" fmla="*/ 650024 w 2823681"/>
                  <a:gd name="connsiteY6" fmla="*/ 1221972 h 2094771"/>
                  <a:gd name="connsiteX7" fmla="*/ 650024 w 2823681"/>
                  <a:gd name="connsiteY7" fmla="*/ 713075 h 2094771"/>
                  <a:gd name="connsiteX8" fmla="*/ 772898 w 2823681"/>
                  <a:gd name="connsiteY8" fmla="*/ 601286 h 2094771"/>
                  <a:gd name="connsiteX9" fmla="*/ 1279021 w 2823681"/>
                  <a:gd name="connsiteY9" fmla="*/ 601286 h 2094771"/>
                  <a:gd name="connsiteX10" fmla="*/ 1279021 w 2823681"/>
                  <a:gd name="connsiteY10" fmla="*/ 111788 h 2094771"/>
                  <a:gd name="connsiteX11" fmla="*/ 1412978 w 2823681"/>
                  <a:gd name="connsiteY11" fmla="*/ 0 h 2094771"/>
                  <a:gd name="connsiteX12" fmla="*/ 2721343 w 2823681"/>
                  <a:gd name="connsiteY12" fmla="*/ 0 h 2094771"/>
                  <a:gd name="connsiteX13" fmla="*/ 2823681 w 2823681"/>
                  <a:gd name="connsiteY13" fmla="*/ 102338 h 2094771"/>
                  <a:gd name="connsiteX14" fmla="*/ 2721343 w 2823681"/>
                  <a:gd name="connsiteY14" fmla="*/ 204676 h 2094771"/>
                  <a:gd name="connsiteX15" fmla="*/ 1483697 w 2823681"/>
                  <a:gd name="connsiteY15" fmla="*/ 204676 h 2094771"/>
                  <a:gd name="connsiteX16" fmla="*/ 1483697 w 2823681"/>
                  <a:gd name="connsiteY16" fmla="*/ 684563 h 2094771"/>
                  <a:gd name="connsiteX17" fmla="*/ 1346973 w 2823681"/>
                  <a:gd name="connsiteY17" fmla="*/ 805963 h 2094771"/>
                  <a:gd name="connsiteX18" fmla="*/ 854700 w 2823681"/>
                  <a:gd name="connsiteY18" fmla="*/ 805963 h 2094771"/>
                  <a:gd name="connsiteX19" fmla="*/ 854700 w 2823681"/>
                  <a:gd name="connsiteY19" fmla="*/ 1221972 h 2094771"/>
                  <a:gd name="connsiteX20" fmla="*/ 1872806 w 2823681"/>
                  <a:gd name="connsiteY20" fmla="*/ 1221972 h 2094771"/>
                  <a:gd name="connsiteX21" fmla="*/ 1872806 w 2823681"/>
                  <a:gd name="connsiteY21" fmla="*/ 688137 h 2094771"/>
                  <a:gd name="connsiteX22" fmla="*/ 1975144 w 2823681"/>
                  <a:gd name="connsiteY22" fmla="*/ 585799 h 2094771"/>
                  <a:gd name="connsiteX23" fmla="*/ 2077482 w 2823681"/>
                  <a:gd name="connsiteY23" fmla="*/ 688137 h 2094771"/>
                  <a:gd name="connsiteX24" fmla="*/ 2077482 w 2823681"/>
                  <a:gd name="connsiteY24" fmla="*/ 1992433 h 2094771"/>
                  <a:gd name="connsiteX25" fmla="*/ 1975144 w 2823681"/>
                  <a:gd name="connsiteY25" fmla="*/ 2094771 h 2094771"/>
                  <a:gd name="connsiteX0" fmla="*/ 1975144 w 2823681"/>
                  <a:gd name="connsiteY0" fmla="*/ 2094771 h 2094771"/>
                  <a:gd name="connsiteX1" fmla="*/ 1872806 w 2823681"/>
                  <a:gd name="connsiteY1" fmla="*/ 1992433 h 2094771"/>
                  <a:gd name="connsiteX2" fmla="*/ 1872806 w 2823681"/>
                  <a:gd name="connsiteY2" fmla="*/ 1426648 h 2094771"/>
                  <a:gd name="connsiteX3" fmla="*/ 102338 w 2823681"/>
                  <a:gd name="connsiteY3" fmla="*/ 1426648 h 2094771"/>
                  <a:gd name="connsiteX4" fmla="*/ 0 w 2823681"/>
                  <a:gd name="connsiteY4" fmla="*/ 1324310 h 2094771"/>
                  <a:gd name="connsiteX5" fmla="*/ 102338 w 2823681"/>
                  <a:gd name="connsiteY5" fmla="*/ 1221972 h 2094771"/>
                  <a:gd name="connsiteX6" fmla="*/ 650024 w 2823681"/>
                  <a:gd name="connsiteY6" fmla="*/ 1221972 h 2094771"/>
                  <a:gd name="connsiteX7" fmla="*/ 650024 w 2823681"/>
                  <a:gd name="connsiteY7" fmla="*/ 713075 h 2094771"/>
                  <a:gd name="connsiteX8" fmla="*/ 772898 w 2823681"/>
                  <a:gd name="connsiteY8" fmla="*/ 601286 h 2094771"/>
                  <a:gd name="connsiteX9" fmla="*/ 1279021 w 2823681"/>
                  <a:gd name="connsiteY9" fmla="*/ 601286 h 2094771"/>
                  <a:gd name="connsiteX10" fmla="*/ 1279021 w 2823681"/>
                  <a:gd name="connsiteY10" fmla="*/ 111788 h 2094771"/>
                  <a:gd name="connsiteX11" fmla="*/ 1412978 w 2823681"/>
                  <a:gd name="connsiteY11" fmla="*/ 0 h 2094771"/>
                  <a:gd name="connsiteX12" fmla="*/ 2721343 w 2823681"/>
                  <a:gd name="connsiteY12" fmla="*/ 0 h 2094771"/>
                  <a:gd name="connsiteX13" fmla="*/ 2823681 w 2823681"/>
                  <a:gd name="connsiteY13" fmla="*/ 102338 h 2094771"/>
                  <a:gd name="connsiteX14" fmla="*/ 2721343 w 2823681"/>
                  <a:gd name="connsiteY14" fmla="*/ 204676 h 2094771"/>
                  <a:gd name="connsiteX15" fmla="*/ 1483697 w 2823681"/>
                  <a:gd name="connsiteY15" fmla="*/ 204676 h 2094771"/>
                  <a:gd name="connsiteX16" fmla="*/ 1483697 w 2823681"/>
                  <a:gd name="connsiteY16" fmla="*/ 684563 h 2094771"/>
                  <a:gd name="connsiteX17" fmla="*/ 1346973 w 2823681"/>
                  <a:gd name="connsiteY17" fmla="*/ 805963 h 2094771"/>
                  <a:gd name="connsiteX18" fmla="*/ 854700 w 2823681"/>
                  <a:gd name="connsiteY18" fmla="*/ 805963 h 2094771"/>
                  <a:gd name="connsiteX19" fmla="*/ 854700 w 2823681"/>
                  <a:gd name="connsiteY19" fmla="*/ 1221972 h 2094771"/>
                  <a:gd name="connsiteX20" fmla="*/ 1872806 w 2823681"/>
                  <a:gd name="connsiteY20" fmla="*/ 1221972 h 2094771"/>
                  <a:gd name="connsiteX21" fmla="*/ 1872806 w 2823681"/>
                  <a:gd name="connsiteY21" fmla="*/ 688137 h 2094771"/>
                  <a:gd name="connsiteX22" fmla="*/ 1975144 w 2823681"/>
                  <a:gd name="connsiteY22" fmla="*/ 585799 h 2094771"/>
                  <a:gd name="connsiteX23" fmla="*/ 2077482 w 2823681"/>
                  <a:gd name="connsiteY23" fmla="*/ 688137 h 2094771"/>
                  <a:gd name="connsiteX24" fmla="*/ 2077482 w 2823681"/>
                  <a:gd name="connsiteY24" fmla="*/ 1992433 h 2094771"/>
                  <a:gd name="connsiteX25" fmla="*/ 1975144 w 2823681"/>
                  <a:gd name="connsiteY25" fmla="*/ 2094771 h 2094771"/>
                  <a:gd name="connsiteX0" fmla="*/ 1975144 w 2823681"/>
                  <a:gd name="connsiteY0" fmla="*/ 2094771 h 2094771"/>
                  <a:gd name="connsiteX1" fmla="*/ 1872806 w 2823681"/>
                  <a:gd name="connsiteY1" fmla="*/ 1992433 h 2094771"/>
                  <a:gd name="connsiteX2" fmla="*/ 1872806 w 2823681"/>
                  <a:gd name="connsiteY2" fmla="*/ 1426648 h 2094771"/>
                  <a:gd name="connsiteX3" fmla="*/ 102338 w 2823681"/>
                  <a:gd name="connsiteY3" fmla="*/ 1426648 h 2094771"/>
                  <a:gd name="connsiteX4" fmla="*/ 0 w 2823681"/>
                  <a:gd name="connsiteY4" fmla="*/ 1324310 h 2094771"/>
                  <a:gd name="connsiteX5" fmla="*/ 102338 w 2823681"/>
                  <a:gd name="connsiteY5" fmla="*/ 1221972 h 2094771"/>
                  <a:gd name="connsiteX6" fmla="*/ 650024 w 2823681"/>
                  <a:gd name="connsiteY6" fmla="*/ 1221972 h 2094771"/>
                  <a:gd name="connsiteX7" fmla="*/ 650024 w 2823681"/>
                  <a:gd name="connsiteY7" fmla="*/ 713075 h 2094771"/>
                  <a:gd name="connsiteX8" fmla="*/ 772898 w 2823681"/>
                  <a:gd name="connsiteY8" fmla="*/ 601286 h 2094771"/>
                  <a:gd name="connsiteX9" fmla="*/ 1279021 w 2823681"/>
                  <a:gd name="connsiteY9" fmla="*/ 601286 h 2094771"/>
                  <a:gd name="connsiteX10" fmla="*/ 1279021 w 2823681"/>
                  <a:gd name="connsiteY10" fmla="*/ 111788 h 2094771"/>
                  <a:gd name="connsiteX11" fmla="*/ 1412978 w 2823681"/>
                  <a:gd name="connsiteY11" fmla="*/ 0 h 2094771"/>
                  <a:gd name="connsiteX12" fmla="*/ 2721343 w 2823681"/>
                  <a:gd name="connsiteY12" fmla="*/ 0 h 2094771"/>
                  <a:gd name="connsiteX13" fmla="*/ 2823681 w 2823681"/>
                  <a:gd name="connsiteY13" fmla="*/ 102338 h 2094771"/>
                  <a:gd name="connsiteX14" fmla="*/ 2721343 w 2823681"/>
                  <a:gd name="connsiteY14" fmla="*/ 204676 h 2094771"/>
                  <a:gd name="connsiteX15" fmla="*/ 1483697 w 2823681"/>
                  <a:gd name="connsiteY15" fmla="*/ 204676 h 2094771"/>
                  <a:gd name="connsiteX16" fmla="*/ 1483697 w 2823681"/>
                  <a:gd name="connsiteY16" fmla="*/ 684563 h 2094771"/>
                  <a:gd name="connsiteX17" fmla="*/ 1346973 w 2823681"/>
                  <a:gd name="connsiteY17" fmla="*/ 805963 h 2094771"/>
                  <a:gd name="connsiteX18" fmla="*/ 854700 w 2823681"/>
                  <a:gd name="connsiteY18" fmla="*/ 805963 h 2094771"/>
                  <a:gd name="connsiteX19" fmla="*/ 854700 w 2823681"/>
                  <a:gd name="connsiteY19" fmla="*/ 1221972 h 2094771"/>
                  <a:gd name="connsiteX20" fmla="*/ 1872806 w 2823681"/>
                  <a:gd name="connsiteY20" fmla="*/ 1221972 h 2094771"/>
                  <a:gd name="connsiteX21" fmla="*/ 1872806 w 2823681"/>
                  <a:gd name="connsiteY21" fmla="*/ 688137 h 2094771"/>
                  <a:gd name="connsiteX22" fmla="*/ 1975144 w 2823681"/>
                  <a:gd name="connsiteY22" fmla="*/ 585799 h 2094771"/>
                  <a:gd name="connsiteX23" fmla="*/ 2077482 w 2823681"/>
                  <a:gd name="connsiteY23" fmla="*/ 688137 h 2094771"/>
                  <a:gd name="connsiteX24" fmla="*/ 2077482 w 2823681"/>
                  <a:gd name="connsiteY24" fmla="*/ 1992433 h 2094771"/>
                  <a:gd name="connsiteX25" fmla="*/ 1975144 w 2823681"/>
                  <a:gd name="connsiteY25" fmla="*/ 2094771 h 2094771"/>
                  <a:gd name="connsiteX0" fmla="*/ 1975144 w 2823681"/>
                  <a:gd name="connsiteY0" fmla="*/ 2094771 h 2094771"/>
                  <a:gd name="connsiteX1" fmla="*/ 1872806 w 2823681"/>
                  <a:gd name="connsiteY1" fmla="*/ 1992433 h 2094771"/>
                  <a:gd name="connsiteX2" fmla="*/ 1872806 w 2823681"/>
                  <a:gd name="connsiteY2" fmla="*/ 1426648 h 2094771"/>
                  <a:gd name="connsiteX3" fmla="*/ 102338 w 2823681"/>
                  <a:gd name="connsiteY3" fmla="*/ 1426648 h 2094771"/>
                  <a:gd name="connsiteX4" fmla="*/ 0 w 2823681"/>
                  <a:gd name="connsiteY4" fmla="*/ 1324310 h 2094771"/>
                  <a:gd name="connsiteX5" fmla="*/ 102338 w 2823681"/>
                  <a:gd name="connsiteY5" fmla="*/ 1221972 h 2094771"/>
                  <a:gd name="connsiteX6" fmla="*/ 650024 w 2823681"/>
                  <a:gd name="connsiteY6" fmla="*/ 1221972 h 2094771"/>
                  <a:gd name="connsiteX7" fmla="*/ 650024 w 2823681"/>
                  <a:gd name="connsiteY7" fmla="*/ 713075 h 2094771"/>
                  <a:gd name="connsiteX8" fmla="*/ 772898 w 2823681"/>
                  <a:gd name="connsiteY8" fmla="*/ 601286 h 2094771"/>
                  <a:gd name="connsiteX9" fmla="*/ 1279021 w 2823681"/>
                  <a:gd name="connsiteY9" fmla="*/ 601286 h 2094771"/>
                  <a:gd name="connsiteX10" fmla="*/ 1279021 w 2823681"/>
                  <a:gd name="connsiteY10" fmla="*/ 111788 h 2094771"/>
                  <a:gd name="connsiteX11" fmla="*/ 1412978 w 2823681"/>
                  <a:gd name="connsiteY11" fmla="*/ 0 h 2094771"/>
                  <a:gd name="connsiteX12" fmla="*/ 2721343 w 2823681"/>
                  <a:gd name="connsiteY12" fmla="*/ 0 h 2094771"/>
                  <a:gd name="connsiteX13" fmla="*/ 2823681 w 2823681"/>
                  <a:gd name="connsiteY13" fmla="*/ 102338 h 2094771"/>
                  <a:gd name="connsiteX14" fmla="*/ 2721343 w 2823681"/>
                  <a:gd name="connsiteY14" fmla="*/ 204676 h 2094771"/>
                  <a:gd name="connsiteX15" fmla="*/ 1483697 w 2823681"/>
                  <a:gd name="connsiteY15" fmla="*/ 204676 h 2094771"/>
                  <a:gd name="connsiteX16" fmla="*/ 1483697 w 2823681"/>
                  <a:gd name="connsiteY16" fmla="*/ 684563 h 2094771"/>
                  <a:gd name="connsiteX17" fmla="*/ 1346973 w 2823681"/>
                  <a:gd name="connsiteY17" fmla="*/ 805963 h 2094771"/>
                  <a:gd name="connsiteX18" fmla="*/ 854700 w 2823681"/>
                  <a:gd name="connsiteY18" fmla="*/ 805963 h 2094771"/>
                  <a:gd name="connsiteX19" fmla="*/ 854700 w 2823681"/>
                  <a:gd name="connsiteY19" fmla="*/ 1221972 h 2094771"/>
                  <a:gd name="connsiteX20" fmla="*/ 1872806 w 2823681"/>
                  <a:gd name="connsiteY20" fmla="*/ 1221972 h 2094771"/>
                  <a:gd name="connsiteX21" fmla="*/ 1872806 w 2823681"/>
                  <a:gd name="connsiteY21" fmla="*/ 688137 h 2094771"/>
                  <a:gd name="connsiteX22" fmla="*/ 1975144 w 2823681"/>
                  <a:gd name="connsiteY22" fmla="*/ 585799 h 2094771"/>
                  <a:gd name="connsiteX23" fmla="*/ 2077482 w 2823681"/>
                  <a:gd name="connsiteY23" fmla="*/ 688137 h 2094771"/>
                  <a:gd name="connsiteX24" fmla="*/ 2077482 w 2823681"/>
                  <a:gd name="connsiteY24" fmla="*/ 1992433 h 2094771"/>
                  <a:gd name="connsiteX25" fmla="*/ 1975144 w 2823681"/>
                  <a:gd name="connsiteY25" fmla="*/ 2094771 h 2094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823681" h="2094771">
                    <a:moveTo>
                      <a:pt x="1975144" y="2094771"/>
                    </a:moveTo>
                    <a:cubicBezTo>
                      <a:pt x="1918624" y="2094771"/>
                      <a:pt x="1872806" y="2048953"/>
                      <a:pt x="1872806" y="1992433"/>
                    </a:cubicBezTo>
                    <a:lnTo>
                      <a:pt x="1872806" y="1426648"/>
                    </a:lnTo>
                    <a:lnTo>
                      <a:pt x="102338" y="1426648"/>
                    </a:lnTo>
                    <a:cubicBezTo>
                      <a:pt x="45818" y="1426648"/>
                      <a:pt x="0" y="1380830"/>
                      <a:pt x="0" y="1324310"/>
                    </a:cubicBezTo>
                    <a:cubicBezTo>
                      <a:pt x="0" y="1267790"/>
                      <a:pt x="45818" y="1221972"/>
                      <a:pt x="102338" y="1221972"/>
                    </a:cubicBezTo>
                    <a:lnTo>
                      <a:pt x="650024" y="1221972"/>
                    </a:lnTo>
                    <a:lnTo>
                      <a:pt x="650024" y="713075"/>
                    </a:lnTo>
                    <a:cubicBezTo>
                      <a:pt x="651452" y="650109"/>
                      <a:pt x="677590" y="600867"/>
                      <a:pt x="772898" y="601286"/>
                    </a:cubicBezTo>
                    <a:lnTo>
                      <a:pt x="1279021" y="601286"/>
                    </a:lnTo>
                    <a:lnTo>
                      <a:pt x="1279021" y="111788"/>
                    </a:lnTo>
                    <a:cubicBezTo>
                      <a:pt x="1279916" y="37768"/>
                      <a:pt x="1336897" y="6725"/>
                      <a:pt x="1412978" y="0"/>
                    </a:cubicBezTo>
                    <a:lnTo>
                      <a:pt x="2721343" y="0"/>
                    </a:lnTo>
                    <a:cubicBezTo>
                      <a:pt x="2777863" y="0"/>
                      <a:pt x="2823681" y="45818"/>
                      <a:pt x="2823681" y="102338"/>
                    </a:cubicBezTo>
                    <a:cubicBezTo>
                      <a:pt x="2823681" y="158858"/>
                      <a:pt x="2777863" y="204676"/>
                      <a:pt x="2721343" y="204676"/>
                    </a:cubicBezTo>
                    <a:lnTo>
                      <a:pt x="1483697" y="204676"/>
                    </a:lnTo>
                    <a:lnTo>
                      <a:pt x="1483697" y="684563"/>
                    </a:lnTo>
                    <a:cubicBezTo>
                      <a:pt x="1479960" y="760966"/>
                      <a:pt x="1432756" y="807161"/>
                      <a:pt x="1346973" y="805963"/>
                    </a:cubicBezTo>
                    <a:lnTo>
                      <a:pt x="854700" y="805963"/>
                    </a:lnTo>
                    <a:lnTo>
                      <a:pt x="854700" y="1221972"/>
                    </a:lnTo>
                    <a:lnTo>
                      <a:pt x="1872806" y="1221972"/>
                    </a:lnTo>
                    <a:lnTo>
                      <a:pt x="1872806" y="688137"/>
                    </a:lnTo>
                    <a:cubicBezTo>
                      <a:pt x="1872806" y="631617"/>
                      <a:pt x="1918624" y="585799"/>
                      <a:pt x="1975144" y="585799"/>
                    </a:cubicBezTo>
                    <a:cubicBezTo>
                      <a:pt x="2031664" y="585799"/>
                      <a:pt x="2077482" y="631617"/>
                      <a:pt x="2077482" y="688137"/>
                    </a:cubicBezTo>
                    <a:lnTo>
                      <a:pt x="2077482" y="1992433"/>
                    </a:lnTo>
                    <a:cubicBezTo>
                      <a:pt x="2077482" y="2048953"/>
                      <a:pt x="2031664" y="2094771"/>
                      <a:pt x="1975144" y="2094771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Freeform 23"/>
              <p:cNvSpPr/>
              <p:nvPr/>
            </p:nvSpPr>
            <p:spPr>
              <a:xfrm rot="16200000">
                <a:off x="2833725" y="1988882"/>
                <a:ext cx="2675923" cy="3241646"/>
              </a:xfrm>
              <a:custGeom>
                <a:avLst/>
                <a:gdLst>
                  <a:gd name="connsiteX0" fmla="*/ 2675923 w 2675923"/>
                  <a:gd name="connsiteY0" fmla="*/ 2520893 h 3241594"/>
                  <a:gd name="connsiteX1" fmla="*/ 2675923 w 2675923"/>
                  <a:gd name="connsiteY1" fmla="*/ 3137996 h 3241594"/>
                  <a:gd name="connsiteX2" fmla="*/ 2573585 w 2675923"/>
                  <a:gd name="connsiteY2" fmla="*/ 3240334 h 3241594"/>
                  <a:gd name="connsiteX3" fmla="*/ 2571391 w 2675923"/>
                  <a:gd name="connsiteY3" fmla="*/ 3239891 h 3241594"/>
                  <a:gd name="connsiteX4" fmla="*/ 2562959 w 2675923"/>
                  <a:gd name="connsiteY4" fmla="*/ 3241594 h 3241594"/>
                  <a:gd name="connsiteX5" fmla="*/ 1964782 w 2675923"/>
                  <a:gd name="connsiteY5" fmla="*/ 3241594 h 3241594"/>
                  <a:gd name="connsiteX6" fmla="*/ 1870486 w 2675923"/>
                  <a:gd name="connsiteY6" fmla="*/ 3179091 h 3241594"/>
                  <a:gd name="connsiteX7" fmla="*/ 1869225 w 2675923"/>
                  <a:gd name="connsiteY7" fmla="*/ 3172841 h 3241594"/>
                  <a:gd name="connsiteX8" fmla="*/ 1861377 w 2675923"/>
                  <a:gd name="connsiteY8" fmla="*/ 3161201 h 3241594"/>
                  <a:gd name="connsiteX9" fmla="*/ 1853334 w 2675923"/>
                  <a:gd name="connsiteY9" fmla="*/ 3121367 h 3241594"/>
                  <a:gd name="connsiteX10" fmla="*/ 1853334 w 2675923"/>
                  <a:gd name="connsiteY10" fmla="*/ 2052872 h 3241594"/>
                  <a:gd name="connsiteX11" fmla="*/ 116191 w 2675923"/>
                  <a:gd name="connsiteY11" fmla="*/ 2052872 h 3241594"/>
                  <a:gd name="connsiteX12" fmla="*/ 76357 w 2675923"/>
                  <a:gd name="connsiteY12" fmla="*/ 2044829 h 3241594"/>
                  <a:gd name="connsiteX13" fmla="*/ 73679 w 2675923"/>
                  <a:gd name="connsiteY13" fmla="*/ 2043024 h 3241594"/>
                  <a:gd name="connsiteX14" fmla="*/ 63276 w 2675923"/>
                  <a:gd name="connsiteY14" fmla="*/ 2040924 h 3241594"/>
                  <a:gd name="connsiteX15" fmla="*/ 773 w 2675923"/>
                  <a:gd name="connsiteY15" fmla="*/ 1946628 h 3241594"/>
                  <a:gd name="connsiteX16" fmla="*/ 773 w 2675923"/>
                  <a:gd name="connsiteY16" fmla="*/ 106247 h 3241594"/>
                  <a:gd name="connsiteX17" fmla="*/ 781 w 2675923"/>
                  <a:gd name="connsiteY17" fmla="*/ 106206 h 3241594"/>
                  <a:gd name="connsiteX18" fmla="*/ 0 w 2675923"/>
                  <a:gd name="connsiteY18" fmla="*/ 102338 h 3241594"/>
                  <a:gd name="connsiteX19" fmla="*/ 102338 w 2675923"/>
                  <a:gd name="connsiteY19" fmla="*/ 0 h 3241594"/>
                  <a:gd name="connsiteX20" fmla="*/ 716015 w 2675923"/>
                  <a:gd name="connsiteY20" fmla="*/ 0 h 3241594"/>
                  <a:gd name="connsiteX21" fmla="*/ 788379 w 2675923"/>
                  <a:gd name="connsiteY21" fmla="*/ 29974 h 3241594"/>
                  <a:gd name="connsiteX22" fmla="*/ 792862 w 2675923"/>
                  <a:gd name="connsiteY22" fmla="*/ 36623 h 3241594"/>
                  <a:gd name="connsiteX23" fmla="*/ 797016 w 2675923"/>
                  <a:gd name="connsiteY23" fmla="*/ 39424 h 3241594"/>
                  <a:gd name="connsiteX24" fmla="*/ 826990 w 2675923"/>
                  <a:gd name="connsiteY24" fmla="*/ 111788 h 3241594"/>
                  <a:gd name="connsiteX25" fmla="*/ 826990 w 2675923"/>
                  <a:gd name="connsiteY25" fmla="*/ 1221971 h 3241594"/>
                  <a:gd name="connsiteX26" fmla="*/ 1365069 w 2675923"/>
                  <a:gd name="connsiteY26" fmla="*/ 1221971 h 3241594"/>
                  <a:gd name="connsiteX27" fmla="*/ 1467407 w 2675923"/>
                  <a:gd name="connsiteY27" fmla="*/ 1324309 h 3241594"/>
                  <a:gd name="connsiteX28" fmla="*/ 1365069 w 2675923"/>
                  <a:gd name="connsiteY28" fmla="*/ 1426647 h 3241594"/>
                  <a:gd name="connsiteX29" fmla="*/ 746471 w 2675923"/>
                  <a:gd name="connsiteY29" fmla="*/ 1426647 h 3241594"/>
                  <a:gd name="connsiteX30" fmla="*/ 724652 w 2675923"/>
                  <a:gd name="connsiteY30" fmla="*/ 1431052 h 3241594"/>
                  <a:gd name="connsiteX31" fmla="*/ 622314 w 2675923"/>
                  <a:gd name="connsiteY31" fmla="*/ 1328714 h 3241594"/>
                  <a:gd name="connsiteX32" fmla="*/ 622314 w 2675923"/>
                  <a:gd name="connsiteY32" fmla="*/ 204676 h 3241594"/>
                  <a:gd name="connsiteX33" fmla="*/ 205449 w 2675923"/>
                  <a:gd name="connsiteY33" fmla="*/ 204676 h 3241594"/>
                  <a:gd name="connsiteX34" fmla="*/ 205449 w 2675923"/>
                  <a:gd name="connsiteY34" fmla="*/ 1848195 h 3241594"/>
                  <a:gd name="connsiteX35" fmla="*/ 1958044 w 2675923"/>
                  <a:gd name="connsiteY35" fmla="*/ 1848195 h 3241594"/>
                  <a:gd name="connsiteX36" fmla="*/ 2060382 w 2675923"/>
                  <a:gd name="connsiteY36" fmla="*/ 1950533 h 3241594"/>
                  <a:gd name="connsiteX37" fmla="*/ 2058011 w 2675923"/>
                  <a:gd name="connsiteY37" fmla="*/ 1962277 h 3241594"/>
                  <a:gd name="connsiteX38" fmla="*/ 2058011 w 2675923"/>
                  <a:gd name="connsiteY38" fmla="*/ 3036918 h 3241594"/>
                  <a:gd name="connsiteX39" fmla="*/ 2471247 w 2675923"/>
                  <a:gd name="connsiteY39" fmla="*/ 3036918 h 3241594"/>
                  <a:gd name="connsiteX40" fmla="*/ 2471247 w 2675923"/>
                  <a:gd name="connsiteY40" fmla="*/ 2520893 h 3241594"/>
                  <a:gd name="connsiteX41" fmla="*/ 2573585 w 2675923"/>
                  <a:gd name="connsiteY41" fmla="*/ 2418555 h 3241594"/>
                  <a:gd name="connsiteX42" fmla="*/ 2675923 w 2675923"/>
                  <a:gd name="connsiteY42" fmla="*/ 2520893 h 3241594"/>
                  <a:gd name="connsiteX0" fmla="*/ 2675923 w 2675923"/>
                  <a:gd name="connsiteY0" fmla="*/ 2520893 h 3241594"/>
                  <a:gd name="connsiteX1" fmla="*/ 2675923 w 2675923"/>
                  <a:gd name="connsiteY1" fmla="*/ 3137996 h 3241594"/>
                  <a:gd name="connsiteX2" fmla="*/ 2573585 w 2675923"/>
                  <a:gd name="connsiteY2" fmla="*/ 3240334 h 3241594"/>
                  <a:gd name="connsiteX3" fmla="*/ 2571391 w 2675923"/>
                  <a:gd name="connsiteY3" fmla="*/ 3239891 h 3241594"/>
                  <a:gd name="connsiteX4" fmla="*/ 1964782 w 2675923"/>
                  <a:gd name="connsiteY4" fmla="*/ 3241594 h 3241594"/>
                  <a:gd name="connsiteX5" fmla="*/ 1870486 w 2675923"/>
                  <a:gd name="connsiteY5" fmla="*/ 3179091 h 3241594"/>
                  <a:gd name="connsiteX6" fmla="*/ 1869225 w 2675923"/>
                  <a:gd name="connsiteY6" fmla="*/ 3172841 h 3241594"/>
                  <a:gd name="connsiteX7" fmla="*/ 1861377 w 2675923"/>
                  <a:gd name="connsiteY7" fmla="*/ 3161201 h 3241594"/>
                  <a:gd name="connsiteX8" fmla="*/ 1853334 w 2675923"/>
                  <a:gd name="connsiteY8" fmla="*/ 3121367 h 3241594"/>
                  <a:gd name="connsiteX9" fmla="*/ 1853334 w 2675923"/>
                  <a:gd name="connsiteY9" fmla="*/ 2052872 h 3241594"/>
                  <a:gd name="connsiteX10" fmla="*/ 116191 w 2675923"/>
                  <a:gd name="connsiteY10" fmla="*/ 2052872 h 3241594"/>
                  <a:gd name="connsiteX11" fmla="*/ 76357 w 2675923"/>
                  <a:gd name="connsiteY11" fmla="*/ 2044829 h 3241594"/>
                  <a:gd name="connsiteX12" fmla="*/ 73679 w 2675923"/>
                  <a:gd name="connsiteY12" fmla="*/ 2043024 h 3241594"/>
                  <a:gd name="connsiteX13" fmla="*/ 63276 w 2675923"/>
                  <a:gd name="connsiteY13" fmla="*/ 2040924 h 3241594"/>
                  <a:gd name="connsiteX14" fmla="*/ 773 w 2675923"/>
                  <a:gd name="connsiteY14" fmla="*/ 1946628 h 3241594"/>
                  <a:gd name="connsiteX15" fmla="*/ 773 w 2675923"/>
                  <a:gd name="connsiteY15" fmla="*/ 106247 h 3241594"/>
                  <a:gd name="connsiteX16" fmla="*/ 781 w 2675923"/>
                  <a:gd name="connsiteY16" fmla="*/ 106206 h 3241594"/>
                  <a:gd name="connsiteX17" fmla="*/ 0 w 2675923"/>
                  <a:gd name="connsiteY17" fmla="*/ 102338 h 3241594"/>
                  <a:gd name="connsiteX18" fmla="*/ 102338 w 2675923"/>
                  <a:gd name="connsiteY18" fmla="*/ 0 h 3241594"/>
                  <a:gd name="connsiteX19" fmla="*/ 716015 w 2675923"/>
                  <a:gd name="connsiteY19" fmla="*/ 0 h 3241594"/>
                  <a:gd name="connsiteX20" fmla="*/ 788379 w 2675923"/>
                  <a:gd name="connsiteY20" fmla="*/ 29974 h 3241594"/>
                  <a:gd name="connsiteX21" fmla="*/ 792862 w 2675923"/>
                  <a:gd name="connsiteY21" fmla="*/ 36623 h 3241594"/>
                  <a:gd name="connsiteX22" fmla="*/ 797016 w 2675923"/>
                  <a:gd name="connsiteY22" fmla="*/ 39424 h 3241594"/>
                  <a:gd name="connsiteX23" fmla="*/ 826990 w 2675923"/>
                  <a:gd name="connsiteY23" fmla="*/ 111788 h 3241594"/>
                  <a:gd name="connsiteX24" fmla="*/ 826990 w 2675923"/>
                  <a:gd name="connsiteY24" fmla="*/ 1221971 h 3241594"/>
                  <a:gd name="connsiteX25" fmla="*/ 1365069 w 2675923"/>
                  <a:gd name="connsiteY25" fmla="*/ 1221971 h 3241594"/>
                  <a:gd name="connsiteX26" fmla="*/ 1467407 w 2675923"/>
                  <a:gd name="connsiteY26" fmla="*/ 1324309 h 3241594"/>
                  <a:gd name="connsiteX27" fmla="*/ 1365069 w 2675923"/>
                  <a:gd name="connsiteY27" fmla="*/ 1426647 h 3241594"/>
                  <a:gd name="connsiteX28" fmla="*/ 746471 w 2675923"/>
                  <a:gd name="connsiteY28" fmla="*/ 1426647 h 3241594"/>
                  <a:gd name="connsiteX29" fmla="*/ 724652 w 2675923"/>
                  <a:gd name="connsiteY29" fmla="*/ 1431052 h 3241594"/>
                  <a:gd name="connsiteX30" fmla="*/ 622314 w 2675923"/>
                  <a:gd name="connsiteY30" fmla="*/ 1328714 h 3241594"/>
                  <a:gd name="connsiteX31" fmla="*/ 622314 w 2675923"/>
                  <a:gd name="connsiteY31" fmla="*/ 204676 h 3241594"/>
                  <a:gd name="connsiteX32" fmla="*/ 205449 w 2675923"/>
                  <a:gd name="connsiteY32" fmla="*/ 204676 h 3241594"/>
                  <a:gd name="connsiteX33" fmla="*/ 205449 w 2675923"/>
                  <a:gd name="connsiteY33" fmla="*/ 1848195 h 3241594"/>
                  <a:gd name="connsiteX34" fmla="*/ 1958044 w 2675923"/>
                  <a:gd name="connsiteY34" fmla="*/ 1848195 h 3241594"/>
                  <a:gd name="connsiteX35" fmla="*/ 2060382 w 2675923"/>
                  <a:gd name="connsiteY35" fmla="*/ 1950533 h 3241594"/>
                  <a:gd name="connsiteX36" fmla="*/ 2058011 w 2675923"/>
                  <a:gd name="connsiteY36" fmla="*/ 1962277 h 3241594"/>
                  <a:gd name="connsiteX37" fmla="*/ 2058011 w 2675923"/>
                  <a:gd name="connsiteY37" fmla="*/ 3036918 h 3241594"/>
                  <a:gd name="connsiteX38" fmla="*/ 2471247 w 2675923"/>
                  <a:gd name="connsiteY38" fmla="*/ 3036918 h 3241594"/>
                  <a:gd name="connsiteX39" fmla="*/ 2471247 w 2675923"/>
                  <a:gd name="connsiteY39" fmla="*/ 2520893 h 3241594"/>
                  <a:gd name="connsiteX40" fmla="*/ 2573585 w 2675923"/>
                  <a:gd name="connsiteY40" fmla="*/ 2418555 h 3241594"/>
                  <a:gd name="connsiteX41" fmla="*/ 2675923 w 2675923"/>
                  <a:gd name="connsiteY41" fmla="*/ 2520893 h 3241594"/>
                  <a:gd name="connsiteX0" fmla="*/ 2675923 w 2675923"/>
                  <a:gd name="connsiteY0" fmla="*/ 2520893 h 3241594"/>
                  <a:gd name="connsiteX1" fmla="*/ 2675923 w 2675923"/>
                  <a:gd name="connsiteY1" fmla="*/ 3137996 h 3241594"/>
                  <a:gd name="connsiteX2" fmla="*/ 2573585 w 2675923"/>
                  <a:gd name="connsiteY2" fmla="*/ 3240334 h 3241594"/>
                  <a:gd name="connsiteX3" fmla="*/ 1964782 w 2675923"/>
                  <a:gd name="connsiteY3" fmla="*/ 3241594 h 3241594"/>
                  <a:gd name="connsiteX4" fmla="*/ 1870486 w 2675923"/>
                  <a:gd name="connsiteY4" fmla="*/ 3179091 h 3241594"/>
                  <a:gd name="connsiteX5" fmla="*/ 1869225 w 2675923"/>
                  <a:gd name="connsiteY5" fmla="*/ 3172841 h 3241594"/>
                  <a:gd name="connsiteX6" fmla="*/ 1861377 w 2675923"/>
                  <a:gd name="connsiteY6" fmla="*/ 3161201 h 3241594"/>
                  <a:gd name="connsiteX7" fmla="*/ 1853334 w 2675923"/>
                  <a:gd name="connsiteY7" fmla="*/ 3121367 h 3241594"/>
                  <a:gd name="connsiteX8" fmla="*/ 1853334 w 2675923"/>
                  <a:gd name="connsiteY8" fmla="*/ 2052872 h 3241594"/>
                  <a:gd name="connsiteX9" fmla="*/ 116191 w 2675923"/>
                  <a:gd name="connsiteY9" fmla="*/ 2052872 h 3241594"/>
                  <a:gd name="connsiteX10" fmla="*/ 76357 w 2675923"/>
                  <a:gd name="connsiteY10" fmla="*/ 2044829 h 3241594"/>
                  <a:gd name="connsiteX11" fmla="*/ 73679 w 2675923"/>
                  <a:gd name="connsiteY11" fmla="*/ 2043024 h 3241594"/>
                  <a:gd name="connsiteX12" fmla="*/ 63276 w 2675923"/>
                  <a:gd name="connsiteY12" fmla="*/ 2040924 h 3241594"/>
                  <a:gd name="connsiteX13" fmla="*/ 773 w 2675923"/>
                  <a:gd name="connsiteY13" fmla="*/ 1946628 h 3241594"/>
                  <a:gd name="connsiteX14" fmla="*/ 773 w 2675923"/>
                  <a:gd name="connsiteY14" fmla="*/ 106247 h 3241594"/>
                  <a:gd name="connsiteX15" fmla="*/ 781 w 2675923"/>
                  <a:gd name="connsiteY15" fmla="*/ 106206 h 3241594"/>
                  <a:gd name="connsiteX16" fmla="*/ 0 w 2675923"/>
                  <a:gd name="connsiteY16" fmla="*/ 102338 h 3241594"/>
                  <a:gd name="connsiteX17" fmla="*/ 102338 w 2675923"/>
                  <a:gd name="connsiteY17" fmla="*/ 0 h 3241594"/>
                  <a:gd name="connsiteX18" fmla="*/ 716015 w 2675923"/>
                  <a:gd name="connsiteY18" fmla="*/ 0 h 3241594"/>
                  <a:gd name="connsiteX19" fmla="*/ 788379 w 2675923"/>
                  <a:gd name="connsiteY19" fmla="*/ 29974 h 3241594"/>
                  <a:gd name="connsiteX20" fmla="*/ 792862 w 2675923"/>
                  <a:gd name="connsiteY20" fmla="*/ 36623 h 3241594"/>
                  <a:gd name="connsiteX21" fmla="*/ 797016 w 2675923"/>
                  <a:gd name="connsiteY21" fmla="*/ 39424 h 3241594"/>
                  <a:gd name="connsiteX22" fmla="*/ 826990 w 2675923"/>
                  <a:gd name="connsiteY22" fmla="*/ 111788 h 3241594"/>
                  <a:gd name="connsiteX23" fmla="*/ 826990 w 2675923"/>
                  <a:gd name="connsiteY23" fmla="*/ 1221971 h 3241594"/>
                  <a:gd name="connsiteX24" fmla="*/ 1365069 w 2675923"/>
                  <a:gd name="connsiteY24" fmla="*/ 1221971 h 3241594"/>
                  <a:gd name="connsiteX25" fmla="*/ 1467407 w 2675923"/>
                  <a:gd name="connsiteY25" fmla="*/ 1324309 h 3241594"/>
                  <a:gd name="connsiteX26" fmla="*/ 1365069 w 2675923"/>
                  <a:gd name="connsiteY26" fmla="*/ 1426647 h 3241594"/>
                  <a:gd name="connsiteX27" fmla="*/ 746471 w 2675923"/>
                  <a:gd name="connsiteY27" fmla="*/ 1426647 h 3241594"/>
                  <a:gd name="connsiteX28" fmla="*/ 724652 w 2675923"/>
                  <a:gd name="connsiteY28" fmla="*/ 1431052 h 3241594"/>
                  <a:gd name="connsiteX29" fmla="*/ 622314 w 2675923"/>
                  <a:gd name="connsiteY29" fmla="*/ 1328714 h 3241594"/>
                  <a:gd name="connsiteX30" fmla="*/ 622314 w 2675923"/>
                  <a:gd name="connsiteY30" fmla="*/ 204676 h 3241594"/>
                  <a:gd name="connsiteX31" fmla="*/ 205449 w 2675923"/>
                  <a:gd name="connsiteY31" fmla="*/ 204676 h 3241594"/>
                  <a:gd name="connsiteX32" fmla="*/ 205449 w 2675923"/>
                  <a:gd name="connsiteY32" fmla="*/ 1848195 h 3241594"/>
                  <a:gd name="connsiteX33" fmla="*/ 1958044 w 2675923"/>
                  <a:gd name="connsiteY33" fmla="*/ 1848195 h 3241594"/>
                  <a:gd name="connsiteX34" fmla="*/ 2060382 w 2675923"/>
                  <a:gd name="connsiteY34" fmla="*/ 1950533 h 3241594"/>
                  <a:gd name="connsiteX35" fmla="*/ 2058011 w 2675923"/>
                  <a:gd name="connsiteY35" fmla="*/ 1962277 h 3241594"/>
                  <a:gd name="connsiteX36" fmla="*/ 2058011 w 2675923"/>
                  <a:gd name="connsiteY36" fmla="*/ 3036918 h 3241594"/>
                  <a:gd name="connsiteX37" fmla="*/ 2471247 w 2675923"/>
                  <a:gd name="connsiteY37" fmla="*/ 3036918 h 3241594"/>
                  <a:gd name="connsiteX38" fmla="*/ 2471247 w 2675923"/>
                  <a:gd name="connsiteY38" fmla="*/ 2520893 h 3241594"/>
                  <a:gd name="connsiteX39" fmla="*/ 2573585 w 2675923"/>
                  <a:gd name="connsiteY39" fmla="*/ 2418555 h 3241594"/>
                  <a:gd name="connsiteX40" fmla="*/ 2675923 w 2675923"/>
                  <a:gd name="connsiteY40" fmla="*/ 2520893 h 3241594"/>
                  <a:gd name="connsiteX0" fmla="*/ 2675923 w 2675923"/>
                  <a:gd name="connsiteY0" fmla="*/ 2520893 h 3241594"/>
                  <a:gd name="connsiteX1" fmla="*/ 2675923 w 2675923"/>
                  <a:gd name="connsiteY1" fmla="*/ 3137996 h 3241594"/>
                  <a:gd name="connsiteX2" fmla="*/ 2573585 w 2675923"/>
                  <a:gd name="connsiteY2" fmla="*/ 3240334 h 3241594"/>
                  <a:gd name="connsiteX3" fmla="*/ 1964782 w 2675923"/>
                  <a:gd name="connsiteY3" fmla="*/ 3241594 h 3241594"/>
                  <a:gd name="connsiteX4" fmla="*/ 1870486 w 2675923"/>
                  <a:gd name="connsiteY4" fmla="*/ 3179091 h 3241594"/>
                  <a:gd name="connsiteX5" fmla="*/ 1869225 w 2675923"/>
                  <a:gd name="connsiteY5" fmla="*/ 3172841 h 3241594"/>
                  <a:gd name="connsiteX6" fmla="*/ 1853334 w 2675923"/>
                  <a:gd name="connsiteY6" fmla="*/ 3121367 h 3241594"/>
                  <a:gd name="connsiteX7" fmla="*/ 1853334 w 2675923"/>
                  <a:gd name="connsiteY7" fmla="*/ 2052872 h 3241594"/>
                  <a:gd name="connsiteX8" fmla="*/ 116191 w 2675923"/>
                  <a:gd name="connsiteY8" fmla="*/ 2052872 h 3241594"/>
                  <a:gd name="connsiteX9" fmla="*/ 76357 w 2675923"/>
                  <a:gd name="connsiteY9" fmla="*/ 2044829 h 3241594"/>
                  <a:gd name="connsiteX10" fmla="*/ 73679 w 2675923"/>
                  <a:gd name="connsiteY10" fmla="*/ 2043024 h 3241594"/>
                  <a:gd name="connsiteX11" fmla="*/ 63276 w 2675923"/>
                  <a:gd name="connsiteY11" fmla="*/ 2040924 h 3241594"/>
                  <a:gd name="connsiteX12" fmla="*/ 773 w 2675923"/>
                  <a:gd name="connsiteY12" fmla="*/ 1946628 h 3241594"/>
                  <a:gd name="connsiteX13" fmla="*/ 773 w 2675923"/>
                  <a:gd name="connsiteY13" fmla="*/ 106247 h 3241594"/>
                  <a:gd name="connsiteX14" fmla="*/ 781 w 2675923"/>
                  <a:gd name="connsiteY14" fmla="*/ 106206 h 3241594"/>
                  <a:gd name="connsiteX15" fmla="*/ 0 w 2675923"/>
                  <a:gd name="connsiteY15" fmla="*/ 102338 h 3241594"/>
                  <a:gd name="connsiteX16" fmla="*/ 102338 w 2675923"/>
                  <a:gd name="connsiteY16" fmla="*/ 0 h 3241594"/>
                  <a:gd name="connsiteX17" fmla="*/ 716015 w 2675923"/>
                  <a:gd name="connsiteY17" fmla="*/ 0 h 3241594"/>
                  <a:gd name="connsiteX18" fmla="*/ 788379 w 2675923"/>
                  <a:gd name="connsiteY18" fmla="*/ 29974 h 3241594"/>
                  <a:gd name="connsiteX19" fmla="*/ 792862 w 2675923"/>
                  <a:gd name="connsiteY19" fmla="*/ 36623 h 3241594"/>
                  <a:gd name="connsiteX20" fmla="*/ 797016 w 2675923"/>
                  <a:gd name="connsiteY20" fmla="*/ 39424 h 3241594"/>
                  <a:gd name="connsiteX21" fmla="*/ 826990 w 2675923"/>
                  <a:gd name="connsiteY21" fmla="*/ 111788 h 3241594"/>
                  <a:gd name="connsiteX22" fmla="*/ 826990 w 2675923"/>
                  <a:gd name="connsiteY22" fmla="*/ 1221971 h 3241594"/>
                  <a:gd name="connsiteX23" fmla="*/ 1365069 w 2675923"/>
                  <a:gd name="connsiteY23" fmla="*/ 1221971 h 3241594"/>
                  <a:gd name="connsiteX24" fmla="*/ 1467407 w 2675923"/>
                  <a:gd name="connsiteY24" fmla="*/ 1324309 h 3241594"/>
                  <a:gd name="connsiteX25" fmla="*/ 1365069 w 2675923"/>
                  <a:gd name="connsiteY25" fmla="*/ 1426647 h 3241594"/>
                  <a:gd name="connsiteX26" fmla="*/ 746471 w 2675923"/>
                  <a:gd name="connsiteY26" fmla="*/ 1426647 h 3241594"/>
                  <a:gd name="connsiteX27" fmla="*/ 724652 w 2675923"/>
                  <a:gd name="connsiteY27" fmla="*/ 1431052 h 3241594"/>
                  <a:gd name="connsiteX28" fmla="*/ 622314 w 2675923"/>
                  <a:gd name="connsiteY28" fmla="*/ 1328714 h 3241594"/>
                  <a:gd name="connsiteX29" fmla="*/ 622314 w 2675923"/>
                  <a:gd name="connsiteY29" fmla="*/ 204676 h 3241594"/>
                  <a:gd name="connsiteX30" fmla="*/ 205449 w 2675923"/>
                  <a:gd name="connsiteY30" fmla="*/ 204676 h 3241594"/>
                  <a:gd name="connsiteX31" fmla="*/ 205449 w 2675923"/>
                  <a:gd name="connsiteY31" fmla="*/ 1848195 h 3241594"/>
                  <a:gd name="connsiteX32" fmla="*/ 1958044 w 2675923"/>
                  <a:gd name="connsiteY32" fmla="*/ 1848195 h 3241594"/>
                  <a:gd name="connsiteX33" fmla="*/ 2060382 w 2675923"/>
                  <a:gd name="connsiteY33" fmla="*/ 1950533 h 3241594"/>
                  <a:gd name="connsiteX34" fmla="*/ 2058011 w 2675923"/>
                  <a:gd name="connsiteY34" fmla="*/ 1962277 h 3241594"/>
                  <a:gd name="connsiteX35" fmla="*/ 2058011 w 2675923"/>
                  <a:gd name="connsiteY35" fmla="*/ 3036918 h 3241594"/>
                  <a:gd name="connsiteX36" fmla="*/ 2471247 w 2675923"/>
                  <a:gd name="connsiteY36" fmla="*/ 3036918 h 3241594"/>
                  <a:gd name="connsiteX37" fmla="*/ 2471247 w 2675923"/>
                  <a:gd name="connsiteY37" fmla="*/ 2520893 h 3241594"/>
                  <a:gd name="connsiteX38" fmla="*/ 2573585 w 2675923"/>
                  <a:gd name="connsiteY38" fmla="*/ 2418555 h 3241594"/>
                  <a:gd name="connsiteX39" fmla="*/ 2675923 w 2675923"/>
                  <a:gd name="connsiteY39" fmla="*/ 2520893 h 3241594"/>
                  <a:gd name="connsiteX0" fmla="*/ 2675923 w 2675923"/>
                  <a:gd name="connsiteY0" fmla="*/ 2520893 h 3241594"/>
                  <a:gd name="connsiteX1" fmla="*/ 2675923 w 2675923"/>
                  <a:gd name="connsiteY1" fmla="*/ 3137996 h 3241594"/>
                  <a:gd name="connsiteX2" fmla="*/ 2573585 w 2675923"/>
                  <a:gd name="connsiteY2" fmla="*/ 3240334 h 3241594"/>
                  <a:gd name="connsiteX3" fmla="*/ 1964782 w 2675923"/>
                  <a:gd name="connsiteY3" fmla="*/ 3241594 h 3241594"/>
                  <a:gd name="connsiteX4" fmla="*/ 1870486 w 2675923"/>
                  <a:gd name="connsiteY4" fmla="*/ 3179091 h 3241594"/>
                  <a:gd name="connsiteX5" fmla="*/ 1853334 w 2675923"/>
                  <a:gd name="connsiteY5" fmla="*/ 3121367 h 3241594"/>
                  <a:gd name="connsiteX6" fmla="*/ 1853334 w 2675923"/>
                  <a:gd name="connsiteY6" fmla="*/ 2052872 h 3241594"/>
                  <a:gd name="connsiteX7" fmla="*/ 116191 w 2675923"/>
                  <a:gd name="connsiteY7" fmla="*/ 2052872 h 3241594"/>
                  <a:gd name="connsiteX8" fmla="*/ 76357 w 2675923"/>
                  <a:gd name="connsiteY8" fmla="*/ 2044829 h 3241594"/>
                  <a:gd name="connsiteX9" fmla="*/ 73679 w 2675923"/>
                  <a:gd name="connsiteY9" fmla="*/ 2043024 h 3241594"/>
                  <a:gd name="connsiteX10" fmla="*/ 63276 w 2675923"/>
                  <a:gd name="connsiteY10" fmla="*/ 2040924 h 3241594"/>
                  <a:gd name="connsiteX11" fmla="*/ 773 w 2675923"/>
                  <a:gd name="connsiteY11" fmla="*/ 1946628 h 3241594"/>
                  <a:gd name="connsiteX12" fmla="*/ 773 w 2675923"/>
                  <a:gd name="connsiteY12" fmla="*/ 106247 h 3241594"/>
                  <a:gd name="connsiteX13" fmla="*/ 781 w 2675923"/>
                  <a:gd name="connsiteY13" fmla="*/ 106206 h 3241594"/>
                  <a:gd name="connsiteX14" fmla="*/ 0 w 2675923"/>
                  <a:gd name="connsiteY14" fmla="*/ 102338 h 3241594"/>
                  <a:gd name="connsiteX15" fmla="*/ 102338 w 2675923"/>
                  <a:gd name="connsiteY15" fmla="*/ 0 h 3241594"/>
                  <a:gd name="connsiteX16" fmla="*/ 716015 w 2675923"/>
                  <a:gd name="connsiteY16" fmla="*/ 0 h 3241594"/>
                  <a:gd name="connsiteX17" fmla="*/ 788379 w 2675923"/>
                  <a:gd name="connsiteY17" fmla="*/ 29974 h 3241594"/>
                  <a:gd name="connsiteX18" fmla="*/ 792862 w 2675923"/>
                  <a:gd name="connsiteY18" fmla="*/ 36623 h 3241594"/>
                  <a:gd name="connsiteX19" fmla="*/ 797016 w 2675923"/>
                  <a:gd name="connsiteY19" fmla="*/ 39424 h 3241594"/>
                  <a:gd name="connsiteX20" fmla="*/ 826990 w 2675923"/>
                  <a:gd name="connsiteY20" fmla="*/ 111788 h 3241594"/>
                  <a:gd name="connsiteX21" fmla="*/ 826990 w 2675923"/>
                  <a:gd name="connsiteY21" fmla="*/ 1221971 h 3241594"/>
                  <a:gd name="connsiteX22" fmla="*/ 1365069 w 2675923"/>
                  <a:gd name="connsiteY22" fmla="*/ 1221971 h 3241594"/>
                  <a:gd name="connsiteX23" fmla="*/ 1467407 w 2675923"/>
                  <a:gd name="connsiteY23" fmla="*/ 1324309 h 3241594"/>
                  <a:gd name="connsiteX24" fmla="*/ 1365069 w 2675923"/>
                  <a:gd name="connsiteY24" fmla="*/ 1426647 h 3241594"/>
                  <a:gd name="connsiteX25" fmla="*/ 746471 w 2675923"/>
                  <a:gd name="connsiteY25" fmla="*/ 1426647 h 3241594"/>
                  <a:gd name="connsiteX26" fmla="*/ 724652 w 2675923"/>
                  <a:gd name="connsiteY26" fmla="*/ 1431052 h 3241594"/>
                  <a:gd name="connsiteX27" fmla="*/ 622314 w 2675923"/>
                  <a:gd name="connsiteY27" fmla="*/ 1328714 h 3241594"/>
                  <a:gd name="connsiteX28" fmla="*/ 622314 w 2675923"/>
                  <a:gd name="connsiteY28" fmla="*/ 204676 h 3241594"/>
                  <a:gd name="connsiteX29" fmla="*/ 205449 w 2675923"/>
                  <a:gd name="connsiteY29" fmla="*/ 204676 h 3241594"/>
                  <a:gd name="connsiteX30" fmla="*/ 205449 w 2675923"/>
                  <a:gd name="connsiteY30" fmla="*/ 1848195 h 3241594"/>
                  <a:gd name="connsiteX31" fmla="*/ 1958044 w 2675923"/>
                  <a:gd name="connsiteY31" fmla="*/ 1848195 h 3241594"/>
                  <a:gd name="connsiteX32" fmla="*/ 2060382 w 2675923"/>
                  <a:gd name="connsiteY32" fmla="*/ 1950533 h 3241594"/>
                  <a:gd name="connsiteX33" fmla="*/ 2058011 w 2675923"/>
                  <a:gd name="connsiteY33" fmla="*/ 1962277 h 3241594"/>
                  <a:gd name="connsiteX34" fmla="*/ 2058011 w 2675923"/>
                  <a:gd name="connsiteY34" fmla="*/ 3036918 h 3241594"/>
                  <a:gd name="connsiteX35" fmla="*/ 2471247 w 2675923"/>
                  <a:gd name="connsiteY35" fmla="*/ 3036918 h 3241594"/>
                  <a:gd name="connsiteX36" fmla="*/ 2471247 w 2675923"/>
                  <a:gd name="connsiteY36" fmla="*/ 2520893 h 3241594"/>
                  <a:gd name="connsiteX37" fmla="*/ 2573585 w 2675923"/>
                  <a:gd name="connsiteY37" fmla="*/ 2418555 h 3241594"/>
                  <a:gd name="connsiteX38" fmla="*/ 2675923 w 2675923"/>
                  <a:gd name="connsiteY38" fmla="*/ 2520893 h 3241594"/>
                  <a:gd name="connsiteX0" fmla="*/ 2675923 w 2675923"/>
                  <a:gd name="connsiteY0" fmla="*/ 2520893 h 3241594"/>
                  <a:gd name="connsiteX1" fmla="*/ 2675923 w 2675923"/>
                  <a:gd name="connsiteY1" fmla="*/ 3137996 h 3241594"/>
                  <a:gd name="connsiteX2" fmla="*/ 2573585 w 2675923"/>
                  <a:gd name="connsiteY2" fmla="*/ 3240334 h 3241594"/>
                  <a:gd name="connsiteX3" fmla="*/ 1964782 w 2675923"/>
                  <a:gd name="connsiteY3" fmla="*/ 3241594 h 3241594"/>
                  <a:gd name="connsiteX4" fmla="*/ 1870486 w 2675923"/>
                  <a:gd name="connsiteY4" fmla="*/ 3179091 h 3241594"/>
                  <a:gd name="connsiteX5" fmla="*/ 1853334 w 2675923"/>
                  <a:gd name="connsiteY5" fmla="*/ 3121367 h 3241594"/>
                  <a:gd name="connsiteX6" fmla="*/ 1853334 w 2675923"/>
                  <a:gd name="connsiteY6" fmla="*/ 2052872 h 3241594"/>
                  <a:gd name="connsiteX7" fmla="*/ 116191 w 2675923"/>
                  <a:gd name="connsiteY7" fmla="*/ 2052872 h 3241594"/>
                  <a:gd name="connsiteX8" fmla="*/ 76357 w 2675923"/>
                  <a:gd name="connsiteY8" fmla="*/ 2044829 h 3241594"/>
                  <a:gd name="connsiteX9" fmla="*/ 73679 w 2675923"/>
                  <a:gd name="connsiteY9" fmla="*/ 2043024 h 3241594"/>
                  <a:gd name="connsiteX10" fmla="*/ 63276 w 2675923"/>
                  <a:gd name="connsiteY10" fmla="*/ 2040924 h 3241594"/>
                  <a:gd name="connsiteX11" fmla="*/ 773 w 2675923"/>
                  <a:gd name="connsiteY11" fmla="*/ 1946628 h 3241594"/>
                  <a:gd name="connsiteX12" fmla="*/ 773 w 2675923"/>
                  <a:gd name="connsiteY12" fmla="*/ 106247 h 3241594"/>
                  <a:gd name="connsiteX13" fmla="*/ 781 w 2675923"/>
                  <a:gd name="connsiteY13" fmla="*/ 106206 h 3241594"/>
                  <a:gd name="connsiteX14" fmla="*/ 0 w 2675923"/>
                  <a:gd name="connsiteY14" fmla="*/ 102338 h 3241594"/>
                  <a:gd name="connsiteX15" fmla="*/ 102338 w 2675923"/>
                  <a:gd name="connsiteY15" fmla="*/ 0 h 3241594"/>
                  <a:gd name="connsiteX16" fmla="*/ 716015 w 2675923"/>
                  <a:gd name="connsiteY16" fmla="*/ 0 h 3241594"/>
                  <a:gd name="connsiteX17" fmla="*/ 788379 w 2675923"/>
                  <a:gd name="connsiteY17" fmla="*/ 29974 h 3241594"/>
                  <a:gd name="connsiteX18" fmla="*/ 792862 w 2675923"/>
                  <a:gd name="connsiteY18" fmla="*/ 36623 h 3241594"/>
                  <a:gd name="connsiteX19" fmla="*/ 797016 w 2675923"/>
                  <a:gd name="connsiteY19" fmla="*/ 39424 h 3241594"/>
                  <a:gd name="connsiteX20" fmla="*/ 826990 w 2675923"/>
                  <a:gd name="connsiteY20" fmla="*/ 111788 h 3241594"/>
                  <a:gd name="connsiteX21" fmla="*/ 826990 w 2675923"/>
                  <a:gd name="connsiteY21" fmla="*/ 1221971 h 3241594"/>
                  <a:gd name="connsiteX22" fmla="*/ 1365069 w 2675923"/>
                  <a:gd name="connsiteY22" fmla="*/ 1221971 h 3241594"/>
                  <a:gd name="connsiteX23" fmla="*/ 1467407 w 2675923"/>
                  <a:gd name="connsiteY23" fmla="*/ 1324309 h 3241594"/>
                  <a:gd name="connsiteX24" fmla="*/ 1365069 w 2675923"/>
                  <a:gd name="connsiteY24" fmla="*/ 1426647 h 3241594"/>
                  <a:gd name="connsiteX25" fmla="*/ 746471 w 2675923"/>
                  <a:gd name="connsiteY25" fmla="*/ 1426647 h 3241594"/>
                  <a:gd name="connsiteX26" fmla="*/ 724652 w 2675923"/>
                  <a:gd name="connsiteY26" fmla="*/ 1431052 h 3241594"/>
                  <a:gd name="connsiteX27" fmla="*/ 622314 w 2675923"/>
                  <a:gd name="connsiteY27" fmla="*/ 1328714 h 3241594"/>
                  <a:gd name="connsiteX28" fmla="*/ 622314 w 2675923"/>
                  <a:gd name="connsiteY28" fmla="*/ 204676 h 3241594"/>
                  <a:gd name="connsiteX29" fmla="*/ 205449 w 2675923"/>
                  <a:gd name="connsiteY29" fmla="*/ 204676 h 3241594"/>
                  <a:gd name="connsiteX30" fmla="*/ 205449 w 2675923"/>
                  <a:gd name="connsiteY30" fmla="*/ 1848195 h 3241594"/>
                  <a:gd name="connsiteX31" fmla="*/ 1958044 w 2675923"/>
                  <a:gd name="connsiteY31" fmla="*/ 1848195 h 3241594"/>
                  <a:gd name="connsiteX32" fmla="*/ 2060382 w 2675923"/>
                  <a:gd name="connsiteY32" fmla="*/ 1950533 h 3241594"/>
                  <a:gd name="connsiteX33" fmla="*/ 2058011 w 2675923"/>
                  <a:gd name="connsiteY33" fmla="*/ 1962277 h 3241594"/>
                  <a:gd name="connsiteX34" fmla="*/ 2058011 w 2675923"/>
                  <a:gd name="connsiteY34" fmla="*/ 3036918 h 3241594"/>
                  <a:gd name="connsiteX35" fmla="*/ 2471247 w 2675923"/>
                  <a:gd name="connsiteY35" fmla="*/ 3036918 h 3241594"/>
                  <a:gd name="connsiteX36" fmla="*/ 2471247 w 2675923"/>
                  <a:gd name="connsiteY36" fmla="*/ 2520893 h 3241594"/>
                  <a:gd name="connsiteX37" fmla="*/ 2573585 w 2675923"/>
                  <a:gd name="connsiteY37" fmla="*/ 2418555 h 3241594"/>
                  <a:gd name="connsiteX38" fmla="*/ 2675923 w 2675923"/>
                  <a:gd name="connsiteY38" fmla="*/ 2520893 h 3241594"/>
                  <a:gd name="connsiteX0" fmla="*/ 2675923 w 2675923"/>
                  <a:gd name="connsiteY0" fmla="*/ 2520893 h 3248621"/>
                  <a:gd name="connsiteX1" fmla="*/ 2675923 w 2675923"/>
                  <a:gd name="connsiteY1" fmla="*/ 3137996 h 3248621"/>
                  <a:gd name="connsiteX2" fmla="*/ 2573585 w 2675923"/>
                  <a:gd name="connsiteY2" fmla="*/ 3240334 h 3248621"/>
                  <a:gd name="connsiteX3" fmla="*/ 1964782 w 2675923"/>
                  <a:gd name="connsiteY3" fmla="*/ 3241594 h 3248621"/>
                  <a:gd name="connsiteX4" fmla="*/ 1853334 w 2675923"/>
                  <a:gd name="connsiteY4" fmla="*/ 3121367 h 3248621"/>
                  <a:gd name="connsiteX5" fmla="*/ 1853334 w 2675923"/>
                  <a:gd name="connsiteY5" fmla="*/ 2052872 h 3248621"/>
                  <a:gd name="connsiteX6" fmla="*/ 116191 w 2675923"/>
                  <a:gd name="connsiteY6" fmla="*/ 2052872 h 3248621"/>
                  <a:gd name="connsiteX7" fmla="*/ 76357 w 2675923"/>
                  <a:gd name="connsiteY7" fmla="*/ 2044829 h 3248621"/>
                  <a:gd name="connsiteX8" fmla="*/ 73679 w 2675923"/>
                  <a:gd name="connsiteY8" fmla="*/ 2043024 h 3248621"/>
                  <a:gd name="connsiteX9" fmla="*/ 63276 w 2675923"/>
                  <a:gd name="connsiteY9" fmla="*/ 2040924 h 3248621"/>
                  <a:gd name="connsiteX10" fmla="*/ 773 w 2675923"/>
                  <a:gd name="connsiteY10" fmla="*/ 1946628 h 3248621"/>
                  <a:gd name="connsiteX11" fmla="*/ 773 w 2675923"/>
                  <a:gd name="connsiteY11" fmla="*/ 106247 h 3248621"/>
                  <a:gd name="connsiteX12" fmla="*/ 781 w 2675923"/>
                  <a:gd name="connsiteY12" fmla="*/ 106206 h 3248621"/>
                  <a:gd name="connsiteX13" fmla="*/ 0 w 2675923"/>
                  <a:gd name="connsiteY13" fmla="*/ 102338 h 3248621"/>
                  <a:gd name="connsiteX14" fmla="*/ 102338 w 2675923"/>
                  <a:gd name="connsiteY14" fmla="*/ 0 h 3248621"/>
                  <a:gd name="connsiteX15" fmla="*/ 716015 w 2675923"/>
                  <a:gd name="connsiteY15" fmla="*/ 0 h 3248621"/>
                  <a:gd name="connsiteX16" fmla="*/ 788379 w 2675923"/>
                  <a:gd name="connsiteY16" fmla="*/ 29974 h 3248621"/>
                  <a:gd name="connsiteX17" fmla="*/ 792862 w 2675923"/>
                  <a:gd name="connsiteY17" fmla="*/ 36623 h 3248621"/>
                  <a:gd name="connsiteX18" fmla="*/ 797016 w 2675923"/>
                  <a:gd name="connsiteY18" fmla="*/ 39424 h 3248621"/>
                  <a:gd name="connsiteX19" fmla="*/ 826990 w 2675923"/>
                  <a:gd name="connsiteY19" fmla="*/ 111788 h 3248621"/>
                  <a:gd name="connsiteX20" fmla="*/ 826990 w 2675923"/>
                  <a:gd name="connsiteY20" fmla="*/ 1221971 h 3248621"/>
                  <a:gd name="connsiteX21" fmla="*/ 1365069 w 2675923"/>
                  <a:gd name="connsiteY21" fmla="*/ 1221971 h 3248621"/>
                  <a:gd name="connsiteX22" fmla="*/ 1467407 w 2675923"/>
                  <a:gd name="connsiteY22" fmla="*/ 1324309 h 3248621"/>
                  <a:gd name="connsiteX23" fmla="*/ 1365069 w 2675923"/>
                  <a:gd name="connsiteY23" fmla="*/ 1426647 h 3248621"/>
                  <a:gd name="connsiteX24" fmla="*/ 746471 w 2675923"/>
                  <a:gd name="connsiteY24" fmla="*/ 1426647 h 3248621"/>
                  <a:gd name="connsiteX25" fmla="*/ 724652 w 2675923"/>
                  <a:gd name="connsiteY25" fmla="*/ 1431052 h 3248621"/>
                  <a:gd name="connsiteX26" fmla="*/ 622314 w 2675923"/>
                  <a:gd name="connsiteY26" fmla="*/ 1328714 h 3248621"/>
                  <a:gd name="connsiteX27" fmla="*/ 622314 w 2675923"/>
                  <a:gd name="connsiteY27" fmla="*/ 204676 h 3248621"/>
                  <a:gd name="connsiteX28" fmla="*/ 205449 w 2675923"/>
                  <a:gd name="connsiteY28" fmla="*/ 204676 h 3248621"/>
                  <a:gd name="connsiteX29" fmla="*/ 205449 w 2675923"/>
                  <a:gd name="connsiteY29" fmla="*/ 1848195 h 3248621"/>
                  <a:gd name="connsiteX30" fmla="*/ 1958044 w 2675923"/>
                  <a:gd name="connsiteY30" fmla="*/ 1848195 h 3248621"/>
                  <a:gd name="connsiteX31" fmla="*/ 2060382 w 2675923"/>
                  <a:gd name="connsiteY31" fmla="*/ 1950533 h 3248621"/>
                  <a:gd name="connsiteX32" fmla="*/ 2058011 w 2675923"/>
                  <a:gd name="connsiteY32" fmla="*/ 1962277 h 3248621"/>
                  <a:gd name="connsiteX33" fmla="*/ 2058011 w 2675923"/>
                  <a:gd name="connsiteY33" fmla="*/ 3036918 h 3248621"/>
                  <a:gd name="connsiteX34" fmla="*/ 2471247 w 2675923"/>
                  <a:gd name="connsiteY34" fmla="*/ 3036918 h 3248621"/>
                  <a:gd name="connsiteX35" fmla="*/ 2471247 w 2675923"/>
                  <a:gd name="connsiteY35" fmla="*/ 2520893 h 3248621"/>
                  <a:gd name="connsiteX36" fmla="*/ 2573585 w 2675923"/>
                  <a:gd name="connsiteY36" fmla="*/ 2418555 h 3248621"/>
                  <a:gd name="connsiteX37" fmla="*/ 2675923 w 2675923"/>
                  <a:gd name="connsiteY37" fmla="*/ 2520893 h 3248621"/>
                  <a:gd name="connsiteX0" fmla="*/ 2675923 w 2675923"/>
                  <a:gd name="connsiteY0" fmla="*/ 2520893 h 3241594"/>
                  <a:gd name="connsiteX1" fmla="*/ 2675923 w 2675923"/>
                  <a:gd name="connsiteY1" fmla="*/ 3137996 h 3241594"/>
                  <a:gd name="connsiteX2" fmla="*/ 2573585 w 2675923"/>
                  <a:gd name="connsiteY2" fmla="*/ 3240334 h 3241594"/>
                  <a:gd name="connsiteX3" fmla="*/ 1964782 w 2675923"/>
                  <a:gd name="connsiteY3" fmla="*/ 3241594 h 3241594"/>
                  <a:gd name="connsiteX4" fmla="*/ 1853334 w 2675923"/>
                  <a:gd name="connsiteY4" fmla="*/ 3121367 h 3241594"/>
                  <a:gd name="connsiteX5" fmla="*/ 1853334 w 2675923"/>
                  <a:gd name="connsiteY5" fmla="*/ 2052872 h 3241594"/>
                  <a:gd name="connsiteX6" fmla="*/ 116191 w 2675923"/>
                  <a:gd name="connsiteY6" fmla="*/ 2052872 h 3241594"/>
                  <a:gd name="connsiteX7" fmla="*/ 76357 w 2675923"/>
                  <a:gd name="connsiteY7" fmla="*/ 2044829 h 3241594"/>
                  <a:gd name="connsiteX8" fmla="*/ 73679 w 2675923"/>
                  <a:gd name="connsiteY8" fmla="*/ 2043024 h 3241594"/>
                  <a:gd name="connsiteX9" fmla="*/ 63276 w 2675923"/>
                  <a:gd name="connsiteY9" fmla="*/ 2040924 h 3241594"/>
                  <a:gd name="connsiteX10" fmla="*/ 773 w 2675923"/>
                  <a:gd name="connsiteY10" fmla="*/ 1946628 h 3241594"/>
                  <a:gd name="connsiteX11" fmla="*/ 773 w 2675923"/>
                  <a:gd name="connsiteY11" fmla="*/ 106247 h 3241594"/>
                  <a:gd name="connsiteX12" fmla="*/ 781 w 2675923"/>
                  <a:gd name="connsiteY12" fmla="*/ 106206 h 3241594"/>
                  <a:gd name="connsiteX13" fmla="*/ 0 w 2675923"/>
                  <a:gd name="connsiteY13" fmla="*/ 102338 h 3241594"/>
                  <a:gd name="connsiteX14" fmla="*/ 102338 w 2675923"/>
                  <a:gd name="connsiteY14" fmla="*/ 0 h 3241594"/>
                  <a:gd name="connsiteX15" fmla="*/ 716015 w 2675923"/>
                  <a:gd name="connsiteY15" fmla="*/ 0 h 3241594"/>
                  <a:gd name="connsiteX16" fmla="*/ 788379 w 2675923"/>
                  <a:gd name="connsiteY16" fmla="*/ 29974 h 3241594"/>
                  <a:gd name="connsiteX17" fmla="*/ 792862 w 2675923"/>
                  <a:gd name="connsiteY17" fmla="*/ 36623 h 3241594"/>
                  <a:gd name="connsiteX18" fmla="*/ 797016 w 2675923"/>
                  <a:gd name="connsiteY18" fmla="*/ 39424 h 3241594"/>
                  <a:gd name="connsiteX19" fmla="*/ 826990 w 2675923"/>
                  <a:gd name="connsiteY19" fmla="*/ 111788 h 3241594"/>
                  <a:gd name="connsiteX20" fmla="*/ 826990 w 2675923"/>
                  <a:gd name="connsiteY20" fmla="*/ 1221971 h 3241594"/>
                  <a:gd name="connsiteX21" fmla="*/ 1365069 w 2675923"/>
                  <a:gd name="connsiteY21" fmla="*/ 1221971 h 3241594"/>
                  <a:gd name="connsiteX22" fmla="*/ 1467407 w 2675923"/>
                  <a:gd name="connsiteY22" fmla="*/ 1324309 h 3241594"/>
                  <a:gd name="connsiteX23" fmla="*/ 1365069 w 2675923"/>
                  <a:gd name="connsiteY23" fmla="*/ 1426647 h 3241594"/>
                  <a:gd name="connsiteX24" fmla="*/ 746471 w 2675923"/>
                  <a:gd name="connsiteY24" fmla="*/ 1426647 h 3241594"/>
                  <a:gd name="connsiteX25" fmla="*/ 724652 w 2675923"/>
                  <a:gd name="connsiteY25" fmla="*/ 1431052 h 3241594"/>
                  <a:gd name="connsiteX26" fmla="*/ 622314 w 2675923"/>
                  <a:gd name="connsiteY26" fmla="*/ 1328714 h 3241594"/>
                  <a:gd name="connsiteX27" fmla="*/ 622314 w 2675923"/>
                  <a:gd name="connsiteY27" fmla="*/ 204676 h 3241594"/>
                  <a:gd name="connsiteX28" fmla="*/ 205449 w 2675923"/>
                  <a:gd name="connsiteY28" fmla="*/ 204676 h 3241594"/>
                  <a:gd name="connsiteX29" fmla="*/ 205449 w 2675923"/>
                  <a:gd name="connsiteY29" fmla="*/ 1848195 h 3241594"/>
                  <a:gd name="connsiteX30" fmla="*/ 1958044 w 2675923"/>
                  <a:gd name="connsiteY30" fmla="*/ 1848195 h 3241594"/>
                  <a:gd name="connsiteX31" fmla="*/ 2060382 w 2675923"/>
                  <a:gd name="connsiteY31" fmla="*/ 1950533 h 3241594"/>
                  <a:gd name="connsiteX32" fmla="*/ 2058011 w 2675923"/>
                  <a:gd name="connsiteY32" fmla="*/ 1962277 h 3241594"/>
                  <a:gd name="connsiteX33" fmla="*/ 2058011 w 2675923"/>
                  <a:gd name="connsiteY33" fmla="*/ 3036918 h 3241594"/>
                  <a:gd name="connsiteX34" fmla="*/ 2471247 w 2675923"/>
                  <a:gd name="connsiteY34" fmla="*/ 3036918 h 3241594"/>
                  <a:gd name="connsiteX35" fmla="*/ 2471247 w 2675923"/>
                  <a:gd name="connsiteY35" fmla="*/ 2520893 h 3241594"/>
                  <a:gd name="connsiteX36" fmla="*/ 2573585 w 2675923"/>
                  <a:gd name="connsiteY36" fmla="*/ 2418555 h 3241594"/>
                  <a:gd name="connsiteX37" fmla="*/ 2675923 w 2675923"/>
                  <a:gd name="connsiteY37" fmla="*/ 2520893 h 3241594"/>
                  <a:gd name="connsiteX0" fmla="*/ 2675923 w 2675923"/>
                  <a:gd name="connsiteY0" fmla="*/ 2520893 h 3241594"/>
                  <a:gd name="connsiteX1" fmla="*/ 2675923 w 2675923"/>
                  <a:gd name="connsiteY1" fmla="*/ 3137996 h 3241594"/>
                  <a:gd name="connsiteX2" fmla="*/ 2573585 w 2675923"/>
                  <a:gd name="connsiteY2" fmla="*/ 3240334 h 3241594"/>
                  <a:gd name="connsiteX3" fmla="*/ 1964782 w 2675923"/>
                  <a:gd name="connsiteY3" fmla="*/ 3241594 h 3241594"/>
                  <a:gd name="connsiteX4" fmla="*/ 1853334 w 2675923"/>
                  <a:gd name="connsiteY4" fmla="*/ 3121367 h 3241594"/>
                  <a:gd name="connsiteX5" fmla="*/ 1853334 w 2675923"/>
                  <a:gd name="connsiteY5" fmla="*/ 2052872 h 3241594"/>
                  <a:gd name="connsiteX6" fmla="*/ 116191 w 2675923"/>
                  <a:gd name="connsiteY6" fmla="*/ 2052872 h 3241594"/>
                  <a:gd name="connsiteX7" fmla="*/ 76357 w 2675923"/>
                  <a:gd name="connsiteY7" fmla="*/ 2044829 h 3241594"/>
                  <a:gd name="connsiteX8" fmla="*/ 73679 w 2675923"/>
                  <a:gd name="connsiteY8" fmla="*/ 2043024 h 3241594"/>
                  <a:gd name="connsiteX9" fmla="*/ 63276 w 2675923"/>
                  <a:gd name="connsiteY9" fmla="*/ 2040924 h 3241594"/>
                  <a:gd name="connsiteX10" fmla="*/ 773 w 2675923"/>
                  <a:gd name="connsiteY10" fmla="*/ 1946628 h 3241594"/>
                  <a:gd name="connsiteX11" fmla="*/ 773 w 2675923"/>
                  <a:gd name="connsiteY11" fmla="*/ 106247 h 3241594"/>
                  <a:gd name="connsiteX12" fmla="*/ 781 w 2675923"/>
                  <a:gd name="connsiteY12" fmla="*/ 106206 h 3241594"/>
                  <a:gd name="connsiteX13" fmla="*/ 0 w 2675923"/>
                  <a:gd name="connsiteY13" fmla="*/ 102338 h 3241594"/>
                  <a:gd name="connsiteX14" fmla="*/ 102338 w 2675923"/>
                  <a:gd name="connsiteY14" fmla="*/ 0 h 3241594"/>
                  <a:gd name="connsiteX15" fmla="*/ 716015 w 2675923"/>
                  <a:gd name="connsiteY15" fmla="*/ 0 h 3241594"/>
                  <a:gd name="connsiteX16" fmla="*/ 788379 w 2675923"/>
                  <a:gd name="connsiteY16" fmla="*/ 29974 h 3241594"/>
                  <a:gd name="connsiteX17" fmla="*/ 792862 w 2675923"/>
                  <a:gd name="connsiteY17" fmla="*/ 36623 h 3241594"/>
                  <a:gd name="connsiteX18" fmla="*/ 797016 w 2675923"/>
                  <a:gd name="connsiteY18" fmla="*/ 39424 h 3241594"/>
                  <a:gd name="connsiteX19" fmla="*/ 826990 w 2675923"/>
                  <a:gd name="connsiteY19" fmla="*/ 111788 h 3241594"/>
                  <a:gd name="connsiteX20" fmla="*/ 826990 w 2675923"/>
                  <a:gd name="connsiteY20" fmla="*/ 1221971 h 3241594"/>
                  <a:gd name="connsiteX21" fmla="*/ 1365069 w 2675923"/>
                  <a:gd name="connsiteY21" fmla="*/ 1221971 h 3241594"/>
                  <a:gd name="connsiteX22" fmla="*/ 1467407 w 2675923"/>
                  <a:gd name="connsiteY22" fmla="*/ 1324309 h 3241594"/>
                  <a:gd name="connsiteX23" fmla="*/ 1365069 w 2675923"/>
                  <a:gd name="connsiteY23" fmla="*/ 1426647 h 3241594"/>
                  <a:gd name="connsiteX24" fmla="*/ 746471 w 2675923"/>
                  <a:gd name="connsiteY24" fmla="*/ 1426647 h 3241594"/>
                  <a:gd name="connsiteX25" fmla="*/ 724652 w 2675923"/>
                  <a:gd name="connsiteY25" fmla="*/ 1431052 h 3241594"/>
                  <a:gd name="connsiteX26" fmla="*/ 622314 w 2675923"/>
                  <a:gd name="connsiteY26" fmla="*/ 1328714 h 3241594"/>
                  <a:gd name="connsiteX27" fmla="*/ 622314 w 2675923"/>
                  <a:gd name="connsiteY27" fmla="*/ 204676 h 3241594"/>
                  <a:gd name="connsiteX28" fmla="*/ 205449 w 2675923"/>
                  <a:gd name="connsiteY28" fmla="*/ 204676 h 3241594"/>
                  <a:gd name="connsiteX29" fmla="*/ 205449 w 2675923"/>
                  <a:gd name="connsiteY29" fmla="*/ 1848195 h 3241594"/>
                  <a:gd name="connsiteX30" fmla="*/ 1958044 w 2675923"/>
                  <a:gd name="connsiteY30" fmla="*/ 1848195 h 3241594"/>
                  <a:gd name="connsiteX31" fmla="*/ 2060382 w 2675923"/>
                  <a:gd name="connsiteY31" fmla="*/ 1950533 h 3241594"/>
                  <a:gd name="connsiteX32" fmla="*/ 2058011 w 2675923"/>
                  <a:gd name="connsiteY32" fmla="*/ 1962277 h 3241594"/>
                  <a:gd name="connsiteX33" fmla="*/ 2058011 w 2675923"/>
                  <a:gd name="connsiteY33" fmla="*/ 3036918 h 3241594"/>
                  <a:gd name="connsiteX34" fmla="*/ 2471247 w 2675923"/>
                  <a:gd name="connsiteY34" fmla="*/ 3036918 h 3241594"/>
                  <a:gd name="connsiteX35" fmla="*/ 2471247 w 2675923"/>
                  <a:gd name="connsiteY35" fmla="*/ 2520893 h 3241594"/>
                  <a:gd name="connsiteX36" fmla="*/ 2573585 w 2675923"/>
                  <a:gd name="connsiteY36" fmla="*/ 2418555 h 3241594"/>
                  <a:gd name="connsiteX37" fmla="*/ 2675923 w 2675923"/>
                  <a:gd name="connsiteY37" fmla="*/ 2520893 h 3241594"/>
                  <a:gd name="connsiteX0" fmla="*/ 2675923 w 2675923"/>
                  <a:gd name="connsiteY0" fmla="*/ 2520893 h 3241669"/>
                  <a:gd name="connsiteX1" fmla="*/ 2675923 w 2675923"/>
                  <a:gd name="connsiteY1" fmla="*/ 3137996 h 3241669"/>
                  <a:gd name="connsiteX2" fmla="*/ 2573585 w 2675923"/>
                  <a:gd name="connsiteY2" fmla="*/ 3240334 h 3241669"/>
                  <a:gd name="connsiteX3" fmla="*/ 1964782 w 2675923"/>
                  <a:gd name="connsiteY3" fmla="*/ 3241594 h 3241669"/>
                  <a:gd name="connsiteX4" fmla="*/ 1853334 w 2675923"/>
                  <a:gd name="connsiteY4" fmla="*/ 3121367 h 3241669"/>
                  <a:gd name="connsiteX5" fmla="*/ 1853334 w 2675923"/>
                  <a:gd name="connsiteY5" fmla="*/ 2052872 h 3241669"/>
                  <a:gd name="connsiteX6" fmla="*/ 116191 w 2675923"/>
                  <a:gd name="connsiteY6" fmla="*/ 2052872 h 3241669"/>
                  <a:gd name="connsiteX7" fmla="*/ 76357 w 2675923"/>
                  <a:gd name="connsiteY7" fmla="*/ 2044829 h 3241669"/>
                  <a:gd name="connsiteX8" fmla="*/ 73679 w 2675923"/>
                  <a:gd name="connsiteY8" fmla="*/ 2043024 h 3241669"/>
                  <a:gd name="connsiteX9" fmla="*/ 63276 w 2675923"/>
                  <a:gd name="connsiteY9" fmla="*/ 2040924 h 3241669"/>
                  <a:gd name="connsiteX10" fmla="*/ 773 w 2675923"/>
                  <a:gd name="connsiteY10" fmla="*/ 1946628 h 3241669"/>
                  <a:gd name="connsiteX11" fmla="*/ 773 w 2675923"/>
                  <a:gd name="connsiteY11" fmla="*/ 106247 h 3241669"/>
                  <a:gd name="connsiteX12" fmla="*/ 781 w 2675923"/>
                  <a:gd name="connsiteY12" fmla="*/ 106206 h 3241669"/>
                  <a:gd name="connsiteX13" fmla="*/ 0 w 2675923"/>
                  <a:gd name="connsiteY13" fmla="*/ 102338 h 3241669"/>
                  <a:gd name="connsiteX14" fmla="*/ 102338 w 2675923"/>
                  <a:gd name="connsiteY14" fmla="*/ 0 h 3241669"/>
                  <a:gd name="connsiteX15" fmla="*/ 716015 w 2675923"/>
                  <a:gd name="connsiteY15" fmla="*/ 0 h 3241669"/>
                  <a:gd name="connsiteX16" fmla="*/ 788379 w 2675923"/>
                  <a:gd name="connsiteY16" fmla="*/ 29974 h 3241669"/>
                  <a:gd name="connsiteX17" fmla="*/ 792862 w 2675923"/>
                  <a:gd name="connsiteY17" fmla="*/ 36623 h 3241669"/>
                  <a:gd name="connsiteX18" fmla="*/ 797016 w 2675923"/>
                  <a:gd name="connsiteY18" fmla="*/ 39424 h 3241669"/>
                  <a:gd name="connsiteX19" fmla="*/ 826990 w 2675923"/>
                  <a:gd name="connsiteY19" fmla="*/ 111788 h 3241669"/>
                  <a:gd name="connsiteX20" fmla="*/ 826990 w 2675923"/>
                  <a:gd name="connsiteY20" fmla="*/ 1221971 h 3241669"/>
                  <a:gd name="connsiteX21" fmla="*/ 1365069 w 2675923"/>
                  <a:gd name="connsiteY21" fmla="*/ 1221971 h 3241669"/>
                  <a:gd name="connsiteX22" fmla="*/ 1467407 w 2675923"/>
                  <a:gd name="connsiteY22" fmla="*/ 1324309 h 3241669"/>
                  <a:gd name="connsiteX23" fmla="*/ 1365069 w 2675923"/>
                  <a:gd name="connsiteY23" fmla="*/ 1426647 h 3241669"/>
                  <a:gd name="connsiteX24" fmla="*/ 746471 w 2675923"/>
                  <a:gd name="connsiteY24" fmla="*/ 1426647 h 3241669"/>
                  <a:gd name="connsiteX25" fmla="*/ 724652 w 2675923"/>
                  <a:gd name="connsiteY25" fmla="*/ 1431052 h 3241669"/>
                  <a:gd name="connsiteX26" fmla="*/ 622314 w 2675923"/>
                  <a:gd name="connsiteY26" fmla="*/ 1328714 h 3241669"/>
                  <a:gd name="connsiteX27" fmla="*/ 622314 w 2675923"/>
                  <a:gd name="connsiteY27" fmla="*/ 204676 h 3241669"/>
                  <a:gd name="connsiteX28" fmla="*/ 205449 w 2675923"/>
                  <a:gd name="connsiteY28" fmla="*/ 204676 h 3241669"/>
                  <a:gd name="connsiteX29" fmla="*/ 205449 w 2675923"/>
                  <a:gd name="connsiteY29" fmla="*/ 1848195 h 3241669"/>
                  <a:gd name="connsiteX30" fmla="*/ 1958044 w 2675923"/>
                  <a:gd name="connsiteY30" fmla="*/ 1848195 h 3241669"/>
                  <a:gd name="connsiteX31" fmla="*/ 2060382 w 2675923"/>
                  <a:gd name="connsiteY31" fmla="*/ 1950533 h 3241669"/>
                  <a:gd name="connsiteX32" fmla="*/ 2058011 w 2675923"/>
                  <a:gd name="connsiteY32" fmla="*/ 1962277 h 3241669"/>
                  <a:gd name="connsiteX33" fmla="*/ 2058011 w 2675923"/>
                  <a:gd name="connsiteY33" fmla="*/ 3036918 h 3241669"/>
                  <a:gd name="connsiteX34" fmla="*/ 2471247 w 2675923"/>
                  <a:gd name="connsiteY34" fmla="*/ 3036918 h 3241669"/>
                  <a:gd name="connsiteX35" fmla="*/ 2471247 w 2675923"/>
                  <a:gd name="connsiteY35" fmla="*/ 2520893 h 3241669"/>
                  <a:gd name="connsiteX36" fmla="*/ 2573585 w 2675923"/>
                  <a:gd name="connsiteY36" fmla="*/ 2418555 h 3241669"/>
                  <a:gd name="connsiteX37" fmla="*/ 2675923 w 2675923"/>
                  <a:gd name="connsiteY37" fmla="*/ 2520893 h 3241669"/>
                  <a:gd name="connsiteX0" fmla="*/ 2675923 w 2675923"/>
                  <a:gd name="connsiteY0" fmla="*/ 2520893 h 3241640"/>
                  <a:gd name="connsiteX1" fmla="*/ 2675923 w 2675923"/>
                  <a:gd name="connsiteY1" fmla="*/ 3137996 h 3241640"/>
                  <a:gd name="connsiteX2" fmla="*/ 2573585 w 2675923"/>
                  <a:gd name="connsiteY2" fmla="*/ 3240334 h 3241640"/>
                  <a:gd name="connsiteX3" fmla="*/ 1964782 w 2675923"/>
                  <a:gd name="connsiteY3" fmla="*/ 3241594 h 3241640"/>
                  <a:gd name="connsiteX4" fmla="*/ 1853334 w 2675923"/>
                  <a:gd name="connsiteY4" fmla="*/ 3121367 h 3241640"/>
                  <a:gd name="connsiteX5" fmla="*/ 1853334 w 2675923"/>
                  <a:gd name="connsiteY5" fmla="*/ 2052872 h 3241640"/>
                  <a:gd name="connsiteX6" fmla="*/ 116191 w 2675923"/>
                  <a:gd name="connsiteY6" fmla="*/ 2052872 h 3241640"/>
                  <a:gd name="connsiteX7" fmla="*/ 76357 w 2675923"/>
                  <a:gd name="connsiteY7" fmla="*/ 2044829 h 3241640"/>
                  <a:gd name="connsiteX8" fmla="*/ 73679 w 2675923"/>
                  <a:gd name="connsiteY8" fmla="*/ 2043024 h 3241640"/>
                  <a:gd name="connsiteX9" fmla="*/ 63276 w 2675923"/>
                  <a:gd name="connsiteY9" fmla="*/ 2040924 h 3241640"/>
                  <a:gd name="connsiteX10" fmla="*/ 773 w 2675923"/>
                  <a:gd name="connsiteY10" fmla="*/ 1946628 h 3241640"/>
                  <a:gd name="connsiteX11" fmla="*/ 773 w 2675923"/>
                  <a:gd name="connsiteY11" fmla="*/ 106247 h 3241640"/>
                  <a:gd name="connsiteX12" fmla="*/ 781 w 2675923"/>
                  <a:gd name="connsiteY12" fmla="*/ 106206 h 3241640"/>
                  <a:gd name="connsiteX13" fmla="*/ 0 w 2675923"/>
                  <a:gd name="connsiteY13" fmla="*/ 102338 h 3241640"/>
                  <a:gd name="connsiteX14" fmla="*/ 102338 w 2675923"/>
                  <a:gd name="connsiteY14" fmla="*/ 0 h 3241640"/>
                  <a:gd name="connsiteX15" fmla="*/ 716015 w 2675923"/>
                  <a:gd name="connsiteY15" fmla="*/ 0 h 3241640"/>
                  <a:gd name="connsiteX16" fmla="*/ 788379 w 2675923"/>
                  <a:gd name="connsiteY16" fmla="*/ 29974 h 3241640"/>
                  <a:gd name="connsiteX17" fmla="*/ 792862 w 2675923"/>
                  <a:gd name="connsiteY17" fmla="*/ 36623 h 3241640"/>
                  <a:gd name="connsiteX18" fmla="*/ 797016 w 2675923"/>
                  <a:gd name="connsiteY18" fmla="*/ 39424 h 3241640"/>
                  <a:gd name="connsiteX19" fmla="*/ 826990 w 2675923"/>
                  <a:gd name="connsiteY19" fmla="*/ 111788 h 3241640"/>
                  <a:gd name="connsiteX20" fmla="*/ 826990 w 2675923"/>
                  <a:gd name="connsiteY20" fmla="*/ 1221971 h 3241640"/>
                  <a:gd name="connsiteX21" fmla="*/ 1365069 w 2675923"/>
                  <a:gd name="connsiteY21" fmla="*/ 1221971 h 3241640"/>
                  <a:gd name="connsiteX22" fmla="*/ 1467407 w 2675923"/>
                  <a:gd name="connsiteY22" fmla="*/ 1324309 h 3241640"/>
                  <a:gd name="connsiteX23" fmla="*/ 1365069 w 2675923"/>
                  <a:gd name="connsiteY23" fmla="*/ 1426647 h 3241640"/>
                  <a:gd name="connsiteX24" fmla="*/ 746471 w 2675923"/>
                  <a:gd name="connsiteY24" fmla="*/ 1426647 h 3241640"/>
                  <a:gd name="connsiteX25" fmla="*/ 724652 w 2675923"/>
                  <a:gd name="connsiteY25" fmla="*/ 1431052 h 3241640"/>
                  <a:gd name="connsiteX26" fmla="*/ 622314 w 2675923"/>
                  <a:gd name="connsiteY26" fmla="*/ 1328714 h 3241640"/>
                  <a:gd name="connsiteX27" fmla="*/ 622314 w 2675923"/>
                  <a:gd name="connsiteY27" fmla="*/ 204676 h 3241640"/>
                  <a:gd name="connsiteX28" fmla="*/ 205449 w 2675923"/>
                  <a:gd name="connsiteY28" fmla="*/ 204676 h 3241640"/>
                  <a:gd name="connsiteX29" fmla="*/ 205449 w 2675923"/>
                  <a:gd name="connsiteY29" fmla="*/ 1848195 h 3241640"/>
                  <a:gd name="connsiteX30" fmla="*/ 1958044 w 2675923"/>
                  <a:gd name="connsiteY30" fmla="*/ 1848195 h 3241640"/>
                  <a:gd name="connsiteX31" fmla="*/ 2060382 w 2675923"/>
                  <a:gd name="connsiteY31" fmla="*/ 1950533 h 3241640"/>
                  <a:gd name="connsiteX32" fmla="*/ 2058011 w 2675923"/>
                  <a:gd name="connsiteY32" fmla="*/ 1962277 h 3241640"/>
                  <a:gd name="connsiteX33" fmla="*/ 2058011 w 2675923"/>
                  <a:gd name="connsiteY33" fmla="*/ 3036918 h 3241640"/>
                  <a:gd name="connsiteX34" fmla="*/ 2471247 w 2675923"/>
                  <a:gd name="connsiteY34" fmla="*/ 3036918 h 3241640"/>
                  <a:gd name="connsiteX35" fmla="*/ 2471247 w 2675923"/>
                  <a:gd name="connsiteY35" fmla="*/ 2520893 h 3241640"/>
                  <a:gd name="connsiteX36" fmla="*/ 2573585 w 2675923"/>
                  <a:gd name="connsiteY36" fmla="*/ 2418555 h 3241640"/>
                  <a:gd name="connsiteX37" fmla="*/ 2675923 w 2675923"/>
                  <a:gd name="connsiteY37" fmla="*/ 2520893 h 3241640"/>
                  <a:gd name="connsiteX0" fmla="*/ 2675923 w 2675923"/>
                  <a:gd name="connsiteY0" fmla="*/ 2520893 h 3241640"/>
                  <a:gd name="connsiteX1" fmla="*/ 2675923 w 2675923"/>
                  <a:gd name="connsiteY1" fmla="*/ 3137996 h 3241640"/>
                  <a:gd name="connsiteX2" fmla="*/ 2573585 w 2675923"/>
                  <a:gd name="connsiteY2" fmla="*/ 3240334 h 3241640"/>
                  <a:gd name="connsiteX3" fmla="*/ 1964782 w 2675923"/>
                  <a:gd name="connsiteY3" fmla="*/ 3241594 h 3241640"/>
                  <a:gd name="connsiteX4" fmla="*/ 1853334 w 2675923"/>
                  <a:gd name="connsiteY4" fmla="*/ 3121367 h 3241640"/>
                  <a:gd name="connsiteX5" fmla="*/ 1853334 w 2675923"/>
                  <a:gd name="connsiteY5" fmla="*/ 2052872 h 3241640"/>
                  <a:gd name="connsiteX6" fmla="*/ 116191 w 2675923"/>
                  <a:gd name="connsiteY6" fmla="*/ 2052872 h 3241640"/>
                  <a:gd name="connsiteX7" fmla="*/ 76357 w 2675923"/>
                  <a:gd name="connsiteY7" fmla="*/ 2044829 h 3241640"/>
                  <a:gd name="connsiteX8" fmla="*/ 73679 w 2675923"/>
                  <a:gd name="connsiteY8" fmla="*/ 2043024 h 3241640"/>
                  <a:gd name="connsiteX9" fmla="*/ 63276 w 2675923"/>
                  <a:gd name="connsiteY9" fmla="*/ 2040924 h 3241640"/>
                  <a:gd name="connsiteX10" fmla="*/ 773 w 2675923"/>
                  <a:gd name="connsiteY10" fmla="*/ 1946628 h 3241640"/>
                  <a:gd name="connsiteX11" fmla="*/ 773 w 2675923"/>
                  <a:gd name="connsiteY11" fmla="*/ 106247 h 3241640"/>
                  <a:gd name="connsiteX12" fmla="*/ 781 w 2675923"/>
                  <a:gd name="connsiteY12" fmla="*/ 106206 h 3241640"/>
                  <a:gd name="connsiteX13" fmla="*/ 0 w 2675923"/>
                  <a:gd name="connsiteY13" fmla="*/ 102338 h 3241640"/>
                  <a:gd name="connsiteX14" fmla="*/ 102338 w 2675923"/>
                  <a:gd name="connsiteY14" fmla="*/ 0 h 3241640"/>
                  <a:gd name="connsiteX15" fmla="*/ 716015 w 2675923"/>
                  <a:gd name="connsiteY15" fmla="*/ 0 h 3241640"/>
                  <a:gd name="connsiteX16" fmla="*/ 788379 w 2675923"/>
                  <a:gd name="connsiteY16" fmla="*/ 29974 h 3241640"/>
                  <a:gd name="connsiteX17" fmla="*/ 792862 w 2675923"/>
                  <a:gd name="connsiteY17" fmla="*/ 36623 h 3241640"/>
                  <a:gd name="connsiteX18" fmla="*/ 797016 w 2675923"/>
                  <a:gd name="connsiteY18" fmla="*/ 39424 h 3241640"/>
                  <a:gd name="connsiteX19" fmla="*/ 826990 w 2675923"/>
                  <a:gd name="connsiteY19" fmla="*/ 111788 h 3241640"/>
                  <a:gd name="connsiteX20" fmla="*/ 826990 w 2675923"/>
                  <a:gd name="connsiteY20" fmla="*/ 1221971 h 3241640"/>
                  <a:gd name="connsiteX21" fmla="*/ 1365069 w 2675923"/>
                  <a:gd name="connsiteY21" fmla="*/ 1221971 h 3241640"/>
                  <a:gd name="connsiteX22" fmla="*/ 1467407 w 2675923"/>
                  <a:gd name="connsiteY22" fmla="*/ 1324309 h 3241640"/>
                  <a:gd name="connsiteX23" fmla="*/ 1365069 w 2675923"/>
                  <a:gd name="connsiteY23" fmla="*/ 1426647 h 3241640"/>
                  <a:gd name="connsiteX24" fmla="*/ 746471 w 2675923"/>
                  <a:gd name="connsiteY24" fmla="*/ 1426647 h 3241640"/>
                  <a:gd name="connsiteX25" fmla="*/ 724652 w 2675923"/>
                  <a:gd name="connsiteY25" fmla="*/ 1431052 h 3241640"/>
                  <a:gd name="connsiteX26" fmla="*/ 622314 w 2675923"/>
                  <a:gd name="connsiteY26" fmla="*/ 1328714 h 3241640"/>
                  <a:gd name="connsiteX27" fmla="*/ 622314 w 2675923"/>
                  <a:gd name="connsiteY27" fmla="*/ 204676 h 3241640"/>
                  <a:gd name="connsiteX28" fmla="*/ 205449 w 2675923"/>
                  <a:gd name="connsiteY28" fmla="*/ 204676 h 3241640"/>
                  <a:gd name="connsiteX29" fmla="*/ 205449 w 2675923"/>
                  <a:gd name="connsiteY29" fmla="*/ 1848195 h 3241640"/>
                  <a:gd name="connsiteX30" fmla="*/ 1958044 w 2675923"/>
                  <a:gd name="connsiteY30" fmla="*/ 1848195 h 3241640"/>
                  <a:gd name="connsiteX31" fmla="*/ 2058011 w 2675923"/>
                  <a:gd name="connsiteY31" fmla="*/ 1962277 h 3241640"/>
                  <a:gd name="connsiteX32" fmla="*/ 2058011 w 2675923"/>
                  <a:gd name="connsiteY32" fmla="*/ 3036918 h 3241640"/>
                  <a:gd name="connsiteX33" fmla="*/ 2471247 w 2675923"/>
                  <a:gd name="connsiteY33" fmla="*/ 3036918 h 3241640"/>
                  <a:gd name="connsiteX34" fmla="*/ 2471247 w 2675923"/>
                  <a:gd name="connsiteY34" fmla="*/ 2520893 h 3241640"/>
                  <a:gd name="connsiteX35" fmla="*/ 2573585 w 2675923"/>
                  <a:gd name="connsiteY35" fmla="*/ 2418555 h 3241640"/>
                  <a:gd name="connsiteX36" fmla="*/ 2675923 w 2675923"/>
                  <a:gd name="connsiteY36" fmla="*/ 2520893 h 3241640"/>
                  <a:gd name="connsiteX0" fmla="*/ 2675923 w 2675923"/>
                  <a:gd name="connsiteY0" fmla="*/ 2520893 h 3241640"/>
                  <a:gd name="connsiteX1" fmla="*/ 2675923 w 2675923"/>
                  <a:gd name="connsiteY1" fmla="*/ 3137996 h 3241640"/>
                  <a:gd name="connsiteX2" fmla="*/ 2573585 w 2675923"/>
                  <a:gd name="connsiteY2" fmla="*/ 3240334 h 3241640"/>
                  <a:gd name="connsiteX3" fmla="*/ 1964782 w 2675923"/>
                  <a:gd name="connsiteY3" fmla="*/ 3241594 h 3241640"/>
                  <a:gd name="connsiteX4" fmla="*/ 1853334 w 2675923"/>
                  <a:gd name="connsiteY4" fmla="*/ 3121367 h 3241640"/>
                  <a:gd name="connsiteX5" fmla="*/ 1853334 w 2675923"/>
                  <a:gd name="connsiteY5" fmla="*/ 2052872 h 3241640"/>
                  <a:gd name="connsiteX6" fmla="*/ 116191 w 2675923"/>
                  <a:gd name="connsiteY6" fmla="*/ 2052872 h 3241640"/>
                  <a:gd name="connsiteX7" fmla="*/ 76357 w 2675923"/>
                  <a:gd name="connsiteY7" fmla="*/ 2044829 h 3241640"/>
                  <a:gd name="connsiteX8" fmla="*/ 73679 w 2675923"/>
                  <a:gd name="connsiteY8" fmla="*/ 2043024 h 3241640"/>
                  <a:gd name="connsiteX9" fmla="*/ 63276 w 2675923"/>
                  <a:gd name="connsiteY9" fmla="*/ 2040924 h 3241640"/>
                  <a:gd name="connsiteX10" fmla="*/ 773 w 2675923"/>
                  <a:gd name="connsiteY10" fmla="*/ 1946628 h 3241640"/>
                  <a:gd name="connsiteX11" fmla="*/ 773 w 2675923"/>
                  <a:gd name="connsiteY11" fmla="*/ 106247 h 3241640"/>
                  <a:gd name="connsiteX12" fmla="*/ 781 w 2675923"/>
                  <a:gd name="connsiteY12" fmla="*/ 106206 h 3241640"/>
                  <a:gd name="connsiteX13" fmla="*/ 0 w 2675923"/>
                  <a:gd name="connsiteY13" fmla="*/ 102338 h 3241640"/>
                  <a:gd name="connsiteX14" fmla="*/ 102338 w 2675923"/>
                  <a:gd name="connsiteY14" fmla="*/ 0 h 3241640"/>
                  <a:gd name="connsiteX15" fmla="*/ 716015 w 2675923"/>
                  <a:gd name="connsiteY15" fmla="*/ 0 h 3241640"/>
                  <a:gd name="connsiteX16" fmla="*/ 788379 w 2675923"/>
                  <a:gd name="connsiteY16" fmla="*/ 29974 h 3241640"/>
                  <a:gd name="connsiteX17" fmla="*/ 792862 w 2675923"/>
                  <a:gd name="connsiteY17" fmla="*/ 36623 h 3241640"/>
                  <a:gd name="connsiteX18" fmla="*/ 797016 w 2675923"/>
                  <a:gd name="connsiteY18" fmla="*/ 39424 h 3241640"/>
                  <a:gd name="connsiteX19" fmla="*/ 826990 w 2675923"/>
                  <a:gd name="connsiteY19" fmla="*/ 111788 h 3241640"/>
                  <a:gd name="connsiteX20" fmla="*/ 826990 w 2675923"/>
                  <a:gd name="connsiteY20" fmla="*/ 1221971 h 3241640"/>
                  <a:gd name="connsiteX21" fmla="*/ 1365069 w 2675923"/>
                  <a:gd name="connsiteY21" fmla="*/ 1221971 h 3241640"/>
                  <a:gd name="connsiteX22" fmla="*/ 1467407 w 2675923"/>
                  <a:gd name="connsiteY22" fmla="*/ 1324309 h 3241640"/>
                  <a:gd name="connsiteX23" fmla="*/ 1365069 w 2675923"/>
                  <a:gd name="connsiteY23" fmla="*/ 1426647 h 3241640"/>
                  <a:gd name="connsiteX24" fmla="*/ 746471 w 2675923"/>
                  <a:gd name="connsiteY24" fmla="*/ 1426647 h 3241640"/>
                  <a:gd name="connsiteX25" fmla="*/ 724652 w 2675923"/>
                  <a:gd name="connsiteY25" fmla="*/ 1431052 h 3241640"/>
                  <a:gd name="connsiteX26" fmla="*/ 622314 w 2675923"/>
                  <a:gd name="connsiteY26" fmla="*/ 1328714 h 3241640"/>
                  <a:gd name="connsiteX27" fmla="*/ 622314 w 2675923"/>
                  <a:gd name="connsiteY27" fmla="*/ 204676 h 3241640"/>
                  <a:gd name="connsiteX28" fmla="*/ 205449 w 2675923"/>
                  <a:gd name="connsiteY28" fmla="*/ 204676 h 3241640"/>
                  <a:gd name="connsiteX29" fmla="*/ 205449 w 2675923"/>
                  <a:gd name="connsiteY29" fmla="*/ 1848195 h 3241640"/>
                  <a:gd name="connsiteX30" fmla="*/ 1958044 w 2675923"/>
                  <a:gd name="connsiteY30" fmla="*/ 1848195 h 3241640"/>
                  <a:gd name="connsiteX31" fmla="*/ 2058011 w 2675923"/>
                  <a:gd name="connsiteY31" fmla="*/ 1962277 h 3241640"/>
                  <a:gd name="connsiteX32" fmla="*/ 2058011 w 2675923"/>
                  <a:gd name="connsiteY32" fmla="*/ 3036918 h 3241640"/>
                  <a:gd name="connsiteX33" fmla="*/ 2471247 w 2675923"/>
                  <a:gd name="connsiteY33" fmla="*/ 3036918 h 3241640"/>
                  <a:gd name="connsiteX34" fmla="*/ 2471247 w 2675923"/>
                  <a:gd name="connsiteY34" fmla="*/ 2520893 h 3241640"/>
                  <a:gd name="connsiteX35" fmla="*/ 2573585 w 2675923"/>
                  <a:gd name="connsiteY35" fmla="*/ 2418555 h 3241640"/>
                  <a:gd name="connsiteX36" fmla="*/ 2675923 w 2675923"/>
                  <a:gd name="connsiteY36" fmla="*/ 2520893 h 3241640"/>
                  <a:gd name="connsiteX0" fmla="*/ 2675923 w 2675923"/>
                  <a:gd name="connsiteY0" fmla="*/ 2520893 h 3241640"/>
                  <a:gd name="connsiteX1" fmla="*/ 2675923 w 2675923"/>
                  <a:gd name="connsiteY1" fmla="*/ 3137996 h 3241640"/>
                  <a:gd name="connsiteX2" fmla="*/ 2573585 w 2675923"/>
                  <a:gd name="connsiteY2" fmla="*/ 3240334 h 3241640"/>
                  <a:gd name="connsiteX3" fmla="*/ 1964782 w 2675923"/>
                  <a:gd name="connsiteY3" fmla="*/ 3241594 h 3241640"/>
                  <a:gd name="connsiteX4" fmla="*/ 1853334 w 2675923"/>
                  <a:gd name="connsiteY4" fmla="*/ 3121367 h 3241640"/>
                  <a:gd name="connsiteX5" fmla="*/ 1853334 w 2675923"/>
                  <a:gd name="connsiteY5" fmla="*/ 2052872 h 3241640"/>
                  <a:gd name="connsiteX6" fmla="*/ 116191 w 2675923"/>
                  <a:gd name="connsiteY6" fmla="*/ 2052872 h 3241640"/>
                  <a:gd name="connsiteX7" fmla="*/ 76357 w 2675923"/>
                  <a:gd name="connsiteY7" fmla="*/ 2044829 h 3241640"/>
                  <a:gd name="connsiteX8" fmla="*/ 73679 w 2675923"/>
                  <a:gd name="connsiteY8" fmla="*/ 2043024 h 3241640"/>
                  <a:gd name="connsiteX9" fmla="*/ 63276 w 2675923"/>
                  <a:gd name="connsiteY9" fmla="*/ 2040924 h 3241640"/>
                  <a:gd name="connsiteX10" fmla="*/ 773 w 2675923"/>
                  <a:gd name="connsiteY10" fmla="*/ 1946628 h 3241640"/>
                  <a:gd name="connsiteX11" fmla="*/ 773 w 2675923"/>
                  <a:gd name="connsiteY11" fmla="*/ 106247 h 3241640"/>
                  <a:gd name="connsiteX12" fmla="*/ 781 w 2675923"/>
                  <a:gd name="connsiteY12" fmla="*/ 106206 h 3241640"/>
                  <a:gd name="connsiteX13" fmla="*/ 0 w 2675923"/>
                  <a:gd name="connsiteY13" fmla="*/ 102338 h 3241640"/>
                  <a:gd name="connsiteX14" fmla="*/ 102338 w 2675923"/>
                  <a:gd name="connsiteY14" fmla="*/ 0 h 3241640"/>
                  <a:gd name="connsiteX15" fmla="*/ 716015 w 2675923"/>
                  <a:gd name="connsiteY15" fmla="*/ 0 h 3241640"/>
                  <a:gd name="connsiteX16" fmla="*/ 788379 w 2675923"/>
                  <a:gd name="connsiteY16" fmla="*/ 29974 h 3241640"/>
                  <a:gd name="connsiteX17" fmla="*/ 792862 w 2675923"/>
                  <a:gd name="connsiteY17" fmla="*/ 36623 h 3241640"/>
                  <a:gd name="connsiteX18" fmla="*/ 797016 w 2675923"/>
                  <a:gd name="connsiteY18" fmla="*/ 39424 h 3241640"/>
                  <a:gd name="connsiteX19" fmla="*/ 826990 w 2675923"/>
                  <a:gd name="connsiteY19" fmla="*/ 111788 h 3241640"/>
                  <a:gd name="connsiteX20" fmla="*/ 826990 w 2675923"/>
                  <a:gd name="connsiteY20" fmla="*/ 1221971 h 3241640"/>
                  <a:gd name="connsiteX21" fmla="*/ 1365069 w 2675923"/>
                  <a:gd name="connsiteY21" fmla="*/ 1221971 h 3241640"/>
                  <a:gd name="connsiteX22" fmla="*/ 1467407 w 2675923"/>
                  <a:gd name="connsiteY22" fmla="*/ 1324309 h 3241640"/>
                  <a:gd name="connsiteX23" fmla="*/ 1365069 w 2675923"/>
                  <a:gd name="connsiteY23" fmla="*/ 1426647 h 3241640"/>
                  <a:gd name="connsiteX24" fmla="*/ 746471 w 2675923"/>
                  <a:gd name="connsiteY24" fmla="*/ 1426647 h 3241640"/>
                  <a:gd name="connsiteX25" fmla="*/ 724652 w 2675923"/>
                  <a:gd name="connsiteY25" fmla="*/ 1431052 h 3241640"/>
                  <a:gd name="connsiteX26" fmla="*/ 622314 w 2675923"/>
                  <a:gd name="connsiteY26" fmla="*/ 1328714 h 3241640"/>
                  <a:gd name="connsiteX27" fmla="*/ 622314 w 2675923"/>
                  <a:gd name="connsiteY27" fmla="*/ 204676 h 3241640"/>
                  <a:gd name="connsiteX28" fmla="*/ 205449 w 2675923"/>
                  <a:gd name="connsiteY28" fmla="*/ 204676 h 3241640"/>
                  <a:gd name="connsiteX29" fmla="*/ 205449 w 2675923"/>
                  <a:gd name="connsiteY29" fmla="*/ 1848195 h 3241640"/>
                  <a:gd name="connsiteX30" fmla="*/ 1958044 w 2675923"/>
                  <a:gd name="connsiteY30" fmla="*/ 1848195 h 3241640"/>
                  <a:gd name="connsiteX31" fmla="*/ 2058011 w 2675923"/>
                  <a:gd name="connsiteY31" fmla="*/ 1962277 h 3241640"/>
                  <a:gd name="connsiteX32" fmla="*/ 2058011 w 2675923"/>
                  <a:gd name="connsiteY32" fmla="*/ 3036918 h 3241640"/>
                  <a:gd name="connsiteX33" fmla="*/ 2471247 w 2675923"/>
                  <a:gd name="connsiteY33" fmla="*/ 3036918 h 3241640"/>
                  <a:gd name="connsiteX34" fmla="*/ 2471247 w 2675923"/>
                  <a:gd name="connsiteY34" fmla="*/ 2520893 h 3241640"/>
                  <a:gd name="connsiteX35" fmla="*/ 2573585 w 2675923"/>
                  <a:gd name="connsiteY35" fmla="*/ 2418555 h 3241640"/>
                  <a:gd name="connsiteX36" fmla="*/ 2675923 w 2675923"/>
                  <a:gd name="connsiteY36" fmla="*/ 2520893 h 3241640"/>
                  <a:gd name="connsiteX0" fmla="*/ 2675923 w 2675923"/>
                  <a:gd name="connsiteY0" fmla="*/ 2520893 h 3241640"/>
                  <a:gd name="connsiteX1" fmla="*/ 2675923 w 2675923"/>
                  <a:gd name="connsiteY1" fmla="*/ 3137996 h 3241640"/>
                  <a:gd name="connsiteX2" fmla="*/ 2573585 w 2675923"/>
                  <a:gd name="connsiteY2" fmla="*/ 3240334 h 3241640"/>
                  <a:gd name="connsiteX3" fmla="*/ 1964782 w 2675923"/>
                  <a:gd name="connsiteY3" fmla="*/ 3241594 h 3241640"/>
                  <a:gd name="connsiteX4" fmla="*/ 1853334 w 2675923"/>
                  <a:gd name="connsiteY4" fmla="*/ 3121367 h 3241640"/>
                  <a:gd name="connsiteX5" fmla="*/ 1853334 w 2675923"/>
                  <a:gd name="connsiteY5" fmla="*/ 2052872 h 3241640"/>
                  <a:gd name="connsiteX6" fmla="*/ 116191 w 2675923"/>
                  <a:gd name="connsiteY6" fmla="*/ 2052872 h 3241640"/>
                  <a:gd name="connsiteX7" fmla="*/ 76357 w 2675923"/>
                  <a:gd name="connsiteY7" fmla="*/ 2044829 h 3241640"/>
                  <a:gd name="connsiteX8" fmla="*/ 73679 w 2675923"/>
                  <a:gd name="connsiteY8" fmla="*/ 2043024 h 3241640"/>
                  <a:gd name="connsiteX9" fmla="*/ 63276 w 2675923"/>
                  <a:gd name="connsiteY9" fmla="*/ 2040924 h 3241640"/>
                  <a:gd name="connsiteX10" fmla="*/ 773 w 2675923"/>
                  <a:gd name="connsiteY10" fmla="*/ 1946628 h 3241640"/>
                  <a:gd name="connsiteX11" fmla="*/ 773 w 2675923"/>
                  <a:gd name="connsiteY11" fmla="*/ 106247 h 3241640"/>
                  <a:gd name="connsiteX12" fmla="*/ 781 w 2675923"/>
                  <a:gd name="connsiteY12" fmla="*/ 106206 h 3241640"/>
                  <a:gd name="connsiteX13" fmla="*/ 0 w 2675923"/>
                  <a:gd name="connsiteY13" fmla="*/ 102338 h 3241640"/>
                  <a:gd name="connsiteX14" fmla="*/ 102338 w 2675923"/>
                  <a:gd name="connsiteY14" fmla="*/ 0 h 3241640"/>
                  <a:gd name="connsiteX15" fmla="*/ 716015 w 2675923"/>
                  <a:gd name="connsiteY15" fmla="*/ 0 h 3241640"/>
                  <a:gd name="connsiteX16" fmla="*/ 788379 w 2675923"/>
                  <a:gd name="connsiteY16" fmla="*/ 29974 h 3241640"/>
                  <a:gd name="connsiteX17" fmla="*/ 792862 w 2675923"/>
                  <a:gd name="connsiteY17" fmla="*/ 36623 h 3241640"/>
                  <a:gd name="connsiteX18" fmla="*/ 797016 w 2675923"/>
                  <a:gd name="connsiteY18" fmla="*/ 39424 h 3241640"/>
                  <a:gd name="connsiteX19" fmla="*/ 826990 w 2675923"/>
                  <a:gd name="connsiteY19" fmla="*/ 111788 h 3241640"/>
                  <a:gd name="connsiteX20" fmla="*/ 826990 w 2675923"/>
                  <a:gd name="connsiteY20" fmla="*/ 1221971 h 3241640"/>
                  <a:gd name="connsiteX21" fmla="*/ 1365069 w 2675923"/>
                  <a:gd name="connsiteY21" fmla="*/ 1221971 h 3241640"/>
                  <a:gd name="connsiteX22" fmla="*/ 1467407 w 2675923"/>
                  <a:gd name="connsiteY22" fmla="*/ 1324309 h 3241640"/>
                  <a:gd name="connsiteX23" fmla="*/ 1365069 w 2675923"/>
                  <a:gd name="connsiteY23" fmla="*/ 1426647 h 3241640"/>
                  <a:gd name="connsiteX24" fmla="*/ 746471 w 2675923"/>
                  <a:gd name="connsiteY24" fmla="*/ 1426647 h 3241640"/>
                  <a:gd name="connsiteX25" fmla="*/ 724652 w 2675923"/>
                  <a:gd name="connsiteY25" fmla="*/ 1431052 h 3241640"/>
                  <a:gd name="connsiteX26" fmla="*/ 622314 w 2675923"/>
                  <a:gd name="connsiteY26" fmla="*/ 1328714 h 3241640"/>
                  <a:gd name="connsiteX27" fmla="*/ 622314 w 2675923"/>
                  <a:gd name="connsiteY27" fmla="*/ 204676 h 3241640"/>
                  <a:gd name="connsiteX28" fmla="*/ 205449 w 2675923"/>
                  <a:gd name="connsiteY28" fmla="*/ 204676 h 3241640"/>
                  <a:gd name="connsiteX29" fmla="*/ 205449 w 2675923"/>
                  <a:gd name="connsiteY29" fmla="*/ 1848195 h 3241640"/>
                  <a:gd name="connsiteX30" fmla="*/ 1958044 w 2675923"/>
                  <a:gd name="connsiteY30" fmla="*/ 1848195 h 3241640"/>
                  <a:gd name="connsiteX31" fmla="*/ 2058011 w 2675923"/>
                  <a:gd name="connsiteY31" fmla="*/ 1962277 h 3241640"/>
                  <a:gd name="connsiteX32" fmla="*/ 2058011 w 2675923"/>
                  <a:gd name="connsiteY32" fmla="*/ 3036918 h 3241640"/>
                  <a:gd name="connsiteX33" fmla="*/ 2471247 w 2675923"/>
                  <a:gd name="connsiteY33" fmla="*/ 3036918 h 3241640"/>
                  <a:gd name="connsiteX34" fmla="*/ 2471247 w 2675923"/>
                  <a:gd name="connsiteY34" fmla="*/ 2520893 h 3241640"/>
                  <a:gd name="connsiteX35" fmla="*/ 2573585 w 2675923"/>
                  <a:gd name="connsiteY35" fmla="*/ 2418555 h 3241640"/>
                  <a:gd name="connsiteX36" fmla="*/ 2675923 w 2675923"/>
                  <a:gd name="connsiteY36" fmla="*/ 2520893 h 3241640"/>
                  <a:gd name="connsiteX0" fmla="*/ 2675923 w 2675923"/>
                  <a:gd name="connsiteY0" fmla="*/ 2520893 h 3241640"/>
                  <a:gd name="connsiteX1" fmla="*/ 2675923 w 2675923"/>
                  <a:gd name="connsiteY1" fmla="*/ 3137996 h 3241640"/>
                  <a:gd name="connsiteX2" fmla="*/ 2573585 w 2675923"/>
                  <a:gd name="connsiteY2" fmla="*/ 3240334 h 3241640"/>
                  <a:gd name="connsiteX3" fmla="*/ 1964782 w 2675923"/>
                  <a:gd name="connsiteY3" fmla="*/ 3241594 h 3241640"/>
                  <a:gd name="connsiteX4" fmla="*/ 1853334 w 2675923"/>
                  <a:gd name="connsiteY4" fmla="*/ 3121367 h 3241640"/>
                  <a:gd name="connsiteX5" fmla="*/ 1853334 w 2675923"/>
                  <a:gd name="connsiteY5" fmla="*/ 2052872 h 3241640"/>
                  <a:gd name="connsiteX6" fmla="*/ 116191 w 2675923"/>
                  <a:gd name="connsiteY6" fmla="*/ 2052872 h 3241640"/>
                  <a:gd name="connsiteX7" fmla="*/ 76357 w 2675923"/>
                  <a:gd name="connsiteY7" fmla="*/ 2044829 h 3241640"/>
                  <a:gd name="connsiteX8" fmla="*/ 73679 w 2675923"/>
                  <a:gd name="connsiteY8" fmla="*/ 2043024 h 3241640"/>
                  <a:gd name="connsiteX9" fmla="*/ 63276 w 2675923"/>
                  <a:gd name="connsiteY9" fmla="*/ 2040924 h 3241640"/>
                  <a:gd name="connsiteX10" fmla="*/ 773 w 2675923"/>
                  <a:gd name="connsiteY10" fmla="*/ 1946628 h 3241640"/>
                  <a:gd name="connsiteX11" fmla="*/ 773 w 2675923"/>
                  <a:gd name="connsiteY11" fmla="*/ 106247 h 3241640"/>
                  <a:gd name="connsiteX12" fmla="*/ 781 w 2675923"/>
                  <a:gd name="connsiteY12" fmla="*/ 106206 h 3241640"/>
                  <a:gd name="connsiteX13" fmla="*/ 0 w 2675923"/>
                  <a:gd name="connsiteY13" fmla="*/ 102338 h 3241640"/>
                  <a:gd name="connsiteX14" fmla="*/ 102338 w 2675923"/>
                  <a:gd name="connsiteY14" fmla="*/ 0 h 3241640"/>
                  <a:gd name="connsiteX15" fmla="*/ 716015 w 2675923"/>
                  <a:gd name="connsiteY15" fmla="*/ 0 h 3241640"/>
                  <a:gd name="connsiteX16" fmla="*/ 788379 w 2675923"/>
                  <a:gd name="connsiteY16" fmla="*/ 29974 h 3241640"/>
                  <a:gd name="connsiteX17" fmla="*/ 792862 w 2675923"/>
                  <a:gd name="connsiteY17" fmla="*/ 36623 h 3241640"/>
                  <a:gd name="connsiteX18" fmla="*/ 797016 w 2675923"/>
                  <a:gd name="connsiteY18" fmla="*/ 39424 h 3241640"/>
                  <a:gd name="connsiteX19" fmla="*/ 826990 w 2675923"/>
                  <a:gd name="connsiteY19" fmla="*/ 111788 h 3241640"/>
                  <a:gd name="connsiteX20" fmla="*/ 826990 w 2675923"/>
                  <a:gd name="connsiteY20" fmla="*/ 1221971 h 3241640"/>
                  <a:gd name="connsiteX21" fmla="*/ 1365069 w 2675923"/>
                  <a:gd name="connsiteY21" fmla="*/ 1221971 h 3241640"/>
                  <a:gd name="connsiteX22" fmla="*/ 1467407 w 2675923"/>
                  <a:gd name="connsiteY22" fmla="*/ 1324309 h 3241640"/>
                  <a:gd name="connsiteX23" fmla="*/ 1365069 w 2675923"/>
                  <a:gd name="connsiteY23" fmla="*/ 1426647 h 3241640"/>
                  <a:gd name="connsiteX24" fmla="*/ 746471 w 2675923"/>
                  <a:gd name="connsiteY24" fmla="*/ 1426647 h 3241640"/>
                  <a:gd name="connsiteX25" fmla="*/ 622314 w 2675923"/>
                  <a:gd name="connsiteY25" fmla="*/ 1328714 h 3241640"/>
                  <a:gd name="connsiteX26" fmla="*/ 622314 w 2675923"/>
                  <a:gd name="connsiteY26" fmla="*/ 204676 h 3241640"/>
                  <a:gd name="connsiteX27" fmla="*/ 205449 w 2675923"/>
                  <a:gd name="connsiteY27" fmla="*/ 204676 h 3241640"/>
                  <a:gd name="connsiteX28" fmla="*/ 205449 w 2675923"/>
                  <a:gd name="connsiteY28" fmla="*/ 1848195 h 3241640"/>
                  <a:gd name="connsiteX29" fmla="*/ 1958044 w 2675923"/>
                  <a:gd name="connsiteY29" fmla="*/ 1848195 h 3241640"/>
                  <a:gd name="connsiteX30" fmla="*/ 2058011 w 2675923"/>
                  <a:gd name="connsiteY30" fmla="*/ 1962277 h 3241640"/>
                  <a:gd name="connsiteX31" fmla="*/ 2058011 w 2675923"/>
                  <a:gd name="connsiteY31" fmla="*/ 3036918 h 3241640"/>
                  <a:gd name="connsiteX32" fmla="*/ 2471247 w 2675923"/>
                  <a:gd name="connsiteY32" fmla="*/ 3036918 h 3241640"/>
                  <a:gd name="connsiteX33" fmla="*/ 2471247 w 2675923"/>
                  <a:gd name="connsiteY33" fmla="*/ 2520893 h 3241640"/>
                  <a:gd name="connsiteX34" fmla="*/ 2573585 w 2675923"/>
                  <a:gd name="connsiteY34" fmla="*/ 2418555 h 3241640"/>
                  <a:gd name="connsiteX35" fmla="*/ 2675923 w 2675923"/>
                  <a:gd name="connsiteY35" fmla="*/ 2520893 h 3241640"/>
                  <a:gd name="connsiteX0" fmla="*/ 2675923 w 2675923"/>
                  <a:gd name="connsiteY0" fmla="*/ 2520893 h 3241640"/>
                  <a:gd name="connsiteX1" fmla="*/ 2675923 w 2675923"/>
                  <a:gd name="connsiteY1" fmla="*/ 3137996 h 3241640"/>
                  <a:gd name="connsiteX2" fmla="*/ 2573585 w 2675923"/>
                  <a:gd name="connsiteY2" fmla="*/ 3240334 h 3241640"/>
                  <a:gd name="connsiteX3" fmla="*/ 1964782 w 2675923"/>
                  <a:gd name="connsiteY3" fmla="*/ 3241594 h 3241640"/>
                  <a:gd name="connsiteX4" fmla="*/ 1853334 w 2675923"/>
                  <a:gd name="connsiteY4" fmla="*/ 3121367 h 3241640"/>
                  <a:gd name="connsiteX5" fmla="*/ 1853334 w 2675923"/>
                  <a:gd name="connsiteY5" fmla="*/ 2052872 h 3241640"/>
                  <a:gd name="connsiteX6" fmla="*/ 116191 w 2675923"/>
                  <a:gd name="connsiteY6" fmla="*/ 2052872 h 3241640"/>
                  <a:gd name="connsiteX7" fmla="*/ 76357 w 2675923"/>
                  <a:gd name="connsiteY7" fmla="*/ 2044829 h 3241640"/>
                  <a:gd name="connsiteX8" fmla="*/ 73679 w 2675923"/>
                  <a:gd name="connsiteY8" fmla="*/ 2043024 h 3241640"/>
                  <a:gd name="connsiteX9" fmla="*/ 63276 w 2675923"/>
                  <a:gd name="connsiteY9" fmla="*/ 2040924 h 3241640"/>
                  <a:gd name="connsiteX10" fmla="*/ 773 w 2675923"/>
                  <a:gd name="connsiteY10" fmla="*/ 1946628 h 3241640"/>
                  <a:gd name="connsiteX11" fmla="*/ 773 w 2675923"/>
                  <a:gd name="connsiteY11" fmla="*/ 106247 h 3241640"/>
                  <a:gd name="connsiteX12" fmla="*/ 781 w 2675923"/>
                  <a:gd name="connsiteY12" fmla="*/ 106206 h 3241640"/>
                  <a:gd name="connsiteX13" fmla="*/ 0 w 2675923"/>
                  <a:gd name="connsiteY13" fmla="*/ 102338 h 3241640"/>
                  <a:gd name="connsiteX14" fmla="*/ 102338 w 2675923"/>
                  <a:gd name="connsiteY14" fmla="*/ 0 h 3241640"/>
                  <a:gd name="connsiteX15" fmla="*/ 716015 w 2675923"/>
                  <a:gd name="connsiteY15" fmla="*/ 0 h 3241640"/>
                  <a:gd name="connsiteX16" fmla="*/ 788379 w 2675923"/>
                  <a:gd name="connsiteY16" fmla="*/ 29974 h 3241640"/>
                  <a:gd name="connsiteX17" fmla="*/ 792862 w 2675923"/>
                  <a:gd name="connsiteY17" fmla="*/ 36623 h 3241640"/>
                  <a:gd name="connsiteX18" fmla="*/ 797016 w 2675923"/>
                  <a:gd name="connsiteY18" fmla="*/ 39424 h 3241640"/>
                  <a:gd name="connsiteX19" fmla="*/ 826990 w 2675923"/>
                  <a:gd name="connsiteY19" fmla="*/ 111788 h 3241640"/>
                  <a:gd name="connsiteX20" fmla="*/ 826990 w 2675923"/>
                  <a:gd name="connsiteY20" fmla="*/ 1221971 h 3241640"/>
                  <a:gd name="connsiteX21" fmla="*/ 1365069 w 2675923"/>
                  <a:gd name="connsiteY21" fmla="*/ 1221971 h 3241640"/>
                  <a:gd name="connsiteX22" fmla="*/ 1467407 w 2675923"/>
                  <a:gd name="connsiteY22" fmla="*/ 1324309 h 3241640"/>
                  <a:gd name="connsiteX23" fmla="*/ 1365069 w 2675923"/>
                  <a:gd name="connsiteY23" fmla="*/ 1426647 h 3241640"/>
                  <a:gd name="connsiteX24" fmla="*/ 746471 w 2675923"/>
                  <a:gd name="connsiteY24" fmla="*/ 1426647 h 3241640"/>
                  <a:gd name="connsiteX25" fmla="*/ 622314 w 2675923"/>
                  <a:gd name="connsiteY25" fmla="*/ 1328714 h 3241640"/>
                  <a:gd name="connsiteX26" fmla="*/ 622314 w 2675923"/>
                  <a:gd name="connsiteY26" fmla="*/ 204676 h 3241640"/>
                  <a:gd name="connsiteX27" fmla="*/ 205449 w 2675923"/>
                  <a:gd name="connsiteY27" fmla="*/ 204676 h 3241640"/>
                  <a:gd name="connsiteX28" fmla="*/ 205449 w 2675923"/>
                  <a:gd name="connsiteY28" fmla="*/ 1848195 h 3241640"/>
                  <a:gd name="connsiteX29" fmla="*/ 1958044 w 2675923"/>
                  <a:gd name="connsiteY29" fmla="*/ 1848195 h 3241640"/>
                  <a:gd name="connsiteX30" fmla="*/ 2058011 w 2675923"/>
                  <a:gd name="connsiteY30" fmla="*/ 1962277 h 3241640"/>
                  <a:gd name="connsiteX31" fmla="*/ 2058011 w 2675923"/>
                  <a:gd name="connsiteY31" fmla="*/ 3036918 h 3241640"/>
                  <a:gd name="connsiteX32" fmla="*/ 2471247 w 2675923"/>
                  <a:gd name="connsiteY32" fmla="*/ 3036918 h 3241640"/>
                  <a:gd name="connsiteX33" fmla="*/ 2471247 w 2675923"/>
                  <a:gd name="connsiteY33" fmla="*/ 2520893 h 3241640"/>
                  <a:gd name="connsiteX34" fmla="*/ 2573585 w 2675923"/>
                  <a:gd name="connsiteY34" fmla="*/ 2418555 h 3241640"/>
                  <a:gd name="connsiteX35" fmla="*/ 2675923 w 2675923"/>
                  <a:gd name="connsiteY35" fmla="*/ 2520893 h 3241640"/>
                  <a:gd name="connsiteX0" fmla="*/ 2675923 w 2675923"/>
                  <a:gd name="connsiteY0" fmla="*/ 2520893 h 3241640"/>
                  <a:gd name="connsiteX1" fmla="*/ 2675923 w 2675923"/>
                  <a:gd name="connsiteY1" fmla="*/ 3137996 h 3241640"/>
                  <a:gd name="connsiteX2" fmla="*/ 2573585 w 2675923"/>
                  <a:gd name="connsiteY2" fmla="*/ 3240334 h 3241640"/>
                  <a:gd name="connsiteX3" fmla="*/ 1964782 w 2675923"/>
                  <a:gd name="connsiteY3" fmla="*/ 3241594 h 3241640"/>
                  <a:gd name="connsiteX4" fmla="*/ 1853334 w 2675923"/>
                  <a:gd name="connsiteY4" fmla="*/ 3121367 h 3241640"/>
                  <a:gd name="connsiteX5" fmla="*/ 1853334 w 2675923"/>
                  <a:gd name="connsiteY5" fmla="*/ 2052872 h 3241640"/>
                  <a:gd name="connsiteX6" fmla="*/ 116191 w 2675923"/>
                  <a:gd name="connsiteY6" fmla="*/ 2052872 h 3241640"/>
                  <a:gd name="connsiteX7" fmla="*/ 76357 w 2675923"/>
                  <a:gd name="connsiteY7" fmla="*/ 2044829 h 3241640"/>
                  <a:gd name="connsiteX8" fmla="*/ 73679 w 2675923"/>
                  <a:gd name="connsiteY8" fmla="*/ 2043024 h 3241640"/>
                  <a:gd name="connsiteX9" fmla="*/ 63276 w 2675923"/>
                  <a:gd name="connsiteY9" fmla="*/ 2040924 h 3241640"/>
                  <a:gd name="connsiteX10" fmla="*/ 773 w 2675923"/>
                  <a:gd name="connsiteY10" fmla="*/ 1946628 h 3241640"/>
                  <a:gd name="connsiteX11" fmla="*/ 773 w 2675923"/>
                  <a:gd name="connsiteY11" fmla="*/ 106247 h 3241640"/>
                  <a:gd name="connsiteX12" fmla="*/ 781 w 2675923"/>
                  <a:gd name="connsiteY12" fmla="*/ 106206 h 3241640"/>
                  <a:gd name="connsiteX13" fmla="*/ 0 w 2675923"/>
                  <a:gd name="connsiteY13" fmla="*/ 102338 h 3241640"/>
                  <a:gd name="connsiteX14" fmla="*/ 102338 w 2675923"/>
                  <a:gd name="connsiteY14" fmla="*/ 0 h 3241640"/>
                  <a:gd name="connsiteX15" fmla="*/ 716015 w 2675923"/>
                  <a:gd name="connsiteY15" fmla="*/ 0 h 3241640"/>
                  <a:gd name="connsiteX16" fmla="*/ 788379 w 2675923"/>
                  <a:gd name="connsiteY16" fmla="*/ 29974 h 3241640"/>
                  <a:gd name="connsiteX17" fmla="*/ 792862 w 2675923"/>
                  <a:gd name="connsiteY17" fmla="*/ 36623 h 3241640"/>
                  <a:gd name="connsiteX18" fmla="*/ 797016 w 2675923"/>
                  <a:gd name="connsiteY18" fmla="*/ 39424 h 3241640"/>
                  <a:gd name="connsiteX19" fmla="*/ 826990 w 2675923"/>
                  <a:gd name="connsiteY19" fmla="*/ 111788 h 3241640"/>
                  <a:gd name="connsiteX20" fmla="*/ 826990 w 2675923"/>
                  <a:gd name="connsiteY20" fmla="*/ 1221971 h 3241640"/>
                  <a:gd name="connsiteX21" fmla="*/ 1365069 w 2675923"/>
                  <a:gd name="connsiteY21" fmla="*/ 1221971 h 3241640"/>
                  <a:gd name="connsiteX22" fmla="*/ 1467407 w 2675923"/>
                  <a:gd name="connsiteY22" fmla="*/ 1324309 h 3241640"/>
                  <a:gd name="connsiteX23" fmla="*/ 1365069 w 2675923"/>
                  <a:gd name="connsiteY23" fmla="*/ 1426647 h 3241640"/>
                  <a:gd name="connsiteX24" fmla="*/ 746471 w 2675923"/>
                  <a:gd name="connsiteY24" fmla="*/ 1426647 h 3241640"/>
                  <a:gd name="connsiteX25" fmla="*/ 622314 w 2675923"/>
                  <a:gd name="connsiteY25" fmla="*/ 1328714 h 3241640"/>
                  <a:gd name="connsiteX26" fmla="*/ 622314 w 2675923"/>
                  <a:gd name="connsiteY26" fmla="*/ 204676 h 3241640"/>
                  <a:gd name="connsiteX27" fmla="*/ 205449 w 2675923"/>
                  <a:gd name="connsiteY27" fmla="*/ 204676 h 3241640"/>
                  <a:gd name="connsiteX28" fmla="*/ 205449 w 2675923"/>
                  <a:gd name="connsiteY28" fmla="*/ 1848195 h 3241640"/>
                  <a:gd name="connsiteX29" fmla="*/ 1958044 w 2675923"/>
                  <a:gd name="connsiteY29" fmla="*/ 1848195 h 3241640"/>
                  <a:gd name="connsiteX30" fmla="*/ 2058011 w 2675923"/>
                  <a:gd name="connsiteY30" fmla="*/ 1962277 h 3241640"/>
                  <a:gd name="connsiteX31" fmla="*/ 2058011 w 2675923"/>
                  <a:gd name="connsiteY31" fmla="*/ 3036918 h 3241640"/>
                  <a:gd name="connsiteX32" fmla="*/ 2471247 w 2675923"/>
                  <a:gd name="connsiteY32" fmla="*/ 3036918 h 3241640"/>
                  <a:gd name="connsiteX33" fmla="*/ 2471247 w 2675923"/>
                  <a:gd name="connsiteY33" fmla="*/ 2520893 h 3241640"/>
                  <a:gd name="connsiteX34" fmla="*/ 2573585 w 2675923"/>
                  <a:gd name="connsiteY34" fmla="*/ 2418555 h 3241640"/>
                  <a:gd name="connsiteX35" fmla="*/ 2675923 w 2675923"/>
                  <a:gd name="connsiteY35" fmla="*/ 2520893 h 3241640"/>
                  <a:gd name="connsiteX0" fmla="*/ 2675923 w 2675923"/>
                  <a:gd name="connsiteY0" fmla="*/ 2520893 h 3241640"/>
                  <a:gd name="connsiteX1" fmla="*/ 2675923 w 2675923"/>
                  <a:gd name="connsiteY1" fmla="*/ 3137996 h 3241640"/>
                  <a:gd name="connsiteX2" fmla="*/ 2573585 w 2675923"/>
                  <a:gd name="connsiteY2" fmla="*/ 3240334 h 3241640"/>
                  <a:gd name="connsiteX3" fmla="*/ 1964782 w 2675923"/>
                  <a:gd name="connsiteY3" fmla="*/ 3241594 h 3241640"/>
                  <a:gd name="connsiteX4" fmla="*/ 1853334 w 2675923"/>
                  <a:gd name="connsiteY4" fmla="*/ 3121367 h 3241640"/>
                  <a:gd name="connsiteX5" fmla="*/ 1853334 w 2675923"/>
                  <a:gd name="connsiteY5" fmla="*/ 2052872 h 3241640"/>
                  <a:gd name="connsiteX6" fmla="*/ 116191 w 2675923"/>
                  <a:gd name="connsiteY6" fmla="*/ 2052872 h 3241640"/>
                  <a:gd name="connsiteX7" fmla="*/ 76357 w 2675923"/>
                  <a:gd name="connsiteY7" fmla="*/ 2044829 h 3241640"/>
                  <a:gd name="connsiteX8" fmla="*/ 73679 w 2675923"/>
                  <a:gd name="connsiteY8" fmla="*/ 2043024 h 3241640"/>
                  <a:gd name="connsiteX9" fmla="*/ 63276 w 2675923"/>
                  <a:gd name="connsiteY9" fmla="*/ 2040924 h 3241640"/>
                  <a:gd name="connsiteX10" fmla="*/ 773 w 2675923"/>
                  <a:gd name="connsiteY10" fmla="*/ 1946628 h 3241640"/>
                  <a:gd name="connsiteX11" fmla="*/ 773 w 2675923"/>
                  <a:gd name="connsiteY11" fmla="*/ 106247 h 3241640"/>
                  <a:gd name="connsiteX12" fmla="*/ 781 w 2675923"/>
                  <a:gd name="connsiteY12" fmla="*/ 106206 h 3241640"/>
                  <a:gd name="connsiteX13" fmla="*/ 0 w 2675923"/>
                  <a:gd name="connsiteY13" fmla="*/ 102338 h 3241640"/>
                  <a:gd name="connsiteX14" fmla="*/ 102338 w 2675923"/>
                  <a:gd name="connsiteY14" fmla="*/ 0 h 3241640"/>
                  <a:gd name="connsiteX15" fmla="*/ 716015 w 2675923"/>
                  <a:gd name="connsiteY15" fmla="*/ 0 h 3241640"/>
                  <a:gd name="connsiteX16" fmla="*/ 788379 w 2675923"/>
                  <a:gd name="connsiteY16" fmla="*/ 29974 h 3241640"/>
                  <a:gd name="connsiteX17" fmla="*/ 792862 w 2675923"/>
                  <a:gd name="connsiteY17" fmla="*/ 36623 h 3241640"/>
                  <a:gd name="connsiteX18" fmla="*/ 797016 w 2675923"/>
                  <a:gd name="connsiteY18" fmla="*/ 39424 h 3241640"/>
                  <a:gd name="connsiteX19" fmla="*/ 826990 w 2675923"/>
                  <a:gd name="connsiteY19" fmla="*/ 111788 h 3241640"/>
                  <a:gd name="connsiteX20" fmla="*/ 826990 w 2675923"/>
                  <a:gd name="connsiteY20" fmla="*/ 1221971 h 3241640"/>
                  <a:gd name="connsiteX21" fmla="*/ 1365069 w 2675923"/>
                  <a:gd name="connsiteY21" fmla="*/ 1221971 h 3241640"/>
                  <a:gd name="connsiteX22" fmla="*/ 1467407 w 2675923"/>
                  <a:gd name="connsiteY22" fmla="*/ 1324309 h 3241640"/>
                  <a:gd name="connsiteX23" fmla="*/ 1365069 w 2675923"/>
                  <a:gd name="connsiteY23" fmla="*/ 1426647 h 3241640"/>
                  <a:gd name="connsiteX24" fmla="*/ 746471 w 2675923"/>
                  <a:gd name="connsiteY24" fmla="*/ 1426647 h 3241640"/>
                  <a:gd name="connsiteX25" fmla="*/ 622314 w 2675923"/>
                  <a:gd name="connsiteY25" fmla="*/ 1328714 h 3241640"/>
                  <a:gd name="connsiteX26" fmla="*/ 622314 w 2675923"/>
                  <a:gd name="connsiteY26" fmla="*/ 204676 h 3241640"/>
                  <a:gd name="connsiteX27" fmla="*/ 205449 w 2675923"/>
                  <a:gd name="connsiteY27" fmla="*/ 204676 h 3241640"/>
                  <a:gd name="connsiteX28" fmla="*/ 205449 w 2675923"/>
                  <a:gd name="connsiteY28" fmla="*/ 1848195 h 3241640"/>
                  <a:gd name="connsiteX29" fmla="*/ 1958044 w 2675923"/>
                  <a:gd name="connsiteY29" fmla="*/ 1848195 h 3241640"/>
                  <a:gd name="connsiteX30" fmla="*/ 2058011 w 2675923"/>
                  <a:gd name="connsiteY30" fmla="*/ 1962277 h 3241640"/>
                  <a:gd name="connsiteX31" fmla="*/ 2058011 w 2675923"/>
                  <a:gd name="connsiteY31" fmla="*/ 3036918 h 3241640"/>
                  <a:gd name="connsiteX32" fmla="*/ 2471247 w 2675923"/>
                  <a:gd name="connsiteY32" fmla="*/ 3036918 h 3241640"/>
                  <a:gd name="connsiteX33" fmla="*/ 2471247 w 2675923"/>
                  <a:gd name="connsiteY33" fmla="*/ 2520893 h 3241640"/>
                  <a:gd name="connsiteX34" fmla="*/ 2573585 w 2675923"/>
                  <a:gd name="connsiteY34" fmla="*/ 2418555 h 3241640"/>
                  <a:gd name="connsiteX35" fmla="*/ 2675923 w 2675923"/>
                  <a:gd name="connsiteY35" fmla="*/ 2520893 h 3241640"/>
                  <a:gd name="connsiteX0" fmla="*/ 2675923 w 2675923"/>
                  <a:gd name="connsiteY0" fmla="*/ 2520893 h 3241640"/>
                  <a:gd name="connsiteX1" fmla="*/ 2675923 w 2675923"/>
                  <a:gd name="connsiteY1" fmla="*/ 3137996 h 3241640"/>
                  <a:gd name="connsiteX2" fmla="*/ 2573585 w 2675923"/>
                  <a:gd name="connsiteY2" fmla="*/ 3240334 h 3241640"/>
                  <a:gd name="connsiteX3" fmla="*/ 1964782 w 2675923"/>
                  <a:gd name="connsiteY3" fmla="*/ 3241594 h 3241640"/>
                  <a:gd name="connsiteX4" fmla="*/ 1853334 w 2675923"/>
                  <a:gd name="connsiteY4" fmla="*/ 3121367 h 3241640"/>
                  <a:gd name="connsiteX5" fmla="*/ 1853334 w 2675923"/>
                  <a:gd name="connsiteY5" fmla="*/ 2052872 h 3241640"/>
                  <a:gd name="connsiteX6" fmla="*/ 116191 w 2675923"/>
                  <a:gd name="connsiteY6" fmla="*/ 2052872 h 3241640"/>
                  <a:gd name="connsiteX7" fmla="*/ 76357 w 2675923"/>
                  <a:gd name="connsiteY7" fmla="*/ 2044829 h 3241640"/>
                  <a:gd name="connsiteX8" fmla="*/ 73679 w 2675923"/>
                  <a:gd name="connsiteY8" fmla="*/ 2043024 h 3241640"/>
                  <a:gd name="connsiteX9" fmla="*/ 63276 w 2675923"/>
                  <a:gd name="connsiteY9" fmla="*/ 2040924 h 3241640"/>
                  <a:gd name="connsiteX10" fmla="*/ 773 w 2675923"/>
                  <a:gd name="connsiteY10" fmla="*/ 1946628 h 3241640"/>
                  <a:gd name="connsiteX11" fmla="*/ 773 w 2675923"/>
                  <a:gd name="connsiteY11" fmla="*/ 106247 h 3241640"/>
                  <a:gd name="connsiteX12" fmla="*/ 781 w 2675923"/>
                  <a:gd name="connsiteY12" fmla="*/ 106206 h 3241640"/>
                  <a:gd name="connsiteX13" fmla="*/ 0 w 2675923"/>
                  <a:gd name="connsiteY13" fmla="*/ 102338 h 3241640"/>
                  <a:gd name="connsiteX14" fmla="*/ 102338 w 2675923"/>
                  <a:gd name="connsiteY14" fmla="*/ 0 h 3241640"/>
                  <a:gd name="connsiteX15" fmla="*/ 716015 w 2675923"/>
                  <a:gd name="connsiteY15" fmla="*/ 0 h 3241640"/>
                  <a:gd name="connsiteX16" fmla="*/ 788379 w 2675923"/>
                  <a:gd name="connsiteY16" fmla="*/ 29974 h 3241640"/>
                  <a:gd name="connsiteX17" fmla="*/ 792862 w 2675923"/>
                  <a:gd name="connsiteY17" fmla="*/ 36623 h 3241640"/>
                  <a:gd name="connsiteX18" fmla="*/ 797016 w 2675923"/>
                  <a:gd name="connsiteY18" fmla="*/ 39424 h 3241640"/>
                  <a:gd name="connsiteX19" fmla="*/ 826990 w 2675923"/>
                  <a:gd name="connsiteY19" fmla="*/ 111788 h 3241640"/>
                  <a:gd name="connsiteX20" fmla="*/ 826990 w 2675923"/>
                  <a:gd name="connsiteY20" fmla="*/ 1221971 h 3241640"/>
                  <a:gd name="connsiteX21" fmla="*/ 1365069 w 2675923"/>
                  <a:gd name="connsiteY21" fmla="*/ 1221971 h 3241640"/>
                  <a:gd name="connsiteX22" fmla="*/ 1467407 w 2675923"/>
                  <a:gd name="connsiteY22" fmla="*/ 1324309 h 3241640"/>
                  <a:gd name="connsiteX23" fmla="*/ 1365069 w 2675923"/>
                  <a:gd name="connsiteY23" fmla="*/ 1426647 h 3241640"/>
                  <a:gd name="connsiteX24" fmla="*/ 746471 w 2675923"/>
                  <a:gd name="connsiteY24" fmla="*/ 1426647 h 3241640"/>
                  <a:gd name="connsiteX25" fmla="*/ 622314 w 2675923"/>
                  <a:gd name="connsiteY25" fmla="*/ 1328714 h 3241640"/>
                  <a:gd name="connsiteX26" fmla="*/ 622314 w 2675923"/>
                  <a:gd name="connsiteY26" fmla="*/ 204676 h 3241640"/>
                  <a:gd name="connsiteX27" fmla="*/ 205449 w 2675923"/>
                  <a:gd name="connsiteY27" fmla="*/ 204676 h 3241640"/>
                  <a:gd name="connsiteX28" fmla="*/ 205449 w 2675923"/>
                  <a:gd name="connsiteY28" fmla="*/ 1848195 h 3241640"/>
                  <a:gd name="connsiteX29" fmla="*/ 1958044 w 2675923"/>
                  <a:gd name="connsiteY29" fmla="*/ 1848195 h 3241640"/>
                  <a:gd name="connsiteX30" fmla="*/ 2058011 w 2675923"/>
                  <a:gd name="connsiteY30" fmla="*/ 1962277 h 3241640"/>
                  <a:gd name="connsiteX31" fmla="*/ 2058011 w 2675923"/>
                  <a:gd name="connsiteY31" fmla="*/ 3036918 h 3241640"/>
                  <a:gd name="connsiteX32" fmla="*/ 2471247 w 2675923"/>
                  <a:gd name="connsiteY32" fmla="*/ 3036918 h 3241640"/>
                  <a:gd name="connsiteX33" fmla="*/ 2471247 w 2675923"/>
                  <a:gd name="connsiteY33" fmla="*/ 2520893 h 3241640"/>
                  <a:gd name="connsiteX34" fmla="*/ 2573585 w 2675923"/>
                  <a:gd name="connsiteY34" fmla="*/ 2418555 h 3241640"/>
                  <a:gd name="connsiteX35" fmla="*/ 2675923 w 2675923"/>
                  <a:gd name="connsiteY35" fmla="*/ 2520893 h 3241640"/>
                  <a:gd name="connsiteX0" fmla="*/ 2675923 w 2675923"/>
                  <a:gd name="connsiteY0" fmla="*/ 2520893 h 3241640"/>
                  <a:gd name="connsiteX1" fmla="*/ 2675923 w 2675923"/>
                  <a:gd name="connsiteY1" fmla="*/ 3137996 h 3241640"/>
                  <a:gd name="connsiteX2" fmla="*/ 2573585 w 2675923"/>
                  <a:gd name="connsiteY2" fmla="*/ 3240334 h 3241640"/>
                  <a:gd name="connsiteX3" fmla="*/ 1964782 w 2675923"/>
                  <a:gd name="connsiteY3" fmla="*/ 3241594 h 3241640"/>
                  <a:gd name="connsiteX4" fmla="*/ 1853334 w 2675923"/>
                  <a:gd name="connsiteY4" fmla="*/ 3121367 h 3241640"/>
                  <a:gd name="connsiteX5" fmla="*/ 1853334 w 2675923"/>
                  <a:gd name="connsiteY5" fmla="*/ 2052872 h 3241640"/>
                  <a:gd name="connsiteX6" fmla="*/ 116191 w 2675923"/>
                  <a:gd name="connsiteY6" fmla="*/ 2052872 h 3241640"/>
                  <a:gd name="connsiteX7" fmla="*/ 76357 w 2675923"/>
                  <a:gd name="connsiteY7" fmla="*/ 2044829 h 3241640"/>
                  <a:gd name="connsiteX8" fmla="*/ 73679 w 2675923"/>
                  <a:gd name="connsiteY8" fmla="*/ 2043024 h 3241640"/>
                  <a:gd name="connsiteX9" fmla="*/ 773 w 2675923"/>
                  <a:gd name="connsiteY9" fmla="*/ 1946628 h 3241640"/>
                  <a:gd name="connsiteX10" fmla="*/ 773 w 2675923"/>
                  <a:gd name="connsiteY10" fmla="*/ 106247 h 3241640"/>
                  <a:gd name="connsiteX11" fmla="*/ 781 w 2675923"/>
                  <a:gd name="connsiteY11" fmla="*/ 106206 h 3241640"/>
                  <a:gd name="connsiteX12" fmla="*/ 0 w 2675923"/>
                  <a:gd name="connsiteY12" fmla="*/ 102338 h 3241640"/>
                  <a:gd name="connsiteX13" fmla="*/ 102338 w 2675923"/>
                  <a:gd name="connsiteY13" fmla="*/ 0 h 3241640"/>
                  <a:gd name="connsiteX14" fmla="*/ 716015 w 2675923"/>
                  <a:gd name="connsiteY14" fmla="*/ 0 h 3241640"/>
                  <a:gd name="connsiteX15" fmla="*/ 788379 w 2675923"/>
                  <a:gd name="connsiteY15" fmla="*/ 29974 h 3241640"/>
                  <a:gd name="connsiteX16" fmla="*/ 792862 w 2675923"/>
                  <a:gd name="connsiteY16" fmla="*/ 36623 h 3241640"/>
                  <a:gd name="connsiteX17" fmla="*/ 797016 w 2675923"/>
                  <a:gd name="connsiteY17" fmla="*/ 39424 h 3241640"/>
                  <a:gd name="connsiteX18" fmla="*/ 826990 w 2675923"/>
                  <a:gd name="connsiteY18" fmla="*/ 111788 h 3241640"/>
                  <a:gd name="connsiteX19" fmla="*/ 826990 w 2675923"/>
                  <a:gd name="connsiteY19" fmla="*/ 1221971 h 3241640"/>
                  <a:gd name="connsiteX20" fmla="*/ 1365069 w 2675923"/>
                  <a:gd name="connsiteY20" fmla="*/ 1221971 h 3241640"/>
                  <a:gd name="connsiteX21" fmla="*/ 1467407 w 2675923"/>
                  <a:gd name="connsiteY21" fmla="*/ 1324309 h 3241640"/>
                  <a:gd name="connsiteX22" fmla="*/ 1365069 w 2675923"/>
                  <a:gd name="connsiteY22" fmla="*/ 1426647 h 3241640"/>
                  <a:gd name="connsiteX23" fmla="*/ 746471 w 2675923"/>
                  <a:gd name="connsiteY23" fmla="*/ 1426647 h 3241640"/>
                  <a:gd name="connsiteX24" fmla="*/ 622314 w 2675923"/>
                  <a:gd name="connsiteY24" fmla="*/ 1328714 h 3241640"/>
                  <a:gd name="connsiteX25" fmla="*/ 622314 w 2675923"/>
                  <a:gd name="connsiteY25" fmla="*/ 204676 h 3241640"/>
                  <a:gd name="connsiteX26" fmla="*/ 205449 w 2675923"/>
                  <a:gd name="connsiteY26" fmla="*/ 204676 h 3241640"/>
                  <a:gd name="connsiteX27" fmla="*/ 205449 w 2675923"/>
                  <a:gd name="connsiteY27" fmla="*/ 1848195 h 3241640"/>
                  <a:gd name="connsiteX28" fmla="*/ 1958044 w 2675923"/>
                  <a:gd name="connsiteY28" fmla="*/ 1848195 h 3241640"/>
                  <a:gd name="connsiteX29" fmla="*/ 2058011 w 2675923"/>
                  <a:gd name="connsiteY29" fmla="*/ 1962277 h 3241640"/>
                  <a:gd name="connsiteX30" fmla="*/ 2058011 w 2675923"/>
                  <a:gd name="connsiteY30" fmla="*/ 3036918 h 3241640"/>
                  <a:gd name="connsiteX31" fmla="*/ 2471247 w 2675923"/>
                  <a:gd name="connsiteY31" fmla="*/ 3036918 h 3241640"/>
                  <a:gd name="connsiteX32" fmla="*/ 2471247 w 2675923"/>
                  <a:gd name="connsiteY32" fmla="*/ 2520893 h 3241640"/>
                  <a:gd name="connsiteX33" fmla="*/ 2573585 w 2675923"/>
                  <a:gd name="connsiteY33" fmla="*/ 2418555 h 3241640"/>
                  <a:gd name="connsiteX34" fmla="*/ 2675923 w 2675923"/>
                  <a:gd name="connsiteY34" fmla="*/ 2520893 h 3241640"/>
                  <a:gd name="connsiteX0" fmla="*/ 2675923 w 2675923"/>
                  <a:gd name="connsiteY0" fmla="*/ 2520893 h 3241640"/>
                  <a:gd name="connsiteX1" fmla="*/ 2675923 w 2675923"/>
                  <a:gd name="connsiteY1" fmla="*/ 3137996 h 3241640"/>
                  <a:gd name="connsiteX2" fmla="*/ 2573585 w 2675923"/>
                  <a:gd name="connsiteY2" fmla="*/ 3240334 h 3241640"/>
                  <a:gd name="connsiteX3" fmla="*/ 1964782 w 2675923"/>
                  <a:gd name="connsiteY3" fmla="*/ 3241594 h 3241640"/>
                  <a:gd name="connsiteX4" fmla="*/ 1853334 w 2675923"/>
                  <a:gd name="connsiteY4" fmla="*/ 3121367 h 3241640"/>
                  <a:gd name="connsiteX5" fmla="*/ 1853334 w 2675923"/>
                  <a:gd name="connsiteY5" fmla="*/ 2052872 h 3241640"/>
                  <a:gd name="connsiteX6" fmla="*/ 116191 w 2675923"/>
                  <a:gd name="connsiteY6" fmla="*/ 2052872 h 3241640"/>
                  <a:gd name="connsiteX7" fmla="*/ 76357 w 2675923"/>
                  <a:gd name="connsiteY7" fmla="*/ 2044829 h 3241640"/>
                  <a:gd name="connsiteX8" fmla="*/ 773 w 2675923"/>
                  <a:gd name="connsiteY8" fmla="*/ 1946628 h 3241640"/>
                  <a:gd name="connsiteX9" fmla="*/ 773 w 2675923"/>
                  <a:gd name="connsiteY9" fmla="*/ 106247 h 3241640"/>
                  <a:gd name="connsiteX10" fmla="*/ 781 w 2675923"/>
                  <a:gd name="connsiteY10" fmla="*/ 106206 h 3241640"/>
                  <a:gd name="connsiteX11" fmla="*/ 0 w 2675923"/>
                  <a:gd name="connsiteY11" fmla="*/ 102338 h 3241640"/>
                  <a:gd name="connsiteX12" fmla="*/ 102338 w 2675923"/>
                  <a:gd name="connsiteY12" fmla="*/ 0 h 3241640"/>
                  <a:gd name="connsiteX13" fmla="*/ 716015 w 2675923"/>
                  <a:gd name="connsiteY13" fmla="*/ 0 h 3241640"/>
                  <a:gd name="connsiteX14" fmla="*/ 788379 w 2675923"/>
                  <a:gd name="connsiteY14" fmla="*/ 29974 h 3241640"/>
                  <a:gd name="connsiteX15" fmla="*/ 792862 w 2675923"/>
                  <a:gd name="connsiteY15" fmla="*/ 36623 h 3241640"/>
                  <a:gd name="connsiteX16" fmla="*/ 797016 w 2675923"/>
                  <a:gd name="connsiteY16" fmla="*/ 39424 h 3241640"/>
                  <a:gd name="connsiteX17" fmla="*/ 826990 w 2675923"/>
                  <a:gd name="connsiteY17" fmla="*/ 111788 h 3241640"/>
                  <a:gd name="connsiteX18" fmla="*/ 826990 w 2675923"/>
                  <a:gd name="connsiteY18" fmla="*/ 1221971 h 3241640"/>
                  <a:gd name="connsiteX19" fmla="*/ 1365069 w 2675923"/>
                  <a:gd name="connsiteY19" fmla="*/ 1221971 h 3241640"/>
                  <a:gd name="connsiteX20" fmla="*/ 1467407 w 2675923"/>
                  <a:gd name="connsiteY20" fmla="*/ 1324309 h 3241640"/>
                  <a:gd name="connsiteX21" fmla="*/ 1365069 w 2675923"/>
                  <a:gd name="connsiteY21" fmla="*/ 1426647 h 3241640"/>
                  <a:gd name="connsiteX22" fmla="*/ 746471 w 2675923"/>
                  <a:gd name="connsiteY22" fmla="*/ 1426647 h 3241640"/>
                  <a:gd name="connsiteX23" fmla="*/ 622314 w 2675923"/>
                  <a:gd name="connsiteY23" fmla="*/ 1328714 h 3241640"/>
                  <a:gd name="connsiteX24" fmla="*/ 622314 w 2675923"/>
                  <a:gd name="connsiteY24" fmla="*/ 204676 h 3241640"/>
                  <a:gd name="connsiteX25" fmla="*/ 205449 w 2675923"/>
                  <a:gd name="connsiteY25" fmla="*/ 204676 h 3241640"/>
                  <a:gd name="connsiteX26" fmla="*/ 205449 w 2675923"/>
                  <a:gd name="connsiteY26" fmla="*/ 1848195 h 3241640"/>
                  <a:gd name="connsiteX27" fmla="*/ 1958044 w 2675923"/>
                  <a:gd name="connsiteY27" fmla="*/ 1848195 h 3241640"/>
                  <a:gd name="connsiteX28" fmla="*/ 2058011 w 2675923"/>
                  <a:gd name="connsiteY28" fmla="*/ 1962277 h 3241640"/>
                  <a:gd name="connsiteX29" fmla="*/ 2058011 w 2675923"/>
                  <a:gd name="connsiteY29" fmla="*/ 3036918 h 3241640"/>
                  <a:gd name="connsiteX30" fmla="*/ 2471247 w 2675923"/>
                  <a:gd name="connsiteY30" fmla="*/ 3036918 h 3241640"/>
                  <a:gd name="connsiteX31" fmla="*/ 2471247 w 2675923"/>
                  <a:gd name="connsiteY31" fmla="*/ 2520893 h 3241640"/>
                  <a:gd name="connsiteX32" fmla="*/ 2573585 w 2675923"/>
                  <a:gd name="connsiteY32" fmla="*/ 2418555 h 3241640"/>
                  <a:gd name="connsiteX33" fmla="*/ 2675923 w 2675923"/>
                  <a:gd name="connsiteY33" fmla="*/ 2520893 h 3241640"/>
                  <a:gd name="connsiteX0" fmla="*/ 2728727 w 2728727"/>
                  <a:gd name="connsiteY0" fmla="*/ 2520893 h 3241640"/>
                  <a:gd name="connsiteX1" fmla="*/ 2728727 w 2728727"/>
                  <a:gd name="connsiteY1" fmla="*/ 3137996 h 3241640"/>
                  <a:gd name="connsiteX2" fmla="*/ 2626389 w 2728727"/>
                  <a:gd name="connsiteY2" fmla="*/ 3240334 h 3241640"/>
                  <a:gd name="connsiteX3" fmla="*/ 2017586 w 2728727"/>
                  <a:gd name="connsiteY3" fmla="*/ 3241594 h 3241640"/>
                  <a:gd name="connsiteX4" fmla="*/ 1906138 w 2728727"/>
                  <a:gd name="connsiteY4" fmla="*/ 3121367 h 3241640"/>
                  <a:gd name="connsiteX5" fmla="*/ 1906138 w 2728727"/>
                  <a:gd name="connsiteY5" fmla="*/ 2052872 h 3241640"/>
                  <a:gd name="connsiteX6" fmla="*/ 168995 w 2728727"/>
                  <a:gd name="connsiteY6" fmla="*/ 2052872 h 3241640"/>
                  <a:gd name="connsiteX7" fmla="*/ 53577 w 2728727"/>
                  <a:gd name="connsiteY7" fmla="*/ 1946628 h 3241640"/>
                  <a:gd name="connsiteX8" fmla="*/ 53577 w 2728727"/>
                  <a:gd name="connsiteY8" fmla="*/ 106247 h 3241640"/>
                  <a:gd name="connsiteX9" fmla="*/ 53585 w 2728727"/>
                  <a:gd name="connsiteY9" fmla="*/ 106206 h 3241640"/>
                  <a:gd name="connsiteX10" fmla="*/ 52804 w 2728727"/>
                  <a:gd name="connsiteY10" fmla="*/ 102338 h 3241640"/>
                  <a:gd name="connsiteX11" fmla="*/ 155142 w 2728727"/>
                  <a:gd name="connsiteY11" fmla="*/ 0 h 3241640"/>
                  <a:gd name="connsiteX12" fmla="*/ 768819 w 2728727"/>
                  <a:gd name="connsiteY12" fmla="*/ 0 h 3241640"/>
                  <a:gd name="connsiteX13" fmla="*/ 841183 w 2728727"/>
                  <a:gd name="connsiteY13" fmla="*/ 29974 h 3241640"/>
                  <a:gd name="connsiteX14" fmla="*/ 845666 w 2728727"/>
                  <a:gd name="connsiteY14" fmla="*/ 36623 h 3241640"/>
                  <a:gd name="connsiteX15" fmla="*/ 849820 w 2728727"/>
                  <a:gd name="connsiteY15" fmla="*/ 39424 h 3241640"/>
                  <a:gd name="connsiteX16" fmla="*/ 879794 w 2728727"/>
                  <a:gd name="connsiteY16" fmla="*/ 111788 h 3241640"/>
                  <a:gd name="connsiteX17" fmla="*/ 879794 w 2728727"/>
                  <a:gd name="connsiteY17" fmla="*/ 1221971 h 3241640"/>
                  <a:gd name="connsiteX18" fmla="*/ 1417873 w 2728727"/>
                  <a:gd name="connsiteY18" fmla="*/ 1221971 h 3241640"/>
                  <a:gd name="connsiteX19" fmla="*/ 1520211 w 2728727"/>
                  <a:gd name="connsiteY19" fmla="*/ 1324309 h 3241640"/>
                  <a:gd name="connsiteX20" fmla="*/ 1417873 w 2728727"/>
                  <a:gd name="connsiteY20" fmla="*/ 1426647 h 3241640"/>
                  <a:gd name="connsiteX21" fmla="*/ 799275 w 2728727"/>
                  <a:gd name="connsiteY21" fmla="*/ 1426647 h 3241640"/>
                  <a:gd name="connsiteX22" fmla="*/ 675118 w 2728727"/>
                  <a:gd name="connsiteY22" fmla="*/ 1328714 h 3241640"/>
                  <a:gd name="connsiteX23" fmla="*/ 675118 w 2728727"/>
                  <a:gd name="connsiteY23" fmla="*/ 204676 h 3241640"/>
                  <a:gd name="connsiteX24" fmla="*/ 258253 w 2728727"/>
                  <a:gd name="connsiteY24" fmla="*/ 204676 h 3241640"/>
                  <a:gd name="connsiteX25" fmla="*/ 258253 w 2728727"/>
                  <a:gd name="connsiteY25" fmla="*/ 1848195 h 3241640"/>
                  <a:gd name="connsiteX26" fmla="*/ 2010848 w 2728727"/>
                  <a:gd name="connsiteY26" fmla="*/ 1848195 h 3241640"/>
                  <a:gd name="connsiteX27" fmla="*/ 2110815 w 2728727"/>
                  <a:gd name="connsiteY27" fmla="*/ 1962277 h 3241640"/>
                  <a:gd name="connsiteX28" fmla="*/ 2110815 w 2728727"/>
                  <a:gd name="connsiteY28" fmla="*/ 3036918 h 3241640"/>
                  <a:gd name="connsiteX29" fmla="*/ 2524051 w 2728727"/>
                  <a:gd name="connsiteY29" fmla="*/ 3036918 h 3241640"/>
                  <a:gd name="connsiteX30" fmla="*/ 2524051 w 2728727"/>
                  <a:gd name="connsiteY30" fmla="*/ 2520893 h 3241640"/>
                  <a:gd name="connsiteX31" fmla="*/ 2626389 w 2728727"/>
                  <a:gd name="connsiteY31" fmla="*/ 2418555 h 3241640"/>
                  <a:gd name="connsiteX32" fmla="*/ 2728727 w 2728727"/>
                  <a:gd name="connsiteY32" fmla="*/ 2520893 h 3241640"/>
                  <a:gd name="connsiteX0" fmla="*/ 2675923 w 2675923"/>
                  <a:gd name="connsiteY0" fmla="*/ 2520893 h 3241640"/>
                  <a:gd name="connsiteX1" fmla="*/ 2675923 w 2675923"/>
                  <a:gd name="connsiteY1" fmla="*/ 3137996 h 3241640"/>
                  <a:gd name="connsiteX2" fmla="*/ 2573585 w 2675923"/>
                  <a:gd name="connsiteY2" fmla="*/ 3240334 h 3241640"/>
                  <a:gd name="connsiteX3" fmla="*/ 1964782 w 2675923"/>
                  <a:gd name="connsiteY3" fmla="*/ 3241594 h 3241640"/>
                  <a:gd name="connsiteX4" fmla="*/ 1853334 w 2675923"/>
                  <a:gd name="connsiteY4" fmla="*/ 3121367 h 3241640"/>
                  <a:gd name="connsiteX5" fmla="*/ 1853334 w 2675923"/>
                  <a:gd name="connsiteY5" fmla="*/ 2052872 h 3241640"/>
                  <a:gd name="connsiteX6" fmla="*/ 116191 w 2675923"/>
                  <a:gd name="connsiteY6" fmla="*/ 2052872 h 3241640"/>
                  <a:gd name="connsiteX7" fmla="*/ 773 w 2675923"/>
                  <a:gd name="connsiteY7" fmla="*/ 1946628 h 3241640"/>
                  <a:gd name="connsiteX8" fmla="*/ 773 w 2675923"/>
                  <a:gd name="connsiteY8" fmla="*/ 106247 h 3241640"/>
                  <a:gd name="connsiteX9" fmla="*/ 781 w 2675923"/>
                  <a:gd name="connsiteY9" fmla="*/ 106206 h 3241640"/>
                  <a:gd name="connsiteX10" fmla="*/ 0 w 2675923"/>
                  <a:gd name="connsiteY10" fmla="*/ 102338 h 3241640"/>
                  <a:gd name="connsiteX11" fmla="*/ 102338 w 2675923"/>
                  <a:gd name="connsiteY11" fmla="*/ 0 h 3241640"/>
                  <a:gd name="connsiteX12" fmla="*/ 716015 w 2675923"/>
                  <a:gd name="connsiteY12" fmla="*/ 0 h 3241640"/>
                  <a:gd name="connsiteX13" fmla="*/ 788379 w 2675923"/>
                  <a:gd name="connsiteY13" fmla="*/ 29974 h 3241640"/>
                  <a:gd name="connsiteX14" fmla="*/ 792862 w 2675923"/>
                  <a:gd name="connsiteY14" fmla="*/ 36623 h 3241640"/>
                  <a:gd name="connsiteX15" fmla="*/ 797016 w 2675923"/>
                  <a:gd name="connsiteY15" fmla="*/ 39424 h 3241640"/>
                  <a:gd name="connsiteX16" fmla="*/ 826990 w 2675923"/>
                  <a:gd name="connsiteY16" fmla="*/ 111788 h 3241640"/>
                  <a:gd name="connsiteX17" fmla="*/ 826990 w 2675923"/>
                  <a:gd name="connsiteY17" fmla="*/ 1221971 h 3241640"/>
                  <a:gd name="connsiteX18" fmla="*/ 1365069 w 2675923"/>
                  <a:gd name="connsiteY18" fmla="*/ 1221971 h 3241640"/>
                  <a:gd name="connsiteX19" fmla="*/ 1467407 w 2675923"/>
                  <a:gd name="connsiteY19" fmla="*/ 1324309 h 3241640"/>
                  <a:gd name="connsiteX20" fmla="*/ 1365069 w 2675923"/>
                  <a:gd name="connsiteY20" fmla="*/ 1426647 h 3241640"/>
                  <a:gd name="connsiteX21" fmla="*/ 746471 w 2675923"/>
                  <a:gd name="connsiteY21" fmla="*/ 1426647 h 3241640"/>
                  <a:gd name="connsiteX22" fmla="*/ 622314 w 2675923"/>
                  <a:gd name="connsiteY22" fmla="*/ 1328714 h 3241640"/>
                  <a:gd name="connsiteX23" fmla="*/ 622314 w 2675923"/>
                  <a:gd name="connsiteY23" fmla="*/ 204676 h 3241640"/>
                  <a:gd name="connsiteX24" fmla="*/ 205449 w 2675923"/>
                  <a:gd name="connsiteY24" fmla="*/ 204676 h 3241640"/>
                  <a:gd name="connsiteX25" fmla="*/ 205449 w 2675923"/>
                  <a:gd name="connsiteY25" fmla="*/ 1848195 h 3241640"/>
                  <a:gd name="connsiteX26" fmla="*/ 1958044 w 2675923"/>
                  <a:gd name="connsiteY26" fmla="*/ 1848195 h 3241640"/>
                  <a:gd name="connsiteX27" fmla="*/ 2058011 w 2675923"/>
                  <a:gd name="connsiteY27" fmla="*/ 1962277 h 3241640"/>
                  <a:gd name="connsiteX28" fmla="*/ 2058011 w 2675923"/>
                  <a:gd name="connsiteY28" fmla="*/ 3036918 h 3241640"/>
                  <a:gd name="connsiteX29" fmla="*/ 2471247 w 2675923"/>
                  <a:gd name="connsiteY29" fmla="*/ 3036918 h 3241640"/>
                  <a:gd name="connsiteX30" fmla="*/ 2471247 w 2675923"/>
                  <a:gd name="connsiteY30" fmla="*/ 2520893 h 3241640"/>
                  <a:gd name="connsiteX31" fmla="*/ 2573585 w 2675923"/>
                  <a:gd name="connsiteY31" fmla="*/ 2418555 h 3241640"/>
                  <a:gd name="connsiteX32" fmla="*/ 2675923 w 2675923"/>
                  <a:gd name="connsiteY32" fmla="*/ 2520893 h 3241640"/>
                  <a:gd name="connsiteX0" fmla="*/ 2675923 w 2675923"/>
                  <a:gd name="connsiteY0" fmla="*/ 2520893 h 3241640"/>
                  <a:gd name="connsiteX1" fmla="*/ 2675923 w 2675923"/>
                  <a:gd name="connsiteY1" fmla="*/ 3137996 h 3241640"/>
                  <a:gd name="connsiteX2" fmla="*/ 2573585 w 2675923"/>
                  <a:gd name="connsiteY2" fmla="*/ 3240334 h 3241640"/>
                  <a:gd name="connsiteX3" fmla="*/ 1964782 w 2675923"/>
                  <a:gd name="connsiteY3" fmla="*/ 3241594 h 3241640"/>
                  <a:gd name="connsiteX4" fmla="*/ 1853334 w 2675923"/>
                  <a:gd name="connsiteY4" fmla="*/ 3121367 h 3241640"/>
                  <a:gd name="connsiteX5" fmla="*/ 1853334 w 2675923"/>
                  <a:gd name="connsiteY5" fmla="*/ 2052872 h 3241640"/>
                  <a:gd name="connsiteX6" fmla="*/ 116191 w 2675923"/>
                  <a:gd name="connsiteY6" fmla="*/ 2052872 h 3241640"/>
                  <a:gd name="connsiteX7" fmla="*/ 773 w 2675923"/>
                  <a:gd name="connsiteY7" fmla="*/ 1946628 h 3241640"/>
                  <a:gd name="connsiteX8" fmla="*/ 773 w 2675923"/>
                  <a:gd name="connsiteY8" fmla="*/ 106247 h 3241640"/>
                  <a:gd name="connsiteX9" fmla="*/ 781 w 2675923"/>
                  <a:gd name="connsiteY9" fmla="*/ 106206 h 3241640"/>
                  <a:gd name="connsiteX10" fmla="*/ 0 w 2675923"/>
                  <a:gd name="connsiteY10" fmla="*/ 102338 h 3241640"/>
                  <a:gd name="connsiteX11" fmla="*/ 102338 w 2675923"/>
                  <a:gd name="connsiteY11" fmla="*/ 0 h 3241640"/>
                  <a:gd name="connsiteX12" fmla="*/ 716015 w 2675923"/>
                  <a:gd name="connsiteY12" fmla="*/ 0 h 3241640"/>
                  <a:gd name="connsiteX13" fmla="*/ 788379 w 2675923"/>
                  <a:gd name="connsiteY13" fmla="*/ 29974 h 3241640"/>
                  <a:gd name="connsiteX14" fmla="*/ 792862 w 2675923"/>
                  <a:gd name="connsiteY14" fmla="*/ 36623 h 3241640"/>
                  <a:gd name="connsiteX15" fmla="*/ 797016 w 2675923"/>
                  <a:gd name="connsiteY15" fmla="*/ 39424 h 3241640"/>
                  <a:gd name="connsiteX16" fmla="*/ 826990 w 2675923"/>
                  <a:gd name="connsiteY16" fmla="*/ 111788 h 3241640"/>
                  <a:gd name="connsiteX17" fmla="*/ 826990 w 2675923"/>
                  <a:gd name="connsiteY17" fmla="*/ 1221971 h 3241640"/>
                  <a:gd name="connsiteX18" fmla="*/ 1365069 w 2675923"/>
                  <a:gd name="connsiteY18" fmla="*/ 1221971 h 3241640"/>
                  <a:gd name="connsiteX19" fmla="*/ 1467407 w 2675923"/>
                  <a:gd name="connsiteY19" fmla="*/ 1324309 h 3241640"/>
                  <a:gd name="connsiteX20" fmla="*/ 1365069 w 2675923"/>
                  <a:gd name="connsiteY20" fmla="*/ 1426647 h 3241640"/>
                  <a:gd name="connsiteX21" fmla="*/ 746471 w 2675923"/>
                  <a:gd name="connsiteY21" fmla="*/ 1426647 h 3241640"/>
                  <a:gd name="connsiteX22" fmla="*/ 622314 w 2675923"/>
                  <a:gd name="connsiteY22" fmla="*/ 1328714 h 3241640"/>
                  <a:gd name="connsiteX23" fmla="*/ 622314 w 2675923"/>
                  <a:gd name="connsiteY23" fmla="*/ 204676 h 3241640"/>
                  <a:gd name="connsiteX24" fmla="*/ 205449 w 2675923"/>
                  <a:gd name="connsiteY24" fmla="*/ 204676 h 3241640"/>
                  <a:gd name="connsiteX25" fmla="*/ 205449 w 2675923"/>
                  <a:gd name="connsiteY25" fmla="*/ 1848195 h 3241640"/>
                  <a:gd name="connsiteX26" fmla="*/ 1958044 w 2675923"/>
                  <a:gd name="connsiteY26" fmla="*/ 1848195 h 3241640"/>
                  <a:gd name="connsiteX27" fmla="*/ 2058011 w 2675923"/>
                  <a:gd name="connsiteY27" fmla="*/ 1962277 h 3241640"/>
                  <a:gd name="connsiteX28" fmla="*/ 2058011 w 2675923"/>
                  <a:gd name="connsiteY28" fmla="*/ 3036918 h 3241640"/>
                  <a:gd name="connsiteX29" fmla="*/ 2471247 w 2675923"/>
                  <a:gd name="connsiteY29" fmla="*/ 3036918 h 3241640"/>
                  <a:gd name="connsiteX30" fmla="*/ 2471247 w 2675923"/>
                  <a:gd name="connsiteY30" fmla="*/ 2520893 h 3241640"/>
                  <a:gd name="connsiteX31" fmla="*/ 2573585 w 2675923"/>
                  <a:gd name="connsiteY31" fmla="*/ 2418555 h 3241640"/>
                  <a:gd name="connsiteX32" fmla="*/ 2675923 w 2675923"/>
                  <a:gd name="connsiteY32" fmla="*/ 2520893 h 3241640"/>
                  <a:gd name="connsiteX0" fmla="*/ 2675923 w 2675923"/>
                  <a:gd name="connsiteY0" fmla="*/ 2520893 h 3241640"/>
                  <a:gd name="connsiteX1" fmla="*/ 2675923 w 2675923"/>
                  <a:gd name="connsiteY1" fmla="*/ 3137996 h 3241640"/>
                  <a:gd name="connsiteX2" fmla="*/ 2573585 w 2675923"/>
                  <a:gd name="connsiteY2" fmla="*/ 3240334 h 3241640"/>
                  <a:gd name="connsiteX3" fmla="*/ 1964782 w 2675923"/>
                  <a:gd name="connsiteY3" fmla="*/ 3241594 h 3241640"/>
                  <a:gd name="connsiteX4" fmla="*/ 1853334 w 2675923"/>
                  <a:gd name="connsiteY4" fmla="*/ 3121367 h 3241640"/>
                  <a:gd name="connsiteX5" fmla="*/ 1853334 w 2675923"/>
                  <a:gd name="connsiteY5" fmla="*/ 2052872 h 3241640"/>
                  <a:gd name="connsiteX6" fmla="*/ 116191 w 2675923"/>
                  <a:gd name="connsiteY6" fmla="*/ 2052872 h 3241640"/>
                  <a:gd name="connsiteX7" fmla="*/ 773 w 2675923"/>
                  <a:gd name="connsiteY7" fmla="*/ 1946628 h 3241640"/>
                  <a:gd name="connsiteX8" fmla="*/ 773 w 2675923"/>
                  <a:gd name="connsiteY8" fmla="*/ 106247 h 3241640"/>
                  <a:gd name="connsiteX9" fmla="*/ 781 w 2675923"/>
                  <a:gd name="connsiteY9" fmla="*/ 106206 h 3241640"/>
                  <a:gd name="connsiteX10" fmla="*/ 0 w 2675923"/>
                  <a:gd name="connsiteY10" fmla="*/ 102338 h 3241640"/>
                  <a:gd name="connsiteX11" fmla="*/ 102338 w 2675923"/>
                  <a:gd name="connsiteY11" fmla="*/ 0 h 3241640"/>
                  <a:gd name="connsiteX12" fmla="*/ 716015 w 2675923"/>
                  <a:gd name="connsiteY12" fmla="*/ 0 h 3241640"/>
                  <a:gd name="connsiteX13" fmla="*/ 788379 w 2675923"/>
                  <a:gd name="connsiteY13" fmla="*/ 29974 h 3241640"/>
                  <a:gd name="connsiteX14" fmla="*/ 792862 w 2675923"/>
                  <a:gd name="connsiteY14" fmla="*/ 36623 h 3241640"/>
                  <a:gd name="connsiteX15" fmla="*/ 797016 w 2675923"/>
                  <a:gd name="connsiteY15" fmla="*/ 39424 h 3241640"/>
                  <a:gd name="connsiteX16" fmla="*/ 826990 w 2675923"/>
                  <a:gd name="connsiteY16" fmla="*/ 111788 h 3241640"/>
                  <a:gd name="connsiteX17" fmla="*/ 826990 w 2675923"/>
                  <a:gd name="connsiteY17" fmla="*/ 1221971 h 3241640"/>
                  <a:gd name="connsiteX18" fmla="*/ 1365069 w 2675923"/>
                  <a:gd name="connsiteY18" fmla="*/ 1221971 h 3241640"/>
                  <a:gd name="connsiteX19" fmla="*/ 1467407 w 2675923"/>
                  <a:gd name="connsiteY19" fmla="*/ 1324309 h 3241640"/>
                  <a:gd name="connsiteX20" fmla="*/ 1365069 w 2675923"/>
                  <a:gd name="connsiteY20" fmla="*/ 1426647 h 3241640"/>
                  <a:gd name="connsiteX21" fmla="*/ 746471 w 2675923"/>
                  <a:gd name="connsiteY21" fmla="*/ 1426647 h 3241640"/>
                  <a:gd name="connsiteX22" fmla="*/ 622314 w 2675923"/>
                  <a:gd name="connsiteY22" fmla="*/ 1328714 h 3241640"/>
                  <a:gd name="connsiteX23" fmla="*/ 622314 w 2675923"/>
                  <a:gd name="connsiteY23" fmla="*/ 204676 h 3241640"/>
                  <a:gd name="connsiteX24" fmla="*/ 205449 w 2675923"/>
                  <a:gd name="connsiteY24" fmla="*/ 204676 h 3241640"/>
                  <a:gd name="connsiteX25" fmla="*/ 205449 w 2675923"/>
                  <a:gd name="connsiteY25" fmla="*/ 1848195 h 3241640"/>
                  <a:gd name="connsiteX26" fmla="*/ 1958044 w 2675923"/>
                  <a:gd name="connsiteY26" fmla="*/ 1848195 h 3241640"/>
                  <a:gd name="connsiteX27" fmla="*/ 2058011 w 2675923"/>
                  <a:gd name="connsiteY27" fmla="*/ 1962277 h 3241640"/>
                  <a:gd name="connsiteX28" fmla="*/ 2058011 w 2675923"/>
                  <a:gd name="connsiteY28" fmla="*/ 3036918 h 3241640"/>
                  <a:gd name="connsiteX29" fmla="*/ 2471247 w 2675923"/>
                  <a:gd name="connsiteY29" fmla="*/ 3036918 h 3241640"/>
                  <a:gd name="connsiteX30" fmla="*/ 2471247 w 2675923"/>
                  <a:gd name="connsiteY30" fmla="*/ 2520893 h 3241640"/>
                  <a:gd name="connsiteX31" fmla="*/ 2573585 w 2675923"/>
                  <a:gd name="connsiteY31" fmla="*/ 2418555 h 3241640"/>
                  <a:gd name="connsiteX32" fmla="*/ 2675923 w 2675923"/>
                  <a:gd name="connsiteY32" fmla="*/ 2520893 h 3241640"/>
                  <a:gd name="connsiteX0" fmla="*/ 2675923 w 2675923"/>
                  <a:gd name="connsiteY0" fmla="*/ 2520893 h 3241640"/>
                  <a:gd name="connsiteX1" fmla="*/ 2675923 w 2675923"/>
                  <a:gd name="connsiteY1" fmla="*/ 3137996 h 3241640"/>
                  <a:gd name="connsiteX2" fmla="*/ 2573585 w 2675923"/>
                  <a:gd name="connsiteY2" fmla="*/ 3240334 h 3241640"/>
                  <a:gd name="connsiteX3" fmla="*/ 1964782 w 2675923"/>
                  <a:gd name="connsiteY3" fmla="*/ 3241594 h 3241640"/>
                  <a:gd name="connsiteX4" fmla="*/ 1853334 w 2675923"/>
                  <a:gd name="connsiteY4" fmla="*/ 3121367 h 3241640"/>
                  <a:gd name="connsiteX5" fmla="*/ 1853334 w 2675923"/>
                  <a:gd name="connsiteY5" fmla="*/ 2052872 h 3241640"/>
                  <a:gd name="connsiteX6" fmla="*/ 116191 w 2675923"/>
                  <a:gd name="connsiteY6" fmla="*/ 2052872 h 3241640"/>
                  <a:gd name="connsiteX7" fmla="*/ 773 w 2675923"/>
                  <a:gd name="connsiteY7" fmla="*/ 1946628 h 3241640"/>
                  <a:gd name="connsiteX8" fmla="*/ 773 w 2675923"/>
                  <a:gd name="connsiteY8" fmla="*/ 106247 h 3241640"/>
                  <a:gd name="connsiteX9" fmla="*/ 781 w 2675923"/>
                  <a:gd name="connsiteY9" fmla="*/ 106206 h 3241640"/>
                  <a:gd name="connsiteX10" fmla="*/ 0 w 2675923"/>
                  <a:gd name="connsiteY10" fmla="*/ 102338 h 3241640"/>
                  <a:gd name="connsiteX11" fmla="*/ 102338 w 2675923"/>
                  <a:gd name="connsiteY11" fmla="*/ 0 h 3241640"/>
                  <a:gd name="connsiteX12" fmla="*/ 716015 w 2675923"/>
                  <a:gd name="connsiteY12" fmla="*/ 0 h 3241640"/>
                  <a:gd name="connsiteX13" fmla="*/ 788379 w 2675923"/>
                  <a:gd name="connsiteY13" fmla="*/ 29974 h 3241640"/>
                  <a:gd name="connsiteX14" fmla="*/ 792862 w 2675923"/>
                  <a:gd name="connsiteY14" fmla="*/ 36623 h 3241640"/>
                  <a:gd name="connsiteX15" fmla="*/ 826990 w 2675923"/>
                  <a:gd name="connsiteY15" fmla="*/ 111788 h 3241640"/>
                  <a:gd name="connsiteX16" fmla="*/ 826990 w 2675923"/>
                  <a:gd name="connsiteY16" fmla="*/ 1221971 h 3241640"/>
                  <a:gd name="connsiteX17" fmla="*/ 1365069 w 2675923"/>
                  <a:gd name="connsiteY17" fmla="*/ 1221971 h 3241640"/>
                  <a:gd name="connsiteX18" fmla="*/ 1467407 w 2675923"/>
                  <a:gd name="connsiteY18" fmla="*/ 1324309 h 3241640"/>
                  <a:gd name="connsiteX19" fmla="*/ 1365069 w 2675923"/>
                  <a:gd name="connsiteY19" fmla="*/ 1426647 h 3241640"/>
                  <a:gd name="connsiteX20" fmla="*/ 746471 w 2675923"/>
                  <a:gd name="connsiteY20" fmla="*/ 1426647 h 3241640"/>
                  <a:gd name="connsiteX21" fmla="*/ 622314 w 2675923"/>
                  <a:gd name="connsiteY21" fmla="*/ 1328714 h 3241640"/>
                  <a:gd name="connsiteX22" fmla="*/ 622314 w 2675923"/>
                  <a:gd name="connsiteY22" fmla="*/ 204676 h 3241640"/>
                  <a:gd name="connsiteX23" fmla="*/ 205449 w 2675923"/>
                  <a:gd name="connsiteY23" fmla="*/ 204676 h 3241640"/>
                  <a:gd name="connsiteX24" fmla="*/ 205449 w 2675923"/>
                  <a:gd name="connsiteY24" fmla="*/ 1848195 h 3241640"/>
                  <a:gd name="connsiteX25" fmla="*/ 1958044 w 2675923"/>
                  <a:gd name="connsiteY25" fmla="*/ 1848195 h 3241640"/>
                  <a:gd name="connsiteX26" fmla="*/ 2058011 w 2675923"/>
                  <a:gd name="connsiteY26" fmla="*/ 1962277 h 3241640"/>
                  <a:gd name="connsiteX27" fmla="*/ 2058011 w 2675923"/>
                  <a:gd name="connsiteY27" fmla="*/ 3036918 h 3241640"/>
                  <a:gd name="connsiteX28" fmla="*/ 2471247 w 2675923"/>
                  <a:gd name="connsiteY28" fmla="*/ 3036918 h 3241640"/>
                  <a:gd name="connsiteX29" fmla="*/ 2471247 w 2675923"/>
                  <a:gd name="connsiteY29" fmla="*/ 2520893 h 3241640"/>
                  <a:gd name="connsiteX30" fmla="*/ 2573585 w 2675923"/>
                  <a:gd name="connsiteY30" fmla="*/ 2418555 h 3241640"/>
                  <a:gd name="connsiteX31" fmla="*/ 2675923 w 2675923"/>
                  <a:gd name="connsiteY31" fmla="*/ 2520893 h 3241640"/>
                  <a:gd name="connsiteX0" fmla="*/ 2675923 w 2675923"/>
                  <a:gd name="connsiteY0" fmla="*/ 2520893 h 3241640"/>
                  <a:gd name="connsiteX1" fmla="*/ 2675923 w 2675923"/>
                  <a:gd name="connsiteY1" fmla="*/ 3137996 h 3241640"/>
                  <a:gd name="connsiteX2" fmla="*/ 2573585 w 2675923"/>
                  <a:gd name="connsiteY2" fmla="*/ 3240334 h 3241640"/>
                  <a:gd name="connsiteX3" fmla="*/ 1964782 w 2675923"/>
                  <a:gd name="connsiteY3" fmla="*/ 3241594 h 3241640"/>
                  <a:gd name="connsiteX4" fmla="*/ 1853334 w 2675923"/>
                  <a:gd name="connsiteY4" fmla="*/ 3121367 h 3241640"/>
                  <a:gd name="connsiteX5" fmla="*/ 1853334 w 2675923"/>
                  <a:gd name="connsiteY5" fmla="*/ 2052872 h 3241640"/>
                  <a:gd name="connsiteX6" fmla="*/ 116191 w 2675923"/>
                  <a:gd name="connsiteY6" fmla="*/ 2052872 h 3241640"/>
                  <a:gd name="connsiteX7" fmla="*/ 773 w 2675923"/>
                  <a:gd name="connsiteY7" fmla="*/ 1946628 h 3241640"/>
                  <a:gd name="connsiteX8" fmla="*/ 773 w 2675923"/>
                  <a:gd name="connsiteY8" fmla="*/ 106247 h 3241640"/>
                  <a:gd name="connsiteX9" fmla="*/ 781 w 2675923"/>
                  <a:gd name="connsiteY9" fmla="*/ 106206 h 3241640"/>
                  <a:gd name="connsiteX10" fmla="*/ 0 w 2675923"/>
                  <a:gd name="connsiteY10" fmla="*/ 102338 h 3241640"/>
                  <a:gd name="connsiteX11" fmla="*/ 102338 w 2675923"/>
                  <a:gd name="connsiteY11" fmla="*/ 0 h 3241640"/>
                  <a:gd name="connsiteX12" fmla="*/ 716015 w 2675923"/>
                  <a:gd name="connsiteY12" fmla="*/ 0 h 3241640"/>
                  <a:gd name="connsiteX13" fmla="*/ 788379 w 2675923"/>
                  <a:gd name="connsiteY13" fmla="*/ 29974 h 3241640"/>
                  <a:gd name="connsiteX14" fmla="*/ 826990 w 2675923"/>
                  <a:gd name="connsiteY14" fmla="*/ 111788 h 3241640"/>
                  <a:gd name="connsiteX15" fmla="*/ 826990 w 2675923"/>
                  <a:gd name="connsiteY15" fmla="*/ 1221971 h 3241640"/>
                  <a:gd name="connsiteX16" fmla="*/ 1365069 w 2675923"/>
                  <a:gd name="connsiteY16" fmla="*/ 1221971 h 3241640"/>
                  <a:gd name="connsiteX17" fmla="*/ 1467407 w 2675923"/>
                  <a:gd name="connsiteY17" fmla="*/ 1324309 h 3241640"/>
                  <a:gd name="connsiteX18" fmla="*/ 1365069 w 2675923"/>
                  <a:gd name="connsiteY18" fmla="*/ 1426647 h 3241640"/>
                  <a:gd name="connsiteX19" fmla="*/ 746471 w 2675923"/>
                  <a:gd name="connsiteY19" fmla="*/ 1426647 h 3241640"/>
                  <a:gd name="connsiteX20" fmla="*/ 622314 w 2675923"/>
                  <a:gd name="connsiteY20" fmla="*/ 1328714 h 3241640"/>
                  <a:gd name="connsiteX21" fmla="*/ 622314 w 2675923"/>
                  <a:gd name="connsiteY21" fmla="*/ 204676 h 3241640"/>
                  <a:gd name="connsiteX22" fmla="*/ 205449 w 2675923"/>
                  <a:gd name="connsiteY22" fmla="*/ 204676 h 3241640"/>
                  <a:gd name="connsiteX23" fmla="*/ 205449 w 2675923"/>
                  <a:gd name="connsiteY23" fmla="*/ 1848195 h 3241640"/>
                  <a:gd name="connsiteX24" fmla="*/ 1958044 w 2675923"/>
                  <a:gd name="connsiteY24" fmla="*/ 1848195 h 3241640"/>
                  <a:gd name="connsiteX25" fmla="*/ 2058011 w 2675923"/>
                  <a:gd name="connsiteY25" fmla="*/ 1962277 h 3241640"/>
                  <a:gd name="connsiteX26" fmla="*/ 2058011 w 2675923"/>
                  <a:gd name="connsiteY26" fmla="*/ 3036918 h 3241640"/>
                  <a:gd name="connsiteX27" fmla="*/ 2471247 w 2675923"/>
                  <a:gd name="connsiteY27" fmla="*/ 3036918 h 3241640"/>
                  <a:gd name="connsiteX28" fmla="*/ 2471247 w 2675923"/>
                  <a:gd name="connsiteY28" fmla="*/ 2520893 h 3241640"/>
                  <a:gd name="connsiteX29" fmla="*/ 2573585 w 2675923"/>
                  <a:gd name="connsiteY29" fmla="*/ 2418555 h 3241640"/>
                  <a:gd name="connsiteX30" fmla="*/ 2675923 w 2675923"/>
                  <a:gd name="connsiteY30" fmla="*/ 2520893 h 3241640"/>
                  <a:gd name="connsiteX0" fmla="*/ 2675923 w 2675923"/>
                  <a:gd name="connsiteY0" fmla="*/ 2534386 h 3255133"/>
                  <a:gd name="connsiteX1" fmla="*/ 2675923 w 2675923"/>
                  <a:gd name="connsiteY1" fmla="*/ 3151489 h 3255133"/>
                  <a:gd name="connsiteX2" fmla="*/ 2573585 w 2675923"/>
                  <a:gd name="connsiteY2" fmla="*/ 3253827 h 3255133"/>
                  <a:gd name="connsiteX3" fmla="*/ 1964782 w 2675923"/>
                  <a:gd name="connsiteY3" fmla="*/ 3255087 h 3255133"/>
                  <a:gd name="connsiteX4" fmla="*/ 1853334 w 2675923"/>
                  <a:gd name="connsiteY4" fmla="*/ 3134860 h 3255133"/>
                  <a:gd name="connsiteX5" fmla="*/ 1853334 w 2675923"/>
                  <a:gd name="connsiteY5" fmla="*/ 2066365 h 3255133"/>
                  <a:gd name="connsiteX6" fmla="*/ 116191 w 2675923"/>
                  <a:gd name="connsiteY6" fmla="*/ 2066365 h 3255133"/>
                  <a:gd name="connsiteX7" fmla="*/ 773 w 2675923"/>
                  <a:gd name="connsiteY7" fmla="*/ 1960121 h 3255133"/>
                  <a:gd name="connsiteX8" fmla="*/ 773 w 2675923"/>
                  <a:gd name="connsiteY8" fmla="*/ 119740 h 3255133"/>
                  <a:gd name="connsiteX9" fmla="*/ 781 w 2675923"/>
                  <a:gd name="connsiteY9" fmla="*/ 119699 h 3255133"/>
                  <a:gd name="connsiteX10" fmla="*/ 0 w 2675923"/>
                  <a:gd name="connsiteY10" fmla="*/ 115831 h 3255133"/>
                  <a:gd name="connsiteX11" fmla="*/ 102338 w 2675923"/>
                  <a:gd name="connsiteY11" fmla="*/ 13493 h 3255133"/>
                  <a:gd name="connsiteX12" fmla="*/ 716015 w 2675923"/>
                  <a:gd name="connsiteY12" fmla="*/ 13493 h 3255133"/>
                  <a:gd name="connsiteX13" fmla="*/ 826990 w 2675923"/>
                  <a:gd name="connsiteY13" fmla="*/ 125281 h 3255133"/>
                  <a:gd name="connsiteX14" fmla="*/ 826990 w 2675923"/>
                  <a:gd name="connsiteY14" fmla="*/ 1235464 h 3255133"/>
                  <a:gd name="connsiteX15" fmla="*/ 1365069 w 2675923"/>
                  <a:gd name="connsiteY15" fmla="*/ 1235464 h 3255133"/>
                  <a:gd name="connsiteX16" fmla="*/ 1467407 w 2675923"/>
                  <a:gd name="connsiteY16" fmla="*/ 1337802 h 3255133"/>
                  <a:gd name="connsiteX17" fmla="*/ 1365069 w 2675923"/>
                  <a:gd name="connsiteY17" fmla="*/ 1440140 h 3255133"/>
                  <a:gd name="connsiteX18" fmla="*/ 746471 w 2675923"/>
                  <a:gd name="connsiteY18" fmla="*/ 1440140 h 3255133"/>
                  <a:gd name="connsiteX19" fmla="*/ 622314 w 2675923"/>
                  <a:gd name="connsiteY19" fmla="*/ 1342207 h 3255133"/>
                  <a:gd name="connsiteX20" fmla="*/ 622314 w 2675923"/>
                  <a:gd name="connsiteY20" fmla="*/ 218169 h 3255133"/>
                  <a:gd name="connsiteX21" fmla="*/ 205449 w 2675923"/>
                  <a:gd name="connsiteY21" fmla="*/ 218169 h 3255133"/>
                  <a:gd name="connsiteX22" fmla="*/ 205449 w 2675923"/>
                  <a:gd name="connsiteY22" fmla="*/ 1861688 h 3255133"/>
                  <a:gd name="connsiteX23" fmla="*/ 1958044 w 2675923"/>
                  <a:gd name="connsiteY23" fmla="*/ 1861688 h 3255133"/>
                  <a:gd name="connsiteX24" fmla="*/ 2058011 w 2675923"/>
                  <a:gd name="connsiteY24" fmla="*/ 1975770 h 3255133"/>
                  <a:gd name="connsiteX25" fmla="*/ 2058011 w 2675923"/>
                  <a:gd name="connsiteY25" fmla="*/ 3050411 h 3255133"/>
                  <a:gd name="connsiteX26" fmla="*/ 2471247 w 2675923"/>
                  <a:gd name="connsiteY26" fmla="*/ 3050411 h 3255133"/>
                  <a:gd name="connsiteX27" fmla="*/ 2471247 w 2675923"/>
                  <a:gd name="connsiteY27" fmla="*/ 2534386 h 3255133"/>
                  <a:gd name="connsiteX28" fmla="*/ 2573585 w 2675923"/>
                  <a:gd name="connsiteY28" fmla="*/ 2432048 h 3255133"/>
                  <a:gd name="connsiteX29" fmla="*/ 2675923 w 2675923"/>
                  <a:gd name="connsiteY29" fmla="*/ 2534386 h 3255133"/>
                  <a:gd name="connsiteX0" fmla="*/ 2675923 w 2675923"/>
                  <a:gd name="connsiteY0" fmla="*/ 2544557 h 3265304"/>
                  <a:gd name="connsiteX1" fmla="*/ 2675923 w 2675923"/>
                  <a:gd name="connsiteY1" fmla="*/ 3161660 h 3265304"/>
                  <a:gd name="connsiteX2" fmla="*/ 2573585 w 2675923"/>
                  <a:gd name="connsiteY2" fmla="*/ 3263998 h 3265304"/>
                  <a:gd name="connsiteX3" fmla="*/ 1964782 w 2675923"/>
                  <a:gd name="connsiteY3" fmla="*/ 3265258 h 3265304"/>
                  <a:gd name="connsiteX4" fmla="*/ 1853334 w 2675923"/>
                  <a:gd name="connsiteY4" fmla="*/ 3145031 h 3265304"/>
                  <a:gd name="connsiteX5" fmla="*/ 1853334 w 2675923"/>
                  <a:gd name="connsiteY5" fmla="*/ 2076536 h 3265304"/>
                  <a:gd name="connsiteX6" fmla="*/ 116191 w 2675923"/>
                  <a:gd name="connsiteY6" fmla="*/ 2076536 h 3265304"/>
                  <a:gd name="connsiteX7" fmla="*/ 773 w 2675923"/>
                  <a:gd name="connsiteY7" fmla="*/ 1970292 h 3265304"/>
                  <a:gd name="connsiteX8" fmla="*/ 773 w 2675923"/>
                  <a:gd name="connsiteY8" fmla="*/ 129911 h 3265304"/>
                  <a:gd name="connsiteX9" fmla="*/ 781 w 2675923"/>
                  <a:gd name="connsiteY9" fmla="*/ 129870 h 3265304"/>
                  <a:gd name="connsiteX10" fmla="*/ 0 w 2675923"/>
                  <a:gd name="connsiteY10" fmla="*/ 126002 h 3265304"/>
                  <a:gd name="connsiteX11" fmla="*/ 102338 w 2675923"/>
                  <a:gd name="connsiteY11" fmla="*/ 23664 h 3265304"/>
                  <a:gd name="connsiteX12" fmla="*/ 716015 w 2675923"/>
                  <a:gd name="connsiteY12" fmla="*/ 23664 h 3265304"/>
                  <a:gd name="connsiteX13" fmla="*/ 826990 w 2675923"/>
                  <a:gd name="connsiteY13" fmla="*/ 135452 h 3265304"/>
                  <a:gd name="connsiteX14" fmla="*/ 826990 w 2675923"/>
                  <a:gd name="connsiteY14" fmla="*/ 1245635 h 3265304"/>
                  <a:gd name="connsiteX15" fmla="*/ 1365069 w 2675923"/>
                  <a:gd name="connsiteY15" fmla="*/ 1245635 h 3265304"/>
                  <a:gd name="connsiteX16" fmla="*/ 1467407 w 2675923"/>
                  <a:gd name="connsiteY16" fmla="*/ 1347973 h 3265304"/>
                  <a:gd name="connsiteX17" fmla="*/ 1365069 w 2675923"/>
                  <a:gd name="connsiteY17" fmla="*/ 1450311 h 3265304"/>
                  <a:gd name="connsiteX18" fmla="*/ 746471 w 2675923"/>
                  <a:gd name="connsiteY18" fmla="*/ 1450311 h 3265304"/>
                  <a:gd name="connsiteX19" fmla="*/ 622314 w 2675923"/>
                  <a:gd name="connsiteY19" fmla="*/ 1352378 h 3265304"/>
                  <a:gd name="connsiteX20" fmla="*/ 622314 w 2675923"/>
                  <a:gd name="connsiteY20" fmla="*/ 228340 h 3265304"/>
                  <a:gd name="connsiteX21" fmla="*/ 205449 w 2675923"/>
                  <a:gd name="connsiteY21" fmla="*/ 228340 h 3265304"/>
                  <a:gd name="connsiteX22" fmla="*/ 205449 w 2675923"/>
                  <a:gd name="connsiteY22" fmla="*/ 1871859 h 3265304"/>
                  <a:gd name="connsiteX23" fmla="*/ 1958044 w 2675923"/>
                  <a:gd name="connsiteY23" fmla="*/ 1871859 h 3265304"/>
                  <a:gd name="connsiteX24" fmla="*/ 2058011 w 2675923"/>
                  <a:gd name="connsiteY24" fmla="*/ 1985941 h 3265304"/>
                  <a:gd name="connsiteX25" fmla="*/ 2058011 w 2675923"/>
                  <a:gd name="connsiteY25" fmla="*/ 3060582 h 3265304"/>
                  <a:gd name="connsiteX26" fmla="*/ 2471247 w 2675923"/>
                  <a:gd name="connsiteY26" fmla="*/ 3060582 h 3265304"/>
                  <a:gd name="connsiteX27" fmla="*/ 2471247 w 2675923"/>
                  <a:gd name="connsiteY27" fmla="*/ 2544557 h 3265304"/>
                  <a:gd name="connsiteX28" fmla="*/ 2573585 w 2675923"/>
                  <a:gd name="connsiteY28" fmla="*/ 2442219 h 3265304"/>
                  <a:gd name="connsiteX29" fmla="*/ 2675923 w 2675923"/>
                  <a:gd name="connsiteY29" fmla="*/ 2544557 h 3265304"/>
                  <a:gd name="connsiteX0" fmla="*/ 2675923 w 2675923"/>
                  <a:gd name="connsiteY0" fmla="*/ 2522934 h 3243681"/>
                  <a:gd name="connsiteX1" fmla="*/ 2675923 w 2675923"/>
                  <a:gd name="connsiteY1" fmla="*/ 3140037 h 3243681"/>
                  <a:gd name="connsiteX2" fmla="*/ 2573585 w 2675923"/>
                  <a:gd name="connsiteY2" fmla="*/ 3242375 h 3243681"/>
                  <a:gd name="connsiteX3" fmla="*/ 1964782 w 2675923"/>
                  <a:gd name="connsiteY3" fmla="*/ 3243635 h 3243681"/>
                  <a:gd name="connsiteX4" fmla="*/ 1853334 w 2675923"/>
                  <a:gd name="connsiteY4" fmla="*/ 3123408 h 3243681"/>
                  <a:gd name="connsiteX5" fmla="*/ 1853334 w 2675923"/>
                  <a:gd name="connsiteY5" fmla="*/ 2054913 h 3243681"/>
                  <a:gd name="connsiteX6" fmla="*/ 116191 w 2675923"/>
                  <a:gd name="connsiteY6" fmla="*/ 2054913 h 3243681"/>
                  <a:gd name="connsiteX7" fmla="*/ 773 w 2675923"/>
                  <a:gd name="connsiteY7" fmla="*/ 1948669 h 3243681"/>
                  <a:gd name="connsiteX8" fmla="*/ 773 w 2675923"/>
                  <a:gd name="connsiteY8" fmla="*/ 108288 h 3243681"/>
                  <a:gd name="connsiteX9" fmla="*/ 781 w 2675923"/>
                  <a:gd name="connsiteY9" fmla="*/ 108247 h 3243681"/>
                  <a:gd name="connsiteX10" fmla="*/ 0 w 2675923"/>
                  <a:gd name="connsiteY10" fmla="*/ 104379 h 3243681"/>
                  <a:gd name="connsiteX11" fmla="*/ 102338 w 2675923"/>
                  <a:gd name="connsiteY11" fmla="*/ 2041 h 3243681"/>
                  <a:gd name="connsiteX12" fmla="*/ 716015 w 2675923"/>
                  <a:gd name="connsiteY12" fmla="*/ 2041 h 3243681"/>
                  <a:gd name="connsiteX13" fmla="*/ 826990 w 2675923"/>
                  <a:gd name="connsiteY13" fmla="*/ 113829 h 3243681"/>
                  <a:gd name="connsiteX14" fmla="*/ 826990 w 2675923"/>
                  <a:gd name="connsiteY14" fmla="*/ 1224012 h 3243681"/>
                  <a:gd name="connsiteX15" fmla="*/ 1365069 w 2675923"/>
                  <a:gd name="connsiteY15" fmla="*/ 1224012 h 3243681"/>
                  <a:gd name="connsiteX16" fmla="*/ 1467407 w 2675923"/>
                  <a:gd name="connsiteY16" fmla="*/ 1326350 h 3243681"/>
                  <a:gd name="connsiteX17" fmla="*/ 1365069 w 2675923"/>
                  <a:gd name="connsiteY17" fmla="*/ 1428688 h 3243681"/>
                  <a:gd name="connsiteX18" fmla="*/ 746471 w 2675923"/>
                  <a:gd name="connsiteY18" fmla="*/ 1428688 h 3243681"/>
                  <a:gd name="connsiteX19" fmla="*/ 622314 w 2675923"/>
                  <a:gd name="connsiteY19" fmla="*/ 1330755 h 3243681"/>
                  <a:gd name="connsiteX20" fmla="*/ 622314 w 2675923"/>
                  <a:gd name="connsiteY20" fmla="*/ 206717 h 3243681"/>
                  <a:gd name="connsiteX21" fmla="*/ 205449 w 2675923"/>
                  <a:gd name="connsiteY21" fmla="*/ 206717 h 3243681"/>
                  <a:gd name="connsiteX22" fmla="*/ 205449 w 2675923"/>
                  <a:gd name="connsiteY22" fmla="*/ 1850236 h 3243681"/>
                  <a:gd name="connsiteX23" fmla="*/ 1958044 w 2675923"/>
                  <a:gd name="connsiteY23" fmla="*/ 1850236 h 3243681"/>
                  <a:gd name="connsiteX24" fmla="*/ 2058011 w 2675923"/>
                  <a:gd name="connsiteY24" fmla="*/ 1964318 h 3243681"/>
                  <a:gd name="connsiteX25" fmla="*/ 2058011 w 2675923"/>
                  <a:gd name="connsiteY25" fmla="*/ 3038959 h 3243681"/>
                  <a:gd name="connsiteX26" fmla="*/ 2471247 w 2675923"/>
                  <a:gd name="connsiteY26" fmla="*/ 3038959 h 3243681"/>
                  <a:gd name="connsiteX27" fmla="*/ 2471247 w 2675923"/>
                  <a:gd name="connsiteY27" fmla="*/ 2522934 h 3243681"/>
                  <a:gd name="connsiteX28" fmla="*/ 2573585 w 2675923"/>
                  <a:gd name="connsiteY28" fmla="*/ 2420596 h 3243681"/>
                  <a:gd name="connsiteX29" fmla="*/ 2675923 w 2675923"/>
                  <a:gd name="connsiteY29" fmla="*/ 2522934 h 3243681"/>
                  <a:gd name="connsiteX0" fmla="*/ 2675923 w 2675923"/>
                  <a:gd name="connsiteY0" fmla="*/ 2520929 h 3241676"/>
                  <a:gd name="connsiteX1" fmla="*/ 2675923 w 2675923"/>
                  <a:gd name="connsiteY1" fmla="*/ 3138032 h 3241676"/>
                  <a:gd name="connsiteX2" fmla="*/ 2573585 w 2675923"/>
                  <a:gd name="connsiteY2" fmla="*/ 3240370 h 3241676"/>
                  <a:gd name="connsiteX3" fmla="*/ 1964782 w 2675923"/>
                  <a:gd name="connsiteY3" fmla="*/ 3241630 h 3241676"/>
                  <a:gd name="connsiteX4" fmla="*/ 1853334 w 2675923"/>
                  <a:gd name="connsiteY4" fmla="*/ 3121403 h 3241676"/>
                  <a:gd name="connsiteX5" fmla="*/ 1853334 w 2675923"/>
                  <a:gd name="connsiteY5" fmla="*/ 2052908 h 3241676"/>
                  <a:gd name="connsiteX6" fmla="*/ 116191 w 2675923"/>
                  <a:gd name="connsiteY6" fmla="*/ 2052908 h 3241676"/>
                  <a:gd name="connsiteX7" fmla="*/ 773 w 2675923"/>
                  <a:gd name="connsiteY7" fmla="*/ 1946664 h 3241676"/>
                  <a:gd name="connsiteX8" fmla="*/ 773 w 2675923"/>
                  <a:gd name="connsiteY8" fmla="*/ 106283 h 3241676"/>
                  <a:gd name="connsiteX9" fmla="*/ 781 w 2675923"/>
                  <a:gd name="connsiteY9" fmla="*/ 106242 h 3241676"/>
                  <a:gd name="connsiteX10" fmla="*/ 0 w 2675923"/>
                  <a:gd name="connsiteY10" fmla="*/ 102374 h 3241676"/>
                  <a:gd name="connsiteX11" fmla="*/ 102338 w 2675923"/>
                  <a:gd name="connsiteY11" fmla="*/ 36 h 3241676"/>
                  <a:gd name="connsiteX12" fmla="*/ 716015 w 2675923"/>
                  <a:gd name="connsiteY12" fmla="*/ 36 h 3241676"/>
                  <a:gd name="connsiteX13" fmla="*/ 826990 w 2675923"/>
                  <a:gd name="connsiteY13" fmla="*/ 111824 h 3241676"/>
                  <a:gd name="connsiteX14" fmla="*/ 826990 w 2675923"/>
                  <a:gd name="connsiteY14" fmla="*/ 1222007 h 3241676"/>
                  <a:gd name="connsiteX15" fmla="*/ 1365069 w 2675923"/>
                  <a:gd name="connsiteY15" fmla="*/ 1222007 h 3241676"/>
                  <a:gd name="connsiteX16" fmla="*/ 1467407 w 2675923"/>
                  <a:gd name="connsiteY16" fmla="*/ 1324345 h 3241676"/>
                  <a:gd name="connsiteX17" fmla="*/ 1365069 w 2675923"/>
                  <a:gd name="connsiteY17" fmla="*/ 1426683 h 3241676"/>
                  <a:gd name="connsiteX18" fmla="*/ 746471 w 2675923"/>
                  <a:gd name="connsiteY18" fmla="*/ 1426683 h 3241676"/>
                  <a:gd name="connsiteX19" fmla="*/ 622314 w 2675923"/>
                  <a:gd name="connsiteY19" fmla="*/ 1328750 h 3241676"/>
                  <a:gd name="connsiteX20" fmla="*/ 622314 w 2675923"/>
                  <a:gd name="connsiteY20" fmla="*/ 204712 h 3241676"/>
                  <a:gd name="connsiteX21" fmla="*/ 205449 w 2675923"/>
                  <a:gd name="connsiteY21" fmla="*/ 204712 h 3241676"/>
                  <a:gd name="connsiteX22" fmla="*/ 205449 w 2675923"/>
                  <a:gd name="connsiteY22" fmla="*/ 1848231 h 3241676"/>
                  <a:gd name="connsiteX23" fmla="*/ 1958044 w 2675923"/>
                  <a:gd name="connsiteY23" fmla="*/ 1848231 h 3241676"/>
                  <a:gd name="connsiteX24" fmla="*/ 2058011 w 2675923"/>
                  <a:gd name="connsiteY24" fmla="*/ 1962313 h 3241676"/>
                  <a:gd name="connsiteX25" fmla="*/ 2058011 w 2675923"/>
                  <a:gd name="connsiteY25" fmla="*/ 3036954 h 3241676"/>
                  <a:gd name="connsiteX26" fmla="*/ 2471247 w 2675923"/>
                  <a:gd name="connsiteY26" fmla="*/ 3036954 h 3241676"/>
                  <a:gd name="connsiteX27" fmla="*/ 2471247 w 2675923"/>
                  <a:gd name="connsiteY27" fmla="*/ 2520929 h 3241676"/>
                  <a:gd name="connsiteX28" fmla="*/ 2573585 w 2675923"/>
                  <a:gd name="connsiteY28" fmla="*/ 2418591 h 3241676"/>
                  <a:gd name="connsiteX29" fmla="*/ 2675923 w 2675923"/>
                  <a:gd name="connsiteY29" fmla="*/ 2520929 h 3241676"/>
                  <a:gd name="connsiteX0" fmla="*/ 2675923 w 2675923"/>
                  <a:gd name="connsiteY0" fmla="*/ 2520899 h 3241646"/>
                  <a:gd name="connsiteX1" fmla="*/ 2675923 w 2675923"/>
                  <a:gd name="connsiteY1" fmla="*/ 3138002 h 3241646"/>
                  <a:gd name="connsiteX2" fmla="*/ 2573585 w 2675923"/>
                  <a:gd name="connsiteY2" fmla="*/ 3240340 h 3241646"/>
                  <a:gd name="connsiteX3" fmla="*/ 1964782 w 2675923"/>
                  <a:gd name="connsiteY3" fmla="*/ 3241600 h 3241646"/>
                  <a:gd name="connsiteX4" fmla="*/ 1853334 w 2675923"/>
                  <a:gd name="connsiteY4" fmla="*/ 3121373 h 3241646"/>
                  <a:gd name="connsiteX5" fmla="*/ 1853334 w 2675923"/>
                  <a:gd name="connsiteY5" fmla="*/ 2052878 h 3241646"/>
                  <a:gd name="connsiteX6" fmla="*/ 116191 w 2675923"/>
                  <a:gd name="connsiteY6" fmla="*/ 2052878 h 3241646"/>
                  <a:gd name="connsiteX7" fmla="*/ 773 w 2675923"/>
                  <a:gd name="connsiteY7" fmla="*/ 1946634 h 3241646"/>
                  <a:gd name="connsiteX8" fmla="*/ 773 w 2675923"/>
                  <a:gd name="connsiteY8" fmla="*/ 106253 h 3241646"/>
                  <a:gd name="connsiteX9" fmla="*/ 781 w 2675923"/>
                  <a:gd name="connsiteY9" fmla="*/ 106212 h 3241646"/>
                  <a:gd name="connsiteX10" fmla="*/ 0 w 2675923"/>
                  <a:gd name="connsiteY10" fmla="*/ 102344 h 3241646"/>
                  <a:gd name="connsiteX11" fmla="*/ 102338 w 2675923"/>
                  <a:gd name="connsiteY11" fmla="*/ 6 h 3241646"/>
                  <a:gd name="connsiteX12" fmla="*/ 716015 w 2675923"/>
                  <a:gd name="connsiteY12" fmla="*/ 6 h 3241646"/>
                  <a:gd name="connsiteX13" fmla="*/ 826990 w 2675923"/>
                  <a:gd name="connsiteY13" fmla="*/ 111794 h 3241646"/>
                  <a:gd name="connsiteX14" fmla="*/ 826990 w 2675923"/>
                  <a:gd name="connsiteY14" fmla="*/ 1221977 h 3241646"/>
                  <a:gd name="connsiteX15" fmla="*/ 1365069 w 2675923"/>
                  <a:gd name="connsiteY15" fmla="*/ 1221977 h 3241646"/>
                  <a:gd name="connsiteX16" fmla="*/ 1467407 w 2675923"/>
                  <a:gd name="connsiteY16" fmla="*/ 1324315 h 3241646"/>
                  <a:gd name="connsiteX17" fmla="*/ 1365069 w 2675923"/>
                  <a:gd name="connsiteY17" fmla="*/ 1426653 h 3241646"/>
                  <a:gd name="connsiteX18" fmla="*/ 746471 w 2675923"/>
                  <a:gd name="connsiteY18" fmla="*/ 1426653 h 3241646"/>
                  <a:gd name="connsiteX19" fmla="*/ 622314 w 2675923"/>
                  <a:gd name="connsiteY19" fmla="*/ 1328720 h 3241646"/>
                  <a:gd name="connsiteX20" fmla="*/ 622314 w 2675923"/>
                  <a:gd name="connsiteY20" fmla="*/ 204682 h 3241646"/>
                  <a:gd name="connsiteX21" fmla="*/ 205449 w 2675923"/>
                  <a:gd name="connsiteY21" fmla="*/ 204682 h 3241646"/>
                  <a:gd name="connsiteX22" fmla="*/ 205449 w 2675923"/>
                  <a:gd name="connsiteY22" fmla="*/ 1848201 h 3241646"/>
                  <a:gd name="connsiteX23" fmla="*/ 1958044 w 2675923"/>
                  <a:gd name="connsiteY23" fmla="*/ 1848201 h 3241646"/>
                  <a:gd name="connsiteX24" fmla="*/ 2058011 w 2675923"/>
                  <a:gd name="connsiteY24" fmla="*/ 1962283 h 3241646"/>
                  <a:gd name="connsiteX25" fmla="*/ 2058011 w 2675923"/>
                  <a:gd name="connsiteY25" fmla="*/ 3036924 h 3241646"/>
                  <a:gd name="connsiteX26" fmla="*/ 2471247 w 2675923"/>
                  <a:gd name="connsiteY26" fmla="*/ 3036924 h 3241646"/>
                  <a:gd name="connsiteX27" fmla="*/ 2471247 w 2675923"/>
                  <a:gd name="connsiteY27" fmla="*/ 2520899 h 3241646"/>
                  <a:gd name="connsiteX28" fmla="*/ 2573585 w 2675923"/>
                  <a:gd name="connsiteY28" fmla="*/ 2418561 h 3241646"/>
                  <a:gd name="connsiteX29" fmla="*/ 2675923 w 2675923"/>
                  <a:gd name="connsiteY29" fmla="*/ 2520899 h 3241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675923" h="3241646">
                    <a:moveTo>
                      <a:pt x="2675923" y="2520899"/>
                    </a:moveTo>
                    <a:lnTo>
                      <a:pt x="2675923" y="3138002"/>
                    </a:lnTo>
                    <a:cubicBezTo>
                      <a:pt x="2675923" y="3194522"/>
                      <a:pt x="2630105" y="3240340"/>
                      <a:pt x="2573585" y="3240340"/>
                    </a:cubicBezTo>
                    <a:lnTo>
                      <a:pt x="1964782" y="3241600"/>
                    </a:lnTo>
                    <a:cubicBezTo>
                      <a:pt x="1878083" y="3243209"/>
                      <a:pt x="1845715" y="3202813"/>
                      <a:pt x="1853334" y="3121373"/>
                    </a:cubicBezTo>
                    <a:lnTo>
                      <a:pt x="1853334" y="2052878"/>
                    </a:lnTo>
                    <a:lnTo>
                      <a:pt x="116191" y="2052878"/>
                    </a:lnTo>
                    <a:cubicBezTo>
                      <a:pt x="57462" y="2063752"/>
                      <a:pt x="-3804" y="2016281"/>
                      <a:pt x="773" y="1946634"/>
                    </a:cubicBezTo>
                    <a:lnTo>
                      <a:pt x="773" y="106253"/>
                    </a:lnTo>
                    <a:cubicBezTo>
                      <a:pt x="776" y="106239"/>
                      <a:pt x="778" y="106226"/>
                      <a:pt x="781" y="106212"/>
                    </a:cubicBezTo>
                    <a:lnTo>
                      <a:pt x="0" y="102344"/>
                    </a:lnTo>
                    <a:cubicBezTo>
                      <a:pt x="0" y="45824"/>
                      <a:pt x="45818" y="6"/>
                      <a:pt x="102338" y="6"/>
                    </a:cubicBezTo>
                    <a:lnTo>
                      <a:pt x="716015" y="6"/>
                    </a:lnTo>
                    <a:cubicBezTo>
                      <a:pt x="770116" y="-413"/>
                      <a:pt x="825160" y="22438"/>
                      <a:pt x="826990" y="111794"/>
                    </a:cubicBezTo>
                    <a:lnTo>
                      <a:pt x="826990" y="1221977"/>
                    </a:lnTo>
                    <a:lnTo>
                      <a:pt x="1365069" y="1221977"/>
                    </a:lnTo>
                    <a:cubicBezTo>
                      <a:pt x="1421589" y="1221977"/>
                      <a:pt x="1467407" y="1267795"/>
                      <a:pt x="1467407" y="1324315"/>
                    </a:cubicBezTo>
                    <a:cubicBezTo>
                      <a:pt x="1467407" y="1380835"/>
                      <a:pt x="1421589" y="1426653"/>
                      <a:pt x="1365069" y="1426653"/>
                    </a:cubicBezTo>
                    <a:lnTo>
                      <a:pt x="746471" y="1426653"/>
                    </a:lnTo>
                    <a:cubicBezTo>
                      <a:pt x="669367" y="1429734"/>
                      <a:pt x="623219" y="1392327"/>
                      <a:pt x="622314" y="1328720"/>
                    </a:cubicBezTo>
                    <a:lnTo>
                      <a:pt x="622314" y="204682"/>
                    </a:lnTo>
                    <a:lnTo>
                      <a:pt x="205449" y="204682"/>
                    </a:lnTo>
                    <a:lnTo>
                      <a:pt x="205449" y="1848201"/>
                    </a:lnTo>
                    <a:lnTo>
                      <a:pt x="1958044" y="1848201"/>
                    </a:lnTo>
                    <a:cubicBezTo>
                      <a:pt x="2031060" y="1850550"/>
                      <a:pt x="2065163" y="1885612"/>
                      <a:pt x="2058011" y="1962283"/>
                    </a:cubicBezTo>
                    <a:lnTo>
                      <a:pt x="2058011" y="3036924"/>
                    </a:lnTo>
                    <a:lnTo>
                      <a:pt x="2471247" y="3036924"/>
                    </a:lnTo>
                    <a:lnTo>
                      <a:pt x="2471247" y="2520899"/>
                    </a:lnTo>
                    <a:cubicBezTo>
                      <a:pt x="2471247" y="2464379"/>
                      <a:pt x="2517065" y="2418561"/>
                      <a:pt x="2573585" y="2418561"/>
                    </a:cubicBezTo>
                    <a:cubicBezTo>
                      <a:pt x="2630105" y="2418561"/>
                      <a:pt x="2675923" y="2464379"/>
                      <a:pt x="2675923" y="2520899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Freeform 24"/>
              <p:cNvSpPr/>
              <p:nvPr/>
            </p:nvSpPr>
            <p:spPr>
              <a:xfrm rot="5400000">
                <a:off x="5017364" y="3512725"/>
                <a:ext cx="1430159" cy="1419846"/>
              </a:xfrm>
              <a:custGeom>
                <a:avLst/>
                <a:gdLst>
                  <a:gd name="connsiteX0" fmla="*/ 0 w 1430159"/>
                  <a:gd name="connsiteY0" fmla="*/ 1303568 h 1419846"/>
                  <a:gd name="connsiteX1" fmla="*/ 0 w 1430159"/>
                  <a:gd name="connsiteY1" fmla="*/ 102338 h 1419846"/>
                  <a:gd name="connsiteX2" fmla="*/ 102338 w 1430159"/>
                  <a:gd name="connsiteY2" fmla="*/ 0 h 1419846"/>
                  <a:gd name="connsiteX3" fmla="*/ 204676 w 1430159"/>
                  <a:gd name="connsiteY3" fmla="*/ 102338 h 1419846"/>
                  <a:gd name="connsiteX4" fmla="*/ 204676 w 1430159"/>
                  <a:gd name="connsiteY4" fmla="*/ 1215169 h 1419846"/>
                  <a:gd name="connsiteX5" fmla="*/ 1225483 w 1430159"/>
                  <a:gd name="connsiteY5" fmla="*/ 1215169 h 1419846"/>
                  <a:gd name="connsiteX6" fmla="*/ 1225483 w 1430159"/>
                  <a:gd name="connsiteY6" fmla="*/ 768290 h 1419846"/>
                  <a:gd name="connsiteX7" fmla="*/ 1327821 w 1430159"/>
                  <a:gd name="connsiteY7" fmla="*/ 665952 h 1419846"/>
                  <a:gd name="connsiteX8" fmla="*/ 1430159 w 1430159"/>
                  <a:gd name="connsiteY8" fmla="*/ 768290 h 1419846"/>
                  <a:gd name="connsiteX9" fmla="*/ 1430159 w 1430159"/>
                  <a:gd name="connsiteY9" fmla="*/ 1317426 h 1419846"/>
                  <a:gd name="connsiteX10" fmla="*/ 1327821 w 1430159"/>
                  <a:gd name="connsiteY10" fmla="*/ 1419764 h 1419846"/>
                  <a:gd name="connsiteX11" fmla="*/ 1327451 w 1430159"/>
                  <a:gd name="connsiteY11" fmla="*/ 1419689 h 1419846"/>
                  <a:gd name="connsiteX12" fmla="*/ 1326677 w 1430159"/>
                  <a:gd name="connsiteY12" fmla="*/ 1419846 h 1419846"/>
                  <a:gd name="connsiteX13" fmla="*/ 102738 w 1430159"/>
                  <a:gd name="connsiteY13" fmla="*/ 1419846 h 1419846"/>
                  <a:gd name="connsiteX14" fmla="*/ 400 w 1430159"/>
                  <a:gd name="connsiteY14" fmla="*/ 1317507 h 1419846"/>
                  <a:gd name="connsiteX15" fmla="*/ 1607 w 1430159"/>
                  <a:gd name="connsiteY15" fmla="*/ 1311529 h 1419846"/>
                  <a:gd name="connsiteX0" fmla="*/ 1607 w 1430159"/>
                  <a:gd name="connsiteY0" fmla="*/ 1311529 h 1419846"/>
                  <a:gd name="connsiteX1" fmla="*/ 0 w 1430159"/>
                  <a:gd name="connsiteY1" fmla="*/ 102338 h 1419846"/>
                  <a:gd name="connsiteX2" fmla="*/ 102338 w 1430159"/>
                  <a:gd name="connsiteY2" fmla="*/ 0 h 1419846"/>
                  <a:gd name="connsiteX3" fmla="*/ 204676 w 1430159"/>
                  <a:gd name="connsiteY3" fmla="*/ 102338 h 1419846"/>
                  <a:gd name="connsiteX4" fmla="*/ 204676 w 1430159"/>
                  <a:gd name="connsiteY4" fmla="*/ 1215169 h 1419846"/>
                  <a:gd name="connsiteX5" fmla="*/ 1225483 w 1430159"/>
                  <a:gd name="connsiteY5" fmla="*/ 1215169 h 1419846"/>
                  <a:gd name="connsiteX6" fmla="*/ 1225483 w 1430159"/>
                  <a:gd name="connsiteY6" fmla="*/ 768290 h 1419846"/>
                  <a:gd name="connsiteX7" fmla="*/ 1327821 w 1430159"/>
                  <a:gd name="connsiteY7" fmla="*/ 665952 h 1419846"/>
                  <a:gd name="connsiteX8" fmla="*/ 1430159 w 1430159"/>
                  <a:gd name="connsiteY8" fmla="*/ 768290 h 1419846"/>
                  <a:gd name="connsiteX9" fmla="*/ 1430159 w 1430159"/>
                  <a:gd name="connsiteY9" fmla="*/ 1317426 h 1419846"/>
                  <a:gd name="connsiteX10" fmla="*/ 1327821 w 1430159"/>
                  <a:gd name="connsiteY10" fmla="*/ 1419764 h 1419846"/>
                  <a:gd name="connsiteX11" fmla="*/ 1327451 w 1430159"/>
                  <a:gd name="connsiteY11" fmla="*/ 1419689 h 1419846"/>
                  <a:gd name="connsiteX12" fmla="*/ 1326677 w 1430159"/>
                  <a:gd name="connsiteY12" fmla="*/ 1419846 h 1419846"/>
                  <a:gd name="connsiteX13" fmla="*/ 102738 w 1430159"/>
                  <a:gd name="connsiteY13" fmla="*/ 1419846 h 1419846"/>
                  <a:gd name="connsiteX14" fmla="*/ 400 w 1430159"/>
                  <a:gd name="connsiteY14" fmla="*/ 1317507 h 1419846"/>
                  <a:gd name="connsiteX15" fmla="*/ 1607 w 1430159"/>
                  <a:gd name="connsiteY15" fmla="*/ 1311529 h 1419846"/>
                  <a:gd name="connsiteX0" fmla="*/ 400 w 1430159"/>
                  <a:gd name="connsiteY0" fmla="*/ 1317507 h 1419846"/>
                  <a:gd name="connsiteX1" fmla="*/ 0 w 1430159"/>
                  <a:gd name="connsiteY1" fmla="*/ 102338 h 1419846"/>
                  <a:gd name="connsiteX2" fmla="*/ 102338 w 1430159"/>
                  <a:gd name="connsiteY2" fmla="*/ 0 h 1419846"/>
                  <a:gd name="connsiteX3" fmla="*/ 204676 w 1430159"/>
                  <a:gd name="connsiteY3" fmla="*/ 102338 h 1419846"/>
                  <a:gd name="connsiteX4" fmla="*/ 204676 w 1430159"/>
                  <a:gd name="connsiteY4" fmla="*/ 1215169 h 1419846"/>
                  <a:gd name="connsiteX5" fmla="*/ 1225483 w 1430159"/>
                  <a:gd name="connsiteY5" fmla="*/ 1215169 h 1419846"/>
                  <a:gd name="connsiteX6" fmla="*/ 1225483 w 1430159"/>
                  <a:gd name="connsiteY6" fmla="*/ 768290 h 1419846"/>
                  <a:gd name="connsiteX7" fmla="*/ 1327821 w 1430159"/>
                  <a:gd name="connsiteY7" fmla="*/ 665952 h 1419846"/>
                  <a:gd name="connsiteX8" fmla="*/ 1430159 w 1430159"/>
                  <a:gd name="connsiteY8" fmla="*/ 768290 h 1419846"/>
                  <a:gd name="connsiteX9" fmla="*/ 1430159 w 1430159"/>
                  <a:gd name="connsiteY9" fmla="*/ 1317426 h 1419846"/>
                  <a:gd name="connsiteX10" fmla="*/ 1327821 w 1430159"/>
                  <a:gd name="connsiteY10" fmla="*/ 1419764 h 1419846"/>
                  <a:gd name="connsiteX11" fmla="*/ 1327451 w 1430159"/>
                  <a:gd name="connsiteY11" fmla="*/ 1419689 h 1419846"/>
                  <a:gd name="connsiteX12" fmla="*/ 1326677 w 1430159"/>
                  <a:gd name="connsiteY12" fmla="*/ 1419846 h 1419846"/>
                  <a:gd name="connsiteX13" fmla="*/ 102738 w 1430159"/>
                  <a:gd name="connsiteY13" fmla="*/ 1419846 h 1419846"/>
                  <a:gd name="connsiteX14" fmla="*/ 400 w 1430159"/>
                  <a:gd name="connsiteY14" fmla="*/ 1317507 h 1419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430159" h="1419846">
                    <a:moveTo>
                      <a:pt x="400" y="1317507"/>
                    </a:moveTo>
                    <a:cubicBezTo>
                      <a:pt x="267" y="912451"/>
                      <a:pt x="133" y="507394"/>
                      <a:pt x="0" y="102338"/>
                    </a:cubicBezTo>
                    <a:cubicBezTo>
                      <a:pt x="0" y="45818"/>
                      <a:pt x="45818" y="0"/>
                      <a:pt x="102338" y="0"/>
                    </a:cubicBezTo>
                    <a:cubicBezTo>
                      <a:pt x="158858" y="0"/>
                      <a:pt x="204676" y="45818"/>
                      <a:pt x="204676" y="102338"/>
                    </a:cubicBezTo>
                    <a:lnTo>
                      <a:pt x="204676" y="1215169"/>
                    </a:lnTo>
                    <a:lnTo>
                      <a:pt x="1225483" y="1215169"/>
                    </a:lnTo>
                    <a:lnTo>
                      <a:pt x="1225483" y="768290"/>
                    </a:lnTo>
                    <a:cubicBezTo>
                      <a:pt x="1225483" y="711770"/>
                      <a:pt x="1271301" y="665952"/>
                      <a:pt x="1327821" y="665952"/>
                    </a:cubicBezTo>
                    <a:cubicBezTo>
                      <a:pt x="1384341" y="665952"/>
                      <a:pt x="1430159" y="711770"/>
                      <a:pt x="1430159" y="768290"/>
                    </a:cubicBezTo>
                    <a:lnTo>
                      <a:pt x="1430159" y="1317426"/>
                    </a:lnTo>
                    <a:cubicBezTo>
                      <a:pt x="1430159" y="1373946"/>
                      <a:pt x="1384341" y="1419764"/>
                      <a:pt x="1327821" y="1419764"/>
                    </a:cubicBezTo>
                    <a:lnTo>
                      <a:pt x="1327451" y="1419689"/>
                    </a:lnTo>
                    <a:lnTo>
                      <a:pt x="1326677" y="1419846"/>
                    </a:lnTo>
                    <a:lnTo>
                      <a:pt x="102738" y="1419846"/>
                    </a:lnTo>
                    <a:cubicBezTo>
                      <a:pt x="46218" y="1419846"/>
                      <a:pt x="400" y="1374027"/>
                      <a:pt x="400" y="131750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ounded Rectangle 25"/>
              <p:cNvSpPr/>
              <p:nvPr/>
            </p:nvSpPr>
            <p:spPr>
              <a:xfrm rot="5400000">
                <a:off x="5906440" y="3794852"/>
                <a:ext cx="204676" cy="85633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7" name="Group 36"/>
          <p:cNvGrpSpPr/>
          <p:nvPr/>
        </p:nvGrpSpPr>
        <p:grpSpPr>
          <a:xfrm>
            <a:off x="4792412" y="1184332"/>
            <a:ext cx="959073" cy="959073"/>
            <a:chOff x="5342973" y="2330804"/>
            <a:chExt cx="959073" cy="959073"/>
          </a:xfrm>
        </p:grpSpPr>
        <p:sp>
          <p:nvSpPr>
            <p:cNvPr id="35" name="Rectangle 2"/>
            <p:cNvSpPr/>
            <p:nvPr/>
          </p:nvSpPr>
          <p:spPr>
            <a:xfrm>
              <a:off x="5342973" y="2330804"/>
              <a:ext cx="959073" cy="959073"/>
            </a:xfrm>
            <a:custGeom>
              <a:avLst/>
              <a:gdLst/>
              <a:ahLst/>
              <a:cxnLst/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0"/>
                  </a:lnTo>
                  <a:lnTo>
                    <a:pt x="1828800" y="1828800"/>
                  </a:lnTo>
                  <a:lnTo>
                    <a:pt x="0" y="1828800"/>
                  </a:lnTo>
                  <a:lnTo>
                    <a:pt x="0" y="1013906"/>
                  </a:lnTo>
                  <a:lnTo>
                    <a:pt x="101973" y="1013906"/>
                  </a:lnTo>
                  <a:cubicBezTo>
                    <a:pt x="131118" y="1080116"/>
                    <a:pt x="197488" y="1125865"/>
                    <a:pt x="274543" y="1125865"/>
                  </a:cubicBezTo>
                  <a:cubicBezTo>
                    <a:pt x="379753" y="1125865"/>
                    <a:pt x="465043" y="1040575"/>
                    <a:pt x="465043" y="935365"/>
                  </a:cubicBezTo>
                  <a:cubicBezTo>
                    <a:pt x="465043" y="830155"/>
                    <a:pt x="379753" y="744865"/>
                    <a:pt x="274543" y="744865"/>
                  </a:cubicBezTo>
                  <a:cubicBezTo>
                    <a:pt x="195528" y="744865"/>
                    <a:pt x="127748" y="792972"/>
                    <a:pt x="98923" y="861506"/>
                  </a:cubicBezTo>
                  <a:lnTo>
                    <a:pt x="0" y="86150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5662580" y="2592359"/>
              <a:ext cx="465004" cy="432112"/>
              <a:chOff x="9119407" y="973098"/>
              <a:chExt cx="887130" cy="824378"/>
            </a:xfrm>
            <a:solidFill>
              <a:schemeClr val="bg1"/>
            </a:solidFill>
          </p:grpSpPr>
          <p:sp>
            <p:nvSpPr>
              <p:cNvPr id="8" name="Freeform 7"/>
              <p:cNvSpPr/>
              <p:nvPr/>
            </p:nvSpPr>
            <p:spPr>
              <a:xfrm>
                <a:off x="9119407" y="1320861"/>
                <a:ext cx="887130" cy="476615"/>
              </a:xfrm>
              <a:custGeom>
                <a:avLst/>
                <a:gdLst>
                  <a:gd name="connsiteX0" fmla="*/ 2946172 w 3701144"/>
                  <a:gd name="connsiteY0" fmla="*/ 1094281 h 1988457"/>
                  <a:gd name="connsiteX1" fmla="*/ 2924501 w 3701144"/>
                  <a:gd name="connsiteY1" fmla="*/ 1134782 h 1988457"/>
                  <a:gd name="connsiteX2" fmla="*/ 2631967 w 3701144"/>
                  <a:gd name="connsiteY2" fmla="*/ 1519605 h 1988457"/>
                  <a:gd name="connsiteX3" fmla="*/ 2627961 w 3701144"/>
                  <a:gd name="connsiteY3" fmla="*/ 1523263 h 1988457"/>
                  <a:gd name="connsiteX4" fmla="*/ 2691338 w 3701144"/>
                  <a:gd name="connsiteY4" fmla="*/ 1487587 h 1988457"/>
                  <a:gd name="connsiteX5" fmla="*/ 3091005 w 3701144"/>
                  <a:gd name="connsiteY5" fmla="*/ 1132576 h 1988457"/>
                  <a:gd name="connsiteX6" fmla="*/ 3118363 w 3701144"/>
                  <a:gd name="connsiteY6" fmla="*/ 1094281 h 1988457"/>
                  <a:gd name="connsiteX7" fmla="*/ 2454445 w 3701144"/>
                  <a:gd name="connsiteY7" fmla="*/ 1094281 h 1988457"/>
                  <a:gd name="connsiteX8" fmla="*/ 2443560 w 3701144"/>
                  <a:gd name="connsiteY8" fmla="*/ 1134253 h 1988457"/>
                  <a:gd name="connsiteX9" fmla="*/ 2128929 w 3701144"/>
                  <a:gd name="connsiteY9" fmla="*/ 1681148 h 1988457"/>
                  <a:gd name="connsiteX10" fmla="*/ 2094843 w 3701144"/>
                  <a:gd name="connsiteY10" fmla="*/ 1707482 h 1988457"/>
                  <a:gd name="connsiteX11" fmla="*/ 2109504 w 3701144"/>
                  <a:gd name="connsiteY11" fmla="*/ 1705386 h 1988457"/>
                  <a:gd name="connsiteX12" fmla="*/ 2154340 w 3701144"/>
                  <a:gd name="connsiteY12" fmla="*/ 1690436 h 1988457"/>
                  <a:gd name="connsiteX13" fmla="*/ 2705076 w 3701144"/>
                  <a:gd name="connsiteY13" fmla="*/ 1209367 h 1988457"/>
                  <a:gd name="connsiteX14" fmla="*/ 2774613 w 3701144"/>
                  <a:gd name="connsiteY14" fmla="*/ 1094281 h 1988457"/>
                  <a:gd name="connsiteX15" fmla="*/ 1907080 w 3701144"/>
                  <a:gd name="connsiteY15" fmla="*/ 1094281 h 1988457"/>
                  <a:gd name="connsiteX16" fmla="*/ 1907080 w 3701144"/>
                  <a:gd name="connsiteY16" fmla="*/ 1640022 h 1988457"/>
                  <a:gd name="connsiteX17" fmla="*/ 1954316 w 3701144"/>
                  <a:gd name="connsiteY17" fmla="*/ 1623795 h 1988457"/>
                  <a:gd name="connsiteX18" fmla="*/ 2259985 w 3701144"/>
                  <a:gd name="connsiteY18" fmla="*/ 1217981 h 1988457"/>
                  <a:gd name="connsiteX19" fmla="*/ 2302470 w 3701144"/>
                  <a:gd name="connsiteY19" fmla="*/ 1094281 h 1988457"/>
                  <a:gd name="connsiteX20" fmla="*/ 1398673 w 3701144"/>
                  <a:gd name="connsiteY20" fmla="*/ 1094281 h 1988457"/>
                  <a:gd name="connsiteX21" fmla="*/ 1441158 w 3701144"/>
                  <a:gd name="connsiteY21" fmla="*/ 1217981 h 1988457"/>
                  <a:gd name="connsiteX22" fmla="*/ 1746827 w 3701144"/>
                  <a:gd name="connsiteY22" fmla="*/ 1623795 h 1988457"/>
                  <a:gd name="connsiteX23" fmla="*/ 1779548 w 3701144"/>
                  <a:gd name="connsiteY23" fmla="*/ 1635036 h 1988457"/>
                  <a:gd name="connsiteX24" fmla="*/ 1779548 w 3701144"/>
                  <a:gd name="connsiteY24" fmla="*/ 1094281 h 1988457"/>
                  <a:gd name="connsiteX25" fmla="*/ 941048 w 3701144"/>
                  <a:gd name="connsiteY25" fmla="*/ 1094281 h 1988457"/>
                  <a:gd name="connsiteX26" fmla="*/ 1010586 w 3701144"/>
                  <a:gd name="connsiteY26" fmla="*/ 1209367 h 1988457"/>
                  <a:gd name="connsiteX27" fmla="*/ 1561321 w 3701144"/>
                  <a:gd name="connsiteY27" fmla="*/ 1690436 h 1988457"/>
                  <a:gd name="connsiteX28" fmla="*/ 1601638 w 3701144"/>
                  <a:gd name="connsiteY28" fmla="*/ 1703879 h 1988457"/>
                  <a:gd name="connsiteX29" fmla="*/ 1572216 w 3701144"/>
                  <a:gd name="connsiteY29" fmla="*/ 1681148 h 1988457"/>
                  <a:gd name="connsiteX30" fmla="*/ 1257584 w 3701144"/>
                  <a:gd name="connsiteY30" fmla="*/ 1134253 h 1988457"/>
                  <a:gd name="connsiteX31" fmla="*/ 1246700 w 3701144"/>
                  <a:gd name="connsiteY31" fmla="*/ 1094281 h 1988457"/>
                  <a:gd name="connsiteX32" fmla="*/ 582781 w 3701144"/>
                  <a:gd name="connsiteY32" fmla="*/ 1094281 h 1988457"/>
                  <a:gd name="connsiteX33" fmla="*/ 610140 w 3701144"/>
                  <a:gd name="connsiteY33" fmla="*/ 1132576 h 1988457"/>
                  <a:gd name="connsiteX34" fmla="*/ 1009807 w 3701144"/>
                  <a:gd name="connsiteY34" fmla="*/ 1487587 h 1988457"/>
                  <a:gd name="connsiteX35" fmla="*/ 1111047 w 3701144"/>
                  <a:gd name="connsiteY35" fmla="*/ 1544576 h 1988457"/>
                  <a:gd name="connsiteX36" fmla="*/ 1083691 w 3701144"/>
                  <a:gd name="connsiteY36" fmla="*/ 1519605 h 1988457"/>
                  <a:gd name="connsiteX37" fmla="*/ 791158 w 3701144"/>
                  <a:gd name="connsiteY37" fmla="*/ 1134782 h 1988457"/>
                  <a:gd name="connsiteX38" fmla="*/ 769487 w 3701144"/>
                  <a:gd name="connsiteY38" fmla="*/ 1094281 h 1988457"/>
                  <a:gd name="connsiteX39" fmla="*/ 3244819 w 3701144"/>
                  <a:gd name="connsiteY39" fmla="*/ 252468 h 1988457"/>
                  <a:gd name="connsiteX40" fmla="*/ 3242590 w 3701144"/>
                  <a:gd name="connsiteY40" fmla="*/ 266131 h 1988457"/>
                  <a:gd name="connsiteX41" fmla="*/ 3079940 w 3701144"/>
                  <a:gd name="connsiteY41" fmla="*/ 817026 h 1988457"/>
                  <a:gd name="connsiteX42" fmla="*/ 3013107 w 3701144"/>
                  <a:gd name="connsiteY42" fmla="*/ 966749 h 1988457"/>
                  <a:gd name="connsiteX43" fmla="*/ 3206302 w 3701144"/>
                  <a:gd name="connsiteY43" fmla="*/ 966749 h 1988457"/>
                  <a:gd name="connsiteX44" fmla="*/ 3282676 w 3701144"/>
                  <a:gd name="connsiteY44" fmla="*/ 829360 h 1988457"/>
                  <a:gd name="connsiteX45" fmla="*/ 3432301 w 3701144"/>
                  <a:gd name="connsiteY45" fmla="*/ 300447 h 1988457"/>
                  <a:gd name="connsiteX46" fmla="*/ 3434723 w 3701144"/>
                  <a:gd name="connsiteY46" fmla="*/ 252468 h 1988457"/>
                  <a:gd name="connsiteX47" fmla="*/ 2564561 w 3701144"/>
                  <a:gd name="connsiteY47" fmla="*/ 252468 h 1988457"/>
                  <a:gd name="connsiteX48" fmla="*/ 2565691 w 3701144"/>
                  <a:gd name="connsiteY48" fmla="*/ 290285 h 1988457"/>
                  <a:gd name="connsiteX49" fmla="*/ 2495173 w 3701144"/>
                  <a:gd name="connsiteY49" fmla="*/ 944710 h 1988457"/>
                  <a:gd name="connsiteX50" fmla="*/ 2489172 w 3701144"/>
                  <a:gd name="connsiteY50" fmla="*/ 966749 h 1988457"/>
                  <a:gd name="connsiteX51" fmla="*/ 2844306 w 3701144"/>
                  <a:gd name="connsiteY51" fmla="*/ 966749 h 1988457"/>
                  <a:gd name="connsiteX52" fmla="*/ 2914639 w 3701144"/>
                  <a:gd name="connsiteY52" fmla="*/ 819696 h 1988457"/>
                  <a:gd name="connsiteX53" fmla="*/ 3067588 w 3701144"/>
                  <a:gd name="connsiteY53" fmla="*/ 352787 h 1988457"/>
                  <a:gd name="connsiteX54" fmla="*/ 3088676 w 3701144"/>
                  <a:gd name="connsiteY54" fmla="*/ 252468 h 1988457"/>
                  <a:gd name="connsiteX55" fmla="*/ 1907080 w 3701144"/>
                  <a:gd name="connsiteY55" fmla="*/ 252468 h 1988457"/>
                  <a:gd name="connsiteX56" fmla="*/ 1907080 w 3701144"/>
                  <a:gd name="connsiteY56" fmla="*/ 966749 h 1988457"/>
                  <a:gd name="connsiteX57" fmla="*/ 2338568 w 3701144"/>
                  <a:gd name="connsiteY57" fmla="*/ 966749 h 1988457"/>
                  <a:gd name="connsiteX58" fmla="*/ 2364206 w 3701144"/>
                  <a:gd name="connsiteY58" fmla="*/ 865402 h 1988457"/>
                  <a:gd name="connsiteX59" fmla="*/ 2424735 w 3701144"/>
                  <a:gd name="connsiteY59" fmla="*/ 442099 h 1988457"/>
                  <a:gd name="connsiteX60" fmla="*/ 2432158 w 3701144"/>
                  <a:gd name="connsiteY60" fmla="*/ 252468 h 1988457"/>
                  <a:gd name="connsiteX61" fmla="*/ 1268985 w 3701144"/>
                  <a:gd name="connsiteY61" fmla="*/ 252468 h 1988457"/>
                  <a:gd name="connsiteX62" fmla="*/ 1276407 w 3701144"/>
                  <a:gd name="connsiteY62" fmla="*/ 442099 h 1988457"/>
                  <a:gd name="connsiteX63" fmla="*/ 1336937 w 3701144"/>
                  <a:gd name="connsiteY63" fmla="*/ 865402 h 1988457"/>
                  <a:gd name="connsiteX64" fmla="*/ 1362575 w 3701144"/>
                  <a:gd name="connsiteY64" fmla="*/ 966749 h 1988457"/>
                  <a:gd name="connsiteX65" fmla="*/ 1779548 w 3701144"/>
                  <a:gd name="connsiteY65" fmla="*/ 966749 h 1988457"/>
                  <a:gd name="connsiteX66" fmla="*/ 1779548 w 3701144"/>
                  <a:gd name="connsiteY66" fmla="*/ 252468 h 1988457"/>
                  <a:gd name="connsiteX67" fmla="*/ 626984 w 3701144"/>
                  <a:gd name="connsiteY67" fmla="*/ 252468 h 1988457"/>
                  <a:gd name="connsiteX68" fmla="*/ 648072 w 3701144"/>
                  <a:gd name="connsiteY68" fmla="*/ 352787 h 1988457"/>
                  <a:gd name="connsiteX69" fmla="*/ 801022 w 3701144"/>
                  <a:gd name="connsiteY69" fmla="*/ 819696 h 1988457"/>
                  <a:gd name="connsiteX70" fmla="*/ 871356 w 3701144"/>
                  <a:gd name="connsiteY70" fmla="*/ 966749 h 1988457"/>
                  <a:gd name="connsiteX71" fmla="*/ 1211973 w 3701144"/>
                  <a:gd name="connsiteY71" fmla="*/ 966749 h 1988457"/>
                  <a:gd name="connsiteX72" fmla="*/ 1205972 w 3701144"/>
                  <a:gd name="connsiteY72" fmla="*/ 944710 h 1988457"/>
                  <a:gd name="connsiteX73" fmla="*/ 1135453 w 3701144"/>
                  <a:gd name="connsiteY73" fmla="*/ 290285 h 1988457"/>
                  <a:gd name="connsiteX74" fmla="*/ 1136583 w 3701144"/>
                  <a:gd name="connsiteY74" fmla="*/ 252468 h 1988457"/>
                  <a:gd name="connsiteX75" fmla="*/ 266421 w 3701144"/>
                  <a:gd name="connsiteY75" fmla="*/ 252468 h 1988457"/>
                  <a:gd name="connsiteX76" fmla="*/ 268844 w 3701144"/>
                  <a:gd name="connsiteY76" fmla="*/ 300447 h 1988457"/>
                  <a:gd name="connsiteX77" fmla="*/ 418468 w 3701144"/>
                  <a:gd name="connsiteY77" fmla="*/ 829360 h 1988457"/>
                  <a:gd name="connsiteX78" fmla="*/ 494843 w 3701144"/>
                  <a:gd name="connsiteY78" fmla="*/ 966749 h 1988457"/>
                  <a:gd name="connsiteX79" fmla="*/ 702551 w 3701144"/>
                  <a:gd name="connsiteY79" fmla="*/ 966749 h 1988457"/>
                  <a:gd name="connsiteX80" fmla="*/ 635719 w 3701144"/>
                  <a:gd name="connsiteY80" fmla="*/ 817026 h 1988457"/>
                  <a:gd name="connsiteX81" fmla="*/ 473068 w 3701144"/>
                  <a:gd name="connsiteY81" fmla="*/ 266131 h 1988457"/>
                  <a:gd name="connsiteX82" fmla="*/ 470840 w 3701144"/>
                  <a:gd name="connsiteY82" fmla="*/ 252468 h 1988457"/>
                  <a:gd name="connsiteX83" fmla="*/ 6963 w 3701144"/>
                  <a:gd name="connsiteY83" fmla="*/ 0 h 1988457"/>
                  <a:gd name="connsiteX84" fmla="*/ 267598 w 3701144"/>
                  <a:gd name="connsiteY84" fmla="*/ 0 h 1988457"/>
                  <a:gd name="connsiteX85" fmla="*/ 267154 w 3701144"/>
                  <a:gd name="connsiteY85" fmla="*/ 8790 h 1988457"/>
                  <a:gd name="connsiteX86" fmla="*/ 3433991 w 3701144"/>
                  <a:gd name="connsiteY86" fmla="*/ 8790 h 1988457"/>
                  <a:gd name="connsiteX87" fmla="*/ 3433547 w 3701144"/>
                  <a:gd name="connsiteY87" fmla="*/ 0 h 1988457"/>
                  <a:gd name="connsiteX88" fmla="*/ 3694182 w 3701144"/>
                  <a:gd name="connsiteY88" fmla="*/ 0 h 1988457"/>
                  <a:gd name="connsiteX89" fmla="*/ 3694626 w 3701144"/>
                  <a:gd name="connsiteY89" fmla="*/ 8790 h 1988457"/>
                  <a:gd name="connsiteX90" fmla="*/ 3695030 w 3701144"/>
                  <a:gd name="connsiteY90" fmla="*/ 8790 h 1988457"/>
                  <a:gd name="connsiteX91" fmla="*/ 3695030 w 3701144"/>
                  <a:gd name="connsiteY91" fmla="*/ 16795 h 1988457"/>
                  <a:gd name="connsiteX92" fmla="*/ 3701144 w 3701144"/>
                  <a:gd name="connsiteY92" fmla="*/ 137885 h 1988457"/>
                  <a:gd name="connsiteX93" fmla="*/ 1850572 w 3701144"/>
                  <a:gd name="connsiteY93" fmla="*/ 1988457 h 1988457"/>
                  <a:gd name="connsiteX94" fmla="*/ 0 w 3701144"/>
                  <a:gd name="connsiteY94" fmla="*/ 137885 h 1988457"/>
                  <a:gd name="connsiteX95" fmla="*/ 6114 w 3701144"/>
                  <a:gd name="connsiteY95" fmla="*/ 16812 h 1988457"/>
                  <a:gd name="connsiteX96" fmla="*/ 6114 w 3701144"/>
                  <a:gd name="connsiteY96" fmla="*/ 8790 h 1988457"/>
                  <a:gd name="connsiteX97" fmla="*/ 6519 w 3701144"/>
                  <a:gd name="connsiteY97" fmla="*/ 8790 h 1988457"/>
                  <a:gd name="connsiteX0" fmla="*/ 2946172 w 3701144"/>
                  <a:gd name="connsiteY0" fmla="*/ 1094281 h 1988457"/>
                  <a:gd name="connsiteX1" fmla="*/ 2924501 w 3701144"/>
                  <a:gd name="connsiteY1" fmla="*/ 1134782 h 1988457"/>
                  <a:gd name="connsiteX2" fmla="*/ 2631967 w 3701144"/>
                  <a:gd name="connsiteY2" fmla="*/ 1519605 h 1988457"/>
                  <a:gd name="connsiteX3" fmla="*/ 2627961 w 3701144"/>
                  <a:gd name="connsiteY3" fmla="*/ 1523263 h 1988457"/>
                  <a:gd name="connsiteX4" fmla="*/ 2691338 w 3701144"/>
                  <a:gd name="connsiteY4" fmla="*/ 1487587 h 1988457"/>
                  <a:gd name="connsiteX5" fmla="*/ 3091005 w 3701144"/>
                  <a:gd name="connsiteY5" fmla="*/ 1132576 h 1988457"/>
                  <a:gd name="connsiteX6" fmla="*/ 3118363 w 3701144"/>
                  <a:gd name="connsiteY6" fmla="*/ 1094281 h 1988457"/>
                  <a:gd name="connsiteX7" fmla="*/ 2946172 w 3701144"/>
                  <a:gd name="connsiteY7" fmla="*/ 1094281 h 1988457"/>
                  <a:gd name="connsiteX8" fmla="*/ 2454445 w 3701144"/>
                  <a:gd name="connsiteY8" fmla="*/ 1094281 h 1988457"/>
                  <a:gd name="connsiteX9" fmla="*/ 2443560 w 3701144"/>
                  <a:gd name="connsiteY9" fmla="*/ 1134253 h 1988457"/>
                  <a:gd name="connsiteX10" fmla="*/ 2128929 w 3701144"/>
                  <a:gd name="connsiteY10" fmla="*/ 1681148 h 1988457"/>
                  <a:gd name="connsiteX11" fmla="*/ 2094843 w 3701144"/>
                  <a:gd name="connsiteY11" fmla="*/ 1707482 h 1988457"/>
                  <a:gd name="connsiteX12" fmla="*/ 2109504 w 3701144"/>
                  <a:gd name="connsiteY12" fmla="*/ 1705386 h 1988457"/>
                  <a:gd name="connsiteX13" fmla="*/ 2154340 w 3701144"/>
                  <a:gd name="connsiteY13" fmla="*/ 1690436 h 1988457"/>
                  <a:gd name="connsiteX14" fmla="*/ 2705076 w 3701144"/>
                  <a:gd name="connsiteY14" fmla="*/ 1209367 h 1988457"/>
                  <a:gd name="connsiteX15" fmla="*/ 2774613 w 3701144"/>
                  <a:gd name="connsiteY15" fmla="*/ 1094281 h 1988457"/>
                  <a:gd name="connsiteX16" fmla="*/ 2454445 w 3701144"/>
                  <a:gd name="connsiteY16" fmla="*/ 1094281 h 1988457"/>
                  <a:gd name="connsiteX17" fmla="*/ 1907080 w 3701144"/>
                  <a:gd name="connsiteY17" fmla="*/ 1094281 h 1988457"/>
                  <a:gd name="connsiteX18" fmla="*/ 1907080 w 3701144"/>
                  <a:gd name="connsiteY18" fmla="*/ 1640022 h 1988457"/>
                  <a:gd name="connsiteX19" fmla="*/ 1954316 w 3701144"/>
                  <a:gd name="connsiteY19" fmla="*/ 1623795 h 1988457"/>
                  <a:gd name="connsiteX20" fmla="*/ 2259985 w 3701144"/>
                  <a:gd name="connsiteY20" fmla="*/ 1217981 h 1988457"/>
                  <a:gd name="connsiteX21" fmla="*/ 2302470 w 3701144"/>
                  <a:gd name="connsiteY21" fmla="*/ 1094281 h 1988457"/>
                  <a:gd name="connsiteX22" fmla="*/ 1907080 w 3701144"/>
                  <a:gd name="connsiteY22" fmla="*/ 1094281 h 1988457"/>
                  <a:gd name="connsiteX23" fmla="*/ 1398673 w 3701144"/>
                  <a:gd name="connsiteY23" fmla="*/ 1094281 h 1988457"/>
                  <a:gd name="connsiteX24" fmla="*/ 1441158 w 3701144"/>
                  <a:gd name="connsiteY24" fmla="*/ 1217981 h 1988457"/>
                  <a:gd name="connsiteX25" fmla="*/ 1746827 w 3701144"/>
                  <a:gd name="connsiteY25" fmla="*/ 1623795 h 1988457"/>
                  <a:gd name="connsiteX26" fmla="*/ 1779548 w 3701144"/>
                  <a:gd name="connsiteY26" fmla="*/ 1635036 h 1988457"/>
                  <a:gd name="connsiteX27" fmla="*/ 1779548 w 3701144"/>
                  <a:gd name="connsiteY27" fmla="*/ 1094281 h 1988457"/>
                  <a:gd name="connsiteX28" fmla="*/ 1398673 w 3701144"/>
                  <a:gd name="connsiteY28" fmla="*/ 1094281 h 1988457"/>
                  <a:gd name="connsiteX29" fmla="*/ 941048 w 3701144"/>
                  <a:gd name="connsiteY29" fmla="*/ 1094281 h 1988457"/>
                  <a:gd name="connsiteX30" fmla="*/ 1010586 w 3701144"/>
                  <a:gd name="connsiteY30" fmla="*/ 1209367 h 1988457"/>
                  <a:gd name="connsiteX31" fmla="*/ 1561321 w 3701144"/>
                  <a:gd name="connsiteY31" fmla="*/ 1690436 h 1988457"/>
                  <a:gd name="connsiteX32" fmla="*/ 1601638 w 3701144"/>
                  <a:gd name="connsiteY32" fmla="*/ 1703879 h 1988457"/>
                  <a:gd name="connsiteX33" fmla="*/ 1572216 w 3701144"/>
                  <a:gd name="connsiteY33" fmla="*/ 1681148 h 1988457"/>
                  <a:gd name="connsiteX34" fmla="*/ 1257584 w 3701144"/>
                  <a:gd name="connsiteY34" fmla="*/ 1134253 h 1988457"/>
                  <a:gd name="connsiteX35" fmla="*/ 1246700 w 3701144"/>
                  <a:gd name="connsiteY35" fmla="*/ 1094281 h 1988457"/>
                  <a:gd name="connsiteX36" fmla="*/ 941048 w 3701144"/>
                  <a:gd name="connsiteY36" fmla="*/ 1094281 h 1988457"/>
                  <a:gd name="connsiteX37" fmla="*/ 582781 w 3701144"/>
                  <a:gd name="connsiteY37" fmla="*/ 1094281 h 1988457"/>
                  <a:gd name="connsiteX38" fmla="*/ 610140 w 3701144"/>
                  <a:gd name="connsiteY38" fmla="*/ 1132576 h 1988457"/>
                  <a:gd name="connsiteX39" fmla="*/ 1009807 w 3701144"/>
                  <a:gd name="connsiteY39" fmla="*/ 1487587 h 1988457"/>
                  <a:gd name="connsiteX40" fmla="*/ 1111047 w 3701144"/>
                  <a:gd name="connsiteY40" fmla="*/ 1544576 h 1988457"/>
                  <a:gd name="connsiteX41" fmla="*/ 1083691 w 3701144"/>
                  <a:gd name="connsiteY41" fmla="*/ 1519605 h 1988457"/>
                  <a:gd name="connsiteX42" fmla="*/ 791158 w 3701144"/>
                  <a:gd name="connsiteY42" fmla="*/ 1134782 h 1988457"/>
                  <a:gd name="connsiteX43" fmla="*/ 769487 w 3701144"/>
                  <a:gd name="connsiteY43" fmla="*/ 1094281 h 1988457"/>
                  <a:gd name="connsiteX44" fmla="*/ 582781 w 3701144"/>
                  <a:gd name="connsiteY44" fmla="*/ 1094281 h 1988457"/>
                  <a:gd name="connsiteX45" fmla="*/ 3244819 w 3701144"/>
                  <a:gd name="connsiteY45" fmla="*/ 252468 h 1988457"/>
                  <a:gd name="connsiteX46" fmla="*/ 3242590 w 3701144"/>
                  <a:gd name="connsiteY46" fmla="*/ 266131 h 1988457"/>
                  <a:gd name="connsiteX47" fmla="*/ 3079940 w 3701144"/>
                  <a:gd name="connsiteY47" fmla="*/ 817026 h 1988457"/>
                  <a:gd name="connsiteX48" fmla="*/ 3013107 w 3701144"/>
                  <a:gd name="connsiteY48" fmla="*/ 966749 h 1988457"/>
                  <a:gd name="connsiteX49" fmla="*/ 3206302 w 3701144"/>
                  <a:gd name="connsiteY49" fmla="*/ 966749 h 1988457"/>
                  <a:gd name="connsiteX50" fmla="*/ 3282676 w 3701144"/>
                  <a:gd name="connsiteY50" fmla="*/ 829360 h 1988457"/>
                  <a:gd name="connsiteX51" fmla="*/ 3432301 w 3701144"/>
                  <a:gd name="connsiteY51" fmla="*/ 300447 h 1988457"/>
                  <a:gd name="connsiteX52" fmla="*/ 3434723 w 3701144"/>
                  <a:gd name="connsiteY52" fmla="*/ 252468 h 1988457"/>
                  <a:gd name="connsiteX53" fmla="*/ 3244819 w 3701144"/>
                  <a:gd name="connsiteY53" fmla="*/ 252468 h 1988457"/>
                  <a:gd name="connsiteX54" fmla="*/ 2564561 w 3701144"/>
                  <a:gd name="connsiteY54" fmla="*/ 252468 h 1988457"/>
                  <a:gd name="connsiteX55" fmla="*/ 2565691 w 3701144"/>
                  <a:gd name="connsiteY55" fmla="*/ 290285 h 1988457"/>
                  <a:gd name="connsiteX56" fmla="*/ 2495173 w 3701144"/>
                  <a:gd name="connsiteY56" fmla="*/ 944710 h 1988457"/>
                  <a:gd name="connsiteX57" fmla="*/ 2489172 w 3701144"/>
                  <a:gd name="connsiteY57" fmla="*/ 966749 h 1988457"/>
                  <a:gd name="connsiteX58" fmla="*/ 2844306 w 3701144"/>
                  <a:gd name="connsiteY58" fmla="*/ 966749 h 1988457"/>
                  <a:gd name="connsiteX59" fmla="*/ 2914639 w 3701144"/>
                  <a:gd name="connsiteY59" fmla="*/ 819696 h 1988457"/>
                  <a:gd name="connsiteX60" fmla="*/ 3067588 w 3701144"/>
                  <a:gd name="connsiteY60" fmla="*/ 352787 h 1988457"/>
                  <a:gd name="connsiteX61" fmla="*/ 3088676 w 3701144"/>
                  <a:gd name="connsiteY61" fmla="*/ 252468 h 1988457"/>
                  <a:gd name="connsiteX62" fmla="*/ 2564561 w 3701144"/>
                  <a:gd name="connsiteY62" fmla="*/ 252468 h 1988457"/>
                  <a:gd name="connsiteX63" fmla="*/ 1907080 w 3701144"/>
                  <a:gd name="connsiteY63" fmla="*/ 252468 h 1988457"/>
                  <a:gd name="connsiteX64" fmla="*/ 1907080 w 3701144"/>
                  <a:gd name="connsiteY64" fmla="*/ 966749 h 1988457"/>
                  <a:gd name="connsiteX65" fmla="*/ 2338568 w 3701144"/>
                  <a:gd name="connsiteY65" fmla="*/ 966749 h 1988457"/>
                  <a:gd name="connsiteX66" fmla="*/ 2364206 w 3701144"/>
                  <a:gd name="connsiteY66" fmla="*/ 865402 h 1988457"/>
                  <a:gd name="connsiteX67" fmla="*/ 2424735 w 3701144"/>
                  <a:gd name="connsiteY67" fmla="*/ 442099 h 1988457"/>
                  <a:gd name="connsiteX68" fmla="*/ 2432158 w 3701144"/>
                  <a:gd name="connsiteY68" fmla="*/ 252468 h 1988457"/>
                  <a:gd name="connsiteX69" fmla="*/ 1907080 w 3701144"/>
                  <a:gd name="connsiteY69" fmla="*/ 252468 h 1988457"/>
                  <a:gd name="connsiteX70" fmla="*/ 1268985 w 3701144"/>
                  <a:gd name="connsiteY70" fmla="*/ 252468 h 1988457"/>
                  <a:gd name="connsiteX71" fmla="*/ 1276407 w 3701144"/>
                  <a:gd name="connsiteY71" fmla="*/ 442099 h 1988457"/>
                  <a:gd name="connsiteX72" fmla="*/ 1336937 w 3701144"/>
                  <a:gd name="connsiteY72" fmla="*/ 865402 h 1988457"/>
                  <a:gd name="connsiteX73" fmla="*/ 1362575 w 3701144"/>
                  <a:gd name="connsiteY73" fmla="*/ 966749 h 1988457"/>
                  <a:gd name="connsiteX74" fmla="*/ 1779548 w 3701144"/>
                  <a:gd name="connsiteY74" fmla="*/ 966749 h 1988457"/>
                  <a:gd name="connsiteX75" fmla="*/ 1779548 w 3701144"/>
                  <a:gd name="connsiteY75" fmla="*/ 252468 h 1988457"/>
                  <a:gd name="connsiteX76" fmla="*/ 1268985 w 3701144"/>
                  <a:gd name="connsiteY76" fmla="*/ 252468 h 1988457"/>
                  <a:gd name="connsiteX77" fmla="*/ 626984 w 3701144"/>
                  <a:gd name="connsiteY77" fmla="*/ 252468 h 1988457"/>
                  <a:gd name="connsiteX78" fmla="*/ 648072 w 3701144"/>
                  <a:gd name="connsiteY78" fmla="*/ 352787 h 1988457"/>
                  <a:gd name="connsiteX79" fmla="*/ 801022 w 3701144"/>
                  <a:gd name="connsiteY79" fmla="*/ 819696 h 1988457"/>
                  <a:gd name="connsiteX80" fmla="*/ 871356 w 3701144"/>
                  <a:gd name="connsiteY80" fmla="*/ 966749 h 1988457"/>
                  <a:gd name="connsiteX81" fmla="*/ 1211973 w 3701144"/>
                  <a:gd name="connsiteY81" fmla="*/ 966749 h 1988457"/>
                  <a:gd name="connsiteX82" fmla="*/ 1205972 w 3701144"/>
                  <a:gd name="connsiteY82" fmla="*/ 944710 h 1988457"/>
                  <a:gd name="connsiteX83" fmla="*/ 1135453 w 3701144"/>
                  <a:gd name="connsiteY83" fmla="*/ 290285 h 1988457"/>
                  <a:gd name="connsiteX84" fmla="*/ 1136583 w 3701144"/>
                  <a:gd name="connsiteY84" fmla="*/ 252468 h 1988457"/>
                  <a:gd name="connsiteX85" fmla="*/ 626984 w 3701144"/>
                  <a:gd name="connsiteY85" fmla="*/ 252468 h 1988457"/>
                  <a:gd name="connsiteX86" fmla="*/ 266421 w 3701144"/>
                  <a:gd name="connsiteY86" fmla="*/ 252468 h 1988457"/>
                  <a:gd name="connsiteX87" fmla="*/ 268844 w 3701144"/>
                  <a:gd name="connsiteY87" fmla="*/ 300447 h 1988457"/>
                  <a:gd name="connsiteX88" fmla="*/ 418468 w 3701144"/>
                  <a:gd name="connsiteY88" fmla="*/ 829360 h 1988457"/>
                  <a:gd name="connsiteX89" fmla="*/ 494843 w 3701144"/>
                  <a:gd name="connsiteY89" fmla="*/ 966749 h 1988457"/>
                  <a:gd name="connsiteX90" fmla="*/ 702551 w 3701144"/>
                  <a:gd name="connsiteY90" fmla="*/ 966749 h 1988457"/>
                  <a:gd name="connsiteX91" fmla="*/ 635719 w 3701144"/>
                  <a:gd name="connsiteY91" fmla="*/ 817026 h 1988457"/>
                  <a:gd name="connsiteX92" fmla="*/ 473068 w 3701144"/>
                  <a:gd name="connsiteY92" fmla="*/ 266131 h 1988457"/>
                  <a:gd name="connsiteX93" fmla="*/ 470840 w 3701144"/>
                  <a:gd name="connsiteY93" fmla="*/ 252468 h 1988457"/>
                  <a:gd name="connsiteX94" fmla="*/ 266421 w 3701144"/>
                  <a:gd name="connsiteY94" fmla="*/ 252468 h 1988457"/>
                  <a:gd name="connsiteX95" fmla="*/ 6963 w 3701144"/>
                  <a:gd name="connsiteY95" fmla="*/ 0 h 1988457"/>
                  <a:gd name="connsiteX96" fmla="*/ 267598 w 3701144"/>
                  <a:gd name="connsiteY96" fmla="*/ 0 h 1988457"/>
                  <a:gd name="connsiteX97" fmla="*/ 3433991 w 3701144"/>
                  <a:gd name="connsiteY97" fmla="*/ 8790 h 1988457"/>
                  <a:gd name="connsiteX98" fmla="*/ 3433547 w 3701144"/>
                  <a:gd name="connsiteY98" fmla="*/ 0 h 1988457"/>
                  <a:gd name="connsiteX99" fmla="*/ 3694182 w 3701144"/>
                  <a:gd name="connsiteY99" fmla="*/ 0 h 1988457"/>
                  <a:gd name="connsiteX100" fmla="*/ 3694626 w 3701144"/>
                  <a:gd name="connsiteY100" fmla="*/ 8790 h 1988457"/>
                  <a:gd name="connsiteX101" fmla="*/ 3695030 w 3701144"/>
                  <a:gd name="connsiteY101" fmla="*/ 8790 h 1988457"/>
                  <a:gd name="connsiteX102" fmla="*/ 3695030 w 3701144"/>
                  <a:gd name="connsiteY102" fmla="*/ 16795 h 1988457"/>
                  <a:gd name="connsiteX103" fmla="*/ 3701144 w 3701144"/>
                  <a:gd name="connsiteY103" fmla="*/ 137885 h 1988457"/>
                  <a:gd name="connsiteX104" fmla="*/ 1850572 w 3701144"/>
                  <a:gd name="connsiteY104" fmla="*/ 1988457 h 1988457"/>
                  <a:gd name="connsiteX105" fmla="*/ 0 w 3701144"/>
                  <a:gd name="connsiteY105" fmla="*/ 137885 h 1988457"/>
                  <a:gd name="connsiteX106" fmla="*/ 6114 w 3701144"/>
                  <a:gd name="connsiteY106" fmla="*/ 16812 h 1988457"/>
                  <a:gd name="connsiteX107" fmla="*/ 6114 w 3701144"/>
                  <a:gd name="connsiteY107" fmla="*/ 8790 h 1988457"/>
                  <a:gd name="connsiteX108" fmla="*/ 6519 w 3701144"/>
                  <a:gd name="connsiteY108" fmla="*/ 8790 h 1988457"/>
                  <a:gd name="connsiteX109" fmla="*/ 6963 w 3701144"/>
                  <a:gd name="connsiteY109" fmla="*/ 0 h 1988457"/>
                  <a:gd name="connsiteX0" fmla="*/ 2946172 w 3701144"/>
                  <a:gd name="connsiteY0" fmla="*/ 1094281 h 1988457"/>
                  <a:gd name="connsiteX1" fmla="*/ 2924501 w 3701144"/>
                  <a:gd name="connsiteY1" fmla="*/ 1134782 h 1988457"/>
                  <a:gd name="connsiteX2" fmla="*/ 2631967 w 3701144"/>
                  <a:gd name="connsiteY2" fmla="*/ 1519605 h 1988457"/>
                  <a:gd name="connsiteX3" fmla="*/ 2627961 w 3701144"/>
                  <a:gd name="connsiteY3" fmla="*/ 1523263 h 1988457"/>
                  <a:gd name="connsiteX4" fmla="*/ 2691338 w 3701144"/>
                  <a:gd name="connsiteY4" fmla="*/ 1487587 h 1988457"/>
                  <a:gd name="connsiteX5" fmla="*/ 3091005 w 3701144"/>
                  <a:gd name="connsiteY5" fmla="*/ 1132576 h 1988457"/>
                  <a:gd name="connsiteX6" fmla="*/ 3118363 w 3701144"/>
                  <a:gd name="connsiteY6" fmla="*/ 1094281 h 1988457"/>
                  <a:gd name="connsiteX7" fmla="*/ 2946172 w 3701144"/>
                  <a:gd name="connsiteY7" fmla="*/ 1094281 h 1988457"/>
                  <a:gd name="connsiteX8" fmla="*/ 2454445 w 3701144"/>
                  <a:gd name="connsiteY8" fmla="*/ 1094281 h 1988457"/>
                  <a:gd name="connsiteX9" fmla="*/ 2443560 w 3701144"/>
                  <a:gd name="connsiteY9" fmla="*/ 1134253 h 1988457"/>
                  <a:gd name="connsiteX10" fmla="*/ 2128929 w 3701144"/>
                  <a:gd name="connsiteY10" fmla="*/ 1681148 h 1988457"/>
                  <a:gd name="connsiteX11" fmla="*/ 2094843 w 3701144"/>
                  <a:gd name="connsiteY11" fmla="*/ 1707482 h 1988457"/>
                  <a:gd name="connsiteX12" fmla="*/ 2109504 w 3701144"/>
                  <a:gd name="connsiteY12" fmla="*/ 1705386 h 1988457"/>
                  <a:gd name="connsiteX13" fmla="*/ 2154340 w 3701144"/>
                  <a:gd name="connsiteY13" fmla="*/ 1690436 h 1988457"/>
                  <a:gd name="connsiteX14" fmla="*/ 2705076 w 3701144"/>
                  <a:gd name="connsiteY14" fmla="*/ 1209367 h 1988457"/>
                  <a:gd name="connsiteX15" fmla="*/ 2774613 w 3701144"/>
                  <a:gd name="connsiteY15" fmla="*/ 1094281 h 1988457"/>
                  <a:gd name="connsiteX16" fmla="*/ 2454445 w 3701144"/>
                  <a:gd name="connsiteY16" fmla="*/ 1094281 h 1988457"/>
                  <a:gd name="connsiteX17" fmla="*/ 1907080 w 3701144"/>
                  <a:gd name="connsiteY17" fmla="*/ 1094281 h 1988457"/>
                  <a:gd name="connsiteX18" fmla="*/ 1907080 w 3701144"/>
                  <a:gd name="connsiteY18" fmla="*/ 1640022 h 1988457"/>
                  <a:gd name="connsiteX19" fmla="*/ 1954316 w 3701144"/>
                  <a:gd name="connsiteY19" fmla="*/ 1623795 h 1988457"/>
                  <a:gd name="connsiteX20" fmla="*/ 2259985 w 3701144"/>
                  <a:gd name="connsiteY20" fmla="*/ 1217981 h 1988457"/>
                  <a:gd name="connsiteX21" fmla="*/ 2302470 w 3701144"/>
                  <a:gd name="connsiteY21" fmla="*/ 1094281 h 1988457"/>
                  <a:gd name="connsiteX22" fmla="*/ 1907080 w 3701144"/>
                  <a:gd name="connsiteY22" fmla="*/ 1094281 h 1988457"/>
                  <a:gd name="connsiteX23" fmla="*/ 1398673 w 3701144"/>
                  <a:gd name="connsiteY23" fmla="*/ 1094281 h 1988457"/>
                  <a:gd name="connsiteX24" fmla="*/ 1441158 w 3701144"/>
                  <a:gd name="connsiteY24" fmla="*/ 1217981 h 1988457"/>
                  <a:gd name="connsiteX25" fmla="*/ 1746827 w 3701144"/>
                  <a:gd name="connsiteY25" fmla="*/ 1623795 h 1988457"/>
                  <a:gd name="connsiteX26" fmla="*/ 1779548 w 3701144"/>
                  <a:gd name="connsiteY26" fmla="*/ 1635036 h 1988457"/>
                  <a:gd name="connsiteX27" fmla="*/ 1779548 w 3701144"/>
                  <a:gd name="connsiteY27" fmla="*/ 1094281 h 1988457"/>
                  <a:gd name="connsiteX28" fmla="*/ 1398673 w 3701144"/>
                  <a:gd name="connsiteY28" fmla="*/ 1094281 h 1988457"/>
                  <a:gd name="connsiteX29" fmla="*/ 941048 w 3701144"/>
                  <a:gd name="connsiteY29" fmla="*/ 1094281 h 1988457"/>
                  <a:gd name="connsiteX30" fmla="*/ 1010586 w 3701144"/>
                  <a:gd name="connsiteY30" fmla="*/ 1209367 h 1988457"/>
                  <a:gd name="connsiteX31" fmla="*/ 1561321 w 3701144"/>
                  <a:gd name="connsiteY31" fmla="*/ 1690436 h 1988457"/>
                  <a:gd name="connsiteX32" fmla="*/ 1601638 w 3701144"/>
                  <a:gd name="connsiteY32" fmla="*/ 1703879 h 1988457"/>
                  <a:gd name="connsiteX33" fmla="*/ 1572216 w 3701144"/>
                  <a:gd name="connsiteY33" fmla="*/ 1681148 h 1988457"/>
                  <a:gd name="connsiteX34" fmla="*/ 1257584 w 3701144"/>
                  <a:gd name="connsiteY34" fmla="*/ 1134253 h 1988457"/>
                  <a:gd name="connsiteX35" fmla="*/ 1246700 w 3701144"/>
                  <a:gd name="connsiteY35" fmla="*/ 1094281 h 1988457"/>
                  <a:gd name="connsiteX36" fmla="*/ 941048 w 3701144"/>
                  <a:gd name="connsiteY36" fmla="*/ 1094281 h 1988457"/>
                  <a:gd name="connsiteX37" fmla="*/ 582781 w 3701144"/>
                  <a:gd name="connsiteY37" fmla="*/ 1094281 h 1988457"/>
                  <a:gd name="connsiteX38" fmla="*/ 610140 w 3701144"/>
                  <a:gd name="connsiteY38" fmla="*/ 1132576 h 1988457"/>
                  <a:gd name="connsiteX39" fmla="*/ 1009807 w 3701144"/>
                  <a:gd name="connsiteY39" fmla="*/ 1487587 h 1988457"/>
                  <a:gd name="connsiteX40" fmla="*/ 1111047 w 3701144"/>
                  <a:gd name="connsiteY40" fmla="*/ 1544576 h 1988457"/>
                  <a:gd name="connsiteX41" fmla="*/ 1083691 w 3701144"/>
                  <a:gd name="connsiteY41" fmla="*/ 1519605 h 1988457"/>
                  <a:gd name="connsiteX42" fmla="*/ 791158 w 3701144"/>
                  <a:gd name="connsiteY42" fmla="*/ 1134782 h 1988457"/>
                  <a:gd name="connsiteX43" fmla="*/ 769487 w 3701144"/>
                  <a:gd name="connsiteY43" fmla="*/ 1094281 h 1988457"/>
                  <a:gd name="connsiteX44" fmla="*/ 582781 w 3701144"/>
                  <a:gd name="connsiteY44" fmla="*/ 1094281 h 1988457"/>
                  <a:gd name="connsiteX45" fmla="*/ 3244819 w 3701144"/>
                  <a:gd name="connsiteY45" fmla="*/ 252468 h 1988457"/>
                  <a:gd name="connsiteX46" fmla="*/ 3242590 w 3701144"/>
                  <a:gd name="connsiteY46" fmla="*/ 266131 h 1988457"/>
                  <a:gd name="connsiteX47" fmla="*/ 3079940 w 3701144"/>
                  <a:gd name="connsiteY47" fmla="*/ 817026 h 1988457"/>
                  <a:gd name="connsiteX48" fmla="*/ 3013107 w 3701144"/>
                  <a:gd name="connsiteY48" fmla="*/ 966749 h 1988457"/>
                  <a:gd name="connsiteX49" fmla="*/ 3206302 w 3701144"/>
                  <a:gd name="connsiteY49" fmla="*/ 966749 h 1988457"/>
                  <a:gd name="connsiteX50" fmla="*/ 3282676 w 3701144"/>
                  <a:gd name="connsiteY50" fmla="*/ 829360 h 1988457"/>
                  <a:gd name="connsiteX51" fmla="*/ 3432301 w 3701144"/>
                  <a:gd name="connsiteY51" fmla="*/ 300447 h 1988457"/>
                  <a:gd name="connsiteX52" fmla="*/ 3434723 w 3701144"/>
                  <a:gd name="connsiteY52" fmla="*/ 252468 h 1988457"/>
                  <a:gd name="connsiteX53" fmla="*/ 3244819 w 3701144"/>
                  <a:gd name="connsiteY53" fmla="*/ 252468 h 1988457"/>
                  <a:gd name="connsiteX54" fmla="*/ 2564561 w 3701144"/>
                  <a:gd name="connsiteY54" fmla="*/ 252468 h 1988457"/>
                  <a:gd name="connsiteX55" fmla="*/ 2565691 w 3701144"/>
                  <a:gd name="connsiteY55" fmla="*/ 290285 h 1988457"/>
                  <a:gd name="connsiteX56" fmla="*/ 2495173 w 3701144"/>
                  <a:gd name="connsiteY56" fmla="*/ 944710 h 1988457"/>
                  <a:gd name="connsiteX57" fmla="*/ 2489172 w 3701144"/>
                  <a:gd name="connsiteY57" fmla="*/ 966749 h 1988457"/>
                  <a:gd name="connsiteX58" fmla="*/ 2844306 w 3701144"/>
                  <a:gd name="connsiteY58" fmla="*/ 966749 h 1988457"/>
                  <a:gd name="connsiteX59" fmla="*/ 2914639 w 3701144"/>
                  <a:gd name="connsiteY59" fmla="*/ 819696 h 1988457"/>
                  <a:gd name="connsiteX60" fmla="*/ 3067588 w 3701144"/>
                  <a:gd name="connsiteY60" fmla="*/ 352787 h 1988457"/>
                  <a:gd name="connsiteX61" fmla="*/ 3088676 w 3701144"/>
                  <a:gd name="connsiteY61" fmla="*/ 252468 h 1988457"/>
                  <a:gd name="connsiteX62" fmla="*/ 2564561 w 3701144"/>
                  <a:gd name="connsiteY62" fmla="*/ 252468 h 1988457"/>
                  <a:gd name="connsiteX63" fmla="*/ 1907080 w 3701144"/>
                  <a:gd name="connsiteY63" fmla="*/ 252468 h 1988457"/>
                  <a:gd name="connsiteX64" fmla="*/ 1907080 w 3701144"/>
                  <a:gd name="connsiteY64" fmla="*/ 966749 h 1988457"/>
                  <a:gd name="connsiteX65" fmla="*/ 2338568 w 3701144"/>
                  <a:gd name="connsiteY65" fmla="*/ 966749 h 1988457"/>
                  <a:gd name="connsiteX66" fmla="*/ 2364206 w 3701144"/>
                  <a:gd name="connsiteY66" fmla="*/ 865402 h 1988457"/>
                  <a:gd name="connsiteX67" fmla="*/ 2424735 w 3701144"/>
                  <a:gd name="connsiteY67" fmla="*/ 442099 h 1988457"/>
                  <a:gd name="connsiteX68" fmla="*/ 2432158 w 3701144"/>
                  <a:gd name="connsiteY68" fmla="*/ 252468 h 1988457"/>
                  <a:gd name="connsiteX69" fmla="*/ 1907080 w 3701144"/>
                  <a:gd name="connsiteY69" fmla="*/ 252468 h 1988457"/>
                  <a:gd name="connsiteX70" fmla="*/ 1268985 w 3701144"/>
                  <a:gd name="connsiteY70" fmla="*/ 252468 h 1988457"/>
                  <a:gd name="connsiteX71" fmla="*/ 1276407 w 3701144"/>
                  <a:gd name="connsiteY71" fmla="*/ 442099 h 1988457"/>
                  <a:gd name="connsiteX72" fmla="*/ 1336937 w 3701144"/>
                  <a:gd name="connsiteY72" fmla="*/ 865402 h 1988457"/>
                  <a:gd name="connsiteX73" fmla="*/ 1362575 w 3701144"/>
                  <a:gd name="connsiteY73" fmla="*/ 966749 h 1988457"/>
                  <a:gd name="connsiteX74" fmla="*/ 1779548 w 3701144"/>
                  <a:gd name="connsiteY74" fmla="*/ 966749 h 1988457"/>
                  <a:gd name="connsiteX75" fmla="*/ 1779548 w 3701144"/>
                  <a:gd name="connsiteY75" fmla="*/ 252468 h 1988457"/>
                  <a:gd name="connsiteX76" fmla="*/ 1268985 w 3701144"/>
                  <a:gd name="connsiteY76" fmla="*/ 252468 h 1988457"/>
                  <a:gd name="connsiteX77" fmla="*/ 626984 w 3701144"/>
                  <a:gd name="connsiteY77" fmla="*/ 252468 h 1988457"/>
                  <a:gd name="connsiteX78" fmla="*/ 648072 w 3701144"/>
                  <a:gd name="connsiteY78" fmla="*/ 352787 h 1988457"/>
                  <a:gd name="connsiteX79" fmla="*/ 801022 w 3701144"/>
                  <a:gd name="connsiteY79" fmla="*/ 819696 h 1988457"/>
                  <a:gd name="connsiteX80" fmla="*/ 871356 w 3701144"/>
                  <a:gd name="connsiteY80" fmla="*/ 966749 h 1988457"/>
                  <a:gd name="connsiteX81" fmla="*/ 1211973 w 3701144"/>
                  <a:gd name="connsiteY81" fmla="*/ 966749 h 1988457"/>
                  <a:gd name="connsiteX82" fmla="*/ 1205972 w 3701144"/>
                  <a:gd name="connsiteY82" fmla="*/ 944710 h 1988457"/>
                  <a:gd name="connsiteX83" fmla="*/ 1135453 w 3701144"/>
                  <a:gd name="connsiteY83" fmla="*/ 290285 h 1988457"/>
                  <a:gd name="connsiteX84" fmla="*/ 1136583 w 3701144"/>
                  <a:gd name="connsiteY84" fmla="*/ 252468 h 1988457"/>
                  <a:gd name="connsiteX85" fmla="*/ 626984 w 3701144"/>
                  <a:gd name="connsiteY85" fmla="*/ 252468 h 1988457"/>
                  <a:gd name="connsiteX86" fmla="*/ 266421 w 3701144"/>
                  <a:gd name="connsiteY86" fmla="*/ 252468 h 1988457"/>
                  <a:gd name="connsiteX87" fmla="*/ 268844 w 3701144"/>
                  <a:gd name="connsiteY87" fmla="*/ 300447 h 1988457"/>
                  <a:gd name="connsiteX88" fmla="*/ 418468 w 3701144"/>
                  <a:gd name="connsiteY88" fmla="*/ 829360 h 1988457"/>
                  <a:gd name="connsiteX89" fmla="*/ 494843 w 3701144"/>
                  <a:gd name="connsiteY89" fmla="*/ 966749 h 1988457"/>
                  <a:gd name="connsiteX90" fmla="*/ 702551 w 3701144"/>
                  <a:gd name="connsiteY90" fmla="*/ 966749 h 1988457"/>
                  <a:gd name="connsiteX91" fmla="*/ 635719 w 3701144"/>
                  <a:gd name="connsiteY91" fmla="*/ 817026 h 1988457"/>
                  <a:gd name="connsiteX92" fmla="*/ 473068 w 3701144"/>
                  <a:gd name="connsiteY92" fmla="*/ 266131 h 1988457"/>
                  <a:gd name="connsiteX93" fmla="*/ 470840 w 3701144"/>
                  <a:gd name="connsiteY93" fmla="*/ 252468 h 1988457"/>
                  <a:gd name="connsiteX94" fmla="*/ 266421 w 3701144"/>
                  <a:gd name="connsiteY94" fmla="*/ 252468 h 1988457"/>
                  <a:gd name="connsiteX95" fmla="*/ 6963 w 3701144"/>
                  <a:gd name="connsiteY95" fmla="*/ 0 h 1988457"/>
                  <a:gd name="connsiteX96" fmla="*/ 3433991 w 3701144"/>
                  <a:gd name="connsiteY96" fmla="*/ 8790 h 1988457"/>
                  <a:gd name="connsiteX97" fmla="*/ 3433547 w 3701144"/>
                  <a:gd name="connsiteY97" fmla="*/ 0 h 1988457"/>
                  <a:gd name="connsiteX98" fmla="*/ 3694182 w 3701144"/>
                  <a:gd name="connsiteY98" fmla="*/ 0 h 1988457"/>
                  <a:gd name="connsiteX99" fmla="*/ 3694626 w 3701144"/>
                  <a:gd name="connsiteY99" fmla="*/ 8790 h 1988457"/>
                  <a:gd name="connsiteX100" fmla="*/ 3695030 w 3701144"/>
                  <a:gd name="connsiteY100" fmla="*/ 8790 h 1988457"/>
                  <a:gd name="connsiteX101" fmla="*/ 3695030 w 3701144"/>
                  <a:gd name="connsiteY101" fmla="*/ 16795 h 1988457"/>
                  <a:gd name="connsiteX102" fmla="*/ 3701144 w 3701144"/>
                  <a:gd name="connsiteY102" fmla="*/ 137885 h 1988457"/>
                  <a:gd name="connsiteX103" fmla="*/ 1850572 w 3701144"/>
                  <a:gd name="connsiteY103" fmla="*/ 1988457 h 1988457"/>
                  <a:gd name="connsiteX104" fmla="*/ 0 w 3701144"/>
                  <a:gd name="connsiteY104" fmla="*/ 137885 h 1988457"/>
                  <a:gd name="connsiteX105" fmla="*/ 6114 w 3701144"/>
                  <a:gd name="connsiteY105" fmla="*/ 16812 h 1988457"/>
                  <a:gd name="connsiteX106" fmla="*/ 6114 w 3701144"/>
                  <a:gd name="connsiteY106" fmla="*/ 8790 h 1988457"/>
                  <a:gd name="connsiteX107" fmla="*/ 6519 w 3701144"/>
                  <a:gd name="connsiteY107" fmla="*/ 8790 h 1988457"/>
                  <a:gd name="connsiteX108" fmla="*/ 6963 w 3701144"/>
                  <a:gd name="connsiteY108" fmla="*/ 0 h 1988457"/>
                  <a:gd name="connsiteX0" fmla="*/ 2946172 w 3701144"/>
                  <a:gd name="connsiteY0" fmla="*/ 1094281 h 1988457"/>
                  <a:gd name="connsiteX1" fmla="*/ 2924501 w 3701144"/>
                  <a:gd name="connsiteY1" fmla="*/ 1134782 h 1988457"/>
                  <a:gd name="connsiteX2" fmla="*/ 2631967 w 3701144"/>
                  <a:gd name="connsiteY2" fmla="*/ 1519605 h 1988457"/>
                  <a:gd name="connsiteX3" fmla="*/ 2627961 w 3701144"/>
                  <a:gd name="connsiteY3" fmla="*/ 1523263 h 1988457"/>
                  <a:gd name="connsiteX4" fmla="*/ 2691338 w 3701144"/>
                  <a:gd name="connsiteY4" fmla="*/ 1487587 h 1988457"/>
                  <a:gd name="connsiteX5" fmla="*/ 3091005 w 3701144"/>
                  <a:gd name="connsiteY5" fmla="*/ 1132576 h 1988457"/>
                  <a:gd name="connsiteX6" fmla="*/ 3118363 w 3701144"/>
                  <a:gd name="connsiteY6" fmla="*/ 1094281 h 1988457"/>
                  <a:gd name="connsiteX7" fmla="*/ 2946172 w 3701144"/>
                  <a:gd name="connsiteY7" fmla="*/ 1094281 h 1988457"/>
                  <a:gd name="connsiteX8" fmla="*/ 2454445 w 3701144"/>
                  <a:gd name="connsiteY8" fmla="*/ 1094281 h 1988457"/>
                  <a:gd name="connsiteX9" fmla="*/ 2443560 w 3701144"/>
                  <a:gd name="connsiteY9" fmla="*/ 1134253 h 1988457"/>
                  <a:gd name="connsiteX10" fmla="*/ 2128929 w 3701144"/>
                  <a:gd name="connsiteY10" fmla="*/ 1681148 h 1988457"/>
                  <a:gd name="connsiteX11" fmla="*/ 2094843 w 3701144"/>
                  <a:gd name="connsiteY11" fmla="*/ 1707482 h 1988457"/>
                  <a:gd name="connsiteX12" fmla="*/ 2109504 w 3701144"/>
                  <a:gd name="connsiteY12" fmla="*/ 1705386 h 1988457"/>
                  <a:gd name="connsiteX13" fmla="*/ 2154340 w 3701144"/>
                  <a:gd name="connsiteY13" fmla="*/ 1690436 h 1988457"/>
                  <a:gd name="connsiteX14" fmla="*/ 2705076 w 3701144"/>
                  <a:gd name="connsiteY14" fmla="*/ 1209367 h 1988457"/>
                  <a:gd name="connsiteX15" fmla="*/ 2774613 w 3701144"/>
                  <a:gd name="connsiteY15" fmla="*/ 1094281 h 1988457"/>
                  <a:gd name="connsiteX16" fmla="*/ 2454445 w 3701144"/>
                  <a:gd name="connsiteY16" fmla="*/ 1094281 h 1988457"/>
                  <a:gd name="connsiteX17" fmla="*/ 1907080 w 3701144"/>
                  <a:gd name="connsiteY17" fmla="*/ 1094281 h 1988457"/>
                  <a:gd name="connsiteX18" fmla="*/ 1907080 w 3701144"/>
                  <a:gd name="connsiteY18" fmla="*/ 1640022 h 1988457"/>
                  <a:gd name="connsiteX19" fmla="*/ 1954316 w 3701144"/>
                  <a:gd name="connsiteY19" fmla="*/ 1623795 h 1988457"/>
                  <a:gd name="connsiteX20" fmla="*/ 2259985 w 3701144"/>
                  <a:gd name="connsiteY20" fmla="*/ 1217981 h 1988457"/>
                  <a:gd name="connsiteX21" fmla="*/ 2302470 w 3701144"/>
                  <a:gd name="connsiteY21" fmla="*/ 1094281 h 1988457"/>
                  <a:gd name="connsiteX22" fmla="*/ 1907080 w 3701144"/>
                  <a:gd name="connsiteY22" fmla="*/ 1094281 h 1988457"/>
                  <a:gd name="connsiteX23" fmla="*/ 1398673 w 3701144"/>
                  <a:gd name="connsiteY23" fmla="*/ 1094281 h 1988457"/>
                  <a:gd name="connsiteX24" fmla="*/ 1441158 w 3701144"/>
                  <a:gd name="connsiteY24" fmla="*/ 1217981 h 1988457"/>
                  <a:gd name="connsiteX25" fmla="*/ 1746827 w 3701144"/>
                  <a:gd name="connsiteY25" fmla="*/ 1623795 h 1988457"/>
                  <a:gd name="connsiteX26" fmla="*/ 1779548 w 3701144"/>
                  <a:gd name="connsiteY26" fmla="*/ 1635036 h 1988457"/>
                  <a:gd name="connsiteX27" fmla="*/ 1779548 w 3701144"/>
                  <a:gd name="connsiteY27" fmla="*/ 1094281 h 1988457"/>
                  <a:gd name="connsiteX28" fmla="*/ 1398673 w 3701144"/>
                  <a:gd name="connsiteY28" fmla="*/ 1094281 h 1988457"/>
                  <a:gd name="connsiteX29" fmla="*/ 941048 w 3701144"/>
                  <a:gd name="connsiteY29" fmla="*/ 1094281 h 1988457"/>
                  <a:gd name="connsiteX30" fmla="*/ 1010586 w 3701144"/>
                  <a:gd name="connsiteY30" fmla="*/ 1209367 h 1988457"/>
                  <a:gd name="connsiteX31" fmla="*/ 1561321 w 3701144"/>
                  <a:gd name="connsiteY31" fmla="*/ 1690436 h 1988457"/>
                  <a:gd name="connsiteX32" fmla="*/ 1601638 w 3701144"/>
                  <a:gd name="connsiteY32" fmla="*/ 1703879 h 1988457"/>
                  <a:gd name="connsiteX33" fmla="*/ 1572216 w 3701144"/>
                  <a:gd name="connsiteY33" fmla="*/ 1681148 h 1988457"/>
                  <a:gd name="connsiteX34" fmla="*/ 1257584 w 3701144"/>
                  <a:gd name="connsiteY34" fmla="*/ 1134253 h 1988457"/>
                  <a:gd name="connsiteX35" fmla="*/ 1246700 w 3701144"/>
                  <a:gd name="connsiteY35" fmla="*/ 1094281 h 1988457"/>
                  <a:gd name="connsiteX36" fmla="*/ 941048 w 3701144"/>
                  <a:gd name="connsiteY36" fmla="*/ 1094281 h 1988457"/>
                  <a:gd name="connsiteX37" fmla="*/ 582781 w 3701144"/>
                  <a:gd name="connsiteY37" fmla="*/ 1094281 h 1988457"/>
                  <a:gd name="connsiteX38" fmla="*/ 610140 w 3701144"/>
                  <a:gd name="connsiteY38" fmla="*/ 1132576 h 1988457"/>
                  <a:gd name="connsiteX39" fmla="*/ 1009807 w 3701144"/>
                  <a:gd name="connsiteY39" fmla="*/ 1487587 h 1988457"/>
                  <a:gd name="connsiteX40" fmla="*/ 1111047 w 3701144"/>
                  <a:gd name="connsiteY40" fmla="*/ 1544576 h 1988457"/>
                  <a:gd name="connsiteX41" fmla="*/ 1083691 w 3701144"/>
                  <a:gd name="connsiteY41" fmla="*/ 1519605 h 1988457"/>
                  <a:gd name="connsiteX42" fmla="*/ 791158 w 3701144"/>
                  <a:gd name="connsiteY42" fmla="*/ 1134782 h 1988457"/>
                  <a:gd name="connsiteX43" fmla="*/ 769487 w 3701144"/>
                  <a:gd name="connsiteY43" fmla="*/ 1094281 h 1988457"/>
                  <a:gd name="connsiteX44" fmla="*/ 582781 w 3701144"/>
                  <a:gd name="connsiteY44" fmla="*/ 1094281 h 1988457"/>
                  <a:gd name="connsiteX45" fmla="*/ 3244819 w 3701144"/>
                  <a:gd name="connsiteY45" fmla="*/ 252468 h 1988457"/>
                  <a:gd name="connsiteX46" fmla="*/ 3242590 w 3701144"/>
                  <a:gd name="connsiteY46" fmla="*/ 266131 h 1988457"/>
                  <a:gd name="connsiteX47" fmla="*/ 3079940 w 3701144"/>
                  <a:gd name="connsiteY47" fmla="*/ 817026 h 1988457"/>
                  <a:gd name="connsiteX48" fmla="*/ 3013107 w 3701144"/>
                  <a:gd name="connsiteY48" fmla="*/ 966749 h 1988457"/>
                  <a:gd name="connsiteX49" fmla="*/ 3206302 w 3701144"/>
                  <a:gd name="connsiteY49" fmla="*/ 966749 h 1988457"/>
                  <a:gd name="connsiteX50" fmla="*/ 3282676 w 3701144"/>
                  <a:gd name="connsiteY50" fmla="*/ 829360 h 1988457"/>
                  <a:gd name="connsiteX51" fmla="*/ 3432301 w 3701144"/>
                  <a:gd name="connsiteY51" fmla="*/ 300447 h 1988457"/>
                  <a:gd name="connsiteX52" fmla="*/ 3434723 w 3701144"/>
                  <a:gd name="connsiteY52" fmla="*/ 252468 h 1988457"/>
                  <a:gd name="connsiteX53" fmla="*/ 3244819 w 3701144"/>
                  <a:gd name="connsiteY53" fmla="*/ 252468 h 1988457"/>
                  <a:gd name="connsiteX54" fmla="*/ 2564561 w 3701144"/>
                  <a:gd name="connsiteY54" fmla="*/ 252468 h 1988457"/>
                  <a:gd name="connsiteX55" fmla="*/ 2565691 w 3701144"/>
                  <a:gd name="connsiteY55" fmla="*/ 290285 h 1988457"/>
                  <a:gd name="connsiteX56" fmla="*/ 2495173 w 3701144"/>
                  <a:gd name="connsiteY56" fmla="*/ 944710 h 1988457"/>
                  <a:gd name="connsiteX57" fmla="*/ 2489172 w 3701144"/>
                  <a:gd name="connsiteY57" fmla="*/ 966749 h 1988457"/>
                  <a:gd name="connsiteX58" fmla="*/ 2844306 w 3701144"/>
                  <a:gd name="connsiteY58" fmla="*/ 966749 h 1988457"/>
                  <a:gd name="connsiteX59" fmla="*/ 2914639 w 3701144"/>
                  <a:gd name="connsiteY59" fmla="*/ 819696 h 1988457"/>
                  <a:gd name="connsiteX60" fmla="*/ 3067588 w 3701144"/>
                  <a:gd name="connsiteY60" fmla="*/ 352787 h 1988457"/>
                  <a:gd name="connsiteX61" fmla="*/ 3088676 w 3701144"/>
                  <a:gd name="connsiteY61" fmla="*/ 252468 h 1988457"/>
                  <a:gd name="connsiteX62" fmla="*/ 2564561 w 3701144"/>
                  <a:gd name="connsiteY62" fmla="*/ 252468 h 1988457"/>
                  <a:gd name="connsiteX63" fmla="*/ 1907080 w 3701144"/>
                  <a:gd name="connsiteY63" fmla="*/ 252468 h 1988457"/>
                  <a:gd name="connsiteX64" fmla="*/ 1907080 w 3701144"/>
                  <a:gd name="connsiteY64" fmla="*/ 966749 h 1988457"/>
                  <a:gd name="connsiteX65" fmla="*/ 2338568 w 3701144"/>
                  <a:gd name="connsiteY65" fmla="*/ 966749 h 1988457"/>
                  <a:gd name="connsiteX66" fmla="*/ 2364206 w 3701144"/>
                  <a:gd name="connsiteY66" fmla="*/ 865402 h 1988457"/>
                  <a:gd name="connsiteX67" fmla="*/ 2424735 w 3701144"/>
                  <a:gd name="connsiteY67" fmla="*/ 442099 h 1988457"/>
                  <a:gd name="connsiteX68" fmla="*/ 2432158 w 3701144"/>
                  <a:gd name="connsiteY68" fmla="*/ 252468 h 1988457"/>
                  <a:gd name="connsiteX69" fmla="*/ 1907080 w 3701144"/>
                  <a:gd name="connsiteY69" fmla="*/ 252468 h 1988457"/>
                  <a:gd name="connsiteX70" fmla="*/ 1268985 w 3701144"/>
                  <a:gd name="connsiteY70" fmla="*/ 252468 h 1988457"/>
                  <a:gd name="connsiteX71" fmla="*/ 1276407 w 3701144"/>
                  <a:gd name="connsiteY71" fmla="*/ 442099 h 1988457"/>
                  <a:gd name="connsiteX72" fmla="*/ 1336937 w 3701144"/>
                  <a:gd name="connsiteY72" fmla="*/ 865402 h 1988457"/>
                  <a:gd name="connsiteX73" fmla="*/ 1362575 w 3701144"/>
                  <a:gd name="connsiteY73" fmla="*/ 966749 h 1988457"/>
                  <a:gd name="connsiteX74" fmla="*/ 1779548 w 3701144"/>
                  <a:gd name="connsiteY74" fmla="*/ 966749 h 1988457"/>
                  <a:gd name="connsiteX75" fmla="*/ 1779548 w 3701144"/>
                  <a:gd name="connsiteY75" fmla="*/ 252468 h 1988457"/>
                  <a:gd name="connsiteX76" fmla="*/ 1268985 w 3701144"/>
                  <a:gd name="connsiteY76" fmla="*/ 252468 h 1988457"/>
                  <a:gd name="connsiteX77" fmla="*/ 626984 w 3701144"/>
                  <a:gd name="connsiteY77" fmla="*/ 252468 h 1988457"/>
                  <a:gd name="connsiteX78" fmla="*/ 648072 w 3701144"/>
                  <a:gd name="connsiteY78" fmla="*/ 352787 h 1988457"/>
                  <a:gd name="connsiteX79" fmla="*/ 801022 w 3701144"/>
                  <a:gd name="connsiteY79" fmla="*/ 819696 h 1988457"/>
                  <a:gd name="connsiteX80" fmla="*/ 871356 w 3701144"/>
                  <a:gd name="connsiteY80" fmla="*/ 966749 h 1988457"/>
                  <a:gd name="connsiteX81" fmla="*/ 1211973 w 3701144"/>
                  <a:gd name="connsiteY81" fmla="*/ 966749 h 1988457"/>
                  <a:gd name="connsiteX82" fmla="*/ 1205972 w 3701144"/>
                  <a:gd name="connsiteY82" fmla="*/ 944710 h 1988457"/>
                  <a:gd name="connsiteX83" fmla="*/ 1135453 w 3701144"/>
                  <a:gd name="connsiteY83" fmla="*/ 290285 h 1988457"/>
                  <a:gd name="connsiteX84" fmla="*/ 1136583 w 3701144"/>
                  <a:gd name="connsiteY84" fmla="*/ 252468 h 1988457"/>
                  <a:gd name="connsiteX85" fmla="*/ 626984 w 3701144"/>
                  <a:gd name="connsiteY85" fmla="*/ 252468 h 1988457"/>
                  <a:gd name="connsiteX86" fmla="*/ 266421 w 3701144"/>
                  <a:gd name="connsiteY86" fmla="*/ 252468 h 1988457"/>
                  <a:gd name="connsiteX87" fmla="*/ 268844 w 3701144"/>
                  <a:gd name="connsiteY87" fmla="*/ 300447 h 1988457"/>
                  <a:gd name="connsiteX88" fmla="*/ 418468 w 3701144"/>
                  <a:gd name="connsiteY88" fmla="*/ 829360 h 1988457"/>
                  <a:gd name="connsiteX89" fmla="*/ 494843 w 3701144"/>
                  <a:gd name="connsiteY89" fmla="*/ 966749 h 1988457"/>
                  <a:gd name="connsiteX90" fmla="*/ 702551 w 3701144"/>
                  <a:gd name="connsiteY90" fmla="*/ 966749 h 1988457"/>
                  <a:gd name="connsiteX91" fmla="*/ 635719 w 3701144"/>
                  <a:gd name="connsiteY91" fmla="*/ 817026 h 1988457"/>
                  <a:gd name="connsiteX92" fmla="*/ 473068 w 3701144"/>
                  <a:gd name="connsiteY92" fmla="*/ 266131 h 1988457"/>
                  <a:gd name="connsiteX93" fmla="*/ 470840 w 3701144"/>
                  <a:gd name="connsiteY93" fmla="*/ 252468 h 1988457"/>
                  <a:gd name="connsiteX94" fmla="*/ 266421 w 3701144"/>
                  <a:gd name="connsiteY94" fmla="*/ 252468 h 1988457"/>
                  <a:gd name="connsiteX95" fmla="*/ 6963 w 3701144"/>
                  <a:gd name="connsiteY95" fmla="*/ 0 h 1988457"/>
                  <a:gd name="connsiteX96" fmla="*/ 3433991 w 3701144"/>
                  <a:gd name="connsiteY96" fmla="*/ 8790 h 1988457"/>
                  <a:gd name="connsiteX97" fmla="*/ 3694182 w 3701144"/>
                  <a:gd name="connsiteY97" fmla="*/ 0 h 1988457"/>
                  <a:gd name="connsiteX98" fmla="*/ 3694626 w 3701144"/>
                  <a:gd name="connsiteY98" fmla="*/ 8790 h 1988457"/>
                  <a:gd name="connsiteX99" fmla="*/ 3695030 w 3701144"/>
                  <a:gd name="connsiteY99" fmla="*/ 8790 h 1988457"/>
                  <a:gd name="connsiteX100" fmla="*/ 3695030 w 3701144"/>
                  <a:gd name="connsiteY100" fmla="*/ 16795 h 1988457"/>
                  <a:gd name="connsiteX101" fmla="*/ 3701144 w 3701144"/>
                  <a:gd name="connsiteY101" fmla="*/ 137885 h 1988457"/>
                  <a:gd name="connsiteX102" fmla="*/ 1850572 w 3701144"/>
                  <a:gd name="connsiteY102" fmla="*/ 1988457 h 1988457"/>
                  <a:gd name="connsiteX103" fmla="*/ 0 w 3701144"/>
                  <a:gd name="connsiteY103" fmla="*/ 137885 h 1988457"/>
                  <a:gd name="connsiteX104" fmla="*/ 6114 w 3701144"/>
                  <a:gd name="connsiteY104" fmla="*/ 16812 h 1988457"/>
                  <a:gd name="connsiteX105" fmla="*/ 6114 w 3701144"/>
                  <a:gd name="connsiteY105" fmla="*/ 8790 h 1988457"/>
                  <a:gd name="connsiteX106" fmla="*/ 6519 w 3701144"/>
                  <a:gd name="connsiteY106" fmla="*/ 8790 h 1988457"/>
                  <a:gd name="connsiteX107" fmla="*/ 6963 w 3701144"/>
                  <a:gd name="connsiteY107" fmla="*/ 0 h 1988457"/>
                  <a:gd name="connsiteX0" fmla="*/ 2946172 w 3701144"/>
                  <a:gd name="connsiteY0" fmla="*/ 1094281 h 1988457"/>
                  <a:gd name="connsiteX1" fmla="*/ 2924501 w 3701144"/>
                  <a:gd name="connsiteY1" fmla="*/ 1134782 h 1988457"/>
                  <a:gd name="connsiteX2" fmla="*/ 2631967 w 3701144"/>
                  <a:gd name="connsiteY2" fmla="*/ 1519605 h 1988457"/>
                  <a:gd name="connsiteX3" fmla="*/ 2627961 w 3701144"/>
                  <a:gd name="connsiteY3" fmla="*/ 1523263 h 1988457"/>
                  <a:gd name="connsiteX4" fmla="*/ 2691338 w 3701144"/>
                  <a:gd name="connsiteY4" fmla="*/ 1487587 h 1988457"/>
                  <a:gd name="connsiteX5" fmla="*/ 3091005 w 3701144"/>
                  <a:gd name="connsiteY5" fmla="*/ 1132576 h 1988457"/>
                  <a:gd name="connsiteX6" fmla="*/ 3118363 w 3701144"/>
                  <a:gd name="connsiteY6" fmla="*/ 1094281 h 1988457"/>
                  <a:gd name="connsiteX7" fmla="*/ 2946172 w 3701144"/>
                  <a:gd name="connsiteY7" fmla="*/ 1094281 h 1988457"/>
                  <a:gd name="connsiteX8" fmla="*/ 2454445 w 3701144"/>
                  <a:gd name="connsiteY8" fmla="*/ 1094281 h 1988457"/>
                  <a:gd name="connsiteX9" fmla="*/ 2443560 w 3701144"/>
                  <a:gd name="connsiteY9" fmla="*/ 1134253 h 1988457"/>
                  <a:gd name="connsiteX10" fmla="*/ 2128929 w 3701144"/>
                  <a:gd name="connsiteY10" fmla="*/ 1681148 h 1988457"/>
                  <a:gd name="connsiteX11" fmla="*/ 2094843 w 3701144"/>
                  <a:gd name="connsiteY11" fmla="*/ 1707482 h 1988457"/>
                  <a:gd name="connsiteX12" fmla="*/ 2109504 w 3701144"/>
                  <a:gd name="connsiteY12" fmla="*/ 1705386 h 1988457"/>
                  <a:gd name="connsiteX13" fmla="*/ 2154340 w 3701144"/>
                  <a:gd name="connsiteY13" fmla="*/ 1690436 h 1988457"/>
                  <a:gd name="connsiteX14" fmla="*/ 2705076 w 3701144"/>
                  <a:gd name="connsiteY14" fmla="*/ 1209367 h 1988457"/>
                  <a:gd name="connsiteX15" fmla="*/ 2774613 w 3701144"/>
                  <a:gd name="connsiteY15" fmla="*/ 1094281 h 1988457"/>
                  <a:gd name="connsiteX16" fmla="*/ 2454445 w 3701144"/>
                  <a:gd name="connsiteY16" fmla="*/ 1094281 h 1988457"/>
                  <a:gd name="connsiteX17" fmla="*/ 1907080 w 3701144"/>
                  <a:gd name="connsiteY17" fmla="*/ 1094281 h 1988457"/>
                  <a:gd name="connsiteX18" fmla="*/ 1907080 w 3701144"/>
                  <a:gd name="connsiteY18" fmla="*/ 1640022 h 1988457"/>
                  <a:gd name="connsiteX19" fmla="*/ 1954316 w 3701144"/>
                  <a:gd name="connsiteY19" fmla="*/ 1623795 h 1988457"/>
                  <a:gd name="connsiteX20" fmla="*/ 2259985 w 3701144"/>
                  <a:gd name="connsiteY20" fmla="*/ 1217981 h 1988457"/>
                  <a:gd name="connsiteX21" fmla="*/ 2302470 w 3701144"/>
                  <a:gd name="connsiteY21" fmla="*/ 1094281 h 1988457"/>
                  <a:gd name="connsiteX22" fmla="*/ 1907080 w 3701144"/>
                  <a:gd name="connsiteY22" fmla="*/ 1094281 h 1988457"/>
                  <a:gd name="connsiteX23" fmla="*/ 1398673 w 3701144"/>
                  <a:gd name="connsiteY23" fmla="*/ 1094281 h 1988457"/>
                  <a:gd name="connsiteX24" fmla="*/ 1441158 w 3701144"/>
                  <a:gd name="connsiteY24" fmla="*/ 1217981 h 1988457"/>
                  <a:gd name="connsiteX25" fmla="*/ 1746827 w 3701144"/>
                  <a:gd name="connsiteY25" fmla="*/ 1623795 h 1988457"/>
                  <a:gd name="connsiteX26" fmla="*/ 1779548 w 3701144"/>
                  <a:gd name="connsiteY26" fmla="*/ 1635036 h 1988457"/>
                  <a:gd name="connsiteX27" fmla="*/ 1779548 w 3701144"/>
                  <a:gd name="connsiteY27" fmla="*/ 1094281 h 1988457"/>
                  <a:gd name="connsiteX28" fmla="*/ 1398673 w 3701144"/>
                  <a:gd name="connsiteY28" fmla="*/ 1094281 h 1988457"/>
                  <a:gd name="connsiteX29" fmla="*/ 941048 w 3701144"/>
                  <a:gd name="connsiteY29" fmla="*/ 1094281 h 1988457"/>
                  <a:gd name="connsiteX30" fmla="*/ 1010586 w 3701144"/>
                  <a:gd name="connsiteY30" fmla="*/ 1209367 h 1988457"/>
                  <a:gd name="connsiteX31" fmla="*/ 1561321 w 3701144"/>
                  <a:gd name="connsiteY31" fmla="*/ 1690436 h 1988457"/>
                  <a:gd name="connsiteX32" fmla="*/ 1601638 w 3701144"/>
                  <a:gd name="connsiteY32" fmla="*/ 1703879 h 1988457"/>
                  <a:gd name="connsiteX33" fmla="*/ 1572216 w 3701144"/>
                  <a:gd name="connsiteY33" fmla="*/ 1681148 h 1988457"/>
                  <a:gd name="connsiteX34" fmla="*/ 1257584 w 3701144"/>
                  <a:gd name="connsiteY34" fmla="*/ 1134253 h 1988457"/>
                  <a:gd name="connsiteX35" fmla="*/ 1246700 w 3701144"/>
                  <a:gd name="connsiteY35" fmla="*/ 1094281 h 1988457"/>
                  <a:gd name="connsiteX36" fmla="*/ 941048 w 3701144"/>
                  <a:gd name="connsiteY36" fmla="*/ 1094281 h 1988457"/>
                  <a:gd name="connsiteX37" fmla="*/ 582781 w 3701144"/>
                  <a:gd name="connsiteY37" fmla="*/ 1094281 h 1988457"/>
                  <a:gd name="connsiteX38" fmla="*/ 610140 w 3701144"/>
                  <a:gd name="connsiteY38" fmla="*/ 1132576 h 1988457"/>
                  <a:gd name="connsiteX39" fmla="*/ 1009807 w 3701144"/>
                  <a:gd name="connsiteY39" fmla="*/ 1487587 h 1988457"/>
                  <a:gd name="connsiteX40" fmla="*/ 1111047 w 3701144"/>
                  <a:gd name="connsiteY40" fmla="*/ 1544576 h 1988457"/>
                  <a:gd name="connsiteX41" fmla="*/ 1083691 w 3701144"/>
                  <a:gd name="connsiteY41" fmla="*/ 1519605 h 1988457"/>
                  <a:gd name="connsiteX42" fmla="*/ 791158 w 3701144"/>
                  <a:gd name="connsiteY42" fmla="*/ 1134782 h 1988457"/>
                  <a:gd name="connsiteX43" fmla="*/ 769487 w 3701144"/>
                  <a:gd name="connsiteY43" fmla="*/ 1094281 h 1988457"/>
                  <a:gd name="connsiteX44" fmla="*/ 582781 w 3701144"/>
                  <a:gd name="connsiteY44" fmla="*/ 1094281 h 1988457"/>
                  <a:gd name="connsiteX45" fmla="*/ 3244819 w 3701144"/>
                  <a:gd name="connsiteY45" fmla="*/ 252468 h 1988457"/>
                  <a:gd name="connsiteX46" fmla="*/ 3242590 w 3701144"/>
                  <a:gd name="connsiteY46" fmla="*/ 266131 h 1988457"/>
                  <a:gd name="connsiteX47" fmla="*/ 3079940 w 3701144"/>
                  <a:gd name="connsiteY47" fmla="*/ 817026 h 1988457"/>
                  <a:gd name="connsiteX48" fmla="*/ 3013107 w 3701144"/>
                  <a:gd name="connsiteY48" fmla="*/ 966749 h 1988457"/>
                  <a:gd name="connsiteX49" fmla="*/ 3206302 w 3701144"/>
                  <a:gd name="connsiteY49" fmla="*/ 966749 h 1988457"/>
                  <a:gd name="connsiteX50" fmla="*/ 3282676 w 3701144"/>
                  <a:gd name="connsiteY50" fmla="*/ 829360 h 1988457"/>
                  <a:gd name="connsiteX51" fmla="*/ 3432301 w 3701144"/>
                  <a:gd name="connsiteY51" fmla="*/ 300447 h 1988457"/>
                  <a:gd name="connsiteX52" fmla="*/ 3434723 w 3701144"/>
                  <a:gd name="connsiteY52" fmla="*/ 252468 h 1988457"/>
                  <a:gd name="connsiteX53" fmla="*/ 3244819 w 3701144"/>
                  <a:gd name="connsiteY53" fmla="*/ 252468 h 1988457"/>
                  <a:gd name="connsiteX54" fmla="*/ 2564561 w 3701144"/>
                  <a:gd name="connsiteY54" fmla="*/ 252468 h 1988457"/>
                  <a:gd name="connsiteX55" fmla="*/ 2565691 w 3701144"/>
                  <a:gd name="connsiteY55" fmla="*/ 290285 h 1988457"/>
                  <a:gd name="connsiteX56" fmla="*/ 2495173 w 3701144"/>
                  <a:gd name="connsiteY56" fmla="*/ 944710 h 1988457"/>
                  <a:gd name="connsiteX57" fmla="*/ 2489172 w 3701144"/>
                  <a:gd name="connsiteY57" fmla="*/ 966749 h 1988457"/>
                  <a:gd name="connsiteX58" fmla="*/ 2844306 w 3701144"/>
                  <a:gd name="connsiteY58" fmla="*/ 966749 h 1988457"/>
                  <a:gd name="connsiteX59" fmla="*/ 2914639 w 3701144"/>
                  <a:gd name="connsiteY59" fmla="*/ 819696 h 1988457"/>
                  <a:gd name="connsiteX60" fmla="*/ 3067588 w 3701144"/>
                  <a:gd name="connsiteY60" fmla="*/ 352787 h 1988457"/>
                  <a:gd name="connsiteX61" fmla="*/ 3088676 w 3701144"/>
                  <a:gd name="connsiteY61" fmla="*/ 252468 h 1988457"/>
                  <a:gd name="connsiteX62" fmla="*/ 2564561 w 3701144"/>
                  <a:gd name="connsiteY62" fmla="*/ 252468 h 1988457"/>
                  <a:gd name="connsiteX63" fmla="*/ 1907080 w 3701144"/>
                  <a:gd name="connsiteY63" fmla="*/ 252468 h 1988457"/>
                  <a:gd name="connsiteX64" fmla="*/ 1907080 w 3701144"/>
                  <a:gd name="connsiteY64" fmla="*/ 966749 h 1988457"/>
                  <a:gd name="connsiteX65" fmla="*/ 2338568 w 3701144"/>
                  <a:gd name="connsiteY65" fmla="*/ 966749 h 1988457"/>
                  <a:gd name="connsiteX66" fmla="*/ 2364206 w 3701144"/>
                  <a:gd name="connsiteY66" fmla="*/ 865402 h 1988457"/>
                  <a:gd name="connsiteX67" fmla="*/ 2424735 w 3701144"/>
                  <a:gd name="connsiteY67" fmla="*/ 442099 h 1988457"/>
                  <a:gd name="connsiteX68" fmla="*/ 2432158 w 3701144"/>
                  <a:gd name="connsiteY68" fmla="*/ 252468 h 1988457"/>
                  <a:gd name="connsiteX69" fmla="*/ 1907080 w 3701144"/>
                  <a:gd name="connsiteY69" fmla="*/ 252468 h 1988457"/>
                  <a:gd name="connsiteX70" fmla="*/ 1268985 w 3701144"/>
                  <a:gd name="connsiteY70" fmla="*/ 252468 h 1988457"/>
                  <a:gd name="connsiteX71" fmla="*/ 1276407 w 3701144"/>
                  <a:gd name="connsiteY71" fmla="*/ 442099 h 1988457"/>
                  <a:gd name="connsiteX72" fmla="*/ 1336937 w 3701144"/>
                  <a:gd name="connsiteY72" fmla="*/ 865402 h 1988457"/>
                  <a:gd name="connsiteX73" fmla="*/ 1362575 w 3701144"/>
                  <a:gd name="connsiteY73" fmla="*/ 966749 h 1988457"/>
                  <a:gd name="connsiteX74" fmla="*/ 1779548 w 3701144"/>
                  <a:gd name="connsiteY74" fmla="*/ 966749 h 1988457"/>
                  <a:gd name="connsiteX75" fmla="*/ 1779548 w 3701144"/>
                  <a:gd name="connsiteY75" fmla="*/ 252468 h 1988457"/>
                  <a:gd name="connsiteX76" fmla="*/ 1268985 w 3701144"/>
                  <a:gd name="connsiteY76" fmla="*/ 252468 h 1988457"/>
                  <a:gd name="connsiteX77" fmla="*/ 626984 w 3701144"/>
                  <a:gd name="connsiteY77" fmla="*/ 252468 h 1988457"/>
                  <a:gd name="connsiteX78" fmla="*/ 648072 w 3701144"/>
                  <a:gd name="connsiteY78" fmla="*/ 352787 h 1988457"/>
                  <a:gd name="connsiteX79" fmla="*/ 801022 w 3701144"/>
                  <a:gd name="connsiteY79" fmla="*/ 819696 h 1988457"/>
                  <a:gd name="connsiteX80" fmla="*/ 871356 w 3701144"/>
                  <a:gd name="connsiteY80" fmla="*/ 966749 h 1988457"/>
                  <a:gd name="connsiteX81" fmla="*/ 1211973 w 3701144"/>
                  <a:gd name="connsiteY81" fmla="*/ 966749 h 1988457"/>
                  <a:gd name="connsiteX82" fmla="*/ 1205972 w 3701144"/>
                  <a:gd name="connsiteY82" fmla="*/ 944710 h 1988457"/>
                  <a:gd name="connsiteX83" fmla="*/ 1135453 w 3701144"/>
                  <a:gd name="connsiteY83" fmla="*/ 290285 h 1988457"/>
                  <a:gd name="connsiteX84" fmla="*/ 1136583 w 3701144"/>
                  <a:gd name="connsiteY84" fmla="*/ 252468 h 1988457"/>
                  <a:gd name="connsiteX85" fmla="*/ 626984 w 3701144"/>
                  <a:gd name="connsiteY85" fmla="*/ 252468 h 1988457"/>
                  <a:gd name="connsiteX86" fmla="*/ 266421 w 3701144"/>
                  <a:gd name="connsiteY86" fmla="*/ 252468 h 1988457"/>
                  <a:gd name="connsiteX87" fmla="*/ 268844 w 3701144"/>
                  <a:gd name="connsiteY87" fmla="*/ 300447 h 1988457"/>
                  <a:gd name="connsiteX88" fmla="*/ 418468 w 3701144"/>
                  <a:gd name="connsiteY88" fmla="*/ 829360 h 1988457"/>
                  <a:gd name="connsiteX89" fmla="*/ 494843 w 3701144"/>
                  <a:gd name="connsiteY89" fmla="*/ 966749 h 1988457"/>
                  <a:gd name="connsiteX90" fmla="*/ 702551 w 3701144"/>
                  <a:gd name="connsiteY90" fmla="*/ 966749 h 1988457"/>
                  <a:gd name="connsiteX91" fmla="*/ 635719 w 3701144"/>
                  <a:gd name="connsiteY91" fmla="*/ 817026 h 1988457"/>
                  <a:gd name="connsiteX92" fmla="*/ 473068 w 3701144"/>
                  <a:gd name="connsiteY92" fmla="*/ 266131 h 1988457"/>
                  <a:gd name="connsiteX93" fmla="*/ 470840 w 3701144"/>
                  <a:gd name="connsiteY93" fmla="*/ 252468 h 1988457"/>
                  <a:gd name="connsiteX94" fmla="*/ 266421 w 3701144"/>
                  <a:gd name="connsiteY94" fmla="*/ 252468 h 1988457"/>
                  <a:gd name="connsiteX95" fmla="*/ 6963 w 3701144"/>
                  <a:gd name="connsiteY95" fmla="*/ 0 h 1988457"/>
                  <a:gd name="connsiteX96" fmla="*/ 3694182 w 3701144"/>
                  <a:gd name="connsiteY96" fmla="*/ 0 h 1988457"/>
                  <a:gd name="connsiteX97" fmla="*/ 3694626 w 3701144"/>
                  <a:gd name="connsiteY97" fmla="*/ 8790 h 1988457"/>
                  <a:gd name="connsiteX98" fmla="*/ 3695030 w 3701144"/>
                  <a:gd name="connsiteY98" fmla="*/ 8790 h 1988457"/>
                  <a:gd name="connsiteX99" fmla="*/ 3695030 w 3701144"/>
                  <a:gd name="connsiteY99" fmla="*/ 16795 h 1988457"/>
                  <a:gd name="connsiteX100" fmla="*/ 3701144 w 3701144"/>
                  <a:gd name="connsiteY100" fmla="*/ 137885 h 1988457"/>
                  <a:gd name="connsiteX101" fmla="*/ 1850572 w 3701144"/>
                  <a:gd name="connsiteY101" fmla="*/ 1988457 h 1988457"/>
                  <a:gd name="connsiteX102" fmla="*/ 0 w 3701144"/>
                  <a:gd name="connsiteY102" fmla="*/ 137885 h 1988457"/>
                  <a:gd name="connsiteX103" fmla="*/ 6114 w 3701144"/>
                  <a:gd name="connsiteY103" fmla="*/ 16812 h 1988457"/>
                  <a:gd name="connsiteX104" fmla="*/ 6114 w 3701144"/>
                  <a:gd name="connsiteY104" fmla="*/ 8790 h 1988457"/>
                  <a:gd name="connsiteX105" fmla="*/ 6519 w 3701144"/>
                  <a:gd name="connsiteY105" fmla="*/ 8790 h 1988457"/>
                  <a:gd name="connsiteX106" fmla="*/ 6963 w 3701144"/>
                  <a:gd name="connsiteY106" fmla="*/ 0 h 1988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</a:cxnLst>
                <a:rect l="l" t="t" r="r" b="b"/>
                <a:pathLst>
                  <a:path w="3701144" h="1988457">
                    <a:moveTo>
                      <a:pt x="2946172" y="1094281"/>
                    </a:moveTo>
                    <a:lnTo>
                      <a:pt x="2924501" y="1134782"/>
                    </a:lnTo>
                    <a:cubicBezTo>
                      <a:pt x="2838308" y="1282296"/>
                      <a:pt x="2739962" y="1411887"/>
                      <a:pt x="2631967" y="1519605"/>
                    </a:cubicBezTo>
                    <a:lnTo>
                      <a:pt x="2627961" y="1523263"/>
                    </a:lnTo>
                    <a:lnTo>
                      <a:pt x="2691338" y="1487587"/>
                    </a:lnTo>
                    <a:cubicBezTo>
                      <a:pt x="2843777" y="1392427"/>
                      <a:pt x="2978928" y="1272161"/>
                      <a:pt x="3091005" y="1132576"/>
                    </a:cubicBezTo>
                    <a:lnTo>
                      <a:pt x="3118363" y="1094281"/>
                    </a:lnTo>
                    <a:lnTo>
                      <a:pt x="2946172" y="1094281"/>
                    </a:lnTo>
                    <a:close/>
                    <a:moveTo>
                      <a:pt x="2454445" y="1094281"/>
                    </a:moveTo>
                    <a:lnTo>
                      <a:pt x="2443560" y="1134253"/>
                    </a:lnTo>
                    <a:cubicBezTo>
                      <a:pt x="2366453" y="1375169"/>
                      <a:pt x="2257262" y="1566572"/>
                      <a:pt x="2128929" y="1681148"/>
                    </a:cubicBezTo>
                    <a:lnTo>
                      <a:pt x="2094843" y="1707482"/>
                    </a:lnTo>
                    <a:lnTo>
                      <a:pt x="2109504" y="1705386"/>
                    </a:lnTo>
                    <a:lnTo>
                      <a:pt x="2154340" y="1690436"/>
                    </a:lnTo>
                    <a:cubicBezTo>
                      <a:pt x="2360794" y="1607457"/>
                      <a:pt x="2548620" y="1439705"/>
                      <a:pt x="2705076" y="1209367"/>
                    </a:cubicBezTo>
                    <a:lnTo>
                      <a:pt x="2774613" y="1094281"/>
                    </a:lnTo>
                    <a:lnTo>
                      <a:pt x="2454445" y="1094281"/>
                    </a:lnTo>
                    <a:close/>
                    <a:moveTo>
                      <a:pt x="1907080" y="1094281"/>
                    </a:moveTo>
                    <a:lnTo>
                      <a:pt x="1907080" y="1640022"/>
                    </a:lnTo>
                    <a:lnTo>
                      <a:pt x="1954316" y="1623795"/>
                    </a:lnTo>
                    <a:cubicBezTo>
                      <a:pt x="2072171" y="1569574"/>
                      <a:pt x="2177821" y="1424616"/>
                      <a:pt x="2259985" y="1217981"/>
                    </a:cubicBezTo>
                    <a:lnTo>
                      <a:pt x="2302470" y="1094281"/>
                    </a:lnTo>
                    <a:lnTo>
                      <a:pt x="1907080" y="1094281"/>
                    </a:lnTo>
                    <a:close/>
                    <a:moveTo>
                      <a:pt x="1398673" y="1094281"/>
                    </a:moveTo>
                    <a:lnTo>
                      <a:pt x="1441158" y="1217981"/>
                    </a:lnTo>
                    <a:cubicBezTo>
                      <a:pt x="1523322" y="1424616"/>
                      <a:pt x="1628972" y="1569574"/>
                      <a:pt x="1746827" y="1623795"/>
                    </a:cubicBezTo>
                    <a:lnTo>
                      <a:pt x="1779548" y="1635036"/>
                    </a:lnTo>
                    <a:lnTo>
                      <a:pt x="1779548" y="1094281"/>
                    </a:lnTo>
                    <a:lnTo>
                      <a:pt x="1398673" y="1094281"/>
                    </a:lnTo>
                    <a:close/>
                    <a:moveTo>
                      <a:pt x="941048" y="1094281"/>
                    </a:moveTo>
                    <a:lnTo>
                      <a:pt x="1010586" y="1209367"/>
                    </a:lnTo>
                    <a:cubicBezTo>
                      <a:pt x="1167041" y="1439705"/>
                      <a:pt x="1354868" y="1607457"/>
                      <a:pt x="1561321" y="1690436"/>
                    </a:cubicBezTo>
                    <a:lnTo>
                      <a:pt x="1601638" y="1703879"/>
                    </a:lnTo>
                    <a:lnTo>
                      <a:pt x="1572216" y="1681148"/>
                    </a:lnTo>
                    <a:cubicBezTo>
                      <a:pt x="1443882" y="1566572"/>
                      <a:pt x="1334692" y="1375169"/>
                      <a:pt x="1257584" y="1134253"/>
                    </a:cubicBezTo>
                    <a:lnTo>
                      <a:pt x="1246700" y="1094281"/>
                    </a:lnTo>
                    <a:lnTo>
                      <a:pt x="941048" y="1094281"/>
                    </a:lnTo>
                    <a:close/>
                    <a:moveTo>
                      <a:pt x="582781" y="1094281"/>
                    </a:moveTo>
                    <a:lnTo>
                      <a:pt x="610140" y="1132576"/>
                    </a:lnTo>
                    <a:cubicBezTo>
                      <a:pt x="722216" y="1272161"/>
                      <a:pt x="857368" y="1392427"/>
                      <a:pt x="1009807" y="1487587"/>
                    </a:cubicBezTo>
                    <a:lnTo>
                      <a:pt x="1111047" y="1544576"/>
                    </a:lnTo>
                    <a:lnTo>
                      <a:pt x="1083691" y="1519605"/>
                    </a:lnTo>
                    <a:cubicBezTo>
                      <a:pt x="975697" y="1411887"/>
                      <a:pt x="877351" y="1282296"/>
                      <a:pt x="791158" y="1134782"/>
                    </a:cubicBezTo>
                    <a:lnTo>
                      <a:pt x="769487" y="1094281"/>
                    </a:lnTo>
                    <a:lnTo>
                      <a:pt x="582781" y="1094281"/>
                    </a:lnTo>
                    <a:close/>
                    <a:moveTo>
                      <a:pt x="3244819" y="252468"/>
                    </a:moveTo>
                    <a:lnTo>
                      <a:pt x="3242590" y="266131"/>
                    </a:lnTo>
                    <a:cubicBezTo>
                      <a:pt x="3203866" y="462421"/>
                      <a:pt x="3148815" y="647369"/>
                      <a:pt x="3079940" y="817026"/>
                    </a:cubicBezTo>
                    <a:lnTo>
                      <a:pt x="3013107" y="966749"/>
                    </a:lnTo>
                    <a:lnTo>
                      <a:pt x="3206302" y="966749"/>
                    </a:lnTo>
                    <a:lnTo>
                      <a:pt x="3282676" y="829360"/>
                    </a:lnTo>
                    <a:cubicBezTo>
                      <a:pt x="3361414" y="666587"/>
                      <a:pt x="3413218" y="488354"/>
                      <a:pt x="3432301" y="300447"/>
                    </a:cubicBezTo>
                    <a:lnTo>
                      <a:pt x="3434723" y="252468"/>
                    </a:lnTo>
                    <a:lnTo>
                      <a:pt x="3244819" y="252468"/>
                    </a:lnTo>
                    <a:close/>
                    <a:moveTo>
                      <a:pt x="2564561" y="252468"/>
                    </a:moveTo>
                    <a:cubicBezTo>
                      <a:pt x="2564938" y="265074"/>
                      <a:pt x="2565314" y="277679"/>
                      <a:pt x="2565691" y="290285"/>
                    </a:cubicBezTo>
                    <a:cubicBezTo>
                      <a:pt x="2565691" y="524754"/>
                      <a:pt x="2540365" y="746737"/>
                      <a:pt x="2495173" y="944710"/>
                    </a:cubicBezTo>
                    <a:lnTo>
                      <a:pt x="2489172" y="966749"/>
                    </a:lnTo>
                    <a:lnTo>
                      <a:pt x="2844306" y="966749"/>
                    </a:lnTo>
                    <a:lnTo>
                      <a:pt x="2914639" y="819696"/>
                    </a:lnTo>
                    <a:cubicBezTo>
                      <a:pt x="2975589" y="676008"/>
                      <a:pt x="3027103" y="519447"/>
                      <a:pt x="3067588" y="352787"/>
                    </a:cubicBezTo>
                    <a:lnTo>
                      <a:pt x="3088676" y="252468"/>
                    </a:lnTo>
                    <a:lnTo>
                      <a:pt x="2564561" y="252468"/>
                    </a:lnTo>
                    <a:close/>
                    <a:moveTo>
                      <a:pt x="1907080" y="252468"/>
                    </a:moveTo>
                    <a:lnTo>
                      <a:pt x="1907080" y="966749"/>
                    </a:lnTo>
                    <a:lnTo>
                      <a:pt x="2338568" y="966749"/>
                    </a:lnTo>
                    <a:lnTo>
                      <a:pt x="2364206" y="865402"/>
                    </a:lnTo>
                    <a:cubicBezTo>
                      <a:pt x="2392134" y="734878"/>
                      <a:pt x="2412781" y="592566"/>
                      <a:pt x="2424735" y="442099"/>
                    </a:cubicBezTo>
                    <a:lnTo>
                      <a:pt x="2432158" y="252468"/>
                    </a:lnTo>
                    <a:lnTo>
                      <a:pt x="1907080" y="252468"/>
                    </a:lnTo>
                    <a:close/>
                    <a:moveTo>
                      <a:pt x="1268985" y="252468"/>
                    </a:moveTo>
                    <a:lnTo>
                      <a:pt x="1276407" y="442099"/>
                    </a:lnTo>
                    <a:cubicBezTo>
                      <a:pt x="1288362" y="592566"/>
                      <a:pt x="1309008" y="734878"/>
                      <a:pt x="1336937" y="865402"/>
                    </a:cubicBezTo>
                    <a:lnTo>
                      <a:pt x="1362575" y="966749"/>
                    </a:lnTo>
                    <a:lnTo>
                      <a:pt x="1779548" y="966749"/>
                    </a:lnTo>
                    <a:lnTo>
                      <a:pt x="1779548" y="252468"/>
                    </a:lnTo>
                    <a:lnTo>
                      <a:pt x="1268985" y="252468"/>
                    </a:lnTo>
                    <a:close/>
                    <a:moveTo>
                      <a:pt x="626984" y="252468"/>
                    </a:moveTo>
                    <a:lnTo>
                      <a:pt x="648072" y="352787"/>
                    </a:lnTo>
                    <a:cubicBezTo>
                      <a:pt x="688558" y="519447"/>
                      <a:pt x="740072" y="676008"/>
                      <a:pt x="801022" y="819696"/>
                    </a:cubicBezTo>
                    <a:lnTo>
                      <a:pt x="871356" y="966749"/>
                    </a:lnTo>
                    <a:lnTo>
                      <a:pt x="1211973" y="966749"/>
                    </a:lnTo>
                    <a:lnTo>
                      <a:pt x="1205972" y="944710"/>
                    </a:lnTo>
                    <a:cubicBezTo>
                      <a:pt x="1160779" y="746737"/>
                      <a:pt x="1135453" y="524754"/>
                      <a:pt x="1135453" y="290285"/>
                    </a:cubicBezTo>
                    <a:cubicBezTo>
                      <a:pt x="1135830" y="277679"/>
                      <a:pt x="1136206" y="265074"/>
                      <a:pt x="1136583" y="252468"/>
                    </a:cubicBezTo>
                    <a:lnTo>
                      <a:pt x="626984" y="252468"/>
                    </a:lnTo>
                    <a:close/>
                    <a:moveTo>
                      <a:pt x="266421" y="252468"/>
                    </a:moveTo>
                    <a:lnTo>
                      <a:pt x="268844" y="300447"/>
                    </a:lnTo>
                    <a:cubicBezTo>
                      <a:pt x="287927" y="488354"/>
                      <a:pt x="339731" y="666587"/>
                      <a:pt x="418468" y="829360"/>
                    </a:cubicBezTo>
                    <a:lnTo>
                      <a:pt x="494843" y="966749"/>
                    </a:lnTo>
                    <a:lnTo>
                      <a:pt x="702551" y="966749"/>
                    </a:lnTo>
                    <a:lnTo>
                      <a:pt x="635719" y="817026"/>
                    </a:lnTo>
                    <a:cubicBezTo>
                      <a:pt x="566844" y="647369"/>
                      <a:pt x="511792" y="462421"/>
                      <a:pt x="473068" y="266131"/>
                    </a:cubicBezTo>
                    <a:lnTo>
                      <a:pt x="470840" y="252468"/>
                    </a:lnTo>
                    <a:lnTo>
                      <a:pt x="266421" y="252468"/>
                    </a:lnTo>
                    <a:close/>
                    <a:moveTo>
                      <a:pt x="6963" y="0"/>
                    </a:moveTo>
                    <a:lnTo>
                      <a:pt x="3694182" y="0"/>
                    </a:lnTo>
                    <a:lnTo>
                      <a:pt x="3694626" y="8790"/>
                    </a:lnTo>
                    <a:lnTo>
                      <a:pt x="3695030" y="8790"/>
                    </a:lnTo>
                    <a:lnTo>
                      <a:pt x="3695030" y="16795"/>
                    </a:lnTo>
                    <a:lnTo>
                      <a:pt x="3701144" y="137885"/>
                    </a:lnTo>
                    <a:cubicBezTo>
                      <a:pt x="3701144" y="1159928"/>
                      <a:pt x="2872615" y="1988457"/>
                      <a:pt x="1850572" y="1988457"/>
                    </a:cubicBezTo>
                    <a:cubicBezTo>
                      <a:pt x="828529" y="1988457"/>
                      <a:pt x="0" y="1159928"/>
                      <a:pt x="0" y="137885"/>
                    </a:cubicBezTo>
                    <a:lnTo>
                      <a:pt x="6114" y="16812"/>
                    </a:lnTo>
                    <a:lnTo>
                      <a:pt x="6114" y="8790"/>
                    </a:lnTo>
                    <a:lnTo>
                      <a:pt x="6519" y="8790"/>
                    </a:lnTo>
                    <a:lnTo>
                      <a:pt x="6963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Rounded Rectangle 8"/>
              <p:cNvSpPr/>
              <p:nvPr/>
            </p:nvSpPr>
            <p:spPr>
              <a:xfrm>
                <a:off x="9152976" y="975197"/>
                <a:ext cx="37231" cy="308645"/>
              </a:xfrm>
              <a:prstGeom prst="round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Freeform 9"/>
              <p:cNvSpPr/>
              <p:nvPr/>
            </p:nvSpPr>
            <p:spPr>
              <a:xfrm>
                <a:off x="9219923" y="977041"/>
                <a:ext cx="173947" cy="174787"/>
              </a:xfrm>
              <a:custGeom>
                <a:avLst/>
                <a:gdLst>
                  <a:gd name="connsiteX0" fmla="*/ 0 w 725715"/>
                  <a:gd name="connsiteY0" fmla="*/ 0 h 729218"/>
                  <a:gd name="connsiteX1" fmla="*/ 725715 w 725715"/>
                  <a:gd name="connsiteY1" fmla="*/ 375664 h 729218"/>
                  <a:gd name="connsiteX2" fmla="*/ 0 w 725715"/>
                  <a:gd name="connsiteY2" fmla="*/ 729218 h 729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5715" h="729218">
                    <a:moveTo>
                      <a:pt x="0" y="0"/>
                    </a:moveTo>
                    <a:lnTo>
                      <a:pt x="725715" y="375664"/>
                    </a:lnTo>
                    <a:lnTo>
                      <a:pt x="0" y="72921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>
                <a:off x="9237293" y="1248318"/>
                <a:ext cx="87770" cy="40718"/>
              </a:xfrm>
              <a:prstGeom prst="round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>
                <a:off x="9383799" y="1246579"/>
                <a:ext cx="83510" cy="40718"/>
              </a:xfrm>
              <a:prstGeom prst="round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>
                <a:off x="9531655" y="1248318"/>
                <a:ext cx="83510" cy="40718"/>
              </a:xfrm>
              <a:prstGeom prst="round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Rounded Rectangle 13"/>
              <p:cNvSpPr/>
              <p:nvPr/>
            </p:nvSpPr>
            <p:spPr>
              <a:xfrm>
                <a:off x="9676030" y="1246579"/>
                <a:ext cx="83510" cy="40718"/>
              </a:xfrm>
              <a:prstGeom prst="round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b="1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5" name="Group 14"/>
              <p:cNvGrpSpPr/>
              <p:nvPr/>
            </p:nvGrpSpPr>
            <p:grpSpPr>
              <a:xfrm>
                <a:off x="9797316" y="973098"/>
                <a:ext cx="198784" cy="312973"/>
                <a:chOff x="6224607" y="2788138"/>
                <a:chExt cx="829336" cy="1305738"/>
              </a:xfrm>
              <a:grpFill/>
              <a:effectLst/>
            </p:grpSpPr>
            <p:sp>
              <p:nvSpPr>
                <p:cNvPr id="16" name="Oval 15"/>
                <p:cNvSpPr/>
                <p:nvPr/>
              </p:nvSpPr>
              <p:spPr>
                <a:xfrm>
                  <a:off x="6342885" y="2788138"/>
                  <a:ext cx="539053" cy="551791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b="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" name="Freeform 16"/>
                <p:cNvSpPr/>
                <p:nvPr/>
              </p:nvSpPr>
              <p:spPr>
                <a:xfrm>
                  <a:off x="6224607" y="3403152"/>
                  <a:ext cx="829336" cy="690724"/>
                </a:xfrm>
                <a:custGeom>
                  <a:avLst/>
                  <a:gdLst>
                    <a:gd name="connsiteX0" fmla="*/ 414668 w 829336"/>
                    <a:gd name="connsiteY0" fmla="*/ 0 h 690724"/>
                    <a:gd name="connsiteX1" fmla="*/ 829336 w 829336"/>
                    <a:gd name="connsiteY1" fmla="*/ 414669 h 690724"/>
                    <a:gd name="connsiteX2" fmla="*/ 829336 w 829336"/>
                    <a:gd name="connsiteY2" fmla="*/ 617591 h 690724"/>
                    <a:gd name="connsiteX3" fmla="*/ 820123 w 829336"/>
                    <a:gd name="connsiteY3" fmla="*/ 690724 h 690724"/>
                    <a:gd name="connsiteX4" fmla="*/ 430791 w 829336"/>
                    <a:gd name="connsiteY4" fmla="*/ 690724 h 690724"/>
                    <a:gd name="connsiteX5" fmla="*/ 509013 w 829336"/>
                    <a:gd name="connsiteY5" fmla="*/ 624647 h 690724"/>
                    <a:gd name="connsiteX6" fmla="*/ 446119 w 829336"/>
                    <a:gd name="connsiteY6" fmla="*/ 167630 h 690724"/>
                    <a:gd name="connsiteX7" fmla="*/ 481680 w 829336"/>
                    <a:gd name="connsiteY7" fmla="*/ 107636 h 690724"/>
                    <a:gd name="connsiteX8" fmla="*/ 345916 w 829336"/>
                    <a:gd name="connsiteY8" fmla="*/ 105871 h 690724"/>
                    <a:gd name="connsiteX9" fmla="*/ 383224 w 829336"/>
                    <a:gd name="connsiteY9" fmla="*/ 174689 h 690724"/>
                    <a:gd name="connsiteX10" fmla="*/ 320330 w 829336"/>
                    <a:gd name="connsiteY10" fmla="*/ 622883 h 690724"/>
                    <a:gd name="connsiteX11" fmla="*/ 396074 w 829336"/>
                    <a:gd name="connsiteY11" fmla="*/ 690724 h 690724"/>
                    <a:gd name="connsiteX12" fmla="*/ 9213 w 829336"/>
                    <a:gd name="connsiteY12" fmla="*/ 690724 h 690724"/>
                    <a:gd name="connsiteX13" fmla="*/ 0 w 829336"/>
                    <a:gd name="connsiteY13" fmla="*/ 617590 h 690724"/>
                    <a:gd name="connsiteX14" fmla="*/ 0 w 829336"/>
                    <a:gd name="connsiteY14" fmla="*/ 414669 h 690724"/>
                    <a:gd name="connsiteX15" fmla="*/ 414668 w 829336"/>
                    <a:gd name="connsiteY15" fmla="*/ 0 h 6907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829336" h="690724">
                      <a:moveTo>
                        <a:pt x="414668" y="0"/>
                      </a:moveTo>
                      <a:cubicBezTo>
                        <a:pt x="643683" y="0"/>
                        <a:pt x="829336" y="185654"/>
                        <a:pt x="829336" y="414669"/>
                      </a:cubicBezTo>
                      <a:cubicBezTo>
                        <a:pt x="829336" y="482310"/>
                        <a:pt x="829336" y="549950"/>
                        <a:pt x="829336" y="617591"/>
                      </a:cubicBezTo>
                      <a:lnTo>
                        <a:pt x="820123" y="690724"/>
                      </a:lnTo>
                      <a:lnTo>
                        <a:pt x="430791" y="690724"/>
                      </a:lnTo>
                      <a:lnTo>
                        <a:pt x="509013" y="624647"/>
                      </a:lnTo>
                      <a:lnTo>
                        <a:pt x="446119" y="167630"/>
                      </a:lnTo>
                      <a:lnTo>
                        <a:pt x="481680" y="107636"/>
                      </a:lnTo>
                      <a:lnTo>
                        <a:pt x="345916" y="105871"/>
                      </a:lnTo>
                      <a:lnTo>
                        <a:pt x="383224" y="174689"/>
                      </a:lnTo>
                      <a:lnTo>
                        <a:pt x="320330" y="622883"/>
                      </a:lnTo>
                      <a:lnTo>
                        <a:pt x="396074" y="690724"/>
                      </a:lnTo>
                      <a:lnTo>
                        <a:pt x="9213" y="690724"/>
                      </a:lnTo>
                      <a:lnTo>
                        <a:pt x="0" y="617590"/>
                      </a:lnTo>
                      <a:lnTo>
                        <a:pt x="0" y="414669"/>
                      </a:lnTo>
                      <a:cubicBezTo>
                        <a:pt x="0" y="185654"/>
                        <a:pt x="185654" y="0"/>
                        <a:pt x="41466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b="1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grpSp>
        <p:nvGrpSpPr>
          <p:cNvPr id="28" name="Group 27"/>
          <p:cNvGrpSpPr/>
          <p:nvPr/>
        </p:nvGrpSpPr>
        <p:grpSpPr>
          <a:xfrm>
            <a:off x="414124" y="2402228"/>
            <a:ext cx="2535290" cy="454364"/>
            <a:chOff x="2600" y="147843"/>
            <a:chExt cx="2535290" cy="454364"/>
          </a:xfrm>
        </p:grpSpPr>
        <p:sp>
          <p:nvSpPr>
            <p:cNvPr id="52" name="Rectangle 51"/>
            <p:cNvSpPr/>
            <p:nvPr/>
          </p:nvSpPr>
          <p:spPr>
            <a:xfrm>
              <a:off x="2600" y="147843"/>
              <a:ext cx="2535290" cy="454364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3" name="TextBox 52"/>
            <p:cNvSpPr txBox="1"/>
            <p:nvPr/>
          </p:nvSpPr>
          <p:spPr>
            <a:xfrm>
              <a:off x="2600" y="147843"/>
              <a:ext cx="2535290" cy="4543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2456" tIns="52832" rIns="92456" bIns="52832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b="1" kern="1200" dirty="0" smtClean="0"/>
                <a:t>Proactive Preparations for Monitoring Piracy</a:t>
              </a:r>
              <a:endParaRPr lang="en-US" sz="1300" b="1" kern="1200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14124" y="2856593"/>
            <a:ext cx="2535290" cy="1840007"/>
            <a:chOff x="2600" y="602208"/>
            <a:chExt cx="2535290" cy="1840007"/>
          </a:xfrm>
        </p:grpSpPr>
        <p:sp>
          <p:nvSpPr>
            <p:cNvPr id="50" name="Rectangle 49"/>
            <p:cNvSpPr/>
            <p:nvPr/>
          </p:nvSpPr>
          <p:spPr>
            <a:xfrm>
              <a:off x="2600" y="602208"/>
              <a:ext cx="2535290" cy="1840007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1" name="TextBox 50"/>
            <p:cNvSpPr txBox="1"/>
            <p:nvPr/>
          </p:nvSpPr>
          <p:spPr>
            <a:xfrm>
              <a:off x="2600" y="602208"/>
              <a:ext cx="2535290" cy="184000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9342" tIns="69342" rIns="92456" bIns="104013" numCol="1" spcCol="1270" anchor="t" anchorCtr="0">
              <a:noAutofit/>
            </a:bodyPr>
            <a:lstStyle/>
            <a:p>
              <a:pPr marL="114300" lvl="1" indent="-114300" algn="l" defTabSz="577850" rtl="0">
                <a:lnSpc>
                  <a:spcPct val="90000"/>
                </a:lnSpc>
                <a:spcBef>
                  <a:spcPts val="300"/>
                </a:spcBef>
                <a:spcAft>
                  <a:spcPct val="15000"/>
                </a:spcAft>
                <a:buChar char="••"/>
              </a:pPr>
              <a:r>
                <a:rPr lang="en-US" sz="1200" kern="1200" dirty="0" smtClean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Research pirate attempts to work around Cisco security products (including the anti-piracy tools)</a:t>
              </a:r>
              <a:endParaRPr lang="en-US" sz="1200" kern="1200" dirty="0">
                <a:solidFill>
                  <a:schemeClr val="tx1">
                    <a:lumMod val="90000"/>
                    <a:lumOff val="10000"/>
                  </a:schemeClr>
                </a:solidFill>
              </a:endParaRPr>
            </a:p>
            <a:p>
              <a:pPr marL="114300" lvl="1" indent="-114300" algn="l" defTabSz="577850">
                <a:lnSpc>
                  <a:spcPct val="90000"/>
                </a:lnSpc>
                <a:spcBef>
                  <a:spcPts val="300"/>
                </a:spcBef>
                <a:spcAft>
                  <a:spcPct val="15000"/>
                </a:spcAft>
                <a:buChar char="••"/>
              </a:pPr>
              <a:r>
                <a:rPr lang="en-US" sz="1200" kern="1200" dirty="0" smtClean="0">
                  <a:solidFill>
                    <a:schemeClr val="tx1">
                      <a:lumMod val="90000"/>
                      <a:lumOff val="10000"/>
                    </a:schemeClr>
                  </a:solidFill>
                  <a:sym typeface="Wingdings" pitchFamily="2" charset="2"/>
                </a:rPr>
                <a:t>Predict what pirates will do next</a:t>
              </a:r>
            </a:p>
            <a:p>
              <a:pPr marL="114300" lvl="1" indent="-114300" algn="l" defTabSz="577850">
                <a:lnSpc>
                  <a:spcPct val="90000"/>
                </a:lnSpc>
                <a:spcBef>
                  <a:spcPts val="300"/>
                </a:spcBef>
                <a:spcAft>
                  <a:spcPct val="15000"/>
                </a:spcAft>
                <a:buChar char="••"/>
              </a:pPr>
              <a:r>
                <a:rPr lang="en-US" sz="1200" kern="1200" dirty="0" smtClean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Input for configuration of Watermarking and </a:t>
              </a:r>
              <a:r>
                <a:rPr lang="en-US" sz="1200" kern="1200" dirty="0" err="1" smtClean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Streaminatgor</a:t>
              </a:r>
              <a:r>
                <a:rPr lang="en-US" sz="1200" kern="1200" dirty="0" smtClean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 tools</a:t>
              </a:r>
              <a:endParaRPr lang="en-US" sz="12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sym typeface="Wingdings" pitchFamily="2" charset="2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304355" y="2402228"/>
            <a:ext cx="2535290" cy="454364"/>
            <a:chOff x="2892831" y="147843"/>
            <a:chExt cx="2535290" cy="454364"/>
          </a:xfrm>
        </p:grpSpPr>
        <p:sp>
          <p:nvSpPr>
            <p:cNvPr id="48" name="Rectangle 47"/>
            <p:cNvSpPr/>
            <p:nvPr/>
          </p:nvSpPr>
          <p:spPr>
            <a:xfrm>
              <a:off x="2892831" y="147843"/>
              <a:ext cx="2535290" cy="454364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TextBox 48"/>
            <p:cNvSpPr txBox="1"/>
            <p:nvPr/>
          </p:nvSpPr>
          <p:spPr>
            <a:xfrm>
              <a:off x="2892831" y="147843"/>
              <a:ext cx="2535290" cy="4543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2456" tIns="52832" rIns="92456" bIns="52832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b="1" kern="1200" dirty="0" smtClean="0"/>
                <a:t>Only Solution for Closed Pirate Networks </a:t>
              </a:r>
              <a:endParaRPr lang="en-US" sz="1300" b="1" kern="1200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304355" y="2856593"/>
            <a:ext cx="2535290" cy="1840007"/>
            <a:chOff x="2892831" y="602208"/>
            <a:chExt cx="2535290" cy="1840007"/>
          </a:xfrm>
        </p:grpSpPr>
        <p:sp>
          <p:nvSpPr>
            <p:cNvPr id="46" name="Rectangle 45"/>
            <p:cNvSpPr/>
            <p:nvPr/>
          </p:nvSpPr>
          <p:spPr>
            <a:xfrm>
              <a:off x="2892831" y="602208"/>
              <a:ext cx="2535290" cy="1840007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7" name="TextBox 46"/>
            <p:cNvSpPr txBox="1"/>
            <p:nvPr/>
          </p:nvSpPr>
          <p:spPr>
            <a:xfrm>
              <a:off x="2892831" y="602208"/>
              <a:ext cx="2535290" cy="184000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9342" tIns="69342" rIns="92456" bIns="104013" numCol="1" spcCol="1270" anchor="t" anchorCtr="0">
              <a:noAutofit/>
            </a:bodyPr>
            <a:lstStyle/>
            <a:p>
              <a:pPr marL="114300" lvl="1" indent="-114300" defTabSz="577850">
                <a:lnSpc>
                  <a:spcPct val="90000"/>
                </a:lnSpc>
                <a:spcBef>
                  <a:spcPts val="300"/>
                </a:spcBef>
                <a:spcAft>
                  <a:spcPct val="15000"/>
                </a:spcAft>
                <a:buChar char="••"/>
              </a:pPr>
              <a:r>
                <a:rPr lang="en-US" sz="1200" dirty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Investigate pirate network business model and its primary dealers</a:t>
              </a:r>
            </a:p>
            <a:p>
              <a:pPr marL="114300" lvl="1" indent="-114300" defTabSz="577850">
                <a:lnSpc>
                  <a:spcPct val="90000"/>
                </a:lnSpc>
                <a:spcBef>
                  <a:spcPts val="300"/>
                </a:spcBef>
                <a:spcAft>
                  <a:spcPct val="15000"/>
                </a:spcAft>
                <a:buChar char="••"/>
              </a:pPr>
              <a:r>
                <a:rPr lang="en-US" sz="1200" dirty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Obtain subscriptions and devices to verify services and perform software and hardware analysis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194586" y="2402228"/>
            <a:ext cx="2535290" cy="454364"/>
            <a:chOff x="5783062" y="147843"/>
            <a:chExt cx="2535290" cy="454364"/>
          </a:xfrm>
        </p:grpSpPr>
        <p:sp>
          <p:nvSpPr>
            <p:cNvPr id="44" name="Rectangle 43"/>
            <p:cNvSpPr/>
            <p:nvPr/>
          </p:nvSpPr>
          <p:spPr>
            <a:xfrm>
              <a:off x="5783062" y="147843"/>
              <a:ext cx="2535290" cy="454364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TextBox 44"/>
            <p:cNvSpPr txBox="1"/>
            <p:nvPr/>
          </p:nvSpPr>
          <p:spPr>
            <a:xfrm>
              <a:off x="5783062" y="147843"/>
              <a:ext cx="2535290" cy="4543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2456" tIns="52832" rIns="92456" bIns="52832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b="1" kern="1200" dirty="0" smtClean="0"/>
                <a:t>Real-Time and Non-real-time Response</a:t>
              </a:r>
              <a:endParaRPr lang="en-US" sz="1300" b="1" kern="1200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194586" y="2856593"/>
            <a:ext cx="2535290" cy="1840007"/>
            <a:chOff x="5783062" y="602208"/>
            <a:chExt cx="2535290" cy="1840007"/>
          </a:xfrm>
        </p:grpSpPr>
        <p:sp>
          <p:nvSpPr>
            <p:cNvPr id="42" name="Rectangle 41"/>
            <p:cNvSpPr/>
            <p:nvPr/>
          </p:nvSpPr>
          <p:spPr>
            <a:xfrm>
              <a:off x="5783062" y="602208"/>
              <a:ext cx="2535290" cy="1840007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3" name="TextBox 42"/>
            <p:cNvSpPr txBox="1"/>
            <p:nvPr/>
          </p:nvSpPr>
          <p:spPr>
            <a:xfrm>
              <a:off x="5783062" y="602208"/>
              <a:ext cx="2535290" cy="184000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9342" tIns="69342" rIns="92456" bIns="104013" numCol="1" spcCol="1270" anchor="t" anchorCtr="0">
              <a:noAutofit/>
            </a:bodyPr>
            <a:lstStyle/>
            <a:p>
              <a:pPr marL="114300" lvl="1" indent="-114300" defTabSz="577850">
                <a:lnSpc>
                  <a:spcPct val="90000"/>
                </a:lnSpc>
                <a:spcBef>
                  <a:spcPts val="300"/>
                </a:spcBef>
                <a:spcAft>
                  <a:spcPct val="15000"/>
                </a:spcAft>
                <a:buChar char="••"/>
              </a:pPr>
              <a:r>
                <a:rPr lang="en-US" sz="1200" dirty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Based on customer needs - ongoing and/or event based</a:t>
              </a:r>
            </a:p>
            <a:p>
              <a:pPr marL="114300" lvl="1" indent="-114300" defTabSz="577850">
                <a:lnSpc>
                  <a:spcPct val="90000"/>
                </a:lnSpc>
                <a:spcBef>
                  <a:spcPts val="300"/>
                </a:spcBef>
                <a:spcAft>
                  <a:spcPct val="15000"/>
                </a:spcAft>
                <a:buChar char="••"/>
              </a:pPr>
              <a:r>
                <a:rPr lang="en-US" sz="1200" dirty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Suggest actions to customers (whether legal or not)</a:t>
              </a:r>
            </a:p>
            <a:p>
              <a:pPr marL="114300" lvl="1" indent="-114300" defTabSz="577850">
                <a:lnSpc>
                  <a:spcPct val="90000"/>
                </a:lnSpc>
                <a:spcBef>
                  <a:spcPts val="300"/>
                </a:spcBef>
                <a:spcAft>
                  <a:spcPct val="15000"/>
                </a:spcAft>
                <a:buChar char="••"/>
              </a:pPr>
              <a:r>
                <a:rPr lang="en-US" sz="1200" dirty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Use sophisticated electronic counter measures</a:t>
              </a:r>
            </a:p>
            <a:p>
              <a:pPr marL="114300" lvl="1" indent="-114300" defTabSz="577850">
                <a:lnSpc>
                  <a:spcPct val="90000"/>
                </a:lnSpc>
                <a:spcBef>
                  <a:spcPts val="300"/>
                </a:spcBef>
                <a:spcAft>
                  <a:spcPct val="15000"/>
                </a:spcAft>
                <a:buChar char="••"/>
              </a:pPr>
              <a:r>
                <a:rPr lang="en-US" sz="1200" dirty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Prepare evidence reports</a:t>
              </a:r>
            </a:p>
            <a:p>
              <a:pPr marL="114300" lvl="1" indent="-114300" defTabSz="577850">
                <a:lnSpc>
                  <a:spcPct val="90000"/>
                </a:lnSpc>
                <a:spcBef>
                  <a:spcPts val="300"/>
                </a:spcBef>
                <a:spcAft>
                  <a:spcPct val="15000"/>
                </a:spcAft>
                <a:buChar char="••"/>
              </a:pPr>
              <a:r>
                <a:rPr lang="en-US" sz="1200" dirty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Establish close ties with law enforcement agencies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982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89169" y="1242287"/>
            <a:ext cx="4964401" cy="3482113"/>
          </a:xfrm>
        </p:spPr>
        <p:txBody>
          <a:bodyPr/>
          <a:lstStyle/>
          <a:p>
            <a:r>
              <a:rPr lang="en-US" sz="1600" dirty="0" smtClean="0"/>
              <a:t>Cisco focuses on closed pirate networks and </a:t>
            </a:r>
            <a:br>
              <a:rPr lang="en-US" sz="1600" dirty="0" smtClean="0"/>
            </a:br>
            <a:r>
              <a:rPr lang="en-US" sz="1600" dirty="0" err="1" smtClean="0"/>
              <a:t>Kodi</a:t>
            </a:r>
            <a:r>
              <a:rPr lang="en-US" sz="1600" dirty="0" smtClean="0"/>
              <a:t>-based piracy is treated as a closed network:</a:t>
            </a:r>
          </a:p>
          <a:p>
            <a:pPr lvl="1"/>
            <a:r>
              <a:rPr lang="en-US" sz="1400" dirty="0" smtClean="0"/>
              <a:t>Requires download and installation of </a:t>
            </a:r>
            <a:br>
              <a:rPr lang="en-US" sz="1400" dirty="0" smtClean="0"/>
            </a:br>
            <a:r>
              <a:rPr lang="en-US" sz="1400" dirty="0" smtClean="0"/>
              <a:t>software add-ons</a:t>
            </a:r>
          </a:p>
          <a:p>
            <a:pPr lvl="1"/>
            <a:r>
              <a:rPr lang="en-US" sz="1400" dirty="0" smtClean="0"/>
              <a:t>Often requires paid subscription</a:t>
            </a:r>
          </a:p>
          <a:p>
            <a:r>
              <a:rPr lang="en-US" sz="1600" dirty="0" smtClean="0"/>
              <a:t>Cisco fights closed pirate networks with </a:t>
            </a:r>
            <a:br>
              <a:rPr lang="en-US" sz="1600" dirty="0" smtClean="0"/>
            </a:br>
            <a:r>
              <a:rPr lang="en-US" sz="1600" dirty="0" smtClean="0"/>
              <a:t>Streaming Piracy Prevention &amp; Rapid Watermark</a:t>
            </a:r>
          </a:p>
          <a:p>
            <a:r>
              <a:rPr lang="en-US" sz="1600" dirty="0" smtClean="0"/>
              <a:t>Ripple effect of fighting </a:t>
            </a:r>
            <a:r>
              <a:rPr lang="en-US" sz="1600" dirty="0" err="1" smtClean="0"/>
              <a:t>Kodi</a:t>
            </a:r>
            <a:r>
              <a:rPr lang="en-US" sz="1600" dirty="0" smtClean="0"/>
              <a:t>-based piracy</a:t>
            </a:r>
          </a:p>
          <a:p>
            <a:pPr lvl="1"/>
            <a:r>
              <a:rPr lang="en-US" sz="1400" dirty="0" smtClean="0"/>
              <a:t>Most of the </a:t>
            </a:r>
            <a:r>
              <a:rPr lang="en-US" sz="1400" dirty="0" err="1" smtClean="0"/>
              <a:t>Kodi</a:t>
            </a:r>
            <a:r>
              <a:rPr lang="en-US" sz="1400" dirty="0" smtClean="0"/>
              <a:t> content is sourced from other open and closed pirate networks</a:t>
            </a:r>
          </a:p>
          <a:p>
            <a:pPr lvl="1"/>
            <a:r>
              <a:rPr lang="en-US" sz="1400" dirty="0" err="1" smtClean="0"/>
              <a:t>OpSec</a:t>
            </a:r>
            <a:r>
              <a:rPr lang="en-US" sz="1400" dirty="0" smtClean="0"/>
              <a:t> researches </a:t>
            </a:r>
            <a:r>
              <a:rPr lang="en-US" sz="1400" dirty="0" err="1" smtClean="0"/>
              <a:t>Kodi</a:t>
            </a:r>
            <a:r>
              <a:rPr lang="en-US" sz="1400" dirty="0" smtClean="0"/>
              <a:t> add-ons to locate pirate sources, </a:t>
            </a:r>
            <a:r>
              <a:rPr lang="en-US" sz="1400" dirty="0"/>
              <a:t>and </a:t>
            </a:r>
            <a:r>
              <a:rPr lang="en-US" sz="1400" dirty="0" smtClean="0"/>
              <a:t>address them with Streaming Piracy Prevention tools</a:t>
            </a:r>
          </a:p>
          <a:p>
            <a:pPr lvl="1"/>
            <a:endParaRPr lang="en-US" sz="1400" dirty="0" smtClean="0"/>
          </a:p>
        </p:txBody>
      </p: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437766" y="341313"/>
            <a:ext cx="8345488" cy="731837"/>
          </a:xfrm>
        </p:spPr>
        <p:txBody>
          <a:bodyPr/>
          <a:lstStyle/>
          <a:p>
            <a:r>
              <a:rPr lang="en-US" dirty="0" smtClean="0"/>
              <a:t>Using SPP to Fight Pirated Content on </a:t>
            </a:r>
            <a:r>
              <a:rPr lang="en-US" dirty="0" err="1" smtClean="0"/>
              <a:t>Kodi</a:t>
            </a:r>
            <a:endParaRPr lang="en-US" dirty="0"/>
          </a:p>
        </p:txBody>
      </p:sp>
      <p:grpSp>
        <p:nvGrpSpPr>
          <p:cNvPr id="42" name="Group 41"/>
          <p:cNvGrpSpPr/>
          <p:nvPr/>
        </p:nvGrpSpPr>
        <p:grpSpPr>
          <a:xfrm>
            <a:off x="5293563" y="1943872"/>
            <a:ext cx="1275185" cy="752073"/>
            <a:chOff x="5510081" y="2835859"/>
            <a:chExt cx="1243193" cy="695501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510" t="26541" r="10952" b="34666"/>
            <a:stretch/>
          </p:blipFill>
          <p:spPr>
            <a:xfrm>
              <a:off x="5510081" y="3080296"/>
              <a:ext cx="1243193" cy="451064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50" name="Rectangle 49"/>
            <p:cNvSpPr/>
            <p:nvPr/>
          </p:nvSpPr>
          <p:spPr>
            <a:xfrm>
              <a:off x="5510081" y="2835859"/>
              <a:ext cx="1243193" cy="233681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rIns="45720" rtlCol="0" anchor="ctr"/>
            <a:lstStyle/>
            <a:p>
              <a:pPr algn="ctr"/>
              <a:r>
                <a:rPr lang="en-US" sz="1100" dirty="0" smtClean="0"/>
                <a:t>Piracy Add-on</a:t>
              </a:r>
            </a:p>
          </p:txBody>
        </p:sp>
      </p:grpSp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23818" y="930098"/>
            <a:ext cx="380636" cy="586322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7963458" y="499155"/>
            <a:ext cx="10789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005073"/>
                </a:solidFill>
                <a:latin typeface="+mn-lt"/>
              </a:rPr>
              <a:t>Aggregator Sites</a:t>
            </a: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75504" y="2411277"/>
            <a:ext cx="420770" cy="718081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7934344" y="2023753"/>
            <a:ext cx="11030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005073"/>
                </a:solidFill>
                <a:latin typeface="+mn-lt"/>
              </a:rPr>
              <a:t>Illegal Content Sites</a:t>
            </a:r>
          </a:p>
        </p:txBody>
      </p:sp>
      <p:cxnSp>
        <p:nvCxnSpPr>
          <p:cNvPr id="55" name="Elbow Connector 54"/>
          <p:cNvCxnSpPr>
            <a:stCxn id="57" idx="2"/>
            <a:endCxn id="50" idx="0"/>
          </p:cNvCxnSpPr>
          <p:nvPr/>
        </p:nvCxnSpPr>
        <p:spPr>
          <a:xfrm rot="5400000">
            <a:off x="5768227" y="1780939"/>
            <a:ext cx="325862" cy="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Elbow Connector 55"/>
          <p:cNvCxnSpPr>
            <a:endCxn id="51" idx="1"/>
          </p:cNvCxnSpPr>
          <p:nvPr/>
        </p:nvCxnSpPr>
        <p:spPr>
          <a:xfrm flipV="1">
            <a:off x="6559449" y="1223259"/>
            <a:ext cx="1764369" cy="720542"/>
          </a:xfrm>
          <a:prstGeom prst="bentConnector3">
            <a:avLst>
              <a:gd name="adj1" fmla="val 13947"/>
            </a:avLst>
          </a:prstGeom>
          <a:ln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5415044" y="1217900"/>
            <a:ext cx="1032231" cy="400110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1000" b="1" dirty="0" smtClean="0">
                <a:solidFill>
                  <a:srgbClr val="005073"/>
                </a:solidFill>
                <a:latin typeface="+mn-lt"/>
              </a:rPr>
              <a:t>1.</a:t>
            </a:r>
            <a:r>
              <a:rPr lang="en-US" sz="1000" b="1" dirty="0" smtClean="0">
                <a:latin typeface="+mn-lt"/>
              </a:rPr>
              <a:t> </a:t>
            </a:r>
            <a:r>
              <a:rPr lang="en-US" sz="1000" dirty="0" smtClean="0">
                <a:latin typeface="+mn-lt"/>
              </a:rPr>
              <a:t>User selects video to watch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796616" y="1196058"/>
            <a:ext cx="1505508" cy="707886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1000" b="1" dirty="0">
                <a:solidFill>
                  <a:srgbClr val="005073"/>
                </a:solidFill>
                <a:latin typeface="+mn-lt"/>
              </a:rPr>
              <a:t>2. </a:t>
            </a:r>
            <a:r>
              <a:rPr lang="en-US" sz="1000" dirty="0" smtClean="0">
                <a:latin typeface="+mn-lt"/>
              </a:rPr>
              <a:t>Add-on calls aggregator sites and receives URLs for video streams</a:t>
            </a:r>
          </a:p>
        </p:txBody>
      </p:sp>
      <p:sp>
        <p:nvSpPr>
          <p:cNvPr id="59" name="Freeform 22"/>
          <p:cNvSpPr>
            <a:spLocks noEditPoints="1"/>
          </p:cNvSpPr>
          <p:nvPr/>
        </p:nvSpPr>
        <p:spPr bwMode="auto">
          <a:xfrm>
            <a:off x="8679698" y="2458757"/>
            <a:ext cx="310380" cy="369594"/>
          </a:xfrm>
          <a:custGeom>
            <a:avLst/>
            <a:gdLst/>
            <a:ahLst/>
            <a:cxnLst>
              <a:cxn ang="0">
                <a:pos x="195" y="167"/>
              </a:cxn>
              <a:cxn ang="0">
                <a:pos x="191" y="167"/>
              </a:cxn>
              <a:cxn ang="0">
                <a:pos x="100" y="180"/>
              </a:cxn>
              <a:cxn ang="0">
                <a:pos x="110" y="237"/>
              </a:cxn>
              <a:cxn ang="0">
                <a:pos x="145" y="257"/>
              </a:cxn>
              <a:cxn ang="0">
                <a:pos x="243" y="297"/>
              </a:cxn>
              <a:cxn ang="0">
                <a:pos x="263" y="237"/>
              </a:cxn>
              <a:cxn ang="0">
                <a:pos x="287" y="216"/>
              </a:cxn>
              <a:cxn ang="0">
                <a:pos x="283" y="163"/>
              </a:cxn>
              <a:cxn ang="0">
                <a:pos x="76" y="160"/>
              </a:cxn>
              <a:cxn ang="0">
                <a:pos x="89" y="104"/>
              </a:cxn>
              <a:cxn ang="0">
                <a:pos x="128" y="0"/>
              </a:cxn>
              <a:cxn ang="0">
                <a:pos x="270" y="8"/>
              </a:cxn>
              <a:cxn ang="0">
                <a:pos x="387" y="137"/>
              </a:cxn>
              <a:cxn ang="0">
                <a:pos x="319" y="199"/>
              </a:cxn>
              <a:cxn ang="0">
                <a:pos x="317" y="237"/>
              </a:cxn>
              <a:cxn ang="0">
                <a:pos x="337" y="279"/>
              </a:cxn>
              <a:cxn ang="0">
                <a:pos x="365" y="439"/>
              </a:cxn>
              <a:cxn ang="0">
                <a:pos x="201" y="475"/>
              </a:cxn>
              <a:cxn ang="0">
                <a:pos x="187" y="315"/>
              </a:cxn>
              <a:cxn ang="0">
                <a:pos x="55" y="475"/>
              </a:cxn>
              <a:cxn ang="0">
                <a:pos x="22" y="315"/>
              </a:cxn>
              <a:cxn ang="0">
                <a:pos x="51" y="257"/>
              </a:cxn>
              <a:cxn ang="0">
                <a:pos x="76" y="237"/>
              </a:cxn>
              <a:cxn ang="0">
                <a:pos x="76" y="160"/>
              </a:cxn>
              <a:cxn ang="0">
                <a:pos x="168" y="179"/>
              </a:cxn>
              <a:cxn ang="0">
                <a:pos x="181" y="210"/>
              </a:cxn>
              <a:cxn ang="0">
                <a:pos x="143" y="227"/>
              </a:cxn>
              <a:cxn ang="0">
                <a:pos x="126" y="182"/>
              </a:cxn>
              <a:cxn ang="0">
                <a:pos x="131" y="179"/>
              </a:cxn>
              <a:cxn ang="0">
                <a:pos x="224" y="179"/>
              </a:cxn>
              <a:cxn ang="0">
                <a:pos x="262" y="179"/>
              </a:cxn>
              <a:cxn ang="0">
                <a:pos x="269" y="182"/>
              </a:cxn>
              <a:cxn ang="0">
                <a:pos x="252" y="227"/>
              </a:cxn>
              <a:cxn ang="0">
                <a:pos x="213" y="210"/>
              </a:cxn>
              <a:cxn ang="0">
                <a:pos x="224" y="179"/>
              </a:cxn>
            </a:cxnLst>
            <a:rect l="0" t="0" r="r" b="b"/>
            <a:pathLst>
              <a:path w="387" h="475">
                <a:moveTo>
                  <a:pt x="196" y="167"/>
                </a:moveTo>
                <a:cubicBezTo>
                  <a:pt x="195" y="167"/>
                  <a:pt x="195" y="167"/>
                  <a:pt x="195" y="167"/>
                </a:cubicBezTo>
                <a:cubicBezTo>
                  <a:pt x="193" y="167"/>
                  <a:pt x="193" y="167"/>
                  <a:pt x="193" y="167"/>
                </a:cubicBezTo>
                <a:cubicBezTo>
                  <a:pt x="191" y="167"/>
                  <a:pt x="191" y="167"/>
                  <a:pt x="191" y="167"/>
                </a:cubicBezTo>
                <a:cubicBezTo>
                  <a:pt x="160" y="167"/>
                  <a:pt x="131" y="166"/>
                  <a:pt x="105" y="163"/>
                </a:cubicBezTo>
                <a:cubicBezTo>
                  <a:pt x="102" y="168"/>
                  <a:pt x="100" y="173"/>
                  <a:pt x="100" y="180"/>
                </a:cubicBezTo>
                <a:cubicBezTo>
                  <a:pt x="100" y="216"/>
                  <a:pt x="100" y="216"/>
                  <a:pt x="100" y="216"/>
                </a:cubicBezTo>
                <a:cubicBezTo>
                  <a:pt x="100" y="225"/>
                  <a:pt x="104" y="233"/>
                  <a:pt x="110" y="237"/>
                </a:cubicBezTo>
                <a:cubicBezTo>
                  <a:pt x="125" y="237"/>
                  <a:pt x="125" y="237"/>
                  <a:pt x="125" y="237"/>
                </a:cubicBezTo>
                <a:cubicBezTo>
                  <a:pt x="136" y="237"/>
                  <a:pt x="145" y="246"/>
                  <a:pt x="145" y="257"/>
                </a:cubicBezTo>
                <a:cubicBezTo>
                  <a:pt x="145" y="297"/>
                  <a:pt x="145" y="297"/>
                  <a:pt x="145" y="297"/>
                </a:cubicBezTo>
                <a:cubicBezTo>
                  <a:pt x="173" y="313"/>
                  <a:pt x="215" y="313"/>
                  <a:pt x="243" y="297"/>
                </a:cubicBezTo>
                <a:cubicBezTo>
                  <a:pt x="243" y="257"/>
                  <a:pt x="243" y="257"/>
                  <a:pt x="243" y="257"/>
                </a:cubicBezTo>
                <a:cubicBezTo>
                  <a:pt x="243" y="246"/>
                  <a:pt x="252" y="237"/>
                  <a:pt x="263" y="237"/>
                </a:cubicBezTo>
                <a:cubicBezTo>
                  <a:pt x="278" y="237"/>
                  <a:pt x="278" y="237"/>
                  <a:pt x="278" y="237"/>
                </a:cubicBezTo>
                <a:cubicBezTo>
                  <a:pt x="283" y="233"/>
                  <a:pt x="287" y="225"/>
                  <a:pt x="287" y="216"/>
                </a:cubicBezTo>
                <a:cubicBezTo>
                  <a:pt x="287" y="180"/>
                  <a:pt x="287" y="180"/>
                  <a:pt x="287" y="180"/>
                </a:cubicBezTo>
                <a:cubicBezTo>
                  <a:pt x="287" y="173"/>
                  <a:pt x="286" y="168"/>
                  <a:pt x="283" y="163"/>
                </a:cubicBezTo>
                <a:cubicBezTo>
                  <a:pt x="257" y="166"/>
                  <a:pt x="227" y="167"/>
                  <a:pt x="196" y="167"/>
                </a:cubicBezTo>
                <a:close/>
                <a:moveTo>
                  <a:pt x="76" y="160"/>
                </a:moveTo>
                <a:cubicBezTo>
                  <a:pt x="30" y="154"/>
                  <a:pt x="0" y="145"/>
                  <a:pt x="0" y="137"/>
                </a:cubicBezTo>
                <a:cubicBezTo>
                  <a:pt x="1" y="124"/>
                  <a:pt x="36" y="110"/>
                  <a:pt x="89" y="104"/>
                </a:cubicBezTo>
                <a:cubicBezTo>
                  <a:pt x="117" y="8"/>
                  <a:pt x="117" y="8"/>
                  <a:pt x="117" y="8"/>
                </a:cubicBezTo>
                <a:cubicBezTo>
                  <a:pt x="119" y="4"/>
                  <a:pt x="122" y="0"/>
                  <a:pt x="128" y="0"/>
                </a:cubicBezTo>
                <a:cubicBezTo>
                  <a:pt x="172" y="0"/>
                  <a:pt x="216" y="0"/>
                  <a:pt x="260" y="0"/>
                </a:cubicBezTo>
                <a:cubicBezTo>
                  <a:pt x="266" y="0"/>
                  <a:pt x="269" y="4"/>
                  <a:pt x="270" y="8"/>
                </a:cubicBezTo>
                <a:cubicBezTo>
                  <a:pt x="299" y="104"/>
                  <a:pt x="299" y="104"/>
                  <a:pt x="299" y="104"/>
                </a:cubicBezTo>
                <a:cubicBezTo>
                  <a:pt x="352" y="110"/>
                  <a:pt x="387" y="124"/>
                  <a:pt x="387" y="137"/>
                </a:cubicBezTo>
                <a:cubicBezTo>
                  <a:pt x="387" y="145"/>
                  <a:pt x="358" y="154"/>
                  <a:pt x="312" y="160"/>
                </a:cubicBezTo>
                <a:cubicBezTo>
                  <a:pt x="316" y="172"/>
                  <a:pt x="319" y="185"/>
                  <a:pt x="319" y="199"/>
                </a:cubicBezTo>
                <a:cubicBezTo>
                  <a:pt x="319" y="212"/>
                  <a:pt x="316" y="225"/>
                  <a:pt x="312" y="237"/>
                </a:cubicBezTo>
                <a:cubicBezTo>
                  <a:pt x="317" y="237"/>
                  <a:pt x="317" y="237"/>
                  <a:pt x="317" y="237"/>
                </a:cubicBezTo>
                <a:cubicBezTo>
                  <a:pt x="328" y="237"/>
                  <a:pt x="337" y="246"/>
                  <a:pt x="337" y="257"/>
                </a:cubicBezTo>
                <a:cubicBezTo>
                  <a:pt x="337" y="279"/>
                  <a:pt x="337" y="279"/>
                  <a:pt x="337" y="279"/>
                </a:cubicBezTo>
                <a:cubicBezTo>
                  <a:pt x="353" y="281"/>
                  <a:pt x="365" y="296"/>
                  <a:pt x="365" y="315"/>
                </a:cubicBezTo>
                <a:cubicBezTo>
                  <a:pt x="365" y="439"/>
                  <a:pt x="365" y="439"/>
                  <a:pt x="365" y="439"/>
                </a:cubicBezTo>
                <a:cubicBezTo>
                  <a:pt x="365" y="459"/>
                  <a:pt x="351" y="475"/>
                  <a:pt x="333" y="475"/>
                </a:cubicBezTo>
                <a:cubicBezTo>
                  <a:pt x="201" y="475"/>
                  <a:pt x="201" y="475"/>
                  <a:pt x="201" y="475"/>
                </a:cubicBezTo>
                <a:cubicBezTo>
                  <a:pt x="201" y="315"/>
                  <a:pt x="201" y="315"/>
                  <a:pt x="201" y="315"/>
                </a:cubicBezTo>
                <a:cubicBezTo>
                  <a:pt x="196" y="315"/>
                  <a:pt x="191" y="315"/>
                  <a:pt x="187" y="315"/>
                </a:cubicBezTo>
                <a:cubicBezTo>
                  <a:pt x="187" y="475"/>
                  <a:pt x="187" y="475"/>
                  <a:pt x="187" y="475"/>
                </a:cubicBezTo>
                <a:cubicBezTo>
                  <a:pt x="55" y="475"/>
                  <a:pt x="55" y="475"/>
                  <a:pt x="55" y="475"/>
                </a:cubicBezTo>
                <a:cubicBezTo>
                  <a:pt x="37" y="475"/>
                  <a:pt x="22" y="459"/>
                  <a:pt x="22" y="439"/>
                </a:cubicBezTo>
                <a:cubicBezTo>
                  <a:pt x="22" y="315"/>
                  <a:pt x="22" y="315"/>
                  <a:pt x="22" y="315"/>
                </a:cubicBezTo>
                <a:cubicBezTo>
                  <a:pt x="22" y="296"/>
                  <a:pt x="35" y="281"/>
                  <a:pt x="51" y="279"/>
                </a:cubicBezTo>
                <a:cubicBezTo>
                  <a:pt x="51" y="257"/>
                  <a:pt x="51" y="257"/>
                  <a:pt x="51" y="257"/>
                </a:cubicBezTo>
                <a:cubicBezTo>
                  <a:pt x="51" y="246"/>
                  <a:pt x="60" y="237"/>
                  <a:pt x="71" y="237"/>
                </a:cubicBezTo>
                <a:cubicBezTo>
                  <a:pt x="76" y="237"/>
                  <a:pt x="76" y="237"/>
                  <a:pt x="76" y="237"/>
                </a:cubicBezTo>
                <a:cubicBezTo>
                  <a:pt x="71" y="225"/>
                  <a:pt x="69" y="212"/>
                  <a:pt x="69" y="199"/>
                </a:cubicBezTo>
                <a:cubicBezTo>
                  <a:pt x="69" y="185"/>
                  <a:pt x="71" y="172"/>
                  <a:pt x="76" y="160"/>
                </a:cubicBezTo>
                <a:close/>
                <a:moveTo>
                  <a:pt x="132" y="179"/>
                </a:moveTo>
                <a:cubicBezTo>
                  <a:pt x="144" y="179"/>
                  <a:pt x="156" y="179"/>
                  <a:pt x="168" y="179"/>
                </a:cubicBezTo>
                <a:cubicBezTo>
                  <a:pt x="180" y="179"/>
                  <a:pt x="181" y="182"/>
                  <a:pt x="181" y="194"/>
                </a:cubicBezTo>
                <a:cubicBezTo>
                  <a:pt x="181" y="194"/>
                  <a:pt x="181" y="208"/>
                  <a:pt x="181" y="210"/>
                </a:cubicBezTo>
                <a:cubicBezTo>
                  <a:pt x="181" y="219"/>
                  <a:pt x="173" y="227"/>
                  <a:pt x="164" y="227"/>
                </a:cubicBezTo>
                <a:cubicBezTo>
                  <a:pt x="143" y="227"/>
                  <a:pt x="143" y="227"/>
                  <a:pt x="143" y="227"/>
                </a:cubicBezTo>
                <a:cubicBezTo>
                  <a:pt x="133" y="227"/>
                  <a:pt x="126" y="219"/>
                  <a:pt x="126" y="210"/>
                </a:cubicBezTo>
                <a:cubicBezTo>
                  <a:pt x="126" y="182"/>
                  <a:pt x="126" y="182"/>
                  <a:pt x="126" y="182"/>
                </a:cubicBezTo>
                <a:cubicBezTo>
                  <a:pt x="126" y="180"/>
                  <a:pt x="127" y="179"/>
                  <a:pt x="128" y="179"/>
                </a:cubicBezTo>
                <a:cubicBezTo>
                  <a:pt x="131" y="179"/>
                  <a:pt x="131" y="179"/>
                  <a:pt x="131" y="179"/>
                </a:cubicBezTo>
                <a:cubicBezTo>
                  <a:pt x="131" y="179"/>
                  <a:pt x="131" y="179"/>
                  <a:pt x="132" y="179"/>
                </a:cubicBezTo>
                <a:close/>
                <a:moveTo>
                  <a:pt x="224" y="179"/>
                </a:moveTo>
                <a:cubicBezTo>
                  <a:pt x="262" y="179"/>
                  <a:pt x="262" y="179"/>
                  <a:pt x="262" y="179"/>
                </a:cubicBezTo>
                <a:cubicBezTo>
                  <a:pt x="262" y="179"/>
                  <a:pt x="262" y="179"/>
                  <a:pt x="262" y="179"/>
                </a:cubicBezTo>
                <a:cubicBezTo>
                  <a:pt x="266" y="179"/>
                  <a:pt x="266" y="179"/>
                  <a:pt x="266" y="179"/>
                </a:cubicBezTo>
                <a:cubicBezTo>
                  <a:pt x="268" y="179"/>
                  <a:pt x="269" y="180"/>
                  <a:pt x="269" y="182"/>
                </a:cubicBezTo>
                <a:cubicBezTo>
                  <a:pt x="269" y="210"/>
                  <a:pt x="269" y="210"/>
                  <a:pt x="269" y="210"/>
                </a:cubicBezTo>
                <a:cubicBezTo>
                  <a:pt x="269" y="219"/>
                  <a:pt x="261" y="227"/>
                  <a:pt x="252" y="227"/>
                </a:cubicBezTo>
                <a:cubicBezTo>
                  <a:pt x="230" y="227"/>
                  <a:pt x="230" y="227"/>
                  <a:pt x="230" y="227"/>
                </a:cubicBezTo>
                <a:cubicBezTo>
                  <a:pt x="221" y="227"/>
                  <a:pt x="214" y="219"/>
                  <a:pt x="213" y="210"/>
                </a:cubicBezTo>
                <a:cubicBezTo>
                  <a:pt x="213" y="193"/>
                  <a:pt x="213" y="193"/>
                  <a:pt x="213" y="193"/>
                </a:cubicBezTo>
                <a:cubicBezTo>
                  <a:pt x="213" y="182"/>
                  <a:pt x="211" y="179"/>
                  <a:pt x="224" y="179"/>
                </a:cubicBezTo>
                <a:close/>
              </a:path>
            </a:pathLst>
          </a:cu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685874">
              <a:defRPr/>
            </a:pPr>
            <a:endParaRPr lang="en-US" sz="1400" kern="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466193" y="3426713"/>
            <a:ext cx="825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005073"/>
                </a:solidFill>
                <a:latin typeface="+mn-lt"/>
              </a:rPr>
              <a:t>Pirate Networks</a:t>
            </a:r>
          </a:p>
        </p:txBody>
      </p:sp>
      <p:sp>
        <p:nvSpPr>
          <p:cNvPr id="61" name="Freeform 11"/>
          <p:cNvSpPr>
            <a:spLocks noChangeAspect="1" noEditPoints="1"/>
          </p:cNvSpPr>
          <p:nvPr/>
        </p:nvSpPr>
        <p:spPr bwMode="auto">
          <a:xfrm>
            <a:off x="6726036" y="3855171"/>
            <a:ext cx="306244" cy="307345"/>
          </a:xfrm>
          <a:custGeom>
            <a:avLst/>
            <a:gdLst/>
            <a:ahLst/>
            <a:cxnLst>
              <a:cxn ang="0">
                <a:pos x="495" y="3"/>
              </a:cxn>
              <a:cxn ang="0">
                <a:pos x="327" y="146"/>
              </a:cxn>
              <a:cxn ang="0">
                <a:pos x="425" y="182"/>
              </a:cxn>
              <a:cxn ang="0">
                <a:pos x="746" y="183"/>
              </a:cxn>
              <a:cxn ang="0">
                <a:pos x="558" y="0"/>
              </a:cxn>
              <a:cxn ang="0">
                <a:pos x="1036" y="320"/>
              </a:cxn>
              <a:cxn ang="0">
                <a:pos x="1011" y="232"/>
              </a:cxn>
              <a:cxn ang="0">
                <a:pos x="985" y="371"/>
              </a:cxn>
              <a:cxn ang="0">
                <a:pos x="564" y="805"/>
              </a:cxn>
              <a:cxn ang="0">
                <a:pos x="857" y="835"/>
              </a:cxn>
              <a:cxn ang="0">
                <a:pos x="1093" y="401"/>
              </a:cxn>
              <a:cxn ang="0">
                <a:pos x="985" y="371"/>
              </a:cxn>
              <a:cxn ang="0">
                <a:pos x="958" y="364"/>
              </a:cxn>
              <a:cxn ang="0">
                <a:pos x="796" y="259"/>
              </a:cxn>
              <a:cxn ang="0">
                <a:pos x="553" y="783"/>
              </a:cxn>
              <a:cxn ang="0">
                <a:pos x="515" y="768"/>
              </a:cxn>
              <a:cxn ang="0">
                <a:pos x="731" y="281"/>
              </a:cxn>
              <a:cxn ang="0">
                <a:pos x="425" y="206"/>
              </a:cxn>
              <a:cxn ang="0">
                <a:pos x="327" y="249"/>
              </a:cxn>
              <a:cxn ang="0">
                <a:pos x="148" y="602"/>
              </a:cxn>
              <a:cxn ang="0">
                <a:pos x="225" y="701"/>
              </a:cxn>
              <a:cxn ang="0">
                <a:pos x="945" y="288"/>
              </a:cxn>
              <a:cxn ang="0">
                <a:pos x="986" y="200"/>
              </a:cxn>
              <a:cxn ang="0">
                <a:pos x="769" y="186"/>
              </a:cxn>
              <a:cxn ang="0">
                <a:pos x="883" y="890"/>
              </a:cxn>
              <a:cxn ang="0">
                <a:pos x="1037" y="841"/>
              </a:cxn>
              <a:cxn ang="0">
                <a:pos x="865" y="873"/>
              </a:cxn>
              <a:cxn ang="0">
                <a:pos x="561" y="840"/>
              </a:cxn>
              <a:cxn ang="0">
                <a:pos x="369" y="1005"/>
              </a:cxn>
              <a:cxn ang="0">
                <a:pos x="807" y="931"/>
              </a:cxn>
              <a:cxn ang="0">
                <a:pos x="948" y="813"/>
              </a:cxn>
              <a:cxn ang="0">
                <a:pos x="1115" y="557"/>
              </a:cxn>
              <a:cxn ang="0">
                <a:pos x="463" y="819"/>
              </a:cxn>
              <a:cxn ang="0">
                <a:pos x="127" y="698"/>
              </a:cxn>
              <a:cxn ang="0">
                <a:pos x="142" y="929"/>
              </a:cxn>
              <a:cxn ang="0">
                <a:pos x="74" y="647"/>
              </a:cxn>
              <a:cxn ang="0">
                <a:pos x="0" y="557"/>
              </a:cxn>
              <a:cxn ang="0">
                <a:pos x="74" y="647"/>
              </a:cxn>
              <a:cxn ang="0">
                <a:pos x="182" y="430"/>
              </a:cxn>
              <a:cxn ang="0">
                <a:pos x="93" y="250"/>
              </a:cxn>
              <a:cxn ang="0">
                <a:pos x="125" y="596"/>
              </a:cxn>
              <a:cxn ang="0">
                <a:pos x="462" y="856"/>
              </a:cxn>
              <a:cxn ang="0">
                <a:pos x="353" y="987"/>
              </a:cxn>
            </a:cxnLst>
            <a:rect l="0" t="0" r="r" b="b"/>
            <a:pathLst>
              <a:path w="1115" h="1114">
                <a:moveTo>
                  <a:pt x="327" y="146"/>
                </a:moveTo>
                <a:cubicBezTo>
                  <a:pt x="335" y="146"/>
                  <a:pt x="342" y="148"/>
                  <a:pt x="348" y="151"/>
                </a:cubicBezTo>
                <a:cubicBezTo>
                  <a:pt x="394" y="94"/>
                  <a:pt x="443" y="44"/>
                  <a:pt x="495" y="3"/>
                </a:cubicBezTo>
                <a:cubicBezTo>
                  <a:pt x="340" y="21"/>
                  <a:pt x="204" y="101"/>
                  <a:pt x="114" y="219"/>
                </a:cubicBezTo>
                <a:cubicBezTo>
                  <a:pt x="166" y="206"/>
                  <a:pt x="221" y="197"/>
                  <a:pt x="277" y="190"/>
                </a:cubicBezTo>
                <a:cubicBezTo>
                  <a:pt x="280" y="165"/>
                  <a:pt x="301" y="146"/>
                  <a:pt x="327" y="146"/>
                </a:cubicBezTo>
                <a:close/>
                <a:moveTo>
                  <a:pt x="367" y="165"/>
                </a:moveTo>
                <a:cubicBezTo>
                  <a:pt x="371" y="170"/>
                  <a:pt x="374" y="176"/>
                  <a:pt x="376" y="183"/>
                </a:cubicBezTo>
                <a:cubicBezTo>
                  <a:pt x="392" y="182"/>
                  <a:pt x="409" y="182"/>
                  <a:pt x="425" y="182"/>
                </a:cubicBezTo>
                <a:cubicBezTo>
                  <a:pt x="445" y="182"/>
                  <a:pt x="464" y="182"/>
                  <a:pt x="484" y="183"/>
                </a:cubicBezTo>
                <a:cubicBezTo>
                  <a:pt x="560" y="186"/>
                  <a:pt x="635" y="196"/>
                  <a:pt x="705" y="211"/>
                </a:cubicBezTo>
                <a:cubicBezTo>
                  <a:pt x="713" y="196"/>
                  <a:pt x="728" y="185"/>
                  <a:pt x="746" y="183"/>
                </a:cubicBezTo>
                <a:cubicBezTo>
                  <a:pt x="750" y="145"/>
                  <a:pt x="752" y="108"/>
                  <a:pt x="752" y="72"/>
                </a:cubicBezTo>
                <a:cubicBezTo>
                  <a:pt x="752" y="59"/>
                  <a:pt x="751" y="47"/>
                  <a:pt x="751" y="34"/>
                </a:cubicBezTo>
                <a:cubicBezTo>
                  <a:pt x="691" y="12"/>
                  <a:pt x="626" y="0"/>
                  <a:pt x="558" y="0"/>
                </a:cubicBezTo>
                <a:cubicBezTo>
                  <a:pt x="551" y="0"/>
                  <a:pt x="545" y="0"/>
                  <a:pt x="539" y="0"/>
                </a:cubicBezTo>
                <a:cubicBezTo>
                  <a:pt x="478" y="44"/>
                  <a:pt x="420" y="99"/>
                  <a:pt x="367" y="165"/>
                </a:cubicBezTo>
                <a:close/>
                <a:moveTo>
                  <a:pt x="1036" y="320"/>
                </a:moveTo>
                <a:cubicBezTo>
                  <a:pt x="1036" y="325"/>
                  <a:pt x="1035" y="329"/>
                  <a:pt x="1034" y="333"/>
                </a:cubicBezTo>
                <a:cubicBezTo>
                  <a:pt x="1050" y="341"/>
                  <a:pt x="1064" y="350"/>
                  <a:pt x="1079" y="359"/>
                </a:cubicBezTo>
                <a:cubicBezTo>
                  <a:pt x="1062" y="314"/>
                  <a:pt x="1038" y="271"/>
                  <a:pt x="1011" y="232"/>
                </a:cubicBezTo>
                <a:cubicBezTo>
                  <a:pt x="1010" y="246"/>
                  <a:pt x="1009" y="260"/>
                  <a:pt x="1007" y="274"/>
                </a:cubicBezTo>
                <a:cubicBezTo>
                  <a:pt x="1024" y="282"/>
                  <a:pt x="1036" y="300"/>
                  <a:pt x="1036" y="320"/>
                </a:cubicBezTo>
                <a:close/>
                <a:moveTo>
                  <a:pt x="985" y="371"/>
                </a:moveTo>
                <a:cubicBezTo>
                  <a:pt x="983" y="371"/>
                  <a:pt x="982" y="371"/>
                  <a:pt x="981" y="371"/>
                </a:cubicBezTo>
                <a:cubicBezTo>
                  <a:pt x="955" y="437"/>
                  <a:pt x="914" y="504"/>
                  <a:pt x="860" y="567"/>
                </a:cubicBezTo>
                <a:cubicBezTo>
                  <a:pt x="784" y="655"/>
                  <a:pt x="683" y="737"/>
                  <a:pt x="564" y="805"/>
                </a:cubicBezTo>
                <a:cubicBezTo>
                  <a:pt x="565" y="808"/>
                  <a:pt x="566" y="812"/>
                  <a:pt x="566" y="817"/>
                </a:cubicBezTo>
                <a:cubicBezTo>
                  <a:pt x="641" y="829"/>
                  <a:pt x="720" y="836"/>
                  <a:pt x="802" y="836"/>
                </a:cubicBezTo>
                <a:cubicBezTo>
                  <a:pt x="821" y="836"/>
                  <a:pt x="839" y="836"/>
                  <a:pt x="857" y="835"/>
                </a:cubicBezTo>
                <a:cubicBezTo>
                  <a:pt x="862" y="811"/>
                  <a:pt x="883" y="793"/>
                  <a:pt x="908" y="793"/>
                </a:cubicBezTo>
                <a:cubicBezTo>
                  <a:pt x="915" y="793"/>
                  <a:pt x="923" y="795"/>
                  <a:pt x="930" y="798"/>
                </a:cubicBezTo>
                <a:cubicBezTo>
                  <a:pt x="1025" y="673"/>
                  <a:pt x="1081" y="533"/>
                  <a:pt x="1093" y="401"/>
                </a:cubicBezTo>
                <a:cubicBezTo>
                  <a:pt x="1092" y="399"/>
                  <a:pt x="1092" y="398"/>
                  <a:pt x="1091" y="396"/>
                </a:cubicBezTo>
                <a:cubicBezTo>
                  <a:pt x="1070" y="381"/>
                  <a:pt x="1047" y="367"/>
                  <a:pt x="1023" y="354"/>
                </a:cubicBezTo>
                <a:cubicBezTo>
                  <a:pt x="1014" y="365"/>
                  <a:pt x="1000" y="371"/>
                  <a:pt x="985" y="371"/>
                </a:cubicBezTo>
                <a:close/>
                <a:moveTo>
                  <a:pt x="553" y="783"/>
                </a:moveTo>
                <a:cubicBezTo>
                  <a:pt x="670" y="717"/>
                  <a:pt x="768" y="637"/>
                  <a:pt x="841" y="552"/>
                </a:cubicBezTo>
                <a:cubicBezTo>
                  <a:pt x="894" y="490"/>
                  <a:pt x="933" y="426"/>
                  <a:pt x="958" y="364"/>
                </a:cubicBezTo>
                <a:cubicBezTo>
                  <a:pt x="943" y="355"/>
                  <a:pt x="934" y="339"/>
                  <a:pt x="934" y="320"/>
                </a:cubicBezTo>
                <a:cubicBezTo>
                  <a:pt x="934" y="317"/>
                  <a:pt x="934" y="313"/>
                  <a:pt x="935" y="310"/>
                </a:cubicBezTo>
                <a:cubicBezTo>
                  <a:pt x="891" y="290"/>
                  <a:pt x="844" y="273"/>
                  <a:pt x="796" y="259"/>
                </a:cubicBezTo>
                <a:cubicBezTo>
                  <a:pt x="788" y="274"/>
                  <a:pt x="772" y="284"/>
                  <a:pt x="754" y="285"/>
                </a:cubicBezTo>
                <a:cubicBezTo>
                  <a:pt x="737" y="377"/>
                  <a:pt x="708" y="473"/>
                  <a:pt x="667" y="569"/>
                </a:cubicBezTo>
                <a:cubicBezTo>
                  <a:pt x="634" y="646"/>
                  <a:pt x="596" y="718"/>
                  <a:pt x="553" y="783"/>
                </a:cubicBezTo>
                <a:close/>
                <a:moveTo>
                  <a:pt x="225" y="701"/>
                </a:moveTo>
                <a:cubicBezTo>
                  <a:pt x="295" y="740"/>
                  <a:pt x="377" y="773"/>
                  <a:pt x="469" y="796"/>
                </a:cubicBezTo>
                <a:cubicBezTo>
                  <a:pt x="477" y="779"/>
                  <a:pt x="495" y="768"/>
                  <a:pt x="515" y="768"/>
                </a:cubicBezTo>
                <a:cubicBezTo>
                  <a:pt x="521" y="768"/>
                  <a:pt x="527" y="769"/>
                  <a:pt x="532" y="771"/>
                </a:cubicBezTo>
                <a:cubicBezTo>
                  <a:pt x="574" y="707"/>
                  <a:pt x="612" y="636"/>
                  <a:pt x="645" y="559"/>
                </a:cubicBezTo>
                <a:cubicBezTo>
                  <a:pt x="685" y="465"/>
                  <a:pt x="713" y="371"/>
                  <a:pt x="731" y="281"/>
                </a:cubicBezTo>
                <a:cubicBezTo>
                  <a:pt x="713" y="273"/>
                  <a:pt x="700" y="255"/>
                  <a:pt x="700" y="234"/>
                </a:cubicBezTo>
                <a:cubicBezTo>
                  <a:pt x="631" y="220"/>
                  <a:pt x="558" y="210"/>
                  <a:pt x="483" y="207"/>
                </a:cubicBezTo>
                <a:cubicBezTo>
                  <a:pt x="464" y="206"/>
                  <a:pt x="444" y="206"/>
                  <a:pt x="425" y="206"/>
                </a:cubicBezTo>
                <a:cubicBezTo>
                  <a:pt x="425" y="206"/>
                  <a:pt x="425" y="206"/>
                  <a:pt x="425" y="206"/>
                </a:cubicBezTo>
                <a:cubicBezTo>
                  <a:pt x="409" y="206"/>
                  <a:pt x="393" y="206"/>
                  <a:pt x="378" y="207"/>
                </a:cubicBezTo>
                <a:cubicBezTo>
                  <a:pt x="373" y="231"/>
                  <a:pt x="352" y="249"/>
                  <a:pt x="327" y="249"/>
                </a:cubicBezTo>
                <a:cubicBezTo>
                  <a:pt x="321" y="249"/>
                  <a:pt x="314" y="247"/>
                  <a:pt x="309" y="245"/>
                </a:cubicBezTo>
                <a:cubicBezTo>
                  <a:pt x="270" y="304"/>
                  <a:pt x="234" y="369"/>
                  <a:pt x="204" y="439"/>
                </a:cubicBezTo>
                <a:cubicBezTo>
                  <a:pt x="181" y="493"/>
                  <a:pt x="163" y="548"/>
                  <a:pt x="148" y="602"/>
                </a:cubicBezTo>
                <a:cubicBezTo>
                  <a:pt x="165" y="610"/>
                  <a:pt x="176" y="627"/>
                  <a:pt x="176" y="647"/>
                </a:cubicBezTo>
                <a:cubicBezTo>
                  <a:pt x="176" y="654"/>
                  <a:pt x="174" y="661"/>
                  <a:pt x="172" y="667"/>
                </a:cubicBezTo>
                <a:cubicBezTo>
                  <a:pt x="189" y="679"/>
                  <a:pt x="206" y="690"/>
                  <a:pt x="225" y="701"/>
                </a:cubicBezTo>
                <a:close/>
                <a:moveTo>
                  <a:pt x="802" y="234"/>
                </a:moveTo>
                <a:cubicBezTo>
                  <a:pt x="802" y="235"/>
                  <a:pt x="802" y="235"/>
                  <a:pt x="802" y="236"/>
                </a:cubicBezTo>
                <a:cubicBezTo>
                  <a:pt x="852" y="250"/>
                  <a:pt x="900" y="268"/>
                  <a:pt x="945" y="288"/>
                </a:cubicBezTo>
                <a:cubicBezTo>
                  <a:pt x="954" y="277"/>
                  <a:pt x="968" y="270"/>
                  <a:pt x="983" y="269"/>
                </a:cubicBezTo>
                <a:cubicBezTo>
                  <a:pt x="986" y="253"/>
                  <a:pt x="987" y="237"/>
                  <a:pt x="987" y="221"/>
                </a:cubicBezTo>
                <a:cubicBezTo>
                  <a:pt x="987" y="214"/>
                  <a:pt x="986" y="207"/>
                  <a:pt x="986" y="200"/>
                </a:cubicBezTo>
                <a:cubicBezTo>
                  <a:pt x="930" y="133"/>
                  <a:pt x="857" y="79"/>
                  <a:pt x="775" y="44"/>
                </a:cubicBezTo>
                <a:cubicBezTo>
                  <a:pt x="776" y="53"/>
                  <a:pt x="776" y="63"/>
                  <a:pt x="776" y="72"/>
                </a:cubicBezTo>
                <a:cubicBezTo>
                  <a:pt x="776" y="109"/>
                  <a:pt x="774" y="147"/>
                  <a:pt x="769" y="186"/>
                </a:cubicBezTo>
                <a:cubicBezTo>
                  <a:pt x="789" y="194"/>
                  <a:pt x="802" y="212"/>
                  <a:pt x="802" y="234"/>
                </a:cubicBezTo>
                <a:close/>
                <a:moveTo>
                  <a:pt x="908" y="896"/>
                </a:moveTo>
                <a:cubicBezTo>
                  <a:pt x="899" y="896"/>
                  <a:pt x="890" y="894"/>
                  <a:pt x="883" y="890"/>
                </a:cubicBezTo>
                <a:cubicBezTo>
                  <a:pt x="864" y="910"/>
                  <a:pt x="844" y="929"/>
                  <a:pt x="822" y="948"/>
                </a:cubicBezTo>
                <a:cubicBezTo>
                  <a:pt x="741" y="1021"/>
                  <a:pt x="652" y="1076"/>
                  <a:pt x="560" y="1114"/>
                </a:cubicBezTo>
                <a:cubicBezTo>
                  <a:pt x="763" y="1113"/>
                  <a:pt x="940" y="1004"/>
                  <a:pt x="1037" y="841"/>
                </a:cubicBezTo>
                <a:cubicBezTo>
                  <a:pt x="1011" y="846"/>
                  <a:pt x="985" y="849"/>
                  <a:pt x="958" y="852"/>
                </a:cubicBezTo>
                <a:cubicBezTo>
                  <a:pt x="955" y="877"/>
                  <a:pt x="933" y="896"/>
                  <a:pt x="908" y="896"/>
                </a:cubicBezTo>
                <a:close/>
                <a:moveTo>
                  <a:pt x="865" y="873"/>
                </a:moveTo>
                <a:cubicBezTo>
                  <a:pt x="862" y="869"/>
                  <a:pt x="860" y="864"/>
                  <a:pt x="859" y="859"/>
                </a:cubicBezTo>
                <a:cubicBezTo>
                  <a:pt x="840" y="860"/>
                  <a:pt x="821" y="860"/>
                  <a:pt x="802" y="860"/>
                </a:cubicBezTo>
                <a:cubicBezTo>
                  <a:pt x="718" y="860"/>
                  <a:pt x="638" y="853"/>
                  <a:pt x="561" y="840"/>
                </a:cubicBezTo>
                <a:cubicBezTo>
                  <a:pt x="553" y="858"/>
                  <a:pt x="535" y="870"/>
                  <a:pt x="515" y="870"/>
                </a:cubicBezTo>
                <a:cubicBezTo>
                  <a:pt x="508" y="870"/>
                  <a:pt x="501" y="869"/>
                  <a:pt x="495" y="866"/>
                </a:cubicBezTo>
                <a:cubicBezTo>
                  <a:pt x="455" y="918"/>
                  <a:pt x="413" y="965"/>
                  <a:pt x="369" y="1005"/>
                </a:cubicBezTo>
                <a:cubicBezTo>
                  <a:pt x="349" y="1023"/>
                  <a:pt x="329" y="1040"/>
                  <a:pt x="309" y="1056"/>
                </a:cubicBezTo>
                <a:cubicBezTo>
                  <a:pt x="367" y="1085"/>
                  <a:pt x="432" y="1104"/>
                  <a:pt x="500" y="1111"/>
                </a:cubicBezTo>
                <a:cubicBezTo>
                  <a:pt x="607" y="1075"/>
                  <a:pt x="712" y="1015"/>
                  <a:pt x="807" y="931"/>
                </a:cubicBezTo>
                <a:cubicBezTo>
                  <a:pt x="827" y="912"/>
                  <a:pt x="847" y="893"/>
                  <a:pt x="865" y="873"/>
                </a:cubicBezTo>
                <a:close/>
                <a:moveTo>
                  <a:pt x="1108" y="467"/>
                </a:moveTo>
                <a:cubicBezTo>
                  <a:pt x="1085" y="585"/>
                  <a:pt x="1031" y="705"/>
                  <a:pt x="948" y="813"/>
                </a:cubicBezTo>
                <a:cubicBezTo>
                  <a:pt x="952" y="818"/>
                  <a:pt x="954" y="823"/>
                  <a:pt x="956" y="828"/>
                </a:cubicBezTo>
                <a:cubicBezTo>
                  <a:pt x="989" y="824"/>
                  <a:pt x="1021" y="820"/>
                  <a:pt x="1052" y="814"/>
                </a:cubicBezTo>
                <a:cubicBezTo>
                  <a:pt x="1092" y="737"/>
                  <a:pt x="1115" y="650"/>
                  <a:pt x="1115" y="557"/>
                </a:cubicBezTo>
                <a:cubicBezTo>
                  <a:pt x="1115" y="526"/>
                  <a:pt x="1112" y="496"/>
                  <a:pt x="1108" y="467"/>
                </a:cubicBezTo>
                <a:close/>
                <a:moveTo>
                  <a:pt x="464" y="829"/>
                </a:moveTo>
                <a:cubicBezTo>
                  <a:pt x="464" y="826"/>
                  <a:pt x="464" y="823"/>
                  <a:pt x="463" y="819"/>
                </a:cubicBezTo>
                <a:cubicBezTo>
                  <a:pt x="370" y="796"/>
                  <a:pt x="285" y="762"/>
                  <a:pt x="213" y="722"/>
                </a:cubicBezTo>
                <a:cubicBezTo>
                  <a:pt x="194" y="711"/>
                  <a:pt x="175" y="699"/>
                  <a:pt x="157" y="687"/>
                </a:cubicBezTo>
                <a:cubicBezTo>
                  <a:pt x="149" y="693"/>
                  <a:pt x="138" y="698"/>
                  <a:pt x="127" y="698"/>
                </a:cubicBezTo>
                <a:cubicBezTo>
                  <a:pt x="117" y="757"/>
                  <a:pt x="111" y="815"/>
                  <a:pt x="111" y="871"/>
                </a:cubicBezTo>
                <a:cubicBezTo>
                  <a:pt x="111" y="878"/>
                  <a:pt x="111" y="884"/>
                  <a:pt x="112" y="891"/>
                </a:cubicBezTo>
                <a:cubicBezTo>
                  <a:pt x="121" y="904"/>
                  <a:pt x="132" y="917"/>
                  <a:pt x="142" y="929"/>
                </a:cubicBezTo>
                <a:cubicBezTo>
                  <a:pt x="242" y="913"/>
                  <a:pt x="348" y="882"/>
                  <a:pt x="452" y="834"/>
                </a:cubicBezTo>
                <a:cubicBezTo>
                  <a:pt x="456" y="832"/>
                  <a:pt x="460" y="831"/>
                  <a:pt x="464" y="829"/>
                </a:cubicBezTo>
                <a:close/>
                <a:moveTo>
                  <a:pt x="74" y="647"/>
                </a:moveTo>
                <a:cubicBezTo>
                  <a:pt x="74" y="638"/>
                  <a:pt x="76" y="630"/>
                  <a:pt x="80" y="623"/>
                </a:cubicBezTo>
                <a:cubicBezTo>
                  <a:pt x="47" y="591"/>
                  <a:pt x="21" y="556"/>
                  <a:pt x="1" y="520"/>
                </a:cubicBezTo>
                <a:cubicBezTo>
                  <a:pt x="1" y="532"/>
                  <a:pt x="0" y="544"/>
                  <a:pt x="0" y="557"/>
                </a:cubicBezTo>
                <a:cubicBezTo>
                  <a:pt x="0" y="667"/>
                  <a:pt x="32" y="770"/>
                  <a:pt x="88" y="857"/>
                </a:cubicBezTo>
                <a:cubicBezTo>
                  <a:pt x="88" y="804"/>
                  <a:pt x="94" y="749"/>
                  <a:pt x="103" y="694"/>
                </a:cubicBezTo>
                <a:cubicBezTo>
                  <a:pt x="86" y="685"/>
                  <a:pt x="74" y="668"/>
                  <a:pt x="74" y="647"/>
                </a:cubicBezTo>
                <a:close/>
                <a:moveTo>
                  <a:pt x="125" y="596"/>
                </a:moveTo>
                <a:cubicBezTo>
                  <a:pt x="125" y="596"/>
                  <a:pt x="125" y="596"/>
                  <a:pt x="125" y="596"/>
                </a:cubicBezTo>
                <a:cubicBezTo>
                  <a:pt x="140" y="541"/>
                  <a:pt x="159" y="485"/>
                  <a:pt x="182" y="430"/>
                </a:cubicBezTo>
                <a:cubicBezTo>
                  <a:pt x="213" y="358"/>
                  <a:pt x="249" y="292"/>
                  <a:pt x="289" y="232"/>
                </a:cubicBezTo>
                <a:cubicBezTo>
                  <a:pt x="285" y="227"/>
                  <a:pt x="281" y="221"/>
                  <a:pt x="279" y="214"/>
                </a:cubicBezTo>
                <a:cubicBezTo>
                  <a:pt x="214" y="221"/>
                  <a:pt x="152" y="233"/>
                  <a:pt x="93" y="250"/>
                </a:cubicBezTo>
                <a:cubicBezTo>
                  <a:pt x="49" y="315"/>
                  <a:pt x="19" y="391"/>
                  <a:pt x="7" y="472"/>
                </a:cubicBezTo>
                <a:cubicBezTo>
                  <a:pt x="24" y="519"/>
                  <a:pt x="54" y="564"/>
                  <a:pt x="96" y="605"/>
                </a:cubicBezTo>
                <a:cubicBezTo>
                  <a:pt x="104" y="599"/>
                  <a:pt x="114" y="596"/>
                  <a:pt x="125" y="596"/>
                </a:cubicBezTo>
                <a:close/>
                <a:moveTo>
                  <a:pt x="476" y="852"/>
                </a:moveTo>
                <a:cubicBezTo>
                  <a:pt x="475" y="852"/>
                  <a:pt x="475" y="851"/>
                  <a:pt x="474" y="851"/>
                </a:cubicBezTo>
                <a:cubicBezTo>
                  <a:pt x="470" y="852"/>
                  <a:pt x="466" y="854"/>
                  <a:pt x="462" y="856"/>
                </a:cubicBezTo>
                <a:cubicBezTo>
                  <a:pt x="361" y="902"/>
                  <a:pt x="260" y="933"/>
                  <a:pt x="162" y="950"/>
                </a:cubicBezTo>
                <a:cubicBezTo>
                  <a:pt x="198" y="986"/>
                  <a:pt x="240" y="1018"/>
                  <a:pt x="285" y="1043"/>
                </a:cubicBezTo>
                <a:cubicBezTo>
                  <a:pt x="308" y="1027"/>
                  <a:pt x="331" y="1008"/>
                  <a:pt x="353" y="987"/>
                </a:cubicBezTo>
                <a:cubicBezTo>
                  <a:pt x="395" y="948"/>
                  <a:pt x="437" y="903"/>
                  <a:pt x="476" y="852"/>
                </a:cubicBezTo>
                <a:close/>
              </a:path>
            </a:pathLst>
          </a:custGeom>
          <a:solidFill>
            <a:srgbClr val="676767"/>
          </a:solidFill>
          <a:ln w="9525">
            <a:noFill/>
            <a:round/>
            <a:headEnd/>
            <a:tailEnd/>
          </a:ln>
        </p:spPr>
        <p:txBody>
          <a:bodyPr vert="horz" wrap="none" lIns="91380" tIns="45691" rIns="91380" bIns="45691" numCol="1" anchor="ctr" anchorCtr="0" compatLnSpc="1">
            <a:prstTxWarp prst="textNoShape">
              <a:avLst/>
            </a:prstTxWarp>
          </a:bodyPr>
          <a:lstStyle/>
          <a:p>
            <a:pPr algn="ctr" defTabSz="609006"/>
            <a:endParaRPr lang="en-US" sz="1997" dirty="0">
              <a:solidFill>
                <a:srgbClr val="000000"/>
              </a:solidFill>
            </a:endParaRPr>
          </a:p>
        </p:txBody>
      </p:sp>
      <p:cxnSp>
        <p:nvCxnSpPr>
          <p:cNvPr id="62" name="Straight Arrow Connector 61"/>
          <p:cNvCxnSpPr/>
          <p:nvPr/>
        </p:nvCxnSpPr>
        <p:spPr>
          <a:xfrm>
            <a:off x="6865871" y="4208421"/>
            <a:ext cx="0" cy="23174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/>
        </p:nvGrpSpPr>
        <p:grpSpPr>
          <a:xfrm>
            <a:off x="6480208" y="4507827"/>
            <a:ext cx="771325" cy="475026"/>
            <a:chOff x="6460872" y="4599208"/>
            <a:chExt cx="771325" cy="475026"/>
          </a:xfrm>
        </p:grpSpPr>
        <p:sp>
          <p:nvSpPr>
            <p:cNvPr id="64" name="Freeform 21"/>
            <p:cNvSpPr>
              <a:spLocks noEditPoints="1"/>
            </p:cNvSpPr>
            <p:nvPr/>
          </p:nvSpPr>
          <p:spPr bwMode="auto">
            <a:xfrm>
              <a:off x="6740112" y="4599208"/>
              <a:ext cx="380192" cy="278282"/>
            </a:xfrm>
            <a:custGeom>
              <a:avLst/>
              <a:gdLst>
                <a:gd name="T0" fmla="*/ 130 w 138"/>
                <a:gd name="T1" fmla="*/ 0 h 104"/>
                <a:gd name="T2" fmla="*/ 8 w 138"/>
                <a:gd name="T3" fmla="*/ 0 h 104"/>
                <a:gd name="T4" fmla="*/ 0 w 138"/>
                <a:gd name="T5" fmla="*/ 9 h 104"/>
                <a:gd name="T6" fmla="*/ 0 w 138"/>
                <a:gd name="T7" fmla="*/ 84 h 104"/>
                <a:gd name="T8" fmla="*/ 8 w 138"/>
                <a:gd name="T9" fmla="*/ 92 h 104"/>
                <a:gd name="T10" fmla="*/ 57 w 138"/>
                <a:gd name="T11" fmla="*/ 92 h 104"/>
                <a:gd name="T12" fmla="*/ 57 w 138"/>
                <a:gd name="T13" fmla="*/ 94 h 104"/>
                <a:gd name="T14" fmla="*/ 57 w 138"/>
                <a:gd name="T15" fmla="*/ 98 h 104"/>
                <a:gd name="T16" fmla="*/ 36 w 138"/>
                <a:gd name="T17" fmla="*/ 98 h 104"/>
                <a:gd name="T18" fmla="*/ 33 w 138"/>
                <a:gd name="T19" fmla="*/ 101 h 104"/>
                <a:gd name="T20" fmla="*/ 36 w 138"/>
                <a:gd name="T21" fmla="*/ 104 h 104"/>
                <a:gd name="T22" fmla="*/ 102 w 138"/>
                <a:gd name="T23" fmla="*/ 104 h 104"/>
                <a:gd name="T24" fmla="*/ 105 w 138"/>
                <a:gd name="T25" fmla="*/ 101 h 104"/>
                <a:gd name="T26" fmla="*/ 102 w 138"/>
                <a:gd name="T27" fmla="*/ 98 h 104"/>
                <a:gd name="T28" fmla="*/ 81 w 138"/>
                <a:gd name="T29" fmla="*/ 98 h 104"/>
                <a:gd name="T30" fmla="*/ 81 w 138"/>
                <a:gd name="T31" fmla="*/ 94 h 104"/>
                <a:gd name="T32" fmla="*/ 81 w 138"/>
                <a:gd name="T33" fmla="*/ 92 h 104"/>
                <a:gd name="T34" fmla="*/ 130 w 138"/>
                <a:gd name="T35" fmla="*/ 92 h 104"/>
                <a:gd name="T36" fmla="*/ 138 w 138"/>
                <a:gd name="T37" fmla="*/ 84 h 104"/>
                <a:gd name="T38" fmla="*/ 138 w 138"/>
                <a:gd name="T39" fmla="*/ 9 h 104"/>
                <a:gd name="T40" fmla="*/ 130 w 138"/>
                <a:gd name="T41" fmla="*/ 0 h 104"/>
                <a:gd name="T42" fmla="*/ 131 w 138"/>
                <a:gd name="T43" fmla="*/ 74 h 104"/>
                <a:gd name="T44" fmla="*/ 124 w 138"/>
                <a:gd name="T45" fmla="*/ 80 h 104"/>
                <a:gd name="T46" fmla="*/ 14 w 138"/>
                <a:gd name="T47" fmla="*/ 80 h 104"/>
                <a:gd name="T48" fmla="*/ 7 w 138"/>
                <a:gd name="T49" fmla="*/ 74 h 104"/>
                <a:gd name="T50" fmla="*/ 7 w 138"/>
                <a:gd name="T51" fmla="*/ 15 h 104"/>
                <a:gd name="T52" fmla="*/ 14 w 138"/>
                <a:gd name="T53" fmla="*/ 8 h 104"/>
                <a:gd name="T54" fmla="*/ 124 w 138"/>
                <a:gd name="T55" fmla="*/ 8 h 104"/>
                <a:gd name="T56" fmla="*/ 131 w 138"/>
                <a:gd name="T57" fmla="*/ 15 h 104"/>
                <a:gd name="T58" fmla="*/ 131 w 138"/>
                <a:gd name="T59" fmla="*/ 7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38" h="104">
                  <a:moveTo>
                    <a:pt x="130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8"/>
                    <a:pt x="4" y="92"/>
                    <a:pt x="8" y="92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7" y="93"/>
                    <a:pt x="57" y="94"/>
                    <a:pt x="57" y="94"/>
                  </a:cubicBezTo>
                  <a:cubicBezTo>
                    <a:pt x="57" y="96"/>
                    <a:pt x="57" y="97"/>
                    <a:pt x="57" y="98"/>
                  </a:cubicBezTo>
                  <a:cubicBezTo>
                    <a:pt x="36" y="98"/>
                    <a:pt x="36" y="98"/>
                    <a:pt x="36" y="98"/>
                  </a:cubicBezTo>
                  <a:cubicBezTo>
                    <a:pt x="35" y="98"/>
                    <a:pt x="33" y="99"/>
                    <a:pt x="33" y="101"/>
                  </a:cubicBezTo>
                  <a:cubicBezTo>
                    <a:pt x="33" y="103"/>
                    <a:pt x="35" y="104"/>
                    <a:pt x="36" y="104"/>
                  </a:cubicBezTo>
                  <a:cubicBezTo>
                    <a:pt x="102" y="104"/>
                    <a:pt x="102" y="104"/>
                    <a:pt x="102" y="104"/>
                  </a:cubicBezTo>
                  <a:cubicBezTo>
                    <a:pt x="103" y="104"/>
                    <a:pt x="105" y="103"/>
                    <a:pt x="105" y="101"/>
                  </a:cubicBezTo>
                  <a:cubicBezTo>
                    <a:pt x="105" y="99"/>
                    <a:pt x="103" y="98"/>
                    <a:pt x="102" y="98"/>
                  </a:cubicBezTo>
                  <a:cubicBezTo>
                    <a:pt x="81" y="98"/>
                    <a:pt x="81" y="98"/>
                    <a:pt x="81" y="98"/>
                  </a:cubicBezTo>
                  <a:cubicBezTo>
                    <a:pt x="81" y="97"/>
                    <a:pt x="81" y="96"/>
                    <a:pt x="81" y="94"/>
                  </a:cubicBezTo>
                  <a:cubicBezTo>
                    <a:pt x="81" y="94"/>
                    <a:pt x="81" y="93"/>
                    <a:pt x="81" y="92"/>
                  </a:cubicBezTo>
                  <a:cubicBezTo>
                    <a:pt x="130" y="92"/>
                    <a:pt x="130" y="92"/>
                    <a:pt x="130" y="92"/>
                  </a:cubicBezTo>
                  <a:cubicBezTo>
                    <a:pt x="134" y="92"/>
                    <a:pt x="138" y="88"/>
                    <a:pt x="138" y="84"/>
                  </a:cubicBezTo>
                  <a:cubicBezTo>
                    <a:pt x="138" y="39"/>
                    <a:pt x="138" y="18"/>
                    <a:pt x="138" y="9"/>
                  </a:cubicBezTo>
                  <a:cubicBezTo>
                    <a:pt x="138" y="4"/>
                    <a:pt x="134" y="0"/>
                    <a:pt x="130" y="0"/>
                  </a:cubicBezTo>
                  <a:close/>
                  <a:moveTo>
                    <a:pt x="131" y="74"/>
                  </a:moveTo>
                  <a:cubicBezTo>
                    <a:pt x="131" y="77"/>
                    <a:pt x="128" y="80"/>
                    <a:pt x="124" y="80"/>
                  </a:cubicBezTo>
                  <a:cubicBezTo>
                    <a:pt x="14" y="80"/>
                    <a:pt x="14" y="80"/>
                    <a:pt x="14" y="80"/>
                  </a:cubicBezTo>
                  <a:cubicBezTo>
                    <a:pt x="10" y="80"/>
                    <a:pt x="7" y="77"/>
                    <a:pt x="7" y="74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1"/>
                    <a:pt x="10" y="8"/>
                    <a:pt x="14" y="8"/>
                  </a:cubicBezTo>
                  <a:cubicBezTo>
                    <a:pt x="124" y="8"/>
                    <a:pt x="124" y="8"/>
                    <a:pt x="124" y="8"/>
                  </a:cubicBezTo>
                  <a:cubicBezTo>
                    <a:pt x="128" y="8"/>
                    <a:pt x="131" y="11"/>
                    <a:pt x="131" y="15"/>
                  </a:cubicBezTo>
                  <a:lnTo>
                    <a:pt x="131" y="74"/>
                  </a:lnTo>
                  <a:close/>
                </a:path>
              </a:pathLst>
            </a:custGeom>
            <a:solidFill>
              <a:srgbClr val="676767"/>
            </a:solidFill>
            <a:ln>
              <a:noFill/>
            </a:ln>
            <a:extLst/>
          </p:spPr>
          <p:txBody>
            <a:bodyPr vert="horz" wrap="square" lIns="68577" tIns="34289" rIns="68577" bIns="34289" numCol="1" anchor="t" anchorCtr="0" compatLnSpc="1">
              <a:prstTxWarp prst="textNoShape">
                <a:avLst/>
              </a:prstTxWarp>
            </a:bodyPr>
            <a:lstStyle/>
            <a:p>
              <a:pPr defTabSz="514406">
                <a:defRPr/>
              </a:pPr>
              <a:endParaRPr lang="en-US" sz="1050" kern="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5" name="Freeform 6"/>
            <p:cNvSpPr>
              <a:spLocks noEditPoints="1"/>
            </p:cNvSpPr>
            <p:nvPr/>
          </p:nvSpPr>
          <p:spPr bwMode="auto">
            <a:xfrm>
              <a:off x="6460872" y="4599208"/>
              <a:ext cx="215589" cy="270156"/>
            </a:xfrm>
            <a:custGeom>
              <a:avLst/>
              <a:gdLst/>
              <a:ahLst/>
              <a:cxnLst>
                <a:cxn ang="0">
                  <a:pos x="535" y="1200"/>
                </a:cxn>
                <a:cxn ang="0">
                  <a:pos x="476" y="1259"/>
                </a:cxn>
                <a:cxn ang="0">
                  <a:pos x="535" y="1317"/>
                </a:cxn>
                <a:cxn ang="0">
                  <a:pos x="593" y="1259"/>
                </a:cxn>
                <a:cxn ang="0">
                  <a:pos x="535" y="1200"/>
                </a:cxn>
                <a:cxn ang="0">
                  <a:pos x="1021" y="0"/>
                </a:cxn>
                <a:cxn ang="0">
                  <a:pos x="48" y="0"/>
                </a:cxn>
                <a:cxn ang="0">
                  <a:pos x="0" y="48"/>
                </a:cxn>
                <a:cxn ang="0">
                  <a:pos x="0" y="1333"/>
                </a:cxn>
                <a:cxn ang="0">
                  <a:pos x="48" y="1381"/>
                </a:cxn>
                <a:cxn ang="0">
                  <a:pos x="1021" y="1381"/>
                </a:cxn>
                <a:cxn ang="0">
                  <a:pos x="1069" y="1333"/>
                </a:cxn>
                <a:cxn ang="0">
                  <a:pos x="1069" y="48"/>
                </a:cxn>
                <a:cxn ang="0">
                  <a:pos x="1021" y="0"/>
                </a:cxn>
                <a:cxn ang="0">
                  <a:pos x="445" y="77"/>
                </a:cxn>
                <a:cxn ang="0">
                  <a:pos x="625" y="77"/>
                </a:cxn>
                <a:cxn ang="0">
                  <a:pos x="632" y="84"/>
                </a:cxn>
                <a:cxn ang="0">
                  <a:pos x="625" y="91"/>
                </a:cxn>
                <a:cxn ang="0">
                  <a:pos x="445" y="91"/>
                </a:cxn>
                <a:cxn ang="0">
                  <a:pos x="437" y="84"/>
                </a:cxn>
                <a:cxn ang="0">
                  <a:pos x="445" y="77"/>
                </a:cxn>
                <a:cxn ang="0">
                  <a:pos x="535" y="1333"/>
                </a:cxn>
                <a:cxn ang="0">
                  <a:pos x="460" y="1259"/>
                </a:cxn>
                <a:cxn ang="0">
                  <a:pos x="535" y="1184"/>
                </a:cxn>
                <a:cxn ang="0">
                  <a:pos x="609" y="1259"/>
                </a:cxn>
                <a:cxn ang="0">
                  <a:pos x="535" y="1333"/>
                </a:cxn>
                <a:cxn ang="0">
                  <a:pos x="989" y="1135"/>
                </a:cxn>
                <a:cxn ang="0">
                  <a:pos x="80" y="1135"/>
                </a:cxn>
                <a:cxn ang="0">
                  <a:pos x="80" y="156"/>
                </a:cxn>
                <a:cxn ang="0">
                  <a:pos x="989" y="156"/>
                </a:cxn>
                <a:cxn ang="0">
                  <a:pos x="989" y="1135"/>
                </a:cxn>
              </a:cxnLst>
              <a:rect l="0" t="0" r="r" b="b"/>
              <a:pathLst>
                <a:path w="1069" h="1381">
                  <a:moveTo>
                    <a:pt x="535" y="1200"/>
                  </a:moveTo>
                  <a:cubicBezTo>
                    <a:pt x="502" y="1200"/>
                    <a:pt x="476" y="1226"/>
                    <a:pt x="476" y="1259"/>
                  </a:cubicBezTo>
                  <a:cubicBezTo>
                    <a:pt x="476" y="1291"/>
                    <a:pt x="502" y="1317"/>
                    <a:pt x="535" y="1317"/>
                  </a:cubicBezTo>
                  <a:cubicBezTo>
                    <a:pt x="567" y="1317"/>
                    <a:pt x="593" y="1291"/>
                    <a:pt x="593" y="1259"/>
                  </a:cubicBezTo>
                  <a:cubicBezTo>
                    <a:pt x="593" y="1226"/>
                    <a:pt x="567" y="1200"/>
                    <a:pt x="535" y="1200"/>
                  </a:cubicBezTo>
                  <a:close/>
                  <a:moveTo>
                    <a:pt x="1021" y="0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21" y="0"/>
                    <a:pt x="0" y="21"/>
                    <a:pt x="0" y="48"/>
                  </a:cubicBezTo>
                  <a:cubicBezTo>
                    <a:pt x="0" y="1333"/>
                    <a:pt x="0" y="1333"/>
                    <a:pt x="0" y="1333"/>
                  </a:cubicBezTo>
                  <a:cubicBezTo>
                    <a:pt x="0" y="1360"/>
                    <a:pt x="21" y="1381"/>
                    <a:pt x="48" y="1381"/>
                  </a:cubicBezTo>
                  <a:cubicBezTo>
                    <a:pt x="1021" y="1381"/>
                    <a:pt x="1021" y="1381"/>
                    <a:pt x="1021" y="1381"/>
                  </a:cubicBezTo>
                  <a:cubicBezTo>
                    <a:pt x="1048" y="1381"/>
                    <a:pt x="1069" y="1360"/>
                    <a:pt x="1069" y="1333"/>
                  </a:cubicBezTo>
                  <a:cubicBezTo>
                    <a:pt x="1069" y="48"/>
                    <a:pt x="1069" y="48"/>
                    <a:pt x="1069" y="48"/>
                  </a:cubicBezTo>
                  <a:cubicBezTo>
                    <a:pt x="1069" y="21"/>
                    <a:pt x="1048" y="0"/>
                    <a:pt x="1021" y="0"/>
                  </a:cubicBezTo>
                  <a:close/>
                  <a:moveTo>
                    <a:pt x="445" y="77"/>
                  </a:moveTo>
                  <a:cubicBezTo>
                    <a:pt x="625" y="77"/>
                    <a:pt x="625" y="77"/>
                    <a:pt x="625" y="77"/>
                  </a:cubicBezTo>
                  <a:cubicBezTo>
                    <a:pt x="630" y="77"/>
                    <a:pt x="632" y="80"/>
                    <a:pt x="632" y="84"/>
                  </a:cubicBezTo>
                  <a:cubicBezTo>
                    <a:pt x="632" y="88"/>
                    <a:pt x="630" y="91"/>
                    <a:pt x="625" y="91"/>
                  </a:cubicBezTo>
                  <a:cubicBezTo>
                    <a:pt x="445" y="91"/>
                    <a:pt x="445" y="91"/>
                    <a:pt x="445" y="91"/>
                  </a:cubicBezTo>
                  <a:cubicBezTo>
                    <a:pt x="441" y="91"/>
                    <a:pt x="437" y="88"/>
                    <a:pt x="437" y="84"/>
                  </a:cubicBezTo>
                  <a:cubicBezTo>
                    <a:pt x="437" y="80"/>
                    <a:pt x="441" y="77"/>
                    <a:pt x="445" y="77"/>
                  </a:cubicBezTo>
                  <a:close/>
                  <a:moveTo>
                    <a:pt x="535" y="1333"/>
                  </a:moveTo>
                  <a:cubicBezTo>
                    <a:pt x="493" y="1333"/>
                    <a:pt x="460" y="1300"/>
                    <a:pt x="460" y="1259"/>
                  </a:cubicBezTo>
                  <a:cubicBezTo>
                    <a:pt x="460" y="1217"/>
                    <a:pt x="493" y="1184"/>
                    <a:pt x="535" y="1184"/>
                  </a:cubicBezTo>
                  <a:cubicBezTo>
                    <a:pt x="576" y="1184"/>
                    <a:pt x="609" y="1217"/>
                    <a:pt x="609" y="1259"/>
                  </a:cubicBezTo>
                  <a:cubicBezTo>
                    <a:pt x="609" y="1300"/>
                    <a:pt x="576" y="1333"/>
                    <a:pt x="535" y="1333"/>
                  </a:cubicBezTo>
                  <a:close/>
                  <a:moveTo>
                    <a:pt x="989" y="1135"/>
                  </a:moveTo>
                  <a:cubicBezTo>
                    <a:pt x="80" y="1135"/>
                    <a:pt x="80" y="1135"/>
                    <a:pt x="80" y="1135"/>
                  </a:cubicBezTo>
                  <a:cubicBezTo>
                    <a:pt x="80" y="156"/>
                    <a:pt x="80" y="156"/>
                    <a:pt x="80" y="156"/>
                  </a:cubicBezTo>
                  <a:cubicBezTo>
                    <a:pt x="989" y="156"/>
                    <a:pt x="989" y="156"/>
                    <a:pt x="989" y="156"/>
                  </a:cubicBezTo>
                  <a:lnTo>
                    <a:pt x="989" y="1135"/>
                  </a:lnTo>
                  <a:close/>
                </a:path>
              </a:pathLst>
            </a:custGeom>
            <a:solidFill>
              <a:srgbClr val="676767"/>
            </a:solidFill>
            <a:ln w="9525">
              <a:noFill/>
              <a:round/>
              <a:headEnd/>
              <a:tailEnd/>
            </a:ln>
            <a:effectLst/>
          </p:spPr>
          <p:txBody>
            <a:bodyPr vert="horz" wrap="square" lIns="51442" tIns="25721" rIns="51442" bIns="25721" numCol="1" anchor="t" anchorCtr="0" compatLnSpc="1">
              <a:prstTxWarp prst="textNoShape">
                <a:avLst/>
              </a:prstTxWarp>
            </a:bodyPr>
            <a:lstStyle/>
            <a:p>
              <a:pPr defTabSz="685755">
                <a:defRPr/>
              </a:pPr>
              <a:endParaRPr lang="en-US" kern="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6" name="Freeform 159"/>
            <p:cNvSpPr>
              <a:spLocks noEditPoints="1"/>
            </p:cNvSpPr>
            <p:nvPr/>
          </p:nvSpPr>
          <p:spPr bwMode="auto">
            <a:xfrm>
              <a:off x="6978513" y="4883933"/>
              <a:ext cx="253684" cy="189336"/>
            </a:xfrm>
            <a:custGeom>
              <a:avLst/>
              <a:gdLst>
                <a:gd name="T0" fmla="*/ 27 w 690"/>
                <a:gd name="T1" fmla="*/ 0 h 582"/>
                <a:gd name="T2" fmla="*/ 7 w 690"/>
                <a:gd name="T3" fmla="*/ 15 h 582"/>
                <a:gd name="T4" fmla="*/ 0 w 690"/>
                <a:gd name="T5" fmla="*/ 550 h 582"/>
                <a:gd name="T6" fmla="*/ 7 w 690"/>
                <a:gd name="T7" fmla="*/ 567 h 582"/>
                <a:gd name="T8" fmla="*/ 27 w 690"/>
                <a:gd name="T9" fmla="*/ 582 h 582"/>
                <a:gd name="T10" fmla="*/ 663 w 690"/>
                <a:gd name="T11" fmla="*/ 582 h 582"/>
                <a:gd name="T12" fmla="*/ 685 w 690"/>
                <a:gd name="T13" fmla="*/ 567 h 582"/>
                <a:gd name="T14" fmla="*/ 690 w 690"/>
                <a:gd name="T15" fmla="*/ 32 h 582"/>
                <a:gd name="T16" fmla="*/ 685 w 690"/>
                <a:gd name="T17" fmla="*/ 15 h 582"/>
                <a:gd name="T18" fmla="*/ 663 w 690"/>
                <a:gd name="T19" fmla="*/ 0 h 582"/>
                <a:gd name="T20" fmla="*/ 232 w 690"/>
                <a:gd name="T21" fmla="*/ 40 h 582"/>
                <a:gd name="T22" fmla="*/ 249 w 690"/>
                <a:gd name="T23" fmla="*/ 48 h 582"/>
                <a:gd name="T24" fmla="*/ 256 w 690"/>
                <a:gd name="T25" fmla="*/ 66 h 582"/>
                <a:gd name="T26" fmla="*/ 252 w 690"/>
                <a:gd name="T27" fmla="*/ 79 h 582"/>
                <a:gd name="T28" fmla="*/ 237 w 690"/>
                <a:gd name="T29" fmla="*/ 89 h 582"/>
                <a:gd name="T30" fmla="*/ 222 w 690"/>
                <a:gd name="T31" fmla="*/ 87 h 582"/>
                <a:gd name="T32" fmla="*/ 209 w 690"/>
                <a:gd name="T33" fmla="*/ 75 h 582"/>
                <a:gd name="T34" fmla="*/ 208 w 690"/>
                <a:gd name="T35" fmla="*/ 60 h 582"/>
                <a:gd name="T36" fmla="*/ 218 w 690"/>
                <a:gd name="T37" fmla="*/ 46 h 582"/>
                <a:gd name="T38" fmla="*/ 232 w 690"/>
                <a:gd name="T39" fmla="*/ 40 h 582"/>
                <a:gd name="T40" fmla="*/ 160 w 690"/>
                <a:gd name="T41" fmla="*/ 43 h 582"/>
                <a:gd name="T42" fmla="*/ 173 w 690"/>
                <a:gd name="T43" fmla="*/ 55 h 582"/>
                <a:gd name="T44" fmla="*/ 174 w 690"/>
                <a:gd name="T45" fmla="*/ 70 h 582"/>
                <a:gd name="T46" fmla="*/ 165 w 690"/>
                <a:gd name="T47" fmla="*/ 86 h 582"/>
                <a:gd name="T48" fmla="*/ 150 w 690"/>
                <a:gd name="T49" fmla="*/ 90 h 582"/>
                <a:gd name="T50" fmla="*/ 133 w 690"/>
                <a:gd name="T51" fmla="*/ 82 h 582"/>
                <a:gd name="T52" fmla="*/ 125 w 690"/>
                <a:gd name="T53" fmla="*/ 66 h 582"/>
                <a:gd name="T54" fmla="*/ 129 w 690"/>
                <a:gd name="T55" fmla="*/ 51 h 582"/>
                <a:gd name="T56" fmla="*/ 146 w 690"/>
                <a:gd name="T57" fmla="*/ 42 h 582"/>
                <a:gd name="T58" fmla="*/ 69 w 690"/>
                <a:gd name="T59" fmla="*/ 40 h 582"/>
                <a:gd name="T60" fmla="*/ 86 w 690"/>
                <a:gd name="T61" fmla="*/ 48 h 582"/>
                <a:gd name="T62" fmla="*/ 93 w 690"/>
                <a:gd name="T63" fmla="*/ 66 h 582"/>
                <a:gd name="T64" fmla="*/ 89 w 690"/>
                <a:gd name="T65" fmla="*/ 79 h 582"/>
                <a:gd name="T66" fmla="*/ 74 w 690"/>
                <a:gd name="T67" fmla="*/ 89 h 582"/>
                <a:gd name="T68" fmla="*/ 59 w 690"/>
                <a:gd name="T69" fmla="*/ 87 h 582"/>
                <a:gd name="T70" fmla="*/ 46 w 690"/>
                <a:gd name="T71" fmla="*/ 75 h 582"/>
                <a:gd name="T72" fmla="*/ 44 w 690"/>
                <a:gd name="T73" fmla="*/ 60 h 582"/>
                <a:gd name="T74" fmla="*/ 55 w 690"/>
                <a:gd name="T75" fmla="*/ 46 h 582"/>
                <a:gd name="T76" fmla="*/ 69 w 690"/>
                <a:gd name="T77" fmla="*/ 40 h 582"/>
                <a:gd name="T78" fmla="*/ 647 w 690"/>
                <a:gd name="T79" fmla="*/ 518 h 582"/>
                <a:gd name="T80" fmla="*/ 630 w 690"/>
                <a:gd name="T81" fmla="*/ 535 h 582"/>
                <a:gd name="T82" fmla="*/ 74 w 690"/>
                <a:gd name="T83" fmla="*/ 538 h 582"/>
                <a:gd name="T84" fmla="*/ 51 w 690"/>
                <a:gd name="T85" fmla="*/ 528 h 582"/>
                <a:gd name="T86" fmla="*/ 42 w 690"/>
                <a:gd name="T87" fmla="*/ 505 h 582"/>
                <a:gd name="T88" fmla="*/ 44 w 690"/>
                <a:gd name="T89" fmla="*/ 172 h 582"/>
                <a:gd name="T90" fmla="*/ 61 w 690"/>
                <a:gd name="T91" fmla="*/ 155 h 582"/>
                <a:gd name="T92" fmla="*/ 616 w 690"/>
                <a:gd name="T93" fmla="*/ 152 h 582"/>
                <a:gd name="T94" fmla="*/ 639 w 690"/>
                <a:gd name="T95" fmla="*/ 162 h 582"/>
                <a:gd name="T96" fmla="*/ 649 w 690"/>
                <a:gd name="T97" fmla="*/ 185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90" h="582">
                  <a:moveTo>
                    <a:pt x="658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27" y="0"/>
                  </a:lnTo>
                  <a:lnTo>
                    <a:pt x="20" y="3"/>
                  </a:lnTo>
                  <a:lnTo>
                    <a:pt x="15" y="5"/>
                  </a:lnTo>
                  <a:lnTo>
                    <a:pt x="9" y="9"/>
                  </a:lnTo>
                  <a:lnTo>
                    <a:pt x="7" y="15"/>
                  </a:lnTo>
                  <a:lnTo>
                    <a:pt x="3" y="20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0" y="550"/>
                  </a:lnTo>
                  <a:lnTo>
                    <a:pt x="0" y="550"/>
                  </a:lnTo>
                  <a:lnTo>
                    <a:pt x="1" y="557"/>
                  </a:lnTo>
                  <a:lnTo>
                    <a:pt x="3" y="562"/>
                  </a:lnTo>
                  <a:lnTo>
                    <a:pt x="7" y="567"/>
                  </a:lnTo>
                  <a:lnTo>
                    <a:pt x="9" y="573"/>
                  </a:lnTo>
                  <a:lnTo>
                    <a:pt x="15" y="577"/>
                  </a:lnTo>
                  <a:lnTo>
                    <a:pt x="20" y="580"/>
                  </a:lnTo>
                  <a:lnTo>
                    <a:pt x="27" y="582"/>
                  </a:lnTo>
                  <a:lnTo>
                    <a:pt x="32" y="582"/>
                  </a:lnTo>
                  <a:lnTo>
                    <a:pt x="658" y="582"/>
                  </a:lnTo>
                  <a:lnTo>
                    <a:pt x="658" y="582"/>
                  </a:lnTo>
                  <a:lnTo>
                    <a:pt x="663" y="582"/>
                  </a:lnTo>
                  <a:lnTo>
                    <a:pt x="670" y="580"/>
                  </a:lnTo>
                  <a:lnTo>
                    <a:pt x="676" y="577"/>
                  </a:lnTo>
                  <a:lnTo>
                    <a:pt x="681" y="573"/>
                  </a:lnTo>
                  <a:lnTo>
                    <a:pt x="685" y="567"/>
                  </a:lnTo>
                  <a:lnTo>
                    <a:pt x="688" y="562"/>
                  </a:lnTo>
                  <a:lnTo>
                    <a:pt x="689" y="557"/>
                  </a:lnTo>
                  <a:lnTo>
                    <a:pt x="690" y="550"/>
                  </a:lnTo>
                  <a:lnTo>
                    <a:pt x="690" y="32"/>
                  </a:lnTo>
                  <a:lnTo>
                    <a:pt x="690" y="32"/>
                  </a:lnTo>
                  <a:lnTo>
                    <a:pt x="689" y="25"/>
                  </a:lnTo>
                  <a:lnTo>
                    <a:pt x="688" y="20"/>
                  </a:lnTo>
                  <a:lnTo>
                    <a:pt x="685" y="15"/>
                  </a:lnTo>
                  <a:lnTo>
                    <a:pt x="681" y="9"/>
                  </a:lnTo>
                  <a:lnTo>
                    <a:pt x="676" y="5"/>
                  </a:lnTo>
                  <a:lnTo>
                    <a:pt x="670" y="3"/>
                  </a:lnTo>
                  <a:lnTo>
                    <a:pt x="663" y="0"/>
                  </a:lnTo>
                  <a:lnTo>
                    <a:pt x="658" y="0"/>
                  </a:lnTo>
                  <a:lnTo>
                    <a:pt x="658" y="0"/>
                  </a:lnTo>
                  <a:close/>
                  <a:moveTo>
                    <a:pt x="232" y="40"/>
                  </a:moveTo>
                  <a:lnTo>
                    <a:pt x="232" y="40"/>
                  </a:lnTo>
                  <a:lnTo>
                    <a:pt x="237" y="42"/>
                  </a:lnTo>
                  <a:lnTo>
                    <a:pt x="241" y="43"/>
                  </a:lnTo>
                  <a:lnTo>
                    <a:pt x="245" y="46"/>
                  </a:lnTo>
                  <a:lnTo>
                    <a:pt x="249" y="48"/>
                  </a:lnTo>
                  <a:lnTo>
                    <a:pt x="252" y="51"/>
                  </a:lnTo>
                  <a:lnTo>
                    <a:pt x="255" y="55"/>
                  </a:lnTo>
                  <a:lnTo>
                    <a:pt x="256" y="60"/>
                  </a:lnTo>
                  <a:lnTo>
                    <a:pt x="256" y="66"/>
                  </a:lnTo>
                  <a:lnTo>
                    <a:pt x="256" y="66"/>
                  </a:lnTo>
                  <a:lnTo>
                    <a:pt x="256" y="70"/>
                  </a:lnTo>
                  <a:lnTo>
                    <a:pt x="255" y="75"/>
                  </a:lnTo>
                  <a:lnTo>
                    <a:pt x="252" y="79"/>
                  </a:lnTo>
                  <a:lnTo>
                    <a:pt x="249" y="82"/>
                  </a:lnTo>
                  <a:lnTo>
                    <a:pt x="245" y="86"/>
                  </a:lnTo>
                  <a:lnTo>
                    <a:pt x="241" y="87"/>
                  </a:lnTo>
                  <a:lnTo>
                    <a:pt x="237" y="89"/>
                  </a:lnTo>
                  <a:lnTo>
                    <a:pt x="232" y="90"/>
                  </a:lnTo>
                  <a:lnTo>
                    <a:pt x="232" y="90"/>
                  </a:lnTo>
                  <a:lnTo>
                    <a:pt x="227" y="89"/>
                  </a:lnTo>
                  <a:lnTo>
                    <a:pt x="222" y="87"/>
                  </a:lnTo>
                  <a:lnTo>
                    <a:pt x="218" y="86"/>
                  </a:lnTo>
                  <a:lnTo>
                    <a:pt x="214" y="82"/>
                  </a:lnTo>
                  <a:lnTo>
                    <a:pt x="212" y="79"/>
                  </a:lnTo>
                  <a:lnTo>
                    <a:pt x="209" y="75"/>
                  </a:lnTo>
                  <a:lnTo>
                    <a:pt x="208" y="70"/>
                  </a:lnTo>
                  <a:lnTo>
                    <a:pt x="208" y="66"/>
                  </a:lnTo>
                  <a:lnTo>
                    <a:pt x="208" y="66"/>
                  </a:lnTo>
                  <a:lnTo>
                    <a:pt x="208" y="60"/>
                  </a:lnTo>
                  <a:lnTo>
                    <a:pt x="209" y="55"/>
                  </a:lnTo>
                  <a:lnTo>
                    <a:pt x="212" y="51"/>
                  </a:lnTo>
                  <a:lnTo>
                    <a:pt x="214" y="48"/>
                  </a:lnTo>
                  <a:lnTo>
                    <a:pt x="218" y="46"/>
                  </a:lnTo>
                  <a:lnTo>
                    <a:pt x="222" y="43"/>
                  </a:lnTo>
                  <a:lnTo>
                    <a:pt x="227" y="42"/>
                  </a:lnTo>
                  <a:lnTo>
                    <a:pt x="232" y="40"/>
                  </a:lnTo>
                  <a:lnTo>
                    <a:pt x="232" y="40"/>
                  </a:lnTo>
                  <a:close/>
                  <a:moveTo>
                    <a:pt x="150" y="40"/>
                  </a:moveTo>
                  <a:lnTo>
                    <a:pt x="150" y="40"/>
                  </a:lnTo>
                  <a:lnTo>
                    <a:pt x="155" y="42"/>
                  </a:lnTo>
                  <a:lnTo>
                    <a:pt x="160" y="43"/>
                  </a:lnTo>
                  <a:lnTo>
                    <a:pt x="165" y="46"/>
                  </a:lnTo>
                  <a:lnTo>
                    <a:pt x="167" y="48"/>
                  </a:lnTo>
                  <a:lnTo>
                    <a:pt x="171" y="51"/>
                  </a:lnTo>
                  <a:lnTo>
                    <a:pt x="173" y="55"/>
                  </a:lnTo>
                  <a:lnTo>
                    <a:pt x="174" y="60"/>
                  </a:lnTo>
                  <a:lnTo>
                    <a:pt x="175" y="66"/>
                  </a:lnTo>
                  <a:lnTo>
                    <a:pt x="175" y="66"/>
                  </a:lnTo>
                  <a:lnTo>
                    <a:pt x="174" y="70"/>
                  </a:lnTo>
                  <a:lnTo>
                    <a:pt x="173" y="75"/>
                  </a:lnTo>
                  <a:lnTo>
                    <a:pt x="171" y="79"/>
                  </a:lnTo>
                  <a:lnTo>
                    <a:pt x="167" y="82"/>
                  </a:lnTo>
                  <a:lnTo>
                    <a:pt x="165" y="86"/>
                  </a:lnTo>
                  <a:lnTo>
                    <a:pt x="160" y="87"/>
                  </a:lnTo>
                  <a:lnTo>
                    <a:pt x="155" y="89"/>
                  </a:lnTo>
                  <a:lnTo>
                    <a:pt x="150" y="90"/>
                  </a:lnTo>
                  <a:lnTo>
                    <a:pt x="150" y="90"/>
                  </a:lnTo>
                  <a:lnTo>
                    <a:pt x="146" y="89"/>
                  </a:lnTo>
                  <a:lnTo>
                    <a:pt x="140" y="87"/>
                  </a:lnTo>
                  <a:lnTo>
                    <a:pt x="136" y="86"/>
                  </a:lnTo>
                  <a:lnTo>
                    <a:pt x="133" y="82"/>
                  </a:lnTo>
                  <a:lnTo>
                    <a:pt x="129" y="79"/>
                  </a:lnTo>
                  <a:lnTo>
                    <a:pt x="128" y="75"/>
                  </a:lnTo>
                  <a:lnTo>
                    <a:pt x="127" y="70"/>
                  </a:lnTo>
                  <a:lnTo>
                    <a:pt x="125" y="66"/>
                  </a:lnTo>
                  <a:lnTo>
                    <a:pt x="125" y="66"/>
                  </a:lnTo>
                  <a:lnTo>
                    <a:pt x="127" y="60"/>
                  </a:lnTo>
                  <a:lnTo>
                    <a:pt x="128" y="55"/>
                  </a:lnTo>
                  <a:lnTo>
                    <a:pt x="129" y="51"/>
                  </a:lnTo>
                  <a:lnTo>
                    <a:pt x="133" y="48"/>
                  </a:lnTo>
                  <a:lnTo>
                    <a:pt x="136" y="46"/>
                  </a:lnTo>
                  <a:lnTo>
                    <a:pt x="140" y="43"/>
                  </a:lnTo>
                  <a:lnTo>
                    <a:pt x="146" y="42"/>
                  </a:lnTo>
                  <a:lnTo>
                    <a:pt x="150" y="40"/>
                  </a:lnTo>
                  <a:lnTo>
                    <a:pt x="150" y="40"/>
                  </a:lnTo>
                  <a:close/>
                  <a:moveTo>
                    <a:pt x="69" y="40"/>
                  </a:moveTo>
                  <a:lnTo>
                    <a:pt x="69" y="40"/>
                  </a:lnTo>
                  <a:lnTo>
                    <a:pt x="74" y="42"/>
                  </a:lnTo>
                  <a:lnTo>
                    <a:pt x="78" y="43"/>
                  </a:lnTo>
                  <a:lnTo>
                    <a:pt x="82" y="46"/>
                  </a:lnTo>
                  <a:lnTo>
                    <a:pt x="86" y="48"/>
                  </a:lnTo>
                  <a:lnTo>
                    <a:pt x="89" y="51"/>
                  </a:lnTo>
                  <a:lnTo>
                    <a:pt x="92" y="55"/>
                  </a:lnTo>
                  <a:lnTo>
                    <a:pt x="93" y="60"/>
                  </a:lnTo>
                  <a:lnTo>
                    <a:pt x="93" y="66"/>
                  </a:lnTo>
                  <a:lnTo>
                    <a:pt x="93" y="66"/>
                  </a:lnTo>
                  <a:lnTo>
                    <a:pt x="93" y="70"/>
                  </a:lnTo>
                  <a:lnTo>
                    <a:pt x="92" y="75"/>
                  </a:lnTo>
                  <a:lnTo>
                    <a:pt x="89" y="79"/>
                  </a:lnTo>
                  <a:lnTo>
                    <a:pt x="86" y="82"/>
                  </a:lnTo>
                  <a:lnTo>
                    <a:pt x="82" y="86"/>
                  </a:lnTo>
                  <a:lnTo>
                    <a:pt x="78" y="87"/>
                  </a:lnTo>
                  <a:lnTo>
                    <a:pt x="74" y="89"/>
                  </a:lnTo>
                  <a:lnTo>
                    <a:pt x="69" y="90"/>
                  </a:lnTo>
                  <a:lnTo>
                    <a:pt x="69" y="90"/>
                  </a:lnTo>
                  <a:lnTo>
                    <a:pt x="63" y="89"/>
                  </a:lnTo>
                  <a:lnTo>
                    <a:pt x="59" y="87"/>
                  </a:lnTo>
                  <a:lnTo>
                    <a:pt x="55" y="86"/>
                  </a:lnTo>
                  <a:lnTo>
                    <a:pt x="51" y="82"/>
                  </a:lnTo>
                  <a:lnTo>
                    <a:pt x="49" y="79"/>
                  </a:lnTo>
                  <a:lnTo>
                    <a:pt x="46" y="75"/>
                  </a:lnTo>
                  <a:lnTo>
                    <a:pt x="44" y="70"/>
                  </a:lnTo>
                  <a:lnTo>
                    <a:pt x="44" y="66"/>
                  </a:lnTo>
                  <a:lnTo>
                    <a:pt x="44" y="66"/>
                  </a:lnTo>
                  <a:lnTo>
                    <a:pt x="44" y="60"/>
                  </a:lnTo>
                  <a:lnTo>
                    <a:pt x="46" y="55"/>
                  </a:lnTo>
                  <a:lnTo>
                    <a:pt x="49" y="51"/>
                  </a:lnTo>
                  <a:lnTo>
                    <a:pt x="51" y="48"/>
                  </a:lnTo>
                  <a:lnTo>
                    <a:pt x="55" y="46"/>
                  </a:lnTo>
                  <a:lnTo>
                    <a:pt x="59" y="43"/>
                  </a:lnTo>
                  <a:lnTo>
                    <a:pt x="63" y="42"/>
                  </a:lnTo>
                  <a:lnTo>
                    <a:pt x="69" y="40"/>
                  </a:lnTo>
                  <a:lnTo>
                    <a:pt x="69" y="40"/>
                  </a:lnTo>
                  <a:close/>
                  <a:moveTo>
                    <a:pt x="649" y="505"/>
                  </a:moveTo>
                  <a:lnTo>
                    <a:pt x="649" y="505"/>
                  </a:lnTo>
                  <a:lnTo>
                    <a:pt x="649" y="511"/>
                  </a:lnTo>
                  <a:lnTo>
                    <a:pt x="647" y="518"/>
                  </a:lnTo>
                  <a:lnTo>
                    <a:pt x="643" y="523"/>
                  </a:lnTo>
                  <a:lnTo>
                    <a:pt x="639" y="528"/>
                  </a:lnTo>
                  <a:lnTo>
                    <a:pt x="635" y="532"/>
                  </a:lnTo>
                  <a:lnTo>
                    <a:pt x="630" y="535"/>
                  </a:lnTo>
                  <a:lnTo>
                    <a:pt x="623" y="536"/>
                  </a:lnTo>
                  <a:lnTo>
                    <a:pt x="616" y="538"/>
                  </a:lnTo>
                  <a:lnTo>
                    <a:pt x="74" y="538"/>
                  </a:lnTo>
                  <a:lnTo>
                    <a:pt x="74" y="538"/>
                  </a:lnTo>
                  <a:lnTo>
                    <a:pt x="67" y="536"/>
                  </a:lnTo>
                  <a:lnTo>
                    <a:pt x="61" y="535"/>
                  </a:lnTo>
                  <a:lnTo>
                    <a:pt x="55" y="532"/>
                  </a:lnTo>
                  <a:lnTo>
                    <a:pt x="51" y="528"/>
                  </a:lnTo>
                  <a:lnTo>
                    <a:pt x="47" y="523"/>
                  </a:lnTo>
                  <a:lnTo>
                    <a:pt x="44" y="518"/>
                  </a:lnTo>
                  <a:lnTo>
                    <a:pt x="42" y="511"/>
                  </a:lnTo>
                  <a:lnTo>
                    <a:pt x="42" y="505"/>
                  </a:lnTo>
                  <a:lnTo>
                    <a:pt x="42" y="185"/>
                  </a:lnTo>
                  <a:lnTo>
                    <a:pt x="42" y="185"/>
                  </a:lnTo>
                  <a:lnTo>
                    <a:pt x="42" y="179"/>
                  </a:lnTo>
                  <a:lnTo>
                    <a:pt x="44" y="172"/>
                  </a:lnTo>
                  <a:lnTo>
                    <a:pt x="47" y="167"/>
                  </a:lnTo>
                  <a:lnTo>
                    <a:pt x="51" y="162"/>
                  </a:lnTo>
                  <a:lnTo>
                    <a:pt x="55" y="158"/>
                  </a:lnTo>
                  <a:lnTo>
                    <a:pt x="61" y="155"/>
                  </a:lnTo>
                  <a:lnTo>
                    <a:pt x="67" y="154"/>
                  </a:lnTo>
                  <a:lnTo>
                    <a:pt x="74" y="152"/>
                  </a:lnTo>
                  <a:lnTo>
                    <a:pt x="616" y="152"/>
                  </a:lnTo>
                  <a:lnTo>
                    <a:pt x="616" y="152"/>
                  </a:lnTo>
                  <a:lnTo>
                    <a:pt x="623" y="154"/>
                  </a:lnTo>
                  <a:lnTo>
                    <a:pt x="630" y="155"/>
                  </a:lnTo>
                  <a:lnTo>
                    <a:pt x="635" y="158"/>
                  </a:lnTo>
                  <a:lnTo>
                    <a:pt x="639" y="162"/>
                  </a:lnTo>
                  <a:lnTo>
                    <a:pt x="643" y="167"/>
                  </a:lnTo>
                  <a:lnTo>
                    <a:pt x="647" y="172"/>
                  </a:lnTo>
                  <a:lnTo>
                    <a:pt x="649" y="179"/>
                  </a:lnTo>
                  <a:lnTo>
                    <a:pt x="649" y="185"/>
                  </a:lnTo>
                  <a:lnTo>
                    <a:pt x="649" y="505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xtLst/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ctr" defTabSz="342875"/>
              <a:r>
                <a:rPr lang="en-US" sz="525" b="1" dirty="0">
                  <a:solidFill>
                    <a:schemeClr val="accent1">
                      <a:lumMod val="20000"/>
                      <a:lumOff val="80000"/>
                      <a:alpha val="2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www</a:t>
              </a:r>
              <a:r>
                <a:rPr lang="en-US" sz="675" b="1" dirty="0">
                  <a:solidFill>
                    <a:schemeClr val="accent1">
                      <a:lumMod val="20000"/>
                      <a:lumOff val="80000"/>
                      <a:alpha val="2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6990502" y="4924744"/>
              <a:ext cx="219456" cy="128016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68" name="Rounded Rectangle 67"/>
            <p:cNvSpPr/>
            <p:nvPr/>
          </p:nvSpPr>
          <p:spPr>
            <a:xfrm>
              <a:off x="6763783" y="4614331"/>
              <a:ext cx="338328" cy="206093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69" name="Freeform 93"/>
            <p:cNvSpPr>
              <a:spLocks noEditPoints="1"/>
            </p:cNvSpPr>
            <p:nvPr/>
          </p:nvSpPr>
          <p:spPr bwMode="auto">
            <a:xfrm>
              <a:off x="6460872" y="4747884"/>
              <a:ext cx="444857" cy="326350"/>
            </a:xfrm>
            <a:custGeom>
              <a:avLst/>
              <a:gdLst>
                <a:gd name="T0" fmla="*/ 1509 w 1691"/>
                <a:gd name="T1" fmla="*/ 641 h 1281"/>
                <a:gd name="T2" fmla="*/ 1508 w 1691"/>
                <a:gd name="T3" fmla="*/ 124 h 1281"/>
                <a:gd name="T4" fmla="*/ 1498 w 1691"/>
                <a:gd name="T5" fmla="*/ 84 h 1281"/>
                <a:gd name="T6" fmla="*/ 1478 w 1691"/>
                <a:gd name="T7" fmla="*/ 50 h 1281"/>
                <a:gd name="T8" fmla="*/ 1448 w 1691"/>
                <a:gd name="T9" fmla="*/ 23 h 1281"/>
                <a:gd name="T10" fmla="*/ 1412 w 1691"/>
                <a:gd name="T11" fmla="*/ 6 h 1281"/>
                <a:gd name="T12" fmla="*/ 1372 w 1691"/>
                <a:gd name="T13" fmla="*/ 0 h 1281"/>
                <a:gd name="T14" fmla="*/ 306 w 1691"/>
                <a:gd name="T15" fmla="*/ 1 h 1281"/>
                <a:gd name="T16" fmla="*/ 266 w 1691"/>
                <a:gd name="T17" fmla="*/ 11 h 1281"/>
                <a:gd name="T18" fmla="*/ 233 w 1691"/>
                <a:gd name="T19" fmla="*/ 31 h 1281"/>
                <a:gd name="T20" fmla="*/ 206 w 1691"/>
                <a:gd name="T21" fmla="*/ 60 h 1281"/>
                <a:gd name="T22" fmla="*/ 189 w 1691"/>
                <a:gd name="T23" fmla="*/ 97 h 1281"/>
                <a:gd name="T24" fmla="*/ 183 w 1691"/>
                <a:gd name="T25" fmla="*/ 138 h 1281"/>
                <a:gd name="T26" fmla="*/ 183 w 1691"/>
                <a:gd name="T27" fmla="*/ 914 h 1281"/>
                <a:gd name="T28" fmla="*/ 0 w 1691"/>
                <a:gd name="T29" fmla="*/ 1144 h 1281"/>
                <a:gd name="T30" fmla="*/ 6 w 1691"/>
                <a:gd name="T31" fmla="*/ 1184 h 1281"/>
                <a:gd name="T32" fmla="*/ 24 w 1691"/>
                <a:gd name="T33" fmla="*/ 1220 h 1281"/>
                <a:gd name="T34" fmla="*/ 50 w 1691"/>
                <a:gd name="T35" fmla="*/ 1249 h 1281"/>
                <a:gd name="T36" fmla="*/ 84 w 1691"/>
                <a:gd name="T37" fmla="*/ 1269 h 1281"/>
                <a:gd name="T38" fmla="*/ 123 w 1691"/>
                <a:gd name="T39" fmla="*/ 1280 h 1281"/>
                <a:gd name="T40" fmla="*/ 1554 w 1691"/>
                <a:gd name="T41" fmla="*/ 1281 h 1281"/>
                <a:gd name="T42" fmla="*/ 1595 w 1691"/>
                <a:gd name="T43" fmla="*/ 1274 h 1281"/>
                <a:gd name="T44" fmla="*/ 1631 w 1691"/>
                <a:gd name="T45" fmla="*/ 1257 h 1281"/>
                <a:gd name="T46" fmla="*/ 1660 w 1691"/>
                <a:gd name="T47" fmla="*/ 1230 h 1281"/>
                <a:gd name="T48" fmla="*/ 1681 w 1691"/>
                <a:gd name="T49" fmla="*/ 1197 h 1281"/>
                <a:gd name="T50" fmla="*/ 1691 w 1691"/>
                <a:gd name="T51" fmla="*/ 1158 h 1281"/>
                <a:gd name="T52" fmla="*/ 1509 w 1691"/>
                <a:gd name="T53" fmla="*/ 914 h 1281"/>
                <a:gd name="T54" fmla="*/ 320 w 1691"/>
                <a:gd name="T55" fmla="*/ 174 h 1281"/>
                <a:gd name="T56" fmla="*/ 333 w 1691"/>
                <a:gd name="T57" fmla="*/ 150 h 1281"/>
                <a:gd name="T58" fmla="*/ 356 w 1691"/>
                <a:gd name="T59" fmla="*/ 139 h 1281"/>
                <a:gd name="T60" fmla="*/ 1325 w 1691"/>
                <a:gd name="T61" fmla="*/ 138 h 1281"/>
                <a:gd name="T62" fmla="*/ 1352 w 1691"/>
                <a:gd name="T63" fmla="*/ 146 h 1281"/>
                <a:gd name="T64" fmla="*/ 1368 w 1691"/>
                <a:gd name="T65" fmla="*/ 165 h 1281"/>
                <a:gd name="T66" fmla="*/ 1372 w 1691"/>
                <a:gd name="T67" fmla="*/ 823 h 1281"/>
                <a:gd name="T68" fmla="*/ 1368 w 1691"/>
                <a:gd name="T69" fmla="*/ 841 h 1281"/>
                <a:gd name="T70" fmla="*/ 1352 w 1691"/>
                <a:gd name="T71" fmla="*/ 861 h 1281"/>
                <a:gd name="T72" fmla="*/ 1325 w 1691"/>
                <a:gd name="T73" fmla="*/ 869 h 1281"/>
                <a:gd name="T74" fmla="*/ 356 w 1691"/>
                <a:gd name="T75" fmla="*/ 868 h 1281"/>
                <a:gd name="T76" fmla="*/ 333 w 1691"/>
                <a:gd name="T77" fmla="*/ 855 h 1281"/>
                <a:gd name="T78" fmla="*/ 320 w 1691"/>
                <a:gd name="T79" fmla="*/ 832 h 1281"/>
                <a:gd name="T80" fmla="*/ 1006 w 1691"/>
                <a:gd name="T81" fmla="*/ 1189 h 1281"/>
                <a:gd name="T82" fmla="*/ 722 w 1691"/>
                <a:gd name="T83" fmla="*/ 1188 h 1281"/>
                <a:gd name="T84" fmla="*/ 699 w 1691"/>
                <a:gd name="T85" fmla="*/ 1176 h 1281"/>
                <a:gd name="T86" fmla="*/ 686 w 1691"/>
                <a:gd name="T87" fmla="*/ 1153 h 1281"/>
                <a:gd name="T88" fmla="*/ 686 w 1691"/>
                <a:gd name="T89" fmla="*/ 1134 h 1281"/>
                <a:gd name="T90" fmla="*/ 699 w 1691"/>
                <a:gd name="T91" fmla="*/ 1111 h 1281"/>
                <a:gd name="T92" fmla="*/ 722 w 1691"/>
                <a:gd name="T93" fmla="*/ 1099 h 1281"/>
                <a:gd name="T94" fmla="*/ 1006 w 1691"/>
                <a:gd name="T95" fmla="*/ 1098 h 1281"/>
                <a:gd name="T96" fmla="*/ 1031 w 1691"/>
                <a:gd name="T97" fmla="*/ 1106 h 1281"/>
                <a:gd name="T98" fmla="*/ 1048 w 1691"/>
                <a:gd name="T99" fmla="*/ 1125 h 1281"/>
                <a:gd name="T100" fmla="*/ 1052 w 1691"/>
                <a:gd name="T101" fmla="*/ 1144 h 1281"/>
                <a:gd name="T102" fmla="*/ 1044 w 1691"/>
                <a:gd name="T103" fmla="*/ 1169 h 1281"/>
                <a:gd name="T104" fmla="*/ 1023 w 1691"/>
                <a:gd name="T105" fmla="*/ 1185 h 1281"/>
                <a:gd name="T106" fmla="*/ 1006 w 1691"/>
                <a:gd name="T107" fmla="*/ 1189 h 1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691" h="1281">
                  <a:moveTo>
                    <a:pt x="1509" y="914"/>
                  </a:moveTo>
                  <a:lnTo>
                    <a:pt x="1509" y="778"/>
                  </a:lnTo>
                  <a:lnTo>
                    <a:pt x="1509" y="641"/>
                  </a:lnTo>
                  <a:lnTo>
                    <a:pt x="1509" y="138"/>
                  </a:lnTo>
                  <a:lnTo>
                    <a:pt x="1509" y="138"/>
                  </a:lnTo>
                  <a:lnTo>
                    <a:pt x="1508" y="124"/>
                  </a:lnTo>
                  <a:lnTo>
                    <a:pt x="1507" y="110"/>
                  </a:lnTo>
                  <a:lnTo>
                    <a:pt x="1503" y="97"/>
                  </a:lnTo>
                  <a:lnTo>
                    <a:pt x="1498" y="84"/>
                  </a:lnTo>
                  <a:lnTo>
                    <a:pt x="1493" y="72"/>
                  </a:lnTo>
                  <a:lnTo>
                    <a:pt x="1486" y="60"/>
                  </a:lnTo>
                  <a:lnTo>
                    <a:pt x="1478" y="50"/>
                  </a:lnTo>
                  <a:lnTo>
                    <a:pt x="1468" y="41"/>
                  </a:lnTo>
                  <a:lnTo>
                    <a:pt x="1459" y="31"/>
                  </a:lnTo>
                  <a:lnTo>
                    <a:pt x="1448" y="23"/>
                  </a:lnTo>
                  <a:lnTo>
                    <a:pt x="1437" y="16"/>
                  </a:lnTo>
                  <a:lnTo>
                    <a:pt x="1425" y="11"/>
                  </a:lnTo>
                  <a:lnTo>
                    <a:pt x="1412" y="6"/>
                  </a:lnTo>
                  <a:lnTo>
                    <a:pt x="1399" y="3"/>
                  </a:lnTo>
                  <a:lnTo>
                    <a:pt x="1385" y="1"/>
                  </a:lnTo>
                  <a:lnTo>
                    <a:pt x="1372" y="0"/>
                  </a:lnTo>
                  <a:lnTo>
                    <a:pt x="320" y="0"/>
                  </a:lnTo>
                  <a:lnTo>
                    <a:pt x="320" y="0"/>
                  </a:lnTo>
                  <a:lnTo>
                    <a:pt x="306" y="1"/>
                  </a:lnTo>
                  <a:lnTo>
                    <a:pt x="293" y="3"/>
                  </a:lnTo>
                  <a:lnTo>
                    <a:pt x="279" y="6"/>
                  </a:lnTo>
                  <a:lnTo>
                    <a:pt x="266" y="11"/>
                  </a:lnTo>
                  <a:lnTo>
                    <a:pt x="255" y="16"/>
                  </a:lnTo>
                  <a:lnTo>
                    <a:pt x="243" y="23"/>
                  </a:lnTo>
                  <a:lnTo>
                    <a:pt x="233" y="31"/>
                  </a:lnTo>
                  <a:lnTo>
                    <a:pt x="223" y="41"/>
                  </a:lnTo>
                  <a:lnTo>
                    <a:pt x="214" y="50"/>
                  </a:lnTo>
                  <a:lnTo>
                    <a:pt x="206" y="60"/>
                  </a:lnTo>
                  <a:lnTo>
                    <a:pt x="199" y="72"/>
                  </a:lnTo>
                  <a:lnTo>
                    <a:pt x="193" y="84"/>
                  </a:lnTo>
                  <a:lnTo>
                    <a:pt x="189" y="97"/>
                  </a:lnTo>
                  <a:lnTo>
                    <a:pt x="185" y="110"/>
                  </a:lnTo>
                  <a:lnTo>
                    <a:pt x="183" y="124"/>
                  </a:lnTo>
                  <a:lnTo>
                    <a:pt x="183" y="138"/>
                  </a:lnTo>
                  <a:lnTo>
                    <a:pt x="183" y="641"/>
                  </a:lnTo>
                  <a:lnTo>
                    <a:pt x="183" y="778"/>
                  </a:lnTo>
                  <a:lnTo>
                    <a:pt x="183" y="914"/>
                  </a:lnTo>
                  <a:lnTo>
                    <a:pt x="0" y="1098"/>
                  </a:lnTo>
                  <a:lnTo>
                    <a:pt x="0" y="1144"/>
                  </a:lnTo>
                  <a:lnTo>
                    <a:pt x="0" y="1144"/>
                  </a:lnTo>
                  <a:lnTo>
                    <a:pt x="1" y="1158"/>
                  </a:lnTo>
                  <a:lnTo>
                    <a:pt x="3" y="1170"/>
                  </a:lnTo>
                  <a:lnTo>
                    <a:pt x="6" y="1184"/>
                  </a:lnTo>
                  <a:lnTo>
                    <a:pt x="11" y="1197"/>
                  </a:lnTo>
                  <a:lnTo>
                    <a:pt x="17" y="1208"/>
                  </a:lnTo>
                  <a:lnTo>
                    <a:pt x="24" y="1220"/>
                  </a:lnTo>
                  <a:lnTo>
                    <a:pt x="31" y="1230"/>
                  </a:lnTo>
                  <a:lnTo>
                    <a:pt x="40" y="1241"/>
                  </a:lnTo>
                  <a:lnTo>
                    <a:pt x="50" y="1249"/>
                  </a:lnTo>
                  <a:lnTo>
                    <a:pt x="61" y="1257"/>
                  </a:lnTo>
                  <a:lnTo>
                    <a:pt x="72" y="1264"/>
                  </a:lnTo>
                  <a:lnTo>
                    <a:pt x="84" y="1269"/>
                  </a:lnTo>
                  <a:lnTo>
                    <a:pt x="96" y="1274"/>
                  </a:lnTo>
                  <a:lnTo>
                    <a:pt x="109" y="1278"/>
                  </a:lnTo>
                  <a:lnTo>
                    <a:pt x="123" y="1280"/>
                  </a:lnTo>
                  <a:lnTo>
                    <a:pt x="137" y="1281"/>
                  </a:lnTo>
                  <a:lnTo>
                    <a:pt x="1554" y="1281"/>
                  </a:lnTo>
                  <a:lnTo>
                    <a:pt x="1554" y="1281"/>
                  </a:lnTo>
                  <a:lnTo>
                    <a:pt x="1569" y="1280"/>
                  </a:lnTo>
                  <a:lnTo>
                    <a:pt x="1582" y="1278"/>
                  </a:lnTo>
                  <a:lnTo>
                    <a:pt x="1595" y="1274"/>
                  </a:lnTo>
                  <a:lnTo>
                    <a:pt x="1608" y="1269"/>
                  </a:lnTo>
                  <a:lnTo>
                    <a:pt x="1620" y="1264"/>
                  </a:lnTo>
                  <a:lnTo>
                    <a:pt x="1631" y="1257"/>
                  </a:lnTo>
                  <a:lnTo>
                    <a:pt x="1642" y="1249"/>
                  </a:lnTo>
                  <a:lnTo>
                    <a:pt x="1652" y="1241"/>
                  </a:lnTo>
                  <a:lnTo>
                    <a:pt x="1660" y="1230"/>
                  </a:lnTo>
                  <a:lnTo>
                    <a:pt x="1668" y="1220"/>
                  </a:lnTo>
                  <a:lnTo>
                    <a:pt x="1675" y="1208"/>
                  </a:lnTo>
                  <a:lnTo>
                    <a:pt x="1681" y="1197"/>
                  </a:lnTo>
                  <a:lnTo>
                    <a:pt x="1685" y="1184"/>
                  </a:lnTo>
                  <a:lnTo>
                    <a:pt x="1689" y="1170"/>
                  </a:lnTo>
                  <a:lnTo>
                    <a:pt x="1691" y="1158"/>
                  </a:lnTo>
                  <a:lnTo>
                    <a:pt x="1691" y="1144"/>
                  </a:lnTo>
                  <a:lnTo>
                    <a:pt x="1691" y="1098"/>
                  </a:lnTo>
                  <a:lnTo>
                    <a:pt x="1509" y="914"/>
                  </a:lnTo>
                  <a:close/>
                  <a:moveTo>
                    <a:pt x="320" y="183"/>
                  </a:moveTo>
                  <a:lnTo>
                    <a:pt x="320" y="183"/>
                  </a:lnTo>
                  <a:lnTo>
                    <a:pt x="320" y="174"/>
                  </a:lnTo>
                  <a:lnTo>
                    <a:pt x="324" y="165"/>
                  </a:lnTo>
                  <a:lnTo>
                    <a:pt x="327" y="157"/>
                  </a:lnTo>
                  <a:lnTo>
                    <a:pt x="333" y="150"/>
                  </a:lnTo>
                  <a:lnTo>
                    <a:pt x="340" y="146"/>
                  </a:lnTo>
                  <a:lnTo>
                    <a:pt x="348" y="141"/>
                  </a:lnTo>
                  <a:lnTo>
                    <a:pt x="356" y="139"/>
                  </a:lnTo>
                  <a:lnTo>
                    <a:pt x="365" y="138"/>
                  </a:lnTo>
                  <a:lnTo>
                    <a:pt x="1325" y="138"/>
                  </a:lnTo>
                  <a:lnTo>
                    <a:pt x="1325" y="138"/>
                  </a:lnTo>
                  <a:lnTo>
                    <a:pt x="1335" y="139"/>
                  </a:lnTo>
                  <a:lnTo>
                    <a:pt x="1344" y="141"/>
                  </a:lnTo>
                  <a:lnTo>
                    <a:pt x="1352" y="146"/>
                  </a:lnTo>
                  <a:lnTo>
                    <a:pt x="1358" y="150"/>
                  </a:lnTo>
                  <a:lnTo>
                    <a:pt x="1363" y="157"/>
                  </a:lnTo>
                  <a:lnTo>
                    <a:pt x="1368" y="165"/>
                  </a:lnTo>
                  <a:lnTo>
                    <a:pt x="1370" y="174"/>
                  </a:lnTo>
                  <a:lnTo>
                    <a:pt x="1372" y="183"/>
                  </a:lnTo>
                  <a:lnTo>
                    <a:pt x="1372" y="823"/>
                  </a:lnTo>
                  <a:lnTo>
                    <a:pt x="1372" y="823"/>
                  </a:lnTo>
                  <a:lnTo>
                    <a:pt x="1370" y="832"/>
                  </a:lnTo>
                  <a:lnTo>
                    <a:pt x="1368" y="841"/>
                  </a:lnTo>
                  <a:lnTo>
                    <a:pt x="1363" y="848"/>
                  </a:lnTo>
                  <a:lnTo>
                    <a:pt x="1358" y="855"/>
                  </a:lnTo>
                  <a:lnTo>
                    <a:pt x="1352" y="861"/>
                  </a:lnTo>
                  <a:lnTo>
                    <a:pt x="1344" y="866"/>
                  </a:lnTo>
                  <a:lnTo>
                    <a:pt x="1335" y="868"/>
                  </a:lnTo>
                  <a:lnTo>
                    <a:pt x="1325" y="869"/>
                  </a:lnTo>
                  <a:lnTo>
                    <a:pt x="365" y="869"/>
                  </a:lnTo>
                  <a:lnTo>
                    <a:pt x="365" y="869"/>
                  </a:lnTo>
                  <a:lnTo>
                    <a:pt x="356" y="868"/>
                  </a:lnTo>
                  <a:lnTo>
                    <a:pt x="348" y="866"/>
                  </a:lnTo>
                  <a:lnTo>
                    <a:pt x="340" y="861"/>
                  </a:lnTo>
                  <a:lnTo>
                    <a:pt x="333" y="855"/>
                  </a:lnTo>
                  <a:lnTo>
                    <a:pt x="327" y="848"/>
                  </a:lnTo>
                  <a:lnTo>
                    <a:pt x="324" y="841"/>
                  </a:lnTo>
                  <a:lnTo>
                    <a:pt x="320" y="832"/>
                  </a:lnTo>
                  <a:lnTo>
                    <a:pt x="320" y="823"/>
                  </a:lnTo>
                  <a:lnTo>
                    <a:pt x="320" y="183"/>
                  </a:lnTo>
                  <a:close/>
                  <a:moveTo>
                    <a:pt x="1006" y="1189"/>
                  </a:moveTo>
                  <a:lnTo>
                    <a:pt x="731" y="1189"/>
                  </a:lnTo>
                  <a:lnTo>
                    <a:pt x="731" y="1189"/>
                  </a:lnTo>
                  <a:lnTo>
                    <a:pt x="722" y="1188"/>
                  </a:lnTo>
                  <a:lnTo>
                    <a:pt x="714" y="1185"/>
                  </a:lnTo>
                  <a:lnTo>
                    <a:pt x="706" y="1181"/>
                  </a:lnTo>
                  <a:lnTo>
                    <a:pt x="699" y="1176"/>
                  </a:lnTo>
                  <a:lnTo>
                    <a:pt x="693" y="1169"/>
                  </a:lnTo>
                  <a:lnTo>
                    <a:pt x="690" y="1161"/>
                  </a:lnTo>
                  <a:lnTo>
                    <a:pt x="686" y="1153"/>
                  </a:lnTo>
                  <a:lnTo>
                    <a:pt x="686" y="1144"/>
                  </a:lnTo>
                  <a:lnTo>
                    <a:pt x="686" y="1144"/>
                  </a:lnTo>
                  <a:lnTo>
                    <a:pt x="686" y="1134"/>
                  </a:lnTo>
                  <a:lnTo>
                    <a:pt x="690" y="1125"/>
                  </a:lnTo>
                  <a:lnTo>
                    <a:pt x="693" y="1118"/>
                  </a:lnTo>
                  <a:lnTo>
                    <a:pt x="699" y="1111"/>
                  </a:lnTo>
                  <a:lnTo>
                    <a:pt x="706" y="1106"/>
                  </a:lnTo>
                  <a:lnTo>
                    <a:pt x="714" y="1101"/>
                  </a:lnTo>
                  <a:lnTo>
                    <a:pt x="722" y="1099"/>
                  </a:lnTo>
                  <a:lnTo>
                    <a:pt x="731" y="1098"/>
                  </a:lnTo>
                  <a:lnTo>
                    <a:pt x="1006" y="1098"/>
                  </a:lnTo>
                  <a:lnTo>
                    <a:pt x="1006" y="1098"/>
                  </a:lnTo>
                  <a:lnTo>
                    <a:pt x="1015" y="1099"/>
                  </a:lnTo>
                  <a:lnTo>
                    <a:pt x="1023" y="1101"/>
                  </a:lnTo>
                  <a:lnTo>
                    <a:pt x="1031" y="1106"/>
                  </a:lnTo>
                  <a:lnTo>
                    <a:pt x="1038" y="1111"/>
                  </a:lnTo>
                  <a:lnTo>
                    <a:pt x="1044" y="1118"/>
                  </a:lnTo>
                  <a:lnTo>
                    <a:pt x="1048" y="1125"/>
                  </a:lnTo>
                  <a:lnTo>
                    <a:pt x="1051" y="1134"/>
                  </a:lnTo>
                  <a:lnTo>
                    <a:pt x="1052" y="1144"/>
                  </a:lnTo>
                  <a:lnTo>
                    <a:pt x="1052" y="1144"/>
                  </a:lnTo>
                  <a:lnTo>
                    <a:pt x="1051" y="1153"/>
                  </a:lnTo>
                  <a:lnTo>
                    <a:pt x="1048" y="1161"/>
                  </a:lnTo>
                  <a:lnTo>
                    <a:pt x="1044" y="1169"/>
                  </a:lnTo>
                  <a:lnTo>
                    <a:pt x="1038" y="1176"/>
                  </a:lnTo>
                  <a:lnTo>
                    <a:pt x="1031" y="1181"/>
                  </a:lnTo>
                  <a:lnTo>
                    <a:pt x="1023" y="1185"/>
                  </a:lnTo>
                  <a:lnTo>
                    <a:pt x="1015" y="1188"/>
                  </a:lnTo>
                  <a:lnTo>
                    <a:pt x="1006" y="1189"/>
                  </a:lnTo>
                  <a:lnTo>
                    <a:pt x="1006" y="1189"/>
                  </a:lnTo>
                  <a:close/>
                </a:path>
              </a:pathLst>
            </a:custGeom>
            <a:solidFill>
              <a:srgbClr val="676767"/>
            </a:solidFill>
            <a:ln>
              <a:noFill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457166"/>
              <a:endParaRPr lang="en-US" dirty="0">
                <a:solidFill>
                  <a:srgbClr val="67676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6541568" y="4773740"/>
              <a:ext cx="283464" cy="186693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6796616" y="2065893"/>
            <a:ext cx="1031047" cy="400110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1000" b="1" dirty="0">
                <a:solidFill>
                  <a:srgbClr val="005073"/>
                </a:solidFill>
                <a:latin typeface="+mn-lt"/>
              </a:rPr>
              <a:t>3. </a:t>
            </a:r>
            <a:r>
              <a:rPr lang="en-US" sz="1000" dirty="0" smtClean="0">
                <a:latin typeface="+mn-lt"/>
              </a:rPr>
              <a:t>User selects link to stream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5492369" y="2937249"/>
            <a:ext cx="994868" cy="400110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1000" b="1" dirty="0">
                <a:solidFill>
                  <a:srgbClr val="005073"/>
                </a:solidFill>
                <a:latin typeface="+mn-lt"/>
              </a:rPr>
              <a:t>4. </a:t>
            </a:r>
            <a:r>
              <a:rPr lang="en-US" sz="1000" dirty="0" err="1" smtClean="0">
                <a:latin typeface="+mn-lt"/>
              </a:rPr>
              <a:t>Kodi</a:t>
            </a:r>
            <a:r>
              <a:rPr lang="en-US" sz="1000" dirty="0" smtClean="0">
                <a:latin typeface="+mn-lt"/>
              </a:rPr>
              <a:t> App launches video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7281237" y="3278519"/>
            <a:ext cx="1800923" cy="553998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1000" b="1" dirty="0">
                <a:solidFill>
                  <a:srgbClr val="005073"/>
                </a:solidFill>
                <a:latin typeface="+mn-lt"/>
              </a:rPr>
              <a:t>5. </a:t>
            </a:r>
            <a:r>
              <a:rPr lang="en-US" sz="1000" dirty="0" smtClean="0">
                <a:latin typeface="+mn-lt"/>
              </a:rPr>
              <a:t>Many </a:t>
            </a:r>
            <a:r>
              <a:rPr lang="en-US" sz="1000" dirty="0" err="1" smtClean="0">
                <a:latin typeface="+mn-lt"/>
              </a:rPr>
              <a:t>Kodi</a:t>
            </a:r>
            <a:r>
              <a:rPr lang="en-US" sz="1000" dirty="0" smtClean="0">
                <a:latin typeface="+mn-lt"/>
              </a:rPr>
              <a:t> </a:t>
            </a:r>
            <a:r>
              <a:rPr lang="en-US" sz="1000" dirty="0">
                <a:latin typeface="+mn-lt"/>
              </a:rPr>
              <a:t>s</a:t>
            </a:r>
            <a:r>
              <a:rPr lang="en-US" sz="1000" dirty="0" smtClean="0">
                <a:latin typeface="+mn-lt"/>
              </a:rPr>
              <a:t>tream are shared with  other closed/open pirate networks</a:t>
            </a:r>
          </a:p>
        </p:txBody>
      </p:sp>
      <p:cxnSp>
        <p:nvCxnSpPr>
          <p:cNvPr id="76" name="Elbow Connector 75"/>
          <p:cNvCxnSpPr>
            <a:stCxn id="50" idx="3"/>
          </p:cNvCxnSpPr>
          <p:nvPr/>
        </p:nvCxnSpPr>
        <p:spPr>
          <a:xfrm>
            <a:off x="6568748" y="2070217"/>
            <a:ext cx="1733376" cy="458800"/>
          </a:xfrm>
          <a:prstGeom prst="bentConnector3">
            <a:avLst>
              <a:gd name="adj1" fmla="val 66055"/>
            </a:avLst>
          </a:prstGeom>
          <a:ln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Elbow Connector 76"/>
          <p:cNvCxnSpPr>
            <a:endCxn id="48" idx="2"/>
          </p:cNvCxnSpPr>
          <p:nvPr/>
        </p:nvCxnSpPr>
        <p:spPr>
          <a:xfrm rot="10800000">
            <a:off x="5931160" y="2695945"/>
            <a:ext cx="2344349" cy="214339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Elbow Connector 77"/>
          <p:cNvCxnSpPr>
            <a:stCxn id="53" idx="2"/>
            <a:endCxn id="60" idx="0"/>
          </p:cNvCxnSpPr>
          <p:nvPr/>
        </p:nvCxnSpPr>
        <p:spPr>
          <a:xfrm rot="5400000">
            <a:off x="7533847" y="2474670"/>
            <a:ext cx="297355" cy="160673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73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Credentials Sharing Prevention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47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Credentials Sharing Prevention</a:t>
            </a:r>
            <a:br>
              <a:rPr lang="en-US" dirty="0" smtClean="0">
                <a:latin typeface="+mn-lt"/>
              </a:rPr>
            </a:br>
            <a:r>
              <a:rPr lang="en-US" sz="2000" dirty="0">
                <a:latin typeface="+mn-lt"/>
              </a:rPr>
              <a:t>Data A</a:t>
            </a:r>
            <a:r>
              <a:rPr lang="en-US" sz="2000" dirty="0" smtClean="0">
                <a:latin typeface="+mn-lt"/>
              </a:rPr>
              <a:t>nalytics to </a:t>
            </a:r>
            <a:r>
              <a:rPr lang="en-US" sz="2000" dirty="0">
                <a:latin typeface="+mn-lt"/>
              </a:rPr>
              <a:t>Differentiate Credential </a:t>
            </a:r>
            <a:r>
              <a:rPr lang="en-US" sz="2000" dirty="0" smtClean="0">
                <a:latin typeface="+mn-lt"/>
              </a:rPr>
              <a:t>Sharing Types</a:t>
            </a:r>
            <a:endParaRPr lang="en-US" sz="2000" dirty="0">
              <a:latin typeface="+mn-lt"/>
            </a:endParaRPr>
          </a:p>
        </p:txBody>
      </p:sp>
      <p:sp>
        <p:nvSpPr>
          <p:cNvPr id="27" name="Chevron 26"/>
          <p:cNvSpPr/>
          <p:nvPr/>
        </p:nvSpPr>
        <p:spPr>
          <a:xfrm>
            <a:off x="2954810" y="1978987"/>
            <a:ext cx="577354" cy="2601671"/>
          </a:xfrm>
          <a:prstGeom prst="chevron">
            <a:avLst>
              <a:gd name="adj" fmla="val 6231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7" name="Rectangle 36"/>
          <p:cNvSpPr/>
          <p:nvPr/>
        </p:nvSpPr>
        <p:spPr>
          <a:xfrm>
            <a:off x="2868187" y="2431741"/>
            <a:ext cx="1574604" cy="110222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1" name="Chevron 30"/>
          <p:cNvSpPr/>
          <p:nvPr/>
        </p:nvSpPr>
        <p:spPr>
          <a:xfrm>
            <a:off x="6405788" y="1978987"/>
            <a:ext cx="577354" cy="2601671"/>
          </a:xfrm>
          <a:prstGeom prst="chevron">
            <a:avLst>
              <a:gd name="adj" fmla="val 6231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7" name="Rectangle 46"/>
          <p:cNvSpPr/>
          <p:nvPr/>
        </p:nvSpPr>
        <p:spPr>
          <a:xfrm>
            <a:off x="3654226" y="2457462"/>
            <a:ext cx="1042266" cy="1223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smtClean="0">
                <a:solidFill>
                  <a:schemeClr val="bg1"/>
                </a:solidFill>
                <a:latin typeface="+mn-lt"/>
              </a:rPr>
              <a:t>Detect and analyze credential </a:t>
            </a:r>
            <a:r>
              <a:rPr lang="en-US" sz="1050" dirty="0">
                <a:solidFill>
                  <a:schemeClr val="bg1"/>
                </a:solidFill>
                <a:latin typeface="+mn-lt"/>
              </a:rPr>
              <a:t>s</a:t>
            </a:r>
            <a:r>
              <a:rPr lang="en-US" sz="1050" dirty="0" smtClean="0">
                <a:solidFill>
                  <a:schemeClr val="bg1"/>
                </a:solidFill>
                <a:latin typeface="+mn-lt"/>
              </a:rPr>
              <a:t>haring behavior outside </a:t>
            </a:r>
            <a:r>
              <a:rPr lang="en-US" sz="1050" dirty="0">
                <a:solidFill>
                  <a:schemeClr val="bg1"/>
                </a:solidFill>
                <a:latin typeface="+mn-lt"/>
              </a:rPr>
              <a:t>h</a:t>
            </a:r>
            <a:r>
              <a:rPr lang="en-US" sz="1050" dirty="0" smtClean="0">
                <a:solidFill>
                  <a:schemeClr val="bg1"/>
                </a:solidFill>
                <a:latin typeface="+mn-lt"/>
              </a:rPr>
              <a:t>ousehold</a:t>
            </a:r>
            <a:endParaRPr lang="en-US" sz="105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5512572" y="2422939"/>
            <a:ext cx="1402628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050" dirty="0" smtClean="0">
                <a:solidFill>
                  <a:schemeClr val="bg1"/>
                </a:solidFill>
                <a:latin typeface="+mn-lt"/>
              </a:rPr>
              <a:t>Casual – friends/family</a:t>
            </a:r>
          </a:p>
          <a:p>
            <a:pPr>
              <a:spcBef>
                <a:spcPts val="1200"/>
              </a:spcBef>
            </a:pPr>
            <a:r>
              <a:rPr lang="en-US" sz="1050" dirty="0" smtClean="0">
                <a:solidFill>
                  <a:schemeClr val="bg1"/>
                </a:solidFill>
                <a:latin typeface="+mn-lt"/>
              </a:rPr>
              <a:t>Business </a:t>
            </a:r>
            <a:r>
              <a:rPr lang="en-US" sz="1050" dirty="0">
                <a:solidFill>
                  <a:schemeClr val="bg1"/>
                </a:solidFill>
                <a:latin typeface="+mn-lt"/>
              </a:rPr>
              <a:t>– </a:t>
            </a:r>
            <a:r>
              <a:rPr lang="en-US" sz="1050" dirty="0" smtClean="0">
                <a:solidFill>
                  <a:schemeClr val="bg1"/>
                </a:solidFill>
                <a:latin typeface="+mn-lt"/>
              </a:rPr>
              <a:t>pool/sublet</a:t>
            </a:r>
          </a:p>
          <a:p>
            <a:pPr>
              <a:spcBef>
                <a:spcPts val="1200"/>
              </a:spcBef>
            </a:pPr>
            <a:r>
              <a:rPr lang="en-US" sz="1050" dirty="0" smtClean="0">
                <a:solidFill>
                  <a:schemeClr val="bg1"/>
                </a:solidFill>
                <a:latin typeface="+mn-lt"/>
              </a:rPr>
              <a:t>Stolen</a:t>
            </a:r>
            <a:endParaRPr lang="en-US" sz="105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22897" y="1249678"/>
            <a:ext cx="2917608" cy="5776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400" dirty="0">
                <a:solidFill>
                  <a:schemeClr val="tx2"/>
                </a:solidFill>
                <a:latin typeface="+mn-lt"/>
              </a:rPr>
              <a:t>&gt;20% of adults use someone 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else’s subscription*</a:t>
            </a:r>
            <a:endParaRPr lang="en-US" sz="1200" dirty="0" smtClean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1" name="Chevron 50"/>
          <p:cNvSpPr/>
          <p:nvPr/>
        </p:nvSpPr>
        <p:spPr>
          <a:xfrm>
            <a:off x="2954810" y="1243406"/>
            <a:ext cx="4004450" cy="583883"/>
          </a:xfrm>
          <a:prstGeom prst="chevron">
            <a:avLst>
              <a:gd name="adj" fmla="val 48306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en-US" sz="1400" dirty="0" smtClean="0"/>
              <a:t>Video Security Data Analytics</a:t>
            </a:r>
            <a:endParaRPr lang="en-US" sz="1400" dirty="0"/>
          </a:p>
        </p:txBody>
      </p:sp>
      <p:sp>
        <p:nvSpPr>
          <p:cNvPr id="52" name="TextBox 51"/>
          <p:cNvSpPr txBox="1"/>
          <p:nvPr/>
        </p:nvSpPr>
        <p:spPr>
          <a:xfrm>
            <a:off x="6667607" y="1245954"/>
            <a:ext cx="2289689" cy="581336"/>
          </a:xfrm>
          <a:prstGeom prst="chevron">
            <a:avLst/>
          </a:prstGeom>
          <a:solidFill>
            <a:schemeClr val="accent1"/>
          </a:solidFill>
        </p:spPr>
        <p:txBody>
          <a:bodyPr wrap="square" lIns="0" rIns="0" rtlCol="0">
            <a:noAutofit/>
          </a:bodyPr>
          <a:lstStyle/>
          <a:p>
            <a:pPr algn="ctr"/>
            <a:r>
              <a:rPr lang="en-US" sz="1600" b="1" dirty="0" smtClean="0">
                <a:solidFill>
                  <a:schemeClr val="bg2"/>
                </a:solidFill>
                <a:latin typeface="+mn-lt"/>
              </a:rPr>
              <a:t>Convert to Paying Subscribers</a:t>
            </a:r>
          </a:p>
        </p:txBody>
      </p:sp>
      <p:grpSp>
        <p:nvGrpSpPr>
          <p:cNvPr id="54" name="Group 53"/>
          <p:cNvGrpSpPr/>
          <p:nvPr/>
        </p:nvGrpSpPr>
        <p:grpSpPr>
          <a:xfrm>
            <a:off x="7158459" y="2437766"/>
            <a:ext cx="1645271" cy="1664172"/>
            <a:chOff x="7222992" y="2548474"/>
            <a:chExt cx="1497045" cy="1529577"/>
          </a:xfrm>
        </p:grpSpPr>
        <p:grpSp>
          <p:nvGrpSpPr>
            <p:cNvPr id="32" name="Group 31"/>
            <p:cNvGrpSpPr>
              <a:grpSpLocks noChangeAspect="1"/>
            </p:cNvGrpSpPr>
            <p:nvPr/>
          </p:nvGrpSpPr>
          <p:grpSpPr>
            <a:xfrm>
              <a:off x="7222992" y="2548474"/>
              <a:ext cx="1497045" cy="1529577"/>
              <a:chOff x="6673588" y="1112934"/>
              <a:chExt cx="1338413" cy="1367497"/>
            </a:xfrm>
          </p:grpSpPr>
          <p:sp>
            <p:nvSpPr>
              <p:cNvPr id="33" name="Oval 32"/>
              <p:cNvSpPr/>
              <p:nvPr/>
            </p:nvSpPr>
            <p:spPr>
              <a:xfrm>
                <a:off x="6673588" y="1142018"/>
                <a:ext cx="1338413" cy="1338413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4" name="Oval 31"/>
              <p:cNvSpPr txBox="1"/>
              <p:nvPr/>
            </p:nvSpPr>
            <p:spPr>
              <a:xfrm>
                <a:off x="6797983" y="1112934"/>
                <a:ext cx="1090278" cy="94640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222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400" b="1" kern="1200" dirty="0" smtClean="0">
                    <a:solidFill>
                      <a:schemeClr val="bg2"/>
                    </a:solidFill>
                  </a:rPr>
                  <a:t>Trigger Response Based on Sharing </a:t>
                </a:r>
                <a:r>
                  <a:rPr lang="en-US" sz="1400" b="1" dirty="0">
                    <a:solidFill>
                      <a:schemeClr val="bg2"/>
                    </a:solidFill>
                  </a:rPr>
                  <a:t>T</a:t>
                </a:r>
                <a:r>
                  <a:rPr lang="en-US" sz="1400" b="1" kern="1200" dirty="0" smtClean="0">
                    <a:solidFill>
                      <a:schemeClr val="bg2"/>
                    </a:solidFill>
                  </a:rPr>
                  <a:t>ype</a:t>
                </a:r>
                <a:endParaRPr lang="en-US" sz="1400" b="1" kern="1200" dirty="0">
                  <a:solidFill>
                    <a:schemeClr val="bg2"/>
                  </a:solidFill>
                </a:endParaRPr>
              </a:p>
            </p:txBody>
          </p:sp>
        </p:grpSp>
        <p:sp>
          <p:nvSpPr>
            <p:cNvPr id="53" name="Rectangle 52"/>
            <p:cNvSpPr/>
            <p:nvPr/>
          </p:nvSpPr>
          <p:spPr>
            <a:xfrm>
              <a:off x="7361300" y="3489605"/>
              <a:ext cx="1224422" cy="5516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100" dirty="0" smtClean="0">
                  <a:solidFill>
                    <a:schemeClr val="bg1"/>
                  </a:solidFill>
                  <a:latin typeface="+mn-lt"/>
                </a:rPr>
                <a:t>Messaging and Entitlement Control</a:t>
              </a:r>
              <a:endParaRPr lang="en-US" sz="1100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3202289" y="1978987"/>
            <a:ext cx="32652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1"/>
                </a:solidFill>
                <a:latin typeface="+mn-lt"/>
              </a:rPr>
              <a:t>Classify Credential Sharing Accounts</a:t>
            </a:r>
            <a:endParaRPr lang="en-US" sz="14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178699" y="1978987"/>
            <a:ext cx="25837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1"/>
                </a:solidFill>
                <a:latin typeface="+mn-lt"/>
              </a:rPr>
              <a:t>Extract Features from Logs</a:t>
            </a:r>
            <a:endParaRPr lang="en-US" sz="14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9063" y="3148764"/>
            <a:ext cx="15022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+mn-lt"/>
              </a:rPr>
              <a:t>Recommendation Integrity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548605" y="2479631"/>
            <a:ext cx="8537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+mn-lt"/>
              </a:rPr>
              <a:t>Timing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1473054" y="2942435"/>
            <a:ext cx="10800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+mn-lt"/>
              </a:rPr>
              <a:t>Location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1568710" y="3412802"/>
            <a:ext cx="8616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+mn-lt"/>
              </a:rPr>
              <a:t>Setup Changes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508860" y="2714206"/>
            <a:ext cx="543707" cy="388897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>
            <a:off x="4508860" y="3103103"/>
            <a:ext cx="547832" cy="0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>
            <a:off x="4508860" y="3103103"/>
            <a:ext cx="516165" cy="400830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Rectangle 119"/>
          <p:cNvSpPr/>
          <p:nvPr/>
        </p:nvSpPr>
        <p:spPr>
          <a:xfrm>
            <a:off x="437766" y="4580658"/>
            <a:ext cx="13997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latin typeface="+mn-lt"/>
              </a:rPr>
              <a:t>*Source: Parks Associates</a:t>
            </a:r>
            <a:endParaRPr lang="en-US" sz="800" dirty="0">
              <a:latin typeface="+mn-lt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1549784" y="4115538"/>
            <a:ext cx="965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+mn-lt"/>
              </a:rPr>
              <a:t>UX/Session Navigation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226530" y="2282807"/>
            <a:ext cx="13819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+mn-lt"/>
              </a:rPr>
              <a:t>Accounts/Devices</a:t>
            </a:r>
          </a:p>
        </p:txBody>
      </p:sp>
      <p:sp>
        <p:nvSpPr>
          <p:cNvPr id="191" name="TextBox 190"/>
          <p:cNvSpPr txBox="1"/>
          <p:nvPr/>
        </p:nvSpPr>
        <p:spPr>
          <a:xfrm>
            <a:off x="197098" y="4128687"/>
            <a:ext cx="8989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+mn-lt"/>
              </a:rPr>
              <a:t>Access Failures</a:t>
            </a: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3"/>
          <a:srcRect t="9451" r="3020" b="4536"/>
          <a:stretch/>
        </p:blipFill>
        <p:spPr bwMode="auto">
          <a:xfrm>
            <a:off x="3799941" y="3782154"/>
            <a:ext cx="1256751" cy="6269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2799" y="3982992"/>
            <a:ext cx="1220890" cy="5617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1426" y="2297406"/>
            <a:ext cx="548688" cy="5486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7044" y="2874601"/>
            <a:ext cx="317019" cy="3657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5544" y="3370777"/>
            <a:ext cx="304826" cy="3109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71426" y="2863360"/>
            <a:ext cx="749873" cy="420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60418" y="2406494"/>
            <a:ext cx="371888" cy="3657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85920" y="3328095"/>
            <a:ext cx="530398" cy="5243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42129" y="4126206"/>
            <a:ext cx="408467" cy="4389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2987" y="4224817"/>
            <a:ext cx="262151" cy="2560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2897" y="3557682"/>
            <a:ext cx="1018120" cy="5364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9695" y="2519038"/>
            <a:ext cx="938865" cy="53039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738360" y="39829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3276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Anti-Piracy Analytics Enhancements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92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Analytics for More </a:t>
            </a:r>
            <a:r>
              <a:rPr lang="en-US" dirty="0"/>
              <a:t>Automated, </a:t>
            </a:r>
            <a:r>
              <a:rPr lang="en-US" dirty="0" smtClean="0"/>
              <a:t>Scalable Anti-Piracy</a:t>
            </a:r>
            <a:endParaRPr lang="en-US" dirty="0"/>
          </a:p>
        </p:txBody>
      </p:sp>
      <p:sp>
        <p:nvSpPr>
          <p:cNvPr id="5" name="Flowchart: Manual Input 84"/>
          <p:cNvSpPr>
            <a:spLocks noChangeAspect="1"/>
          </p:cNvSpPr>
          <p:nvPr/>
        </p:nvSpPr>
        <p:spPr>
          <a:xfrm>
            <a:off x="5856593" y="2353655"/>
            <a:ext cx="1521946" cy="1650248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196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960 h 10000"/>
              <a:gd name="connsiteX0" fmla="*/ 0 w 10000"/>
              <a:gd name="connsiteY0" fmla="*/ 2041 h 10081"/>
              <a:gd name="connsiteX1" fmla="*/ 10000 w 10000"/>
              <a:gd name="connsiteY1" fmla="*/ 0 h 10081"/>
              <a:gd name="connsiteX2" fmla="*/ 10000 w 10000"/>
              <a:gd name="connsiteY2" fmla="*/ 10081 h 10081"/>
              <a:gd name="connsiteX3" fmla="*/ 0 w 10000"/>
              <a:gd name="connsiteY3" fmla="*/ 10081 h 10081"/>
              <a:gd name="connsiteX4" fmla="*/ 0 w 10000"/>
              <a:gd name="connsiteY4" fmla="*/ 2041 h 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81">
                <a:moveTo>
                  <a:pt x="0" y="2041"/>
                </a:moveTo>
                <a:lnTo>
                  <a:pt x="10000" y="0"/>
                </a:lnTo>
                <a:lnTo>
                  <a:pt x="10000" y="10081"/>
                </a:lnTo>
                <a:lnTo>
                  <a:pt x="0" y="10081"/>
                </a:lnTo>
                <a:lnTo>
                  <a:pt x="0" y="2041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6" name="Flowchart: Manual Input 83"/>
          <p:cNvSpPr>
            <a:spLocks noChangeAspect="1"/>
          </p:cNvSpPr>
          <p:nvPr/>
        </p:nvSpPr>
        <p:spPr>
          <a:xfrm>
            <a:off x="2933385" y="2977410"/>
            <a:ext cx="1423051" cy="1027248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2532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532 h 10000"/>
              <a:gd name="connsiteX0" fmla="*/ 0 w 10022"/>
              <a:gd name="connsiteY0" fmla="*/ 2661 h 10129"/>
              <a:gd name="connsiteX1" fmla="*/ 10022 w 10022"/>
              <a:gd name="connsiteY1" fmla="*/ 0 h 10129"/>
              <a:gd name="connsiteX2" fmla="*/ 10000 w 10022"/>
              <a:gd name="connsiteY2" fmla="*/ 10129 h 10129"/>
              <a:gd name="connsiteX3" fmla="*/ 0 w 10022"/>
              <a:gd name="connsiteY3" fmla="*/ 10129 h 10129"/>
              <a:gd name="connsiteX4" fmla="*/ 0 w 10022"/>
              <a:gd name="connsiteY4" fmla="*/ 2661 h 10129"/>
              <a:gd name="connsiteX0" fmla="*/ 0 w 10000"/>
              <a:gd name="connsiteY0" fmla="*/ 2661 h 10129"/>
              <a:gd name="connsiteX1" fmla="*/ 9977 w 10000"/>
              <a:gd name="connsiteY1" fmla="*/ 0 h 10129"/>
              <a:gd name="connsiteX2" fmla="*/ 10000 w 10000"/>
              <a:gd name="connsiteY2" fmla="*/ 10129 h 10129"/>
              <a:gd name="connsiteX3" fmla="*/ 0 w 10000"/>
              <a:gd name="connsiteY3" fmla="*/ 10129 h 10129"/>
              <a:gd name="connsiteX4" fmla="*/ 0 w 10000"/>
              <a:gd name="connsiteY4" fmla="*/ 2661 h 10129"/>
              <a:gd name="connsiteX0" fmla="*/ 0 w 10001"/>
              <a:gd name="connsiteY0" fmla="*/ 2661 h 10129"/>
              <a:gd name="connsiteX1" fmla="*/ 9999 w 10001"/>
              <a:gd name="connsiteY1" fmla="*/ 0 h 10129"/>
              <a:gd name="connsiteX2" fmla="*/ 10000 w 10001"/>
              <a:gd name="connsiteY2" fmla="*/ 10129 h 10129"/>
              <a:gd name="connsiteX3" fmla="*/ 0 w 10001"/>
              <a:gd name="connsiteY3" fmla="*/ 10129 h 10129"/>
              <a:gd name="connsiteX4" fmla="*/ 0 w 10001"/>
              <a:gd name="connsiteY4" fmla="*/ 2661 h 10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1" h="10129">
                <a:moveTo>
                  <a:pt x="0" y="2661"/>
                </a:moveTo>
                <a:lnTo>
                  <a:pt x="9999" y="0"/>
                </a:lnTo>
                <a:cubicBezTo>
                  <a:pt x="9992" y="3376"/>
                  <a:pt x="10007" y="6753"/>
                  <a:pt x="10000" y="10129"/>
                </a:cubicBezTo>
                <a:lnTo>
                  <a:pt x="0" y="10129"/>
                </a:lnTo>
                <a:lnTo>
                  <a:pt x="0" y="2661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7" name="Flowchart: Manual Input 84"/>
          <p:cNvSpPr>
            <a:spLocks noChangeAspect="1"/>
          </p:cNvSpPr>
          <p:nvPr/>
        </p:nvSpPr>
        <p:spPr>
          <a:xfrm>
            <a:off x="4395060" y="2702739"/>
            <a:ext cx="1422909" cy="1301919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196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960 h 10000"/>
              <a:gd name="connsiteX0" fmla="*/ 0 w 10000"/>
              <a:gd name="connsiteY0" fmla="*/ 2041 h 10081"/>
              <a:gd name="connsiteX1" fmla="*/ 10000 w 10000"/>
              <a:gd name="connsiteY1" fmla="*/ 0 h 10081"/>
              <a:gd name="connsiteX2" fmla="*/ 10000 w 10000"/>
              <a:gd name="connsiteY2" fmla="*/ 10081 h 10081"/>
              <a:gd name="connsiteX3" fmla="*/ 0 w 10000"/>
              <a:gd name="connsiteY3" fmla="*/ 10081 h 10081"/>
              <a:gd name="connsiteX4" fmla="*/ 0 w 10000"/>
              <a:gd name="connsiteY4" fmla="*/ 2041 h 1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81">
                <a:moveTo>
                  <a:pt x="0" y="2041"/>
                </a:moveTo>
                <a:lnTo>
                  <a:pt x="10000" y="0"/>
                </a:lnTo>
                <a:lnTo>
                  <a:pt x="10000" y="10081"/>
                </a:lnTo>
                <a:lnTo>
                  <a:pt x="0" y="10081"/>
                </a:lnTo>
                <a:lnTo>
                  <a:pt x="0" y="2041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8" name="Flowchart: Manual Input 12"/>
          <p:cNvSpPr>
            <a:spLocks noChangeAspect="1"/>
          </p:cNvSpPr>
          <p:nvPr/>
        </p:nvSpPr>
        <p:spPr>
          <a:xfrm>
            <a:off x="1473635" y="3252276"/>
            <a:ext cx="1422909" cy="756296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358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3581 h 10000"/>
              <a:gd name="connsiteX0" fmla="*/ 0 w 10000"/>
              <a:gd name="connsiteY0" fmla="*/ 3477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347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3477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347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9" name="TextBox 8"/>
          <p:cNvSpPr txBox="1">
            <a:spLocks noChangeAspect="1"/>
          </p:cNvSpPr>
          <p:nvPr/>
        </p:nvSpPr>
        <p:spPr>
          <a:xfrm>
            <a:off x="1434530" y="3508474"/>
            <a:ext cx="1440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+mn-lt"/>
              </a:rPr>
              <a:t>Identify sources of content leakage</a:t>
            </a:r>
            <a:endParaRPr lang="en-US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TextBox 9"/>
          <p:cNvSpPr txBox="1">
            <a:spLocks noChangeAspect="1"/>
          </p:cNvSpPr>
          <p:nvPr/>
        </p:nvSpPr>
        <p:spPr>
          <a:xfrm>
            <a:off x="4428489" y="3137620"/>
            <a:ext cx="1342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2"/>
                </a:solidFill>
                <a:latin typeface="+mn-lt"/>
              </a:rPr>
              <a:t>Automatically respond to piracy</a:t>
            </a:r>
            <a:endParaRPr lang="en-US" sz="12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1" name="TextBox 10"/>
          <p:cNvSpPr txBox="1">
            <a:spLocks noChangeAspect="1"/>
          </p:cNvSpPr>
          <p:nvPr/>
        </p:nvSpPr>
        <p:spPr>
          <a:xfrm>
            <a:off x="3008618" y="3312332"/>
            <a:ext cx="1268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+mn-lt"/>
              </a:rPr>
              <a:t>Gather evidence for legal action</a:t>
            </a:r>
            <a:endParaRPr lang="en-US" sz="1200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919160" y="3012663"/>
            <a:ext cx="472572" cy="471323"/>
            <a:chOff x="1919160" y="3239876"/>
            <a:chExt cx="472572" cy="471323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1919160" y="3239876"/>
              <a:ext cx="472572" cy="471323"/>
            </a:xfrm>
            <a:prstGeom prst="ellipse">
              <a:avLst/>
            </a:prstGeom>
            <a:solidFill>
              <a:srgbClr val="36A4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grpSp>
          <p:nvGrpSpPr>
            <p:cNvPr id="14" name="Group 603"/>
            <p:cNvGrpSpPr>
              <a:grpSpLocks noChangeAspect="1"/>
            </p:cNvGrpSpPr>
            <p:nvPr/>
          </p:nvGrpSpPr>
          <p:grpSpPr bwMode="auto">
            <a:xfrm>
              <a:off x="2043112" y="3318084"/>
              <a:ext cx="220738" cy="312944"/>
              <a:chOff x="6556" y="492"/>
              <a:chExt cx="2551" cy="3655"/>
            </a:xfrm>
            <a:solidFill>
              <a:srgbClr val="FFFFFF"/>
            </a:solidFill>
            <a:effectLst/>
          </p:grpSpPr>
          <p:sp>
            <p:nvSpPr>
              <p:cNvPr id="15" name="Freeform 579"/>
              <p:cNvSpPr>
                <a:spLocks/>
              </p:cNvSpPr>
              <p:nvPr/>
            </p:nvSpPr>
            <p:spPr bwMode="auto">
              <a:xfrm>
                <a:off x="7671" y="537"/>
                <a:ext cx="272" cy="132"/>
              </a:xfrm>
              <a:custGeom>
                <a:avLst/>
                <a:gdLst>
                  <a:gd name="T0" fmla="*/ 32 w 115"/>
                  <a:gd name="T1" fmla="*/ 0 h 56"/>
                  <a:gd name="T2" fmla="*/ 72 w 115"/>
                  <a:gd name="T3" fmla="*/ 0 h 56"/>
                  <a:gd name="T4" fmla="*/ 0 w 115"/>
                  <a:gd name="T5" fmla="*/ 24 h 56"/>
                  <a:gd name="T6" fmla="*/ 32 w 115"/>
                  <a:gd name="T7" fmla="*/ 0 h 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5"/>
                  <a:gd name="T13" fmla="*/ 0 h 56"/>
                  <a:gd name="T14" fmla="*/ 115 w 115"/>
                  <a:gd name="T15" fmla="*/ 56 h 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5" h="56">
                    <a:moveTo>
                      <a:pt x="32" y="0"/>
                    </a:moveTo>
                    <a:cubicBezTo>
                      <a:pt x="45" y="0"/>
                      <a:pt x="59" y="0"/>
                      <a:pt x="72" y="0"/>
                    </a:cubicBezTo>
                    <a:cubicBezTo>
                      <a:pt x="115" y="34"/>
                      <a:pt x="15" y="56"/>
                      <a:pt x="0" y="24"/>
                    </a:cubicBezTo>
                    <a:cubicBezTo>
                      <a:pt x="0" y="5"/>
                      <a:pt x="22" y="8"/>
                      <a:pt x="3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latin typeface="+mn-lt"/>
                  <a:ea typeface="ＭＳ Ｐゴシック" pitchFamily="34" charset="-128"/>
                </a:endParaRPr>
              </a:p>
            </p:txBody>
          </p:sp>
          <p:sp>
            <p:nvSpPr>
              <p:cNvPr id="16" name="Freeform 580"/>
              <p:cNvSpPr>
                <a:spLocks/>
              </p:cNvSpPr>
              <p:nvPr/>
            </p:nvSpPr>
            <p:spPr bwMode="auto">
              <a:xfrm>
                <a:off x="7274" y="492"/>
                <a:ext cx="1304" cy="489"/>
              </a:xfrm>
              <a:custGeom>
                <a:avLst/>
                <a:gdLst>
                  <a:gd name="T0" fmla="*/ 376 w 552"/>
                  <a:gd name="T1" fmla="*/ 75 h 207"/>
                  <a:gd name="T2" fmla="*/ 308 w 552"/>
                  <a:gd name="T3" fmla="*/ 79 h 207"/>
                  <a:gd name="T4" fmla="*/ 452 w 552"/>
                  <a:gd name="T5" fmla="*/ 123 h 207"/>
                  <a:gd name="T6" fmla="*/ 552 w 552"/>
                  <a:gd name="T7" fmla="*/ 207 h 207"/>
                  <a:gd name="T8" fmla="*/ 428 w 552"/>
                  <a:gd name="T9" fmla="*/ 155 h 207"/>
                  <a:gd name="T10" fmla="*/ 200 w 552"/>
                  <a:gd name="T11" fmla="*/ 127 h 207"/>
                  <a:gd name="T12" fmla="*/ 124 w 552"/>
                  <a:gd name="T13" fmla="*/ 111 h 207"/>
                  <a:gd name="T14" fmla="*/ 0 w 552"/>
                  <a:gd name="T15" fmla="*/ 131 h 207"/>
                  <a:gd name="T16" fmla="*/ 224 w 552"/>
                  <a:gd name="T17" fmla="*/ 71 h 207"/>
                  <a:gd name="T18" fmla="*/ 376 w 552"/>
                  <a:gd name="T19" fmla="*/ 75 h 20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52"/>
                  <a:gd name="T31" fmla="*/ 0 h 207"/>
                  <a:gd name="T32" fmla="*/ 552 w 552"/>
                  <a:gd name="T33" fmla="*/ 207 h 20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52" h="207">
                    <a:moveTo>
                      <a:pt x="376" y="75"/>
                    </a:moveTo>
                    <a:cubicBezTo>
                      <a:pt x="349" y="75"/>
                      <a:pt x="328" y="67"/>
                      <a:pt x="308" y="79"/>
                    </a:cubicBezTo>
                    <a:cubicBezTo>
                      <a:pt x="347" y="104"/>
                      <a:pt x="405" y="105"/>
                      <a:pt x="452" y="123"/>
                    </a:cubicBezTo>
                    <a:cubicBezTo>
                      <a:pt x="494" y="139"/>
                      <a:pt x="548" y="155"/>
                      <a:pt x="552" y="207"/>
                    </a:cubicBezTo>
                    <a:cubicBezTo>
                      <a:pt x="510" y="197"/>
                      <a:pt x="473" y="171"/>
                      <a:pt x="428" y="155"/>
                    </a:cubicBezTo>
                    <a:cubicBezTo>
                      <a:pt x="359" y="130"/>
                      <a:pt x="295" y="137"/>
                      <a:pt x="200" y="127"/>
                    </a:cubicBezTo>
                    <a:cubicBezTo>
                      <a:pt x="174" y="124"/>
                      <a:pt x="150" y="111"/>
                      <a:pt x="124" y="111"/>
                    </a:cubicBezTo>
                    <a:cubicBezTo>
                      <a:pt x="77" y="112"/>
                      <a:pt x="41" y="154"/>
                      <a:pt x="0" y="131"/>
                    </a:cubicBezTo>
                    <a:cubicBezTo>
                      <a:pt x="17" y="48"/>
                      <a:pt x="142" y="83"/>
                      <a:pt x="224" y="71"/>
                    </a:cubicBezTo>
                    <a:cubicBezTo>
                      <a:pt x="275" y="64"/>
                      <a:pt x="359" y="0"/>
                      <a:pt x="376" y="7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latin typeface="+mn-lt"/>
                  <a:ea typeface="ＭＳ Ｐゴシック" pitchFamily="34" charset="-128"/>
                </a:endParaRPr>
              </a:p>
            </p:txBody>
          </p:sp>
          <p:sp>
            <p:nvSpPr>
              <p:cNvPr id="17" name="Freeform 581"/>
              <p:cNvSpPr>
                <a:spLocks/>
              </p:cNvSpPr>
              <p:nvPr/>
            </p:nvSpPr>
            <p:spPr bwMode="auto">
              <a:xfrm>
                <a:off x="8229" y="601"/>
                <a:ext cx="203" cy="175"/>
              </a:xfrm>
              <a:custGeom>
                <a:avLst/>
                <a:gdLst>
                  <a:gd name="T0" fmla="*/ 80 w 86"/>
                  <a:gd name="T1" fmla="*/ 65 h 74"/>
                  <a:gd name="T2" fmla="*/ 0 w 86"/>
                  <a:gd name="T3" fmla="*/ 41 h 74"/>
                  <a:gd name="T4" fmla="*/ 80 w 86"/>
                  <a:gd name="T5" fmla="*/ 65 h 74"/>
                  <a:gd name="T6" fmla="*/ 0 60000 65536"/>
                  <a:gd name="T7" fmla="*/ 0 60000 65536"/>
                  <a:gd name="T8" fmla="*/ 0 60000 65536"/>
                  <a:gd name="T9" fmla="*/ 0 w 86"/>
                  <a:gd name="T10" fmla="*/ 0 h 74"/>
                  <a:gd name="T11" fmla="*/ 86 w 86"/>
                  <a:gd name="T12" fmla="*/ 74 h 7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6" h="74">
                    <a:moveTo>
                      <a:pt x="80" y="65"/>
                    </a:moveTo>
                    <a:cubicBezTo>
                      <a:pt x="52" y="74"/>
                      <a:pt x="18" y="55"/>
                      <a:pt x="0" y="41"/>
                    </a:cubicBezTo>
                    <a:cubicBezTo>
                      <a:pt x="8" y="0"/>
                      <a:pt x="86" y="28"/>
                      <a:pt x="80" y="6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latin typeface="+mn-lt"/>
                  <a:ea typeface="ＭＳ Ｐゴシック" pitchFamily="34" charset="-128"/>
                </a:endParaRPr>
              </a:p>
            </p:txBody>
          </p:sp>
          <p:sp>
            <p:nvSpPr>
              <p:cNvPr id="18" name="Freeform 582"/>
              <p:cNvSpPr>
                <a:spLocks/>
              </p:cNvSpPr>
              <p:nvPr/>
            </p:nvSpPr>
            <p:spPr bwMode="auto">
              <a:xfrm>
                <a:off x="6842" y="792"/>
                <a:ext cx="2154" cy="1030"/>
              </a:xfrm>
              <a:custGeom>
                <a:avLst/>
                <a:gdLst>
                  <a:gd name="T0" fmla="*/ 895 w 912"/>
                  <a:gd name="T1" fmla="*/ 436 h 436"/>
                  <a:gd name="T2" fmla="*/ 831 w 912"/>
                  <a:gd name="T3" fmla="*/ 336 h 436"/>
                  <a:gd name="T4" fmla="*/ 759 w 912"/>
                  <a:gd name="T5" fmla="*/ 248 h 436"/>
                  <a:gd name="T6" fmla="*/ 747 w 912"/>
                  <a:gd name="T7" fmla="*/ 184 h 436"/>
                  <a:gd name="T8" fmla="*/ 491 w 912"/>
                  <a:gd name="T9" fmla="*/ 64 h 436"/>
                  <a:gd name="T10" fmla="*/ 295 w 912"/>
                  <a:gd name="T11" fmla="*/ 44 h 436"/>
                  <a:gd name="T12" fmla="*/ 479 w 912"/>
                  <a:gd name="T13" fmla="*/ 84 h 436"/>
                  <a:gd name="T14" fmla="*/ 727 w 912"/>
                  <a:gd name="T15" fmla="*/ 220 h 436"/>
                  <a:gd name="T16" fmla="*/ 471 w 912"/>
                  <a:gd name="T17" fmla="*/ 120 h 436"/>
                  <a:gd name="T18" fmla="*/ 363 w 912"/>
                  <a:gd name="T19" fmla="*/ 120 h 436"/>
                  <a:gd name="T20" fmla="*/ 275 w 912"/>
                  <a:gd name="T21" fmla="*/ 92 h 436"/>
                  <a:gd name="T22" fmla="*/ 7 w 912"/>
                  <a:gd name="T23" fmla="*/ 216 h 436"/>
                  <a:gd name="T24" fmla="*/ 99 w 912"/>
                  <a:gd name="T25" fmla="*/ 132 h 436"/>
                  <a:gd name="T26" fmla="*/ 251 w 912"/>
                  <a:gd name="T27" fmla="*/ 24 h 436"/>
                  <a:gd name="T28" fmla="*/ 387 w 912"/>
                  <a:gd name="T29" fmla="*/ 24 h 436"/>
                  <a:gd name="T30" fmla="*/ 503 w 912"/>
                  <a:gd name="T31" fmla="*/ 28 h 436"/>
                  <a:gd name="T32" fmla="*/ 779 w 912"/>
                  <a:gd name="T33" fmla="*/ 148 h 436"/>
                  <a:gd name="T34" fmla="*/ 803 w 912"/>
                  <a:gd name="T35" fmla="*/ 228 h 436"/>
                  <a:gd name="T36" fmla="*/ 847 w 912"/>
                  <a:gd name="T37" fmla="*/ 276 h 436"/>
                  <a:gd name="T38" fmla="*/ 895 w 912"/>
                  <a:gd name="T39" fmla="*/ 436 h 4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12"/>
                  <a:gd name="T61" fmla="*/ 0 h 436"/>
                  <a:gd name="T62" fmla="*/ 912 w 912"/>
                  <a:gd name="T63" fmla="*/ 436 h 4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12" h="436">
                    <a:moveTo>
                      <a:pt x="895" y="436"/>
                    </a:moveTo>
                    <a:cubicBezTo>
                      <a:pt x="864" y="406"/>
                      <a:pt x="854" y="371"/>
                      <a:pt x="831" y="336"/>
                    </a:cubicBezTo>
                    <a:cubicBezTo>
                      <a:pt x="811" y="305"/>
                      <a:pt x="772" y="280"/>
                      <a:pt x="759" y="248"/>
                    </a:cubicBezTo>
                    <a:cubicBezTo>
                      <a:pt x="752" y="230"/>
                      <a:pt x="756" y="204"/>
                      <a:pt x="747" y="184"/>
                    </a:cubicBezTo>
                    <a:cubicBezTo>
                      <a:pt x="721" y="123"/>
                      <a:pt x="586" y="71"/>
                      <a:pt x="491" y="64"/>
                    </a:cubicBezTo>
                    <a:cubicBezTo>
                      <a:pt x="413" y="58"/>
                      <a:pt x="362" y="58"/>
                      <a:pt x="295" y="44"/>
                    </a:cubicBezTo>
                    <a:cubicBezTo>
                      <a:pt x="321" y="92"/>
                      <a:pt x="409" y="79"/>
                      <a:pt x="479" y="84"/>
                    </a:cubicBezTo>
                    <a:cubicBezTo>
                      <a:pt x="591" y="92"/>
                      <a:pt x="712" y="133"/>
                      <a:pt x="727" y="220"/>
                    </a:cubicBezTo>
                    <a:cubicBezTo>
                      <a:pt x="646" y="185"/>
                      <a:pt x="577" y="128"/>
                      <a:pt x="471" y="120"/>
                    </a:cubicBezTo>
                    <a:cubicBezTo>
                      <a:pt x="437" y="117"/>
                      <a:pt x="399" y="124"/>
                      <a:pt x="363" y="120"/>
                    </a:cubicBezTo>
                    <a:cubicBezTo>
                      <a:pt x="333" y="116"/>
                      <a:pt x="305" y="94"/>
                      <a:pt x="275" y="92"/>
                    </a:cubicBezTo>
                    <a:cubicBezTo>
                      <a:pt x="165" y="84"/>
                      <a:pt x="112" y="218"/>
                      <a:pt x="7" y="216"/>
                    </a:cubicBezTo>
                    <a:cubicBezTo>
                      <a:pt x="0" y="168"/>
                      <a:pt x="63" y="154"/>
                      <a:pt x="99" y="132"/>
                    </a:cubicBezTo>
                    <a:cubicBezTo>
                      <a:pt x="142" y="106"/>
                      <a:pt x="199" y="55"/>
                      <a:pt x="251" y="24"/>
                    </a:cubicBezTo>
                    <a:cubicBezTo>
                      <a:pt x="292" y="0"/>
                      <a:pt x="338" y="16"/>
                      <a:pt x="387" y="24"/>
                    </a:cubicBezTo>
                    <a:cubicBezTo>
                      <a:pt x="425" y="30"/>
                      <a:pt x="464" y="25"/>
                      <a:pt x="503" y="28"/>
                    </a:cubicBezTo>
                    <a:cubicBezTo>
                      <a:pt x="592" y="34"/>
                      <a:pt x="736" y="87"/>
                      <a:pt x="779" y="148"/>
                    </a:cubicBezTo>
                    <a:cubicBezTo>
                      <a:pt x="796" y="173"/>
                      <a:pt x="793" y="202"/>
                      <a:pt x="803" y="228"/>
                    </a:cubicBezTo>
                    <a:cubicBezTo>
                      <a:pt x="811" y="248"/>
                      <a:pt x="831" y="256"/>
                      <a:pt x="847" y="276"/>
                    </a:cubicBezTo>
                    <a:cubicBezTo>
                      <a:pt x="880" y="315"/>
                      <a:pt x="912" y="375"/>
                      <a:pt x="895" y="4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latin typeface="+mn-lt"/>
                  <a:ea typeface="ＭＳ Ｐゴシック" pitchFamily="34" charset="-128"/>
                </a:endParaRPr>
              </a:p>
            </p:txBody>
          </p:sp>
          <p:sp>
            <p:nvSpPr>
              <p:cNvPr id="19" name="Freeform 583"/>
              <p:cNvSpPr>
                <a:spLocks/>
              </p:cNvSpPr>
              <p:nvPr/>
            </p:nvSpPr>
            <p:spPr bwMode="auto">
              <a:xfrm>
                <a:off x="7010" y="844"/>
                <a:ext cx="255" cy="194"/>
              </a:xfrm>
              <a:custGeom>
                <a:avLst/>
                <a:gdLst>
                  <a:gd name="T0" fmla="*/ 108 w 108"/>
                  <a:gd name="T1" fmla="*/ 10 h 82"/>
                  <a:gd name="T2" fmla="*/ 0 w 108"/>
                  <a:gd name="T3" fmla="*/ 82 h 82"/>
                  <a:gd name="T4" fmla="*/ 108 w 108"/>
                  <a:gd name="T5" fmla="*/ 10 h 82"/>
                  <a:gd name="T6" fmla="*/ 0 60000 65536"/>
                  <a:gd name="T7" fmla="*/ 0 60000 65536"/>
                  <a:gd name="T8" fmla="*/ 0 60000 65536"/>
                  <a:gd name="T9" fmla="*/ 0 w 108"/>
                  <a:gd name="T10" fmla="*/ 0 h 82"/>
                  <a:gd name="T11" fmla="*/ 108 w 108"/>
                  <a:gd name="T12" fmla="*/ 82 h 8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8" h="82">
                    <a:moveTo>
                      <a:pt x="108" y="10"/>
                    </a:moveTo>
                    <a:cubicBezTo>
                      <a:pt x="93" y="53"/>
                      <a:pt x="43" y="81"/>
                      <a:pt x="0" y="82"/>
                    </a:cubicBezTo>
                    <a:cubicBezTo>
                      <a:pt x="14" y="38"/>
                      <a:pt x="53" y="0"/>
                      <a:pt x="108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latin typeface="+mn-lt"/>
                  <a:ea typeface="ＭＳ Ｐゴシック" pitchFamily="34" charset="-128"/>
                </a:endParaRPr>
              </a:p>
            </p:txBody>
          </p:sp>
          <p:sp>
            <p:nvSpPr>
              <p:cNvPr id="20" name="Freeform 584"/>
              <p:cNvSpPr>
                <a:spLocks/>
              </p:cNvSpPr>
              <p:nvPr/>
            </p:nvSpPr>
            <p:spPr bwMode="auto">
              <a:xfrm>
                <a:off x="6632" y="1010"/>
                <a:ext cx="916" cy="859"/>
              </a:xfrm>
              <a:custGeom>
                <a:avLst/>
                <a:gdLst>
                  <a:gd name="T0" fmla="*/ 388 w 388"/>
                  <a:gd name="T1" fmla="*/ 36 h 364"/>
                  <a:gd name="T2" fmla="*/ 220 w 388"/>
                  <a:gd name="T3" fmla="*/ 148 h 364"/>
                  <a:gd name="T4" fmla="*/ 192 w 388"/>
                  <a:gd name="T5" fmla="*/ 200 h 364"/>
                  <a:gd name="T6" fmla="*/ 96 w 388"/>
                  <a:gd name="T7" fmla="*/ 276 h 364"/>
                  <a:gd name="T8" fmla="*/ 12 w 388"/>
                  <a:gd name="T9" fmla="*/ 364 h 364"/>
                  <a:gd name="T10" fmla="*/ 88 w 388"/>
                  <a:gd name="T11" fmla="*/ 232 h 364"/>
                  <a:gd name="T12" fmla="*/ 160 w 388"/>
                  <a:gd name="T13" fmla="*/ 184 h 364"/>
                  <a:gd name="T14" fmla="*/ 208 w 388"/>
                  <a:gd name="T15" fmla="*/ 104 h 364"/>
                  <a:gd name="T16" fmla="*/ 388 w 388"/>
                  <a:gd name="T17" fmla="*/ 36 h 36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8"/>
                  <a:gd name="T28" fmla="*/ 0 h 364"/>
                  <a:gd name="T29" fmla="*/ 388 w 388"/>
                  <a:gd name="T30" fmla="*/ 364 h 36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8" h="364">
                    <a:moveTo>
                      <a:pt x="388" y="36"/>
                    </a:moveTo>
                    <a:cubicBezTo>
                      <a:pt x="327" y="76"/>
                      <a:pt x="262" y="93"/>
                      <a:pt x="220" y="148"/>
                    </a:cubicBezTo>
                    <a:cubicBezTo>
                      <a:pt x="208" y="164"/>
                      <a:pt x="205" y="185"/>
                      <a:pt x="192" y="200"/>
                    </a:cubicBezTo>
                    <a:cubicBezTo>
                      <a:pt x="166" y="229"/>
                      <a:pt x="126" y="246"/>
                      <a:pt x="96" y="276"/>
                    </a:cubicBezTo>
                    <a:cubicBezTo>
                      <a:pt x="66" y="306"/>
                      <a:pt x="53" y="347"/>
                      <a:pt x="12" y="364"/>
                    </a:cubicBezTo>
                    <a:cubicBezTo>
                      <a:pt x="0" y="307"/>
                      <a:pt x="48" y="268"/>
                      <a:pt x="88" y="232"/>
                    </a:cubicBezTo>
                    <a:cubicBezTo>
                      <a:pt x="110" y="212"/>
                      <a:pt x="142" y="202"/>
                      <a:pt x="160" y="184"/>
                    </a:cubicBezTo>
                    <a:cubicBezTo>
                      <a:pt x="179" y="165"/>
                      <a:pt x="187" y="127"/>
                      <a:pt x="208" y="104"/>
                    </a:cubicBezTo>
                    <a:cubicBezTo>
                      <a:pt x="245" y="65"/>
                      <a:pt x="341" y="0"/>
                      <a:pt x="388" y="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latin typeface="+mn-lt"/>
                  <a:ea typeface="ＭＳ Ｐゴシック" pitchFamily="34" charset="-128"/>
                </a:endParaRPr>
              </a:p>
            </p:txBody>
          </p:sp>
          <p:sp>
            <p:nvSpPr>
              <p:cNvPr id="21" name="Freeform 585"/>
              <p:cNvSpPr>
                <a:spLocks/>
              </p:cNvSpPr>
              <p:nvPr/>
            </p:nvSpPr>
            <p:spPr bwMode="auto">
              <a:xfrm>
                <a:off x="7189" y="1090"/>
                <a:ext cx="1918" cy="1885"/>
              </a:xfrm>
              <a:custGeom>
                <a:avLst/>
                <a:gdLst>
                  <a:gd name="T0" fmla="*/ 812 w 812"/>
                  <a:gd name="T1" fmla="*/ 598 h 798"/>
                  <a:gd name="T2" fmla="*/ 812 w 812"/>
                  <a:gd name="T3" fmla="*/ 682 h 798"/>
                  <a:gd name="T4" fmla="*/ 760 w 812"/>
                  <a:gd name="T5" fmla="*/ 798 h 798"/>
                  <a:gd name="T6" fmla="*/ 772 w 812"/>
                  <a:gd name="T7" fmla="*/ 590 h 798"/>
                  <a:gd name="T8" fmla="*/ 576 w 812"/>
                  <a:gd name="T9" fmla="*/ 182 h 798"/>
                  <a:gd name="T10" fmla="*/ 100 w 812"/>
                  <a:gd name="T11" fmla="*/ 94 h 798"/>
                  <a:gd name="T12" fmla="*/ 0 w 812"/>
                  <a:gd name="T13" fmla="*/ 154 h 798"/>
                  <a:gd name="T14" fmla="*/ 112 w 812"/>
                  <a:gd name="T15" fmla="*/ 50 h 798"/>
                  <a:gd name="T16" fmla="*/ 364 w 812"/>
                  <a:gd name="T17" fmla="*/ 22 h 798"/>
                  <a:gd name="T18" fmla="*/ 812 w 812"/>
                  <a:gd name="T19" fmla="*/ 598 h 79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12"/>
                  <a:gd name="T31" fmla="*/ 0 h 798"/>
                  <a:gd name="T32" fmla="*/ 812 w 812"/>
                  <a:gd name="T33" fmla="*/ 798 h 79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12" h="798">
                    <a:moveTo>
                      <a:pt x="812" y="598"/>
                    </a:moveTo>
                    <a:cubicBezTo>
                      <a:pt x="812" y="626"/>
                      <a:pt x="812" y="654"/>
                      <a:pt x="812" y="682"/>
                    </a:cubicBezTo>
                    <a:cubicBezTo>
                      <a:pt x="796" y="722"/>
                      <a:pt x="801" y="783"/>
                      <a:pt x="760" y="798"/>
                    </a:cubicBezTo>
                    <a:cubicBezTo>
                      <a:pt x="757" y="729"/>
                      <a:pt x="777" y="659"/>
                      <a:pt x="772" y="590"/>
                    </a:cubicBezTo>
                    <a:cubicBezTo>
                      <a:pt x="760" y="437"/>
                      <a:pt x="656" y="264"/>
                      <a:pt x="576" y="182"/>
                    </a:cubicBezTo>
                    <a:cubicBezTo>
                      <a:pt x="477" y="80"/>
                      <a:pt x="267" y="0"/>
                      <a:pt x="100" y="94"/>
                    </a:cubicBezTo>
                    <a:cubicBezTo>
                      <a:pt x="64" y="114"/>
                      <a:pt x="48" y="161"/>
                      <a:pt x="0" y="154"/>
                    </a:cubicBezTo>
                    <a:cubicBezTo>
                      <a:pt x="13" y="101"/>
                      <a:pt x="67" y="72"/>
                      <a:pt x="112" y="50"/>
                    </a:cubicBezTo>
                    <a:cubicBezTo>
                      <a:pt x="181" y="17"/>
                      <a:pt x="283" y="3"/>
                      <a:pt x="364" y="22"/>
                    </a:cubicBezTo>
                    <a:cubicBezTo>
                      <a:pt x="614" y="81"/>
                      <a:pt x="776" y="324"/>
                      <a:pt x="812" y="59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latin typeface="+mn-lt"/>
                  <a:ea typeface="ＭＳ Ｐゴシック" pitchFamily="34" charset="-128"/>
                </a:endParaRPr>
              </a:p>
            </p:txBody>
          </p:sp>
          <p:sp>
            <p:nvSpPr>
              <p:cNvPr id="22" name="Freeform 586"/>
              <p:cNvSpPr>
                <a:spLocks/>
              </p:cNvSpPr>
              <p:nvPr/>
            </p:nvSpPr>
            <p:spPr bwMode="auto">
              <a:xfrm>
                <a:off x="6556" y="1267"/>
                <a:ext cx="2407" cy="1623"/>
              </a:xfrm>
              <a:custGeom>
                <a:avLst/>
                <a:gdLst>
                  <a:gd name="T0" fmla="*/ 0 w 1019"/>
                  <a:gd name="T1" fmla="*/ 467 h 687"/>
                  <a:gd name="T2" fmla="*/ 0 w 1019"/>
                  <a:gd name="T3" fmla="*/ 435 h 687"/>
                  <a:gd name="T4" fmla="*/ 220 w 1019"/>
                  <a:gd name="T5" fmla="*/ 131 h 687"/>
                  <a:gd name="T6" fmla="*/ 296 w 1019"/>
                  <a:gd name="T7" fmla="*/ 103 h 687"/>
                  <a:gd name="T8" fmla="*/ 380 w 1019"/>
                  <a:gd name="T9" fmla="*/ 43 h 687"/>
                  <a:gd name="T10" fmla="*/ 588 w 1019"/>
                  <a:gd name="T11" fmla="*/ 3 h 687"/>
                  <a:gd name="T12" fmla="*/ 844 w 1019"/>
                  <a:gd name="T13" fmla="*/ 143 h 687"/>
                  <a:gd name="T14" fmla="*/ 1012 w 1019"/>
                  <a:gd name="T15" fmla="*/ 551 h 687"/>
                  <a:gd name="T16" fmla="*/ 976 w 1019"/>
                  <a:gd name="T17" fmla="*/ 687 h 687"/>
                  <a:gd name="T18" fmla="*/ 968 w 1019"/>
                  <a:gd name="T19" fmla="*/ 539 h 687"/>
                  <a:gd name="T20" fmla="*/ 820 w 1019"/>
                  <a:gd name="T21" fmla="*/ 187 h 687"/>
                  <a:gd name="T22" fmla="*/ 412 w 1019"/>
                  <a:gd name="T23" fmla="*/ 75 h 687"/>
                  <a:gd name="T24" fmla="*/ 304 w 1019"/>
                  <a:gd name="T25" fmla="*/ 151 h 687"/>
                  <a:gd name="T26" fmla="*/ 232 w 1019"/>
                  <a:gd name="T27" fmla="*/ 171 h 687"/>
                  <a:gd name="T28" fmla="*/ 68 w 1019"/>
                  <a:gd name="T29" fmla="*/ 371 h 687"/>
                  <a:gd name="T30" fmla="*/ 0 w 1019"/>
                  <a:gd name="T31" fmla="*/ 467 h 68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19"/>
                  <a:gd name="T49" fmla="*/ 0 h 687"/>
                  <a:gd name="T50" fmla="*/ 1019 w 1019"/>
                  <a:gd name="T51" fmla="*/ 687 h 68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19" h="687">
                    <a:moveTo>
                      <a:pt x="0" y="467"/>
                    </a:moveTo>
                    <a:cubicBezTo>
                      <a:pt x="0" y="456"/>
                      <a:pt x="0" y="446"/>
                      <a:pt x="0" y="435"/>
                    </a:cubicBezTo>
                    <a:cubicBezTo>
                      <a:pt x="35" y="319"/>
                      <a:pt x="123" y="178"/>
                      <a:pt x="220" y="131"/>
                    </a:cubicBezTo>
                    <a:cubicBezTo>
                      <a:pt x="245" y="119"/>
                      <a:pt x="272" y="115"/>
                      <a:pt x="296" y="103"/>
                    </a:cubicBezTo>
                    <a:cubicBezTo>
                      <a:pt x="329" y="86"/>
                      <a:pt x="354" y="58"/>
                      <a:pt x="380" y="43"/>
                    </a:cubicBezTo>
                    <a:cubicBezTo>
                      <a:pt x="432" y="14"/>
                      <a:pt x="497" y="0"/>
                      <a:pt x="588" y="3"/>
                    </a:cubicBezTo>
                    <a:cubicBezTo>
                      <a:pt x="693" y="7"/>
                      <a:pt x="788" y="78"/>
                      <a:pt x="844" y="143"/>
                    </a:cubicBezTo>
                    <a:cubicBezTo>
                      <a:pt x="930" y="242"/>
                      <a:pt x="1012" y="387"/>
                      <a:pt x="1012" y="551"/>
                    </a:cubicBezTo>
                    <a:cubicBezTo>
                      <a:pt x="1012" y="598"/>
                      <a:pt x="1019" y="653"/>
                      <a:pt x="976" y="687"/>
                    </a:cubicBezTo>
                    <a:cubicBezTo>
                      <a:pt x="955" y="635"/>
                      <a:pt x="970" y="584"/>
                      <a:pt x="968" y="539"/>
                    </a:cubicBezTo>
                    <a:cubicBezTo>
                      <a:pt x="961" y="392"/>
                      <a:pt x="890" y="271"/>
                      <a:pt x="820" y="187"/>
                    </a:cubicBezTo>
                    <a:cubicBezTo>
                      <a:pt x="740" y="91"/>
                      <a:pt x="571" y="0"/>
                      <a:pt x="412" y="75"/>
                    </a:cubicBezTo>
                    <a:cubicBezTo>
                      <a:pt x="373" y="93"/>
                      <a:pt x="347" y="132"/>
                      <a:pt x="304" y="151"/>
                    </a:cubicBezTo>
                    <a:cubicBezTo>
                      <a:pt x="283" y="160"/>
                      <a:pt x="256" y="159"/>
                      <a:pt x="232" y="171"/>
                    </a:cubicBezTo>
                    <a:cubicBezTo>
                      <a:pt x="156" y="208"/>
                      <a:pt x="102" y="300"/>
                      <a:pt x="68" y="371"/>
                    </a:cubicBezTo>
                    <a:cubicBezTo>
                      <a:pt x="52" y="406"/>
                      <a:pt x="34" y="484"/>
                      <a:pt x="0" y="46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latin typeface="+mn-lt"/>
                  <a:ea typeface="ＭＳ Ｐゴシック" pitchFamily="34" charset="-128"/>
                </a:endParaRPr>
              </a:p>
            </p:txBody>
          </p:sp>
          <p:sp>
            <p:nvSpPr>
              <p:cNvPr id="23" name="Freeform 587"/>
              <p:cNvSpPr>
                <a:spLocks/>
              </p:cNvSpPr>
              <p:nvPr/>
            </p:nvSpPr>
            <p:spPr bwMode="auto">
              <a:xfrm>
                <a:off x="6752" y="1312"/>
                <a:ext cx="258" cy="236"/>
              </a:xfrm>
              <a:custGeom>
                <a:avLst/>
                <a:gdLst>
                  <a:gd name="T0" fmla="*/ 109 w 109"/>
                  <a:gd name="T1" fmla="*/ 0 h 100"/>
                  <a:gd name="T2" fmla="*/ 1 w 109"/>
                  <a:gd name="T3" fmla="*/ 100 h 100"/>
                  <a:gd name="T4" fmla="*/ 109 w 109"/>
                  <a:gd name="T5" fmla="*/ 0 h 100"/>
                  <a:gd name="T6" fmla="*/ 0 60000 65536"/>
                  <a:gd name="T7" fmla="*/ 0 60000 65536"/>
                  <a:gd name="T8" fmla="*/ 0 60000 65536"/>
                  <a:gd name="T9" fmla="*/ 0 w 109"/>
                  <a:gd name="T10" fmla="*/ 0 h 100"/>
                  <a:gd name="T11" fmla="*/ 109 w 109"/>
                  <a:gd name="T12" fmla="*/ 100 h 1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9" h="100">
                    <a:moveTo>
                      <a:pt x="109" y="0"/>
                    </a:moveTo>
                    <a:cubicBezTo>
                      <a:pt x="102" y="62"/>
                      <a:pt x="47" y="77"/>
                      <a:pt x="1" y="100"/>
                    </a:cubicBezTo>
                    <a:cubicBezTo>
                      <a:pt x="0" y="45"/>
                      <a:pt x="52" y="10"/>
                      <a:pt x="109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latin typeface="+mn-lt"/>
                  <a:ea typeface="ＭＳ Ｐゴシック" pitchFamily="34" charset="-128"/>
                </a:endParaRPr>
              </a:p>
            </p:txBody>
          </p:sp>
          <p:sp>
            <p:nvSpPr>
              <p:cNvPr id="24" name="Freeform 588"/>
              <p:cNvSpPr>
                <a:spLocks/>
              </p:cNvSpPr>
              <p:nvPr/>
            </p:nvSpPr>
            <p:spPr bwMode="auto">
              <a:xfrm>
                <a:off x="6589" y="1432"/>
                <a:ext cx="1970" cy="2488"/>
              </a:xfrm>
              <a:custGeom>
                <a:avLst/>
                <a:gdLst>
                  <a:gd name="T0" fmla="*/ 386 w 834"/>
                  <a:gd name="T1" fmla="*/ 105 h 1053"/>
                  <a:gd name="T2" fmla="*/ 470 w 834"/>
                  <a:gd name="T3" fmla="*/ 85 h 1053"/>
                  <a:gd name="T4" fmla="*/ 834 w 834"/>
                  <a:gd name="T5" fmla="*/ 397 h 1053"/>
                  <a:gd name="T6" fmla="*/ 830 w 834"/>
                  <a:gd name="T7" fmla="*/ 429 h 1053"/>
                  <a:gd name="T8" fmla="*/ 694 w 834"/>
                  <a:gd name="T9" fmla="*/ 869 h 1053"/>
                  <a:gd name="T10" fmla="*/ 542 w 834"/>
                  <a:gd name="T11" fmla="*/ 937 h 1053"/>
                  <a:gd name="T12" fmla="*/ 434 w 834"/>
                  <a:gd name="T13" fmla="*/ 1001 h 1053"/>
                  <a:gd name="T14" fmla="*/ 302 w 834"/>
                  <a:gd name="T15" fmla="*/ 1021 h 1053"/>
                  <a:gd name="T16" fmla="*/ 222 w 834"/>
                  <a:gd name="T17" fmla="*/ 1045 h 1053"/>
                  <a:gd name="T18" fmla="*/ 390 w 834"/>
                  <a:gd name="T19" fmla="*/ 965 h 1053"/>
                  <a:gd name="T20" fmla="*/ 690 w 834"/>
                  <a:gd name="T21" fmla="*/ 625 h 1053"/>
                  <a:gd name="T22" fmla="*/ 714 w 834"/>
                  <a:gd name="T23" fmla="*/ 521 h 1053"/>
                  <a:gd name="T24" fmla="*/ 722 w 834"/>
                  <a:gd name="T25" fmla="*/ 653 h 1053"/>
                  <a:gd name="T26" fmla="*/ 622 w 834"/>
                  <a:gd name="T27" fmla="*/ 861 h 1053"/>
                  <a:gd name="T28" fmla="*/ 766 w 834"/>
                  <a:gd name="T29" fmla="*/ 529 h 1053"/>
                  <a:gd name="T30" fmla="*/ 778 w 834"/>
                  <a:gd name="T31" fmla="*/ 361 h 1053"/>
                  <a:gd name="T32" fmla="*/ 522 w 834"/>
                  <a:gd name="T33" fmla="*/ 133 h 1053"/>
                  <a:gd name="T34" fmla="*/ 326 w 834"/>
                  <a:gd name="T35" fmla="*/ 205 h 1053"/>
                  <a:gd name="T36" fmla="*/ 202 w 834"/>
                  <a:gd name="T37" fmla="*/ 321 h 1053"/>
                  <a:gd name="T38" fmla="*/ 114 w 834"/>
                  <a:gd name="T39" fmla="*/ 505 h 1053"/>
                  <a:gd name="T40" fmla="*/ 18 w 834"/>
                  <a:gd name="T41" fmla="*/ 645 h 1053"/>
                  <a:gd name="T42" fmla="*/ 78 w 834"/>
                  <a:gd name="T43" fmla="*/ 477 h 1053"/>
                  <a:gd name="T44" fmla="*/ 150 w 834"/>
                  <a:gd name="T45" fmla="*/ 309 h 1053"/>
                  <a:gd name="T46" fmla="*/ 266 w 834"/>
                  <a:gd name="T47" fmla="*/ 185 h 1053"/>
                  <a:gd name="T48" fmla="*/ 502 w 834"/>
                  <a:gd name="T49" fmla="*/ 5 h 1053"/>
                  <a:gd name="T50" fmla="*/ 574 w 834"/>
                  <a:gd name="T51" fmla="*/ 25 h 1053"/>
                  <a:gd name="T52" fmla="*/ 470 w 834"/>
                  <a:gd name="T53" fmla="*/ 57 h 1053"/>
                  <a:gd name="T54" fmla="*/ 386 w 834"/>
                  <a:gd name="T55" fmla="*/ 105 h 105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834"/>
                  <a:gd name="T85" fmla="*/ 0 h 1053"/>
                  <a:gd name="T86" fmla="*/ 834 w 834"/>
                  <a:gd name="T87" fmla="*/ 1053 h 1053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834" h="1053">
                    <a:moveTo>
                      <a:pt x="386" y="105"/>
                    </a:moveTo>
                    <a:cubicBezTo>
                      <a:pt x="419" y="107"/>
                      <a:pt x="441" y="88"/>
                      <a:pt x="470" y="85"/>
                    </a:cubicBezTo>
                    <a:cubicBezTo>
                      <a:pt x="658" y="63"/>
                      <a:pt x="834" y="235"/>
                      <a:pt x="834" y="397"/>
                    </a:cubicBezTo>
                    <a:cubicBezTo>
                      <a:pt x="834" y="407"/>
                      <a:pt x="832" y="420"/>
                      <a:pt x="830" y="429"/>
                    </a:cubicBezTo>
                    <a:cubicBezTo>
                      <a:pt x="792" y="614"/>
                      <a:pt x="805" y="765"/>
                      <a:pt x="694" y="869"/>
                    </a:cubicBezTo>
                    <a:cubicBezTo>
                      <a:pt x="652" y="909"/>
                      <a:pt x="601" y="916"/>
                      <a:pt x="542" y="937"/>
                    </a:cubicBezTo>
                    <a:cubicBezTo>
                      <a:pt x="502" y="951"/>
                      <a:pt x="477" y="984"/>
                      <a:pt x="434" y="1001"/>
                    </a:cubicBezTo>
                    <a:cubicBezTo>
                      <a:pt x="395" y="1017"/>
                      <a:pt x="348" y="1010"/>
                      <a:pt x="302" y="1021"/>
                    </a:cubicBezTo>
                    <a:cubicBezTo>
                      <a:pt x="278" y="1027"/>
                      <a:pt x="256" y="1053"/>
                      <a:pt x="222" y="1045"/>
                    </a:cubicBezTo>
                    <a:cubicBezTo>
                      <a:pt x="220" y="972"/>
                      <a:pt x="328" y="988"/>
                      <a:pt x="390" y="965"/>
                    </a:cubicBezTo>
                    <a:cubicBezTo>
                      <a:pt x="533" y="914"/>
                      <a:pt x="657" y="786"/>
                      <a:pt x="690" y="625"/>
                    </a:cubicBezTo>
                    <a:cubicBezTo>
                      <a:pt x="697" y="593"/>
                      <a:pt x="685" y="552"/>
                      <a:pt x="714" y="521"/>
                    </a:cubicBezTo>
                    <a:cubicBezTo>
                      <a:pt x="764" y="541"/>
                      <a:pt x="733" y="611"/>
                      <a:pt x="722" y="653"/>
                    </a:cubicBezTo>
                    <a:cubicBezTo>
                      <a:pt x="700" y="737"/>
                      <a:pt x="671" y="808"/>
                      <a:pt x="622" y="861"/>
                    </a:cubicBezTo>
                    <a:cubicBezTo>
                      <a:pt x="735" y="819"/>
                      <a:pt x="755" y="678"/>
                      <a:pt x="766" y="529"/>
                    </a:cubicBezTo>
                    <a:cubicBezTo>
                      <a:pt x="771" y="467"/>
                      <a:pt x="790" y="414"/>
                      <a:pt x="778" y="361"/>
                    </a:cubicBezTo>
                    <a:cubicBezTo>
                      <a:pt x="753" y="251"/>
                      <a:pt x="651" y="135"/>
                      <a:pt x="522" y="133"/>
                    </a:cubicBezTo>
                    <a:cubicBezTo>
                      <a:pt x="442" y="132"/>
                      <a:pt x="378" y="164"/>
                      <a:pt x="326" y="205"/>
                    </a:cubicBezTo>
                    <a:cubicBezTo>
                      <a:pt x="288" y="236"/>
                      <a:pt x="235" y="283"/>
                      <a:pt x="202" y="321"/>
                    </a:cubicBezTo>
                    <a:cubicBezTo>
                      <a:pt x="166" y="363"/>
                      <a:pt x="144" y="445"/>
                      <a:pt x="114" y="505"/>
                    </a:cubicBezTo>
                    <a:cubicBezTo>
                      <a:pt x="89" y="556"/>
                      <a:pt x="74" y="622"/>
                      <a:pt x="18" y="645"/>
                    </a:cubicBezTo>
                    <a:cubicBezTo>
                      <a:pt x="0" y="588"/>
                      <a:pt x="50" y="534"/>
                      <a:pt x="78" y="477"/>
                    </a:cubicBezTo>
                    <a:cubicBezTo>
                      <a:pt x="104" y="424"/>
                      <a:pt x="119" y="359"/>
                      <a:pt x="150" y="309"/>
                    </a:cubicBezTo>
                    <a:cubicBezTo>
                      <a:pt x="177" y="264"/>
                      <a:pt x="229" y="225"/>
                      <a:pt x="266" y="185"/>
                    </a:cubicBezTo>
                    <a:cubicBezTo>
                      <a:pt x="341" y="106"/>
                      <a:pt x="369" y="17"/>
                      <a:pt x="502" y="5"/>
                    </a:cubicBezTo>
                    <a:cubicBezTo>
                      <a:pt x="524" y="3"/>
                      <a:pt x="572" y="0"/>
                      <a:pt x="574" y="25"/>
                    </a:cubicBezTo>
                    <a:cubicBezTo>
                      <a:pt x="577" y="58"/>
                      <a:pt x="501" y="50"/>
                      <a:pt x="470" y="57"/>
                    </a:cubicBezTo>
                    <a:cubicBezTo>
                      <a:pt x="435" y="65"/>
                      <a:pt x="401" y="77"/>
                      <a:pt x="386" y="10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latin typeface="+mn-lt"/>
                  <a:ea typeface="ＭＳ Ｐゴシック" pitchFamily="34" charset="-128"/>
                </a:endParaRPr>
              </a:p>
            </p:txBody>
          </p:sp>
          <p:sp>
            <p:nvSpPr>
              <p:cNvPr id="25" name="Freeform 589"/>
              <p:cNvSpPr>
                <a:spLocks/>
              </p:cNvSpPr>
              <p:nvPr/>
            </p:nvSpPr>
            <p:spPr bwMode="auto">
              <a:xfrm>
                <a:off x="7983" y="1435"/>
                <a:ext cx="817" cy="1455"/>
              </a:xfrm>
              <a:custGeom>
                <a:avLst/>
                <a:gdLst>
                  <a:gd name="T0" fmla="*/ 304 w 346"/>
                  <a:gd name="T1" fmla="*/ 616 h 616"/>
                  <a:gd name="T2" fmla="*/ 300 w 346"/>
                  <a:gd name="T3" fmla="*/ 464 h 616"/>
                  <a:gd name="T4" fmla="*/ 280 w 346"/>
                  <a:gd name="T5" fmla="*/ 412 h 616"/>
                  <a:gd name="T6" fmla="*/ 232 w 346"/>
                  <a:gd name="T7" fmla="*/ 260 h 616"/>
                  <a:gd name="T8" fmla="*/ 80 w 346"/>
                  <a:gd name="T9" fmla="*/ 92 h 616"/>
                  <a:gd name="T10" fmla="*/ 0 w 346"/>
                  <a:gd name="T11" fmla="*/ 32 h 616"/>
                  <a:gd name="T12" fmla="*/ 200 w 346"/>
                  <a:gd name="T13" fmla="*/ 132 h 616"/>
                  <a:gd name="T14" fmla="*/ 340 w 346"/>
                  <a:gd name="T15" fmla="*/ 448 h 616"/>
                  <a:gd name="T16" fmla="*/ 304 w 346"/>
                  <a:gd name="T17" fmla="*/ 616 h 6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46"/>
                  <a:gd name="T28" fmla="*/ 0 h 616"/>
                  <a:gd name="T29" fmla="*/ 346 w 346"/>
                  <a:gd name="T30" fmla="*/ 616 h 61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46" h="616">
                    <a:moveTo>
                      <a:pt x="304" y="616"/>
                    </a:moveTo>
                    <a:cubicBezTo>
                      <a:pt x="276" y="580"/>
                      <a:pt x="309" y="515"/>
                      <a:pt x="300" y="464"/>
                    </a:cubicBezTo>
                    <a:cubicBezTo>
                      <a:pt x="297" y="445"/>
                      <a:pt x="285" y="430"/>
                      <a:pt x="280" y="412"/>
                    </a:cubicBezTo>
                    <a:cubicBezTo>
                      <a:pt x="264" y="354"/>
                      <a:pt x="258" y="308"/>
                      <a:pt x="232" y="260"/>
                    </a:cubicBezTo>
                    <a:cubicBezTo>
                      <a:pt x="197" y="196"/>
                      <a:pt x="138" y="127"/>
                      <a:pt x="80" y="92"/>
                    </a:cubicBezTo>
                    <a:cubicBezTo>
                      <a:pt x="53" y="76"/>
                      <a:pt x="6" y="77"/>
                      <a:pt x="0" y="32"/>
                    </a:cubicBezTo>
                    <a:cubicBezTo>
                      <a:pt x="46" y="0"/>
                      <a:pt x="161" y="84"/>
                      <a:pt x="200" y="132"/>
                    </a:cubicBezTo>
                    <a:cubicBezTo>
                      <a:pt x="269" y="217"/>
                      <a:pt x="332" y="346"/>
                      <a:pt x="340" y="448"/>
                    </a:cubicBezTo>
                    <a:cubicBezTo>
                      <a:pt x="345" y="509"/>
                      <a:pt x="346" y="588"/>
                      <a:pt x="304" y="61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latin typeface="+mn-lt"/>
                  <a:ea typeface="ＭＳ Ｐゴシック" pitchFamily="34" charset="-128"/>
                </a:endParaRPr>
              </a:p>
            </p:txBody>
          </p:sp>
          <p:sp>
            <p:nvSpPr>
              <p:cNvPr id="26" name="Freeform 590"/>
              <p:cNvSpPr>
                <a:spLocks/>
              </p:cNvSpPr>
              <p:nvPr/>
            </p:nvSpPr>
            <p:spPr bwMode="auto">
              <a:xfrm>
                <a:off x="6585" y="1680"/>
                <a:ext cx="663" cy="993"/>
              </a:xfrm>
              <a:custGeom>
                <a:avLst/>
                <a:gdLst>
                  <a:gd name="T0" fmla="*/ 276 w 281"/>
                  <a:gd name="T1" fmla="*/ 0 h 420"/>
                  <a:gd name="T2" fmla="*/ 184 w 281"/>
                  <a:gd name="T3" fmla="*/ 116 h 420"/>
                  <a:gd name="T4" fmla="*/ 100 w 281"/>
                  <a:gd name="T5" fmla="*/ 244 h 420"/>
                  <a:gd name="T6" fmla="*/ 8 w 281"/>
                  <a:gd name="T7" fmla="*/ 420 h 420"/>
                  <a:gd name="T8" fmla="*/ 48 w 281"/>
                  <a:gd name="T9" fmla="*/ 268 h 420"/>
                  <a:gd name="T10" fmla="*/ 108 w 281"/>
                  <a:gd name="T11" fmla="*/ 128 h 420"/>
                  <a:gd name="T12" fmla="*/ 268 w 281"/>
                  <a:gd name="T13" fmla="*/ 0 h 420"/>
                  <a:gd name="T14" fmla="*/ 276 w 281"/>
                  <a:gd name="T15" fmla="*/ 0 h 42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81"/>
                  <a:gd name="T25" fmla="*/ 0 h 420"/>
                  <a:gd name="T26" fmla="*/ 281 w 281"/>
                  <a:gd name="T27" fmla="*/ 420 h 42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81" h="420">
                    <a:moveTo>
                      <a:pt x="276" y="0"/>
                    </a:moveTo>
                    <a:cubicBezTo>
                      <a:pt x="281" y="60"/>
                      <a:pt x="217" y="82"/>
                      <a:pt x="184" y="116"/>
                    </a:cubicBezTo>
                    <a:cubicBezTo>
                      <a:pt x="151" y="150"/>
                      <a:pt x="120" y="196"/>
                      <a:pt x="100" y="244"/>
                    </a:cubicBezTo>
                    <a:cubicBezTo>
                      <a:pt x="74" y="306"/>
                      <a:pt x="67" y="380"/>
                      <a:pt x="8" y="420"/>
                    </a:cubicBezTo>
                    <a:cubicBezTo>
                      <a:pt x="0" y="366"/>
                      <a:pt x="29" y="315"/>
                      <a:pt x="48" y="268"/>
                    </a:cubicBezTo>
                    <a:cubicBezTo>
                      <a:pt x="67" y="221"/>
                      <a:pt x="83" y="167"/>
                      <a:pt x="108" y="128"/>
                    </a:cubicBezTo>
                    <a:cubicBezTo>
                      <a:pt x="139" y="81"/>
                      <a:pt x="220" y="27"/>
                      <a:pt x="268" y="0"/>
                    </a:cubicBezTo>
                    <a:cubicBezTo>
                      <a:pt x="271" y="0"/>
                      <a:pt x="273" y="0"/>
                      <a:pt x="276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latin typeface="+mn-lt"/>
                  <a:ea typeface="ＭＳ Ｐゴシック" pitchFamily="34" charset="-128"/>
                </a:endParaRPr>
              </a:p>
            </p:txBody>
          </p:sp>
          <p:sp>
            <p:nvSpPr>
              <p:cNvPr id="27" name="Freeform 591"/>
              <p:cNvSpPr>
                <a:spLocks/>
              </p:cNvSpPr>
              <p:nvPr/>
            </p:nvSpPr>
            <p:spPr bwMode="auto">
              <a:xfrm>
                <a:off x="6792" y="1758"/>
                <a:ext cx="1637" cy="1961"/>
              </a:xfrm>
              <a:custGeom>
                <a:avLst/>
                <a:gdLst>
                  <a:gd name="T0" fmla="*/ 632 w 693"/>
                  <a:gd name="T1" fmla="*/ 363 h 830"/>
                  <a:gd name="T2" fmla="*/ 444 w 693"/>
                  <a:gd name="T3" fmla="*/ 79 h 830"/>
                  <a:gd name="T4" fmla="*/ 260 w 693"/>
                  <a:gd name="T5" fmla="*/ 151 h 830"/>
                  <a:gd name="T6" fmla="*/ 232 w 693"/>
                  <a:gd name="T7" fmla="*/ 187 h 830"/>
                  <a:gd name="T8" fmla="*/ 168 w 693"/>
                  <a:gd name="T9" fmla="*/ 263 h 830"/>
                  <a:gd name="T10" fmla="*/ 524 w 693"/>
                  <a:gd name="T11" fmla="*/ 131 h 830"/>
                  <a:gd name="T12" fmla="*/ 544 w 693"/>
                  <a:gd name="T13" fmla="*/ 571 h 830"/>
                  <a:gd name="T14" fmla="*/ 376 w 693"/>
                  <a:gd name="T15" fmla="*/ 763 h 830"/>
                  <a:gd name="T16" fmla="*/ 304 w 693"/>
                  <a:gd name="T17" fmla="*/ 795 h 830"/>
                  <a:gd name="T18" fmla="*/ 236 w 693"/>
                  <a:gd name="T19" fmla="*/ 819 h 830"/>
                  <a:gd name="T20" fmla="*/ 384 w 693"/>
                  <a:gd name="T21" fmla="*/ 703 h 830"/>
                  <a:gd name="T22" fmla="*/ 528 w 693"/>
                  <a:gd name="T23" fmla="*/ 415 h 830"/>
                  <a:gd name="T24" fmla="*/ 520 w 693"/>
                  <a:gd name="T25" fmla="*/ 191 h 830"/>
                  <a:gd name="T26" fmla="*/ 340 w 693"/>
                  <a:gd name="T27" fmla="*/ 167 h 830"/>
                  <a:gd name="T28" fmla="*/ 260 w 693"/>
                  <a:gd name="T29" fmla="*/ 255 h 830"/>
                  <a:gd name="T30" fmla="*/ 200 w 693"/>
                  <a:gd name="T31" fmla="*/ 307 h 830"/>
                  <a:gd name="T32" fmla="*/ 184 w 693"/>
                  <a:gd name="T33" fmla="*/ 431 h 830"/>
                  <a:gd name="T34" fmla="*/ 116 w 693"/>
                  <a:gd name="T35" fmla="*/ 571 h 830"/>
                  <a:gd name="T36" fmla="*/ 0 w 693"/>
                  <a:gd name="T37" fmla="*/ 651 h 830"/>
                  <a:gd name="T38" fmla="*/ 84 w 693"/>
                  <a:gd name="T39" fmla="*/ 527 h 830"/>
                  <a:gd name="T40" fmla="*/ 124 w 693"/>
                  <a:gd name="T41" fmla="*/ 355 h 830"/>
                  <a:gd name="T42" fmla="*/ 124 w 693"/>
                  <a:gd name="T43" fmla="*/ 223 h 830"/>
                  <a:gd name="T44" fmla="*/ 248 w 693"/>
                  <a:gd name="T45" fmla="*/ 103 h 830"/>
                  <a:gd name="T46" fmla="*/ 644 w 693"/>
                  <a:gd name="T47" fmla="*/ 171 h 830"/>
                  <a:gd name="T48" fmla="*/ 632 w 693"/>
                  <a:gd name="T49" fmla="*/ 363 h 83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93"/>
                  <a:gd name="T76" fmla="*/ 0 h 830"/>
                  <a:gd name="T77" fmla="*/ 693 w 693"/>
                  <a:gd name="T78" fmla="*/ 830 h 83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93" h="830">
                    <a:moveTo>
                      <a:pt x="632" y="363"/>
                    </a:moveTo>
                    <a:cubicBezTo>
                      <a:pt x="628" y="214"/>
                      <a:pt x="580" y="83"/>
                      <a:pt x="444" y="79"/>
                    </a:cubicBezTo>
                    <a:cubicBezTo>
                      <a:pt x="376" y="77"/>
                      <a:pt x="304" y="110"/>
                      <a:pt x="260" y="151"/>
                    </a:cubicBezTo>
                    <a:cubicBezTo>
                      <a:pt x="249" y="161"/>
                      <a:pt x="244" y="175"/>
                      <a:pt x="232" y="187"/>
                    </a:cubicBezTo>
                    <a:cubicBezTo>
                      <a:pt x="209" y="209"/>
                      <a:pt x="160" y="222"/>
                      <a:pt x="168" y="263"/>
                    </a:cubicBezTo>
                    <a:cubicBezTo>
                      <a:pt x="253" y="221"/>
                      <a:pt x="372" y="31"/>
                      <a:pt x="524" y="131"/>
                    </a:cubicBezTo>
                    <a:cubicBezTo>
                      <a:pt x="621" y="195"/>
                      <a:pt x="594" y="461"/>
                      <a:pt x="544" y="571"/>
                    </a:cubicBezTo>
                    <a:cubicBezTo>
                      <a:pt x="509" y="649"/>
                      <a:pt x="440" y="726"/>
                      <a:pt x="376" y="763"/>
                    </a:cubicBezTo>
                    <a:cubicBezTo>
                      <a:pt x="354" y="776"/>
                      <a:pt x="327" y="783"/>
                      <a:pt x="304" y="795"/>
                    </a:cubicBezTo>
                    <a:cubicBezTo>
                      <a:pt x="283" y="806"/>
                      <a:pt x="262" y="830"/>
                      <a:pt x="236" y="819"/>
                    </a:cubicBezTo>
                    <a:cubicBezTo>
                      <a:pt x="260" y="744"/>
                      <a:pt x="331" y="743"/>
                      <a:pt x="384" y="703"/>
                    </a:cubicBezTo>
                    <a:cubicBezTo>
                      <a:pt x="465" y="641"/>
                      <a:pt x="514" y="548"/>
                      <a:pt x="528" y="415"/>
                    </a:cubicBezTo>
                    <a:cubicBezTo>
                      <a:pt x="536" y="339"/>
                      <a:pt x="562" y="251"/>
                      <a:pt x="520" y="191"/>
                    </a:cubicBezTo>
                    <a:cubicBezTo>
                      <a:pt x="484" y="140"/>
                      <a:pt x="396" y="135"/>
                      <a:pt x="340" y="167"/>
                    </a:cubicBezTo>
                    <a:cubicBezTo>
                      <a:pt x="309" y="184"/>
                      <a:pt x="293" y="221"/>
                      <a:pt x="260" y="255"/>
                    </a:cubicBezTo>
                    <a:cubicBezTo>
                      <a:pt x="243" y="273"/>
                      <a:pt x="213" y="285"/>
                      <a:pt x="200" y="307"/>
                    </a:cubicBezTo>
                    <a:cubicBezTo>
                      <a:pt x="179" y="343"/>
                      <a:pt x="192" y="380"/>
                      <a:pt x="184" y="431"/>
                    </a:cubicBezTo>
                    <a:cubicBezTo>
                      <a:pt x="177" y="476"/>
                      <a:pt x="142" y="534"/>
                      <a:pt x="116" y="571"/>
                    </a:cubicBezTo>
                    <a:cubicBezTo>
                      <a:pt x="90" y="608"/>
                      <a:pt x="55" y="652"/>
                      <a:pt x="0" y="651"/>
                    </a:cubicBezTo>
                    <a:cubicBezTo>
                      <a:pt x="5" y="592"/>
                      <a:pt x="59" y="569"/>
                      <a:pt x="84" y="527"/>
                    </a:cubicBezTo>
                    <a:cubicBezTo>
                      <a:pt x="107" y="489"/>
                      <a:pt x="132" y="426"/>
                      <a:pt x="124" y="355"/>
                    </a:cubicBezTo>
                    <a:cubicBezTo>
                      <a:pt x="119" y="309"/>
                      <a:pt x="103" y="267"/>
                      <a:pt x="124" y="223"/>
                    </a:cubicBezTo>
                    <a:cubicBezTo>
                      <a:pt x="145" y="180"/>
                      <a:pt x="204" y="139"/>
                      <a:pt x="248" y="103"/>
                    </a:cubicBezTo>
                    <a:cubicBezTo>
                      <a:pt x="376" y="0"/>
                      <a:pt x="568" y="10"/>
                      <a:pt x="644" y="171"/>
                    </a:cubicBezTo>
                    <a:cubicBezTo>
                      <a:pt x="664" y="213"/>
                      <a:pt x="693" y="346"/>
                      <a:pt x="632" y="36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latin typeface="+mn-lt"/>
                  <a:ea typeface="ＭＳ Ｐゴシック" pitchFamily="34" charset="-128"/>
                </a:endParaRPr>
              </a:p>
            </p:txBody>
          </p:sp>
          <p:sp>
            <p:nvSpPr>
              <p:cNvPr id="28" name="Freeform 592"/>
              <p:cNvSpPr>
                <a:spLocks/>
              </p:cNvSpPr>
              <p:nvPr/>
            </p:nvSpPr>
            <p:spPr bwMode="auto">
              <a:xfrm>
                <a:off x="7744" y="2099"/>
                <a:ext cx="307" cy="214"/>
              </a:xfrm>
              <a:custGeom>
                <a:avLst/>
                <a:gdLst>
                  <a:gd name="T0" fmla="*/ 101 w 130"/>
                  <a:gd name="T1" fmla="*/ 91 h 91"/>
                  <a:gd name="T2" fmla="*/ 17 w 130"/>
                  <a:gd name="T3" fmla="*/ 67 h 91"/>
                  <a:gd name="T4" fmla="*/ 101 w 130"/>
                  <a:gd name="T5" fmla="*/ 91 h 91"/>
                  <a:gd name="T6" fmla="*/ 0 60000 65536"/>
                  <a:gd name="T7" fmla="*/ 0 60000 65536"/>
                  <a:gd name="T8" fmla="*/ 0 60000 65536"/>
                  <a:gd name="T9" fmla="*/ 0 w 130"/>
                  <a:gd name="T10" fmla="*/ 0 h 91"/>
                  <a:gd name="T11" fmla="*/ 130 w 130"/>
                  <a:gd name="T12" fmla="*/ 91 h 9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0" h="91">
                    <a:moveTo>
                      <a:pt x="101" y="91"/>
                    </a:moveTo>
                    <a:cubicBezTo>
                      <a:pt x="75" y="81"/>
                      <a:pt x="51" y="69"/>
                      <a:pt x="17" y="67"/>
                    </a:cubicBezTo>
                    <a:cubicBezTo>
                      <a:pt x="0" y="0"/>
                      <a:pt x="130" y="39"/>
                      <a:pt x="101" y="9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latin typeface="+mn-lt"/>
                  <a:ea typeface="ＭＳ Ｐゴシック" pitchFamily="34" charset="-128"/>
                </a:endParaRPr>
              </a:p>
            </p:txBody>
          </p:sp>
          <p:sp>
            <p:nvSpPr>
              <p:cNvPr id="29" name="Freeform 593"/>
              <p:cNvSpPr>
                <a:spLocks/>
              </p:cNvSpPr>
              <p:nvPr/>
            </p:nvSpPr>
            <p:spPr bwMode="auto">
              <a:xfrm>
                <a:off x="7222" y="2108"/>
                <a:ext cx="529" cy="621"/>
              </a:xfrm>
              <a:custGeom>
                <a:avLst/>
                <a:gdLst>
                  <a:gd name="T0" fmla="*/ 222 w 224"/>
                  <a:gd name="T1" fmla="*/ 47 h 263"/>
                  <a:gd name="T2" fmla="*/ 182 w 224"/>
                  <a:gd name="T3" fmla="*/ 79 h 263"/>
                  <a:gd name="T4" fmla="*/ 86 w 224"/>
                  <a:gd name="T5" fmla="*/ 179 h 263"/>
                  <a:gd name="T6" fmla="*/ 34 w 224"/>
                  <a:gd name="T7" fmla="*/ 263 h 263"/>
                  <a:gd name="T8" fmla="*/ 118 w 224"/>
                  <a:gd name="T9" fmla="*/ 91 h 263"/>
                  <a:gd name="T10" fmla="*/ 222 w 224"/>
                  <a:gd name="T11" fmla="*/ 47 h 2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24"/>
                  <a:gd name="T19" fmla="*/ 0 h 263"/>
                  <a:gd name="T20" fmla="*/ 224 w 224"/>
                  <a:gd name="T21" fmla="*/ 263 h 26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24" h="263">
                    <a:moveTo>
                      <a:pt x="222" y="47"/>
                    </a:moveTo>
                    <a:cubicBezTo>
                      <a:pt x="224" y="73"/>
                      <a:pt x="195" y="68"/>
                      <a:pt x="182" y="79"/>
                    </a:cubicBezTo>
                    <a:cubicBezTo>
                      <a:pt x="162" y="122"/>
                      <a:pt x="115" y="143"/>
                      <a:pt x="86" y="179"/>
                    </a:cubicBezTo>
                    <a:cubicBezTo>
                      <a:pt x="65" y="205"/>
                      <a:pt x="68" y="245"/>
                      <a:pt x="34" y="263"/>
                    </a:cubicBezTo>
                    <a:cubicBezTo>
                      <a:pt x="0" y="195"/>
                      <a:pt x="79" y="136"/>
                      <a:pt x="118" y="91"/>
                    </a:cubicBezTo>
                    <a:cubicBezTo>
                      <a:pt x="141" y="65"/>
                      <a:pt x="176" y="0"/>
                      <a:pt x="222" y="4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latin typeface="+mn-lt"/>
                  <a:ea typeface="ＭＳ Ｐゴシック" pitchFamily="34" charset="-128"/>
                </a:endParaRPr>
              </a:p>
            </p:txBody>
          </p:sp>
          <p:sp>
            <p:nvSpPr>
              <p:cNvPr id="30" name="Freeform 594"/>
              <p:cNvSpPr>
                <a:spLocks/>
              </p:cNvSpPr>
              <p:nvPr/>
            </p:nvSpPr>
            <p:spPr bwMode="auto">
              <a:xfrm>
                <a:off x="6868" y="2271"/>
                <a:ext cx="1139" cy="1498"/>
              </a:xfrm>
              <a:custGeom>
                <a:avLst/>
                <a:gdLst>
                  <a:gd name="T0" fmla="*/ 52 w 482"/>
                  <a:gd name="T1" fmla="*/ 614 h 634"/>
                  <a:gd name="T2" fmla="*/ 120 w 482"/>
                  <a:gd name="T3" fmla="*/ 562 h 634"/>
                  <a:gd name="T4" fmla="*/ 236 w 482"/>
                  <a:gd name="T5" fmla="*/ 454 h 634"/>
                  <a:gd name="T6" fmla="*/ 300 w 482"/>
                  <a:gd name="T7" fmla="*/ 430 h 634"/>
                  <a:gd name="T8" fmla="*/ 432 w 482"/>
                  <a:gd name="T9" fmla="*/ 206 h 634"/>
                  <a:gd name="T10" fmla="*/ 428 w 482"/>
                  <a:gd name="T11" fmla="*/ 162 h 634"/>
                  <a:gd name="T12" fmla="*/ 400 w 482"/>
                  <a:gd name="T13" fmla="*/ 58 h 634"/>
                  <a:gd name="T14" fmla="*/ 332 w 482"/>
                  <a:gd name="T15" fmla="*/ 130 h 634"/>
                  <a:gd name="T16" fmla="*/ 64 w 482"/>
                  <a:gd name="T17" fmla="*/ 490 h 634"/>
                  <a:gd name="T18" fmla="*/ 0 w 482"/>
                  <a:gd name="T19" fmla="*/ 506 h 634"/>
                  <a:gd name="T20" fmla="*/ 76 w 482"/>
                  <a:gd name="T21" fmla="*/ 426 h 634"/>
                  <a:gd name="T22" fmla="*/ 240 w 482"/>
                  <a:gd name="T23" fmla="*/ 146 h 634"/>
                  <a:gd name="T24" fmla="*/ 292 w 482"/>
                  <a:gd name="T25" fmla="*/ 102 h 634"/>
                  <a:gd name="T26" fmla="*/ 340 w 482"/>
                  <a:gd name="T27" fmla="*/ 38 h 634"/>
                  <a:gd name="T28" fmla="*/ 480 w 482"/>
                  <a:gd name="T29" fmla="*/ 90 h 634"/>
                  <a:gd name="T30" fmla="*/ 468 w 482"/>
                  <a:gd name="T31" fmla="*/ 166 h 634"/>
                  <a:gd name="T32" fmla="*/ 468 w 482"/>
                  <a:gd name="T33" fmla="*/ 250 h 634"/>
                  <a:gd name="T34" fmla="*/ 356 w 482"/>
                  <a:gd name="T35" fmla="*/ 450 h 634"/>
                  <a:gd name="T36" fmla="*/ 264 w 482"/>
                  <a:gd name="T37" fmla="*/ 494 h 634"/>
                  <a:gd name="T38" fmla="*/ 52 w 482"/>
                  <a:gd name="T39" fmla="*/ 614 h 6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82"/>
                  <a:gd name="T61" fmla="*/ 0 h 634"/>
                  <a:gd name="T62" fmla="*/ 482 w 482"/>
                  <a:gd name="T63" fmla="*/ 634 h 6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82" h="634">
                    <a:moveTo>
                      <a:pt x="52" y="614"/>
                    </a:moveTo>
                    <a:cubicBezTo>
                      <a:pt x="63" y="583"/>
                      <a:pt x="91" y="582"/>
                      <a:pt x="120" y="562"/>
                    </a:cubicBezTo>
                    <a:cubicBezTo>
                      <a:pt x="162" y="533"/>
                      <a:pt x="194" y="478"/>
                      <a:pt x="236" y="454"/>
                    </a:cubicBezTo>
                    <a:cubicBezTo>
                      <a:pt x="255" y="443"/>
                      <a:pt x="279" y="442"/>
                      <a:pt x="300" y="430"/>
                    </a:cubicBezTo>
                    <a:cubicBezTo>
                      <a:pt x="368" y="392"/>
                      <a:pt x="428" y="289"/>
                      <a:pt x="432" y="206"/>
                    </a:cubicBezTo>
                    <a:cubicBezTo>
                      <a:pt x="433" y="191"/>
                      <a:pt x="427" y="176"/>
                      <a:pt x="428" y="162"/>
                    </a:cubicBezTo>
                    <a:cubicBezTo>
                      <a:pt x="430" y="121"/>
                      <a:pt x="449" y="65"/>
                      <a:pt x="400" y="58"/>
                    </a:cubicBezTo>
                    <a:cubicBezTo>
                      <a:pt x="355" y="51"/>
                      <a:pt x="343" y="93"/>
                      <a:pt x="332" y="130"/>
                    </a:cubicBezTo>
                    <a:cubicBezTo>
                      <a:pt x="229" y="219"/>
                      <a:pt x="186" y="413"/>
                      <a:pt x="64" y="490"/>
                    </a:cubicBezTo>
                    <a:cubicBezTo>
                      <a:pt x="48" y="500"/>
                      <a:pt x="23" y="512"/>
                      <a:pt x="0" y="506"/>
                    </a:cubicBezTo>
                    <a:cubicBezTo>
                      <a:pt x="0" y="456"/>
                      <a:pt x="46" y="452"/>
                      <a:pt x="76" y="426"/>
                    </a:cubicBezTo>
                    <a:cubicBezTo>
                      <a:pt x="154" y="358"/>
                      <a:pt x="171" y="230"/>
                      <a:pt x="240" y="146"/>
                    </a:cubicBezTo>
                    <a:cubicBezTo>
                      <a:pt x="253" y="131"/>
                      <a:pt x="276" y="120"/>
                      <a:pt x="292" y="102"/>
                    </a:cubicBezTo>
                    <a:cubicBezTo>
                      <a:pt x="311" y="81"/>
                      <a:pt x="322" y="51"/>
                      <a:pt x="340" y="38"/>
                    </a:cubicBezTo>
                    <a:cubicBezTo>
                      <a:pt x="395" y="0"/>
                      <a:pt x="476" y="32"/>
                      <a:pt x="480" y="90"/>
                    </a:cubicBezTo>
                    <a:cubicBezTo>
                      <a:pt x="482" y="116"/>
                      <a:pt x="470" y="144"/>
                      <a:pt x="468" y="166"/>
                    </a:cubicBezTo>
                    <a:cubicBezTo>
                      <a:pt x="466" y="195"/>
                      <a:pt x="471" y="223"/>
                      <a:pt x="468" y="250"/>
                    </a:cubicBezTo>
                    <a:cubicBezTo>
                      <a:pt x="459" y="329"/>
                      <a:pt x="412" y="407"/>
                      <a:pt x="356" y="450"/>
                    </a:cubicBezTo>
                    <a:cubicBezTo>
                      <a:pt x="330" y="470"/>
                      <a:pt x="294" y="476"/>
                      <a:pt x="264" y="494"/>
                    </a:cubicBezTo>
                    <a:cubicBezTo>
                      <a:pt x="198" y="533"/>
                      <a:pt x="151" y="634"/>
                      <a:pt x="52" y="61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latin typeface="+mn-lt"/>
                  <a:ea typeface="ＭＳ Ｐゴシック" pitchFamily="34" charset="-128"/>
                </a:endParaRPr>
              </a:p>
            </p:txBody>
          </p:sp>
          <p:sp>
            <p:nvSpPr>
              <p:cNvPr id="31" name="Freeform 595"/>
              <p:cNvSpPr>
                <a:spLocks noEditPoints="1"/>
              </p:cNvSpPr>
              <p:nvPr/>
            </p:nvSpPr>
            <p:spPr bwMode="auto">
              <a:xfrm>
                <a:off x="6896" y="2465"/>
                <a:ext cx="983" cy="1207"/>
              </a:xfrm>
              <a:custGeom>
                <a:avLst/>
                <a:gdLst>
                  <a:gd name="T0" fmla="*/ 388 w 416"/>
                  <a:gd name="T1" fmla="*/ 0 h 511"/>
                  <a:gd name="T2" fmla="*/ 380 w 416"/>
                  <a:gd name="T3" fmla="*/ 76 h 511"/>
                  <a:gd name="T4" fmla="*/ 308 w 416"/>
                  <a:gd name="T5" fmla="*/ 296 h 511"/>
                  <a:gd name="T6" fmla="*/ 160 w 416"/>
                  <a:gd name="T7" fmla="*/ 392 h 511"/>
                  <a:gd name="T8" fmla="*/ 0 w 416"/>
                  <a:gd name="T9" fmla="*/ 476 h 511"/>
                  <a:gd name="T10" fmla="*/ 76 w 416"/>
                  <a:gd name="T11" fmla="*/ 420 h 511"/>
                  <a:gd name="T12" fmla="*/ 208 w 416"/>
                  <a:gd name="T13" fmla="*/ 276 h 511"/>
                  <a:gd name="T14" fmla="*/ 344 w 416"/>
                  <a:gd name="T15" fmla="*/ 60 h 511"/>
                  <a:gd name="T16" fmla="*/ 380 w 416"/>
                  <a:gd name="T17" fmla="*/ 0 h 511"/>
                  <a:gd name="T18" fmla="*/ 388 w 416"/>
                  <a:gd name="T19" fmla="*/ 0 h 511"/>
                  <a:gd name="T20" fmla="*/ 260 w 416"/>
                  <a:gd name="T21" fmla="*/ 264 h 511"/>
                  <a:gd name="T22" fmla="*/ 344 w 416"/>
                  <a:gd name="T23" fmla="*/ 120 h 511"/>
                  <a:gd name="T24" fmla="*/ 332 w 416"/>
                  <a:gd name="T25" fmla="*/ 116 h 511"/>
                  <a:gd name="T26" fmla="*/ 260 w 416"/>
                  <a:gd name="T27" fmla="*/ 264 h 5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16"/>
                  <a:gd name="T43" fmla="*/ 0 h 511"/>
                  <a:gd name="T44" fmla="*/ 416 w 416"/>
                  <a:gd name="T45" fmla="*/ 511 h 5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16" h="511">
                    <a:moveTo>
                      <a:pt x="388" y="0"/>
                    </a:moveTo>
                    <a:cubicBezTo>
                      <a:pt x="408" y="22"/>
                      <a:pt x="388" y="57"/>
                      <a:pt x="380" y="76"/>
                    </a:cubicBezTo>
                    <a:cubicBezTo>
                      <a:pt x="416" y="121"/>
                      <a:pt x="361" y="271"/>
                      <a:pt x="308" y="296"/>
                    </a:cubicBezTo>
                    <a:cubicBezTo>
                      <a:pt x="246" y="325"/>
                      <a:pt x="203" y="342"/>
                      <a:pt x="160" y="392"/>
                    </a:cubicBezTo>
                    <a:cubicBezTo>
                      <a:pt x="130" y="426"/>
                      <a:pt x="60" y="511"/>
                      <a:pt x="0" y="476"/>
                    </a:cubicBezTo>
                    <a:cubicBezTo>
                      <a:pt x="17" y="440"/>
                      <a:pt x="50" y="439"/>
                      <a:pt x="76" y="420"/>
                    </a:cubicBezTo>
                    <a:cubicBezTo>
                      <a:pt x="106" y="399"/>
                      <a:pt x="194" y="313"/>
                      <a:pt x="208" y="276"/>
                    </a:cubicBezTo>
                    <a:cubicBezTo>
                      <a:pt x="239" y="199"/>
                      <a:pt x="278" y="107"/>
                      <a:pt x="344" y="60"/>
                    </a:cubicBezTo>
                    <a:cubicBezTo>
                      <a:pt x="351" y="35"/>
                      <a:pt x="355" y="6"/>
                      <a:pt x="380" y="0"/>
                    </a:cubicBezTo>
                    <a:cubicBezTo>
                      <a:pt x="383" y="0"/>
                      <a:pt x="385" y="0"/>
                      <a:pt x="388" y="0"/>
                    </a:cubicBezTo>
                    <a:close/>
                    <a:moveTo>
                      <a:pt x="260" y="264"/>
                    </a:moveTo>
                    <a:cubicBezTo>
                      <a:pt x="312" y="258"/>
                      <a:pt x="349" y="183"/>
                      <a:pt x="344" y="120"/>
                    </a:cubicBezTo>
                    <a:cubicBezTo>
                      <a:pt x="339" y="120"/>
                      <a:pt x="339" y="115"/>
                      <a:pt x="332" y="116"/>
                    </a:cubicBezTo>
                    <a:cubicBezTo>
                      <a:pt x="312" y="169"/>
                      <a:pt x="283" y="213"/>
                      <a:pt x="260" y="26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latin typeface="+mn-lt"/>
                  <a:ea typeface="ＭＳ Ｐゴシック" pitchFamily="34" charset="-128"/>
                </a:endParaRPr>
              </a:p>
            </p:txBody>
          </p:sp>
          <p:sp>
            <p:nvSpPr>
              <p:cNvPr id="32" name="Freeform 596"/>
              <p:cNvSpPr>
                <a:spLocks/>
              </p:cNvSpPr>
              <p:nvPr/>
            </p:nvSpPr>
            <p:spPr bwMode="auto">
              <a:xfrm>
                <a:off x="8514" y="2502"/>
                <a:ext cx="163" cy="350"/>
              </a:xfrm>
              <a:custGeom>
                <a:avLst/>
                <a:gdLst>
                  <a:gd name="T0" fmla="*/ 39 w 69"/>
                  <a:gd name="T1" fmla="*/ 0 h 148"/>
                  <a:gd name="T2" fmla="*/ 15 w 69"/>
                  <a:gd name="T3" fmla="*/ 148 h 148"/>
                  <a:gd name="T4" fmla="*/ 39 w 69"/>
                  <a:gd name="T5" fmla="*/ 0 h 148"/>
                  <a:gd name="T6" fmla="*/ 0 60000 65536"/>
                  <a:gd name="T7" fmla="*/ 0 60000 65536"/>
                  <a:gd name="T8" fmla="*/ 0 60000 65536"/>
                  <a:gd name="T9" fmla="*/ 0 w 69"/>
                  <a:gd name="T10" fmla="*/ 0 h 148"/>
                  <a:gd name="T11" fmla="*/ 69 w 69"/>
                  <a:gd name="T12" fmla="*/ 148 h 14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9" h="148">
                    <a:moveTo>
                      <a:pt x="39" y="0"/>
                    </a:moveTo>
                    <a:cubicBezTo>
                      <a:pt x="69" y="30"/>
                      <a:pt x="53" y="134"/>
                      <a:pt x="15" y="148"/>
                    </a:cubicBezTo>
                    <a:cubicBezTo>
                      <a:pt x="13" y="103"/>
                      <a:pt x="0" y="16"/>
                      <a:pt x="39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latin typeface="+mn-lt"/>
                  <a:ea typeface="ＭＳ Ｐゴシック" pitchFamily="34" charset="-128"/>
                </a:endParaRPr>
              </a:p>
            </p:txBody>
          </p:sp>
          <p:sp>
            <p:nvSpPr>
              <p:cNvPr id="33" name="Freeform 597"/>
              <p:cNvSpPr>
                <a:spLocks/>
              </p:cNvSpPr>
              <p:nvPr/>
            </p:nvSpPr>
            <p:spPr bwMode="auto">
              <a:xfrm>
                <a:off x="6670" y="2538"/>
                <a:ext cx="375" cy="616"/>
              </a:xfrm>
              <a:custGeom>
                <a:avLst/>
                <a:gdLst>
                  <a:gd name="T0" fmla="*/ 140 w 159"/>
                  <a:gd name="T1" fmla="*/ 5 h 261"/>
                  <a:gd name="T2" fmla="*/ 112 w 159"/>
                  <a:gd name="T3" fmla="*/ 157 h 261"/>
                  <a:gd name="T4" fmla="*/ 20 w 159"/>
                  <a:gd name="T5" fmla="*/ 261 h 261"/>
                  <a:gd name="T6" fmla="*/ 120 w 159"/>
                  <a:gd name="T7" fmla="*/ 13 h 261"/>
                  <a:gd name="T8" fmla="*/ 128 w 159"/>
                  <a:gd name="T9" fmla="*/ 1 h 261"/>
                  <a:gd name="T10" fmla="*/ 140 w 159"/>
                  <a:gd name="T11" fmla="*/ 5 h 2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9"/>
                  <a:gd name="T19" fmla="*/ 0 h 261"/>
                  <a:gd name="T20" fmla="*/ 159 w 159"/>
                  <a:gd name="T21" fmla="*/ 261 h 2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9" h="261">
                    <a:moveTo>
                      <a:pt x="140" y="5"/>
                    </a:moveTo>
                    <a:cubicBezTo>
                      <a:pt x="159" y="62"/>
                      <a:pt x="137" y="118"/>
                      <a:pt x="112" y="157"/>
                    </a:cubicBezTo>
                    <a:cubicBezTo>
                      <a:pt x="87" y="195"/>
                      <a:pt x="54" y="238"/>
                      <a:pt x="20" y="261"/>
                    </a:cubicBezTo>
                    <a:cubicBezTo>
                      <a:pt x="0" y="156"/>
                      <a:pt x="106" y="110"/>
                      <a:pt x="120" y="13"/>
                    </a:cubicBezTo>
                    <a:cubicBezTo>
                      <a:pt x="122" y="8"/>
                      <a:pt x="127" y="7"/>
                      <a:pt x="128" y="1"/>
                    </a:cubicBezTo>
                    <a:cubicBezTo>
                      <a:pt x="135" y="0"/>
                      <a:pt x="135" y="5"/>
                      <a:pt x="140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latin typeface="+mn-lt"/>
                  <a:ea typeface="ＭＳ Ｐゴシック" pitchFamily="34" charset="-128"/>
                </a:endParaRPr>
              </a:p>
            </p:txBody>
          </p:sp>
          <p:sp>
            <p:nvSpPr>
              <p:cNvPr id="34" name="Freeform 598"/>
              <p:cNvSpPr>
                <a:spLocks/>
              </p:cNvSpPr>
              <p:nvPr/>
            </p:nvSpPr>
            <p:spPr bwMode="auto">
              <a:xfrm>
                <a:off x="7425" y="2937"/>
                <a:ext cx="1198" cy="1210"/>
              </a:xfrm>
              <a:custGeom>
                <a:avLst/>
                <a:gdLst>
                  <a:gd name="T0" fmla="*/ 492 w 507"/>
                  <a:gd name="T1" fmla="*/ 0 h 512"/>
                  <a:gd name="T2" fmla="*/ 444 w 507"/>
                  <a:gd name="T3" fmla="*/ 188 h 512"/>
                  <a:gd name="T4" fmla="*/ 328 w 507"/>
                  <a:gd name="T5" fmla="*/ 324 h 512"/>
                  <a:gd name="T6" fmla="*/ 160 w 507"/>
                  <a:gd name="T7" fmla="*/ 396 h 512"/>
                  <a:gd name="T8" fmla="*/ 316 w 507"/>
                  <a:gd name="T9" fmla="*/ 360 h 512"/>
                  <a:gd name="T10" fmla="*/ 124 w 507"/>
                  <a:gd name="T11" fmla="*/ 444 h 512"/>
                  <a:gd name="T12" fmla="*/ 0 w 507"/>
                  <a:gd name="T13" fmla="*/ 496 h 512"/>
                  <a:gd name="T14" fmla="*/ 56 w 507"/>
                  <a:gd name="T15" fmla="*/ 444 h 512"/>
                  <a:gd name="T16" fmla="*/ 136 w 507"/>
                  <a:gd name="T17" fmla="*/ 356 h 512"/>
                  <a:gd name="T18" fmla="*/ 332 w 507"/>
                  <a:gd name="T19" fmla="*/ 272 h 512"/>
                  <a:gd name="T20" fmla="*/ 472 w 507"/>
                  <a:gd name="T21" fmla="*/ 16 h 512"/>
                  <a:gd name="T22" fmla="*/ 480 w 507"/>
                  <a:gd name="T23" fmla="*/ 0 h 512"/>
                  <a:gd name="T24" fmla="*/ 492 w 507"/>
                  <a:gd name="T25" fmla="*/ 0 h 51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07"/>
                  <a:gd name="T40" fmla="*/ 0 h 512"/>
                  <a:gd name="T41" fmla="*/ 507 w 507"/>
                  <a:gd name="T42" fmla="*/ 512 h 51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07" h="512">
                    <a:moveTo>
                      <a:pt x="492" y="0"/>
                    </a:moveTo>
                    <a:cubicBezTo>
                      <a:pt x="507" y="67"/>
                      <a:pt x="473" y="136"/>
                      <a:pt x="444" y="188"/>
                    </a:cubicBezTo>
                    <a:cubicBezTo>
                      <a:pt x="415" y="240"/>
                      <a:pt x="380" y="296"/>
                      <a:pt x="328" y="324"/>
                    </a:cubicBezTo>
                    <a:cubicBezTo>
                      <a:pt x="274" y="354"/>
                      <a:pt x="207" y="350"/>
                      <a:pt x="160" y="396"/>
                    </a:cubicBezTo>
                    <a:cubicBezTo>
                      <a:pt x="219" y="409"/>
                      <a:pt x="271" y="361"/>
                      <a:pt x="316" y="360"/>
                    </a:cubicBezTo>
                    <a:cubicBezTo>
                      <a:pt x="311" y="453"/>
                      <a:pt x="194" y="419"/>
                      <a:pt x="124" y="444"/>
                    </a:cubicBezTo>
                    <a:cubicBezTo>
                      <a:pt x="78" y="460"/>
                      <a:pt x="50" y="512"/>
                      <a:pt x="0" y="496"/>
                    </a:cubicBezTo>
                    <a:cubicBezTo>
                      <a:pt x="5" y="460"/>
                      <a:pt x="37" y="460"/>
                      <a:pt x="56" y="444"/>
                    </a:cubicBezTo>
                    <a:cubicBezTo>
                      <a:pt x="87" y="419"/>
                      <a:pt x="107" y="378"/>
                      <a:pt x="136" y="356"/>
                    </a:cubicBezTo>
                    <a:cubicBezTo>
                      <a:pt x="198" y="310"/>
                      <a:pt x="277" y="314"/>
                      <a:pt x="332" y="272"/>
                    </a:cubicBezTo>
                    <a:cubicBezTo>
                      <a:pt x="418" y="206"/>
                      <a:pt x="424" y="122"/>
                      <a:pt x="472" y="16"/>
                    </a:cubicBezTo>
                    <a:cubicBezTo>
                      <a:pt x="474" y="12"/>
                      <a:pt x="475" y="5"/>
                      <a:pt x="480" y="0"/>
                    </a:cubicBezTo>
                    <a:cubicBezTo>
                      <a:pt x="484" y="0"/>
                      <a:pt x="488" y="0"/>
                      <a:pt x="49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latin typeface="+mn-lt"/>
                  <a:ea typeface="ＭＳ Ｐゴシック" pitchFamily="34" charset="-128"/>
                </a:endParaRPr>
              </a:p>
            </p:txBody>
          </p:sp>
          <p:sp>
            <p:nvSpPr>
              <p:cNvPr id="35" name="Freeform 599"/>
              <p:cNvSpPr>
                <a:spLocks/>
              </p:cNvSpPr>
              <p:nvPr/>
            </p:nvSpPr>
            <p:spPr bwMode="auto">
              <a:xfrm>
                <a:off x="8219" y="2956"/>
                <a:ext cx="721" cy="869"/>
              </a:xfrm>
              <a:custGeom>
                <a:avLst/>
                <a:gdLst>
                  <a:gd name="T0" fmla="*/ 288 w 305"/>
                  <a:gd name="T1" fmla="*/ 4 h 368"/>
                  <a:gd name="T2" fmla="*/ 220 w 305"/>
                  <a:gd name="T3" fmla="*/ 196 h 368"/>
                  <a:gd name="T4" fmla="*/ 152 w 305"/>
                  <a:gd name="T5" fmla="*/ 236 h 368"/>
                  <a:gd name="T6" fmla="*/ 0 w 305"/>
                  <a:gd name="T7" fmla="*/ 348 h 368"/>
                  <a:gd name="T8" fmla="*/ 52 w 305"/>
                  <a:gd name="T9" fmla="*/ 292 h 368"/>
                  <a:gd name="T10" fmla="*/ 172 w 305"/>
                  <a:gd name="T11" fmla="*/ 76 h 368"/>
                  <a:gd name="T12" fmla="*/ 208 w 305"/>
                  <a:gd name="T13" fmla="*/ 4 h 368"/>
                  <a:gd name="T14" fmla="*/ 176 w 305"/>
                  <a:gd name="T15" fmla="*/ 164 h 368"/>
                  <a:gd name="T16" fmla="*/ 276 w 305"/>
                  <a:gd name="T17" fmla="*/ 0 h 368"/>
                  <a:gd name="T18" fmla="*/ 288 w 305"/>
                  <a:gd name="T19" fmla="*/ 4 h 36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05"/>
                  <a:gd name="T31" fmla="*/ 0 h 368"/>
                  <a:gd name="T32" fmla="*/ 305 w 305"/>
                  <a:gd name="T33" fmla="*/ 368 h 36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05" h="368">
                    <a:moveTo>
                      <a:pt x="288" y="4"/>
                    </a:moveTo>
                    <a:cubicBezTo>
                      <a:pt x="305" y="75"/>
                      <a:pt x="265" y="155"/>
                      <a:pt x="220" y="196"/>
                    </a:cubicBezTo>
                    <a:cubicBezTo>
                      <a:pt x="202" y="213"/>
                      <a:pt x="173" y="218"/>
                      <a:pt x="152" y="236"/>
                    </a:cubicBezTo>
                    <a:cubicBezTo>
                      <a:pt x="106" y="276"/>
                      <a:pt x="76" y="368"/>
                      <a:pt x="0" y="348"/>
                    </a:cubicBezTo>
                    <a:cubicBezTo>
                      <a:pt x="0" y="310"/>
                      <a:pt x="31" y="310"/>
                      <a:pt x="52" y="292"/>
                    </a:cubicBezTo>
                    <a:cubicBezTo>
                      <a:pt x="106" y="246"/>
                      <a:pt x="151" y="153"/>
                      <a:pt x="172" y="76"/>
                    </a:cubicBezTo>
                    <a:cubicBezTo>
                      <a:pt x="179" y="52"/>
                      <a:pt x="177" y="14"/>
                      <a:pt x="208" y="4"/>
                    </a:cubicBezTo>
                    <a:cubicBezTo>
                      <a:pt x="247" y="48"/>
                      <a:pt x="187" y="118"/>
                      <a:pt x="176" y="164"/>
                    </a:cubicBezTo>
                    <a:cubicBezTo>
                      <a:pt x="233" y="149"/>
                      <a:pt x="235" y="44"/>
                      <a:pt x="276" y="0"/>
                    </a:cubicBezTo>
                    <a:cubicBezTo>
                      <a:pt x="279" y="2"/>
                      <a:pt x="283" y="4"/>
                      <a:pt x="288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latin typeface="+mn-lt"/>
                  <a:ea typeface="ＭＳ Ｐゴシック" pitchFamily="34" charset="-128"/>
                </a:endParaRPr>
              </a:p>
            </p:txBody>
          </p:sp>
          <p:sp>
            <p:nvSpPr>
              <p:cNvPr id="36" name="Freeform 600"/>
              <p:cNvSpPr>
                <a:spLocks/>
              </p:cNvSpPr>
              <p:nvPr/>
            </p:nvSpPr>
            <p:spPr bwMode="auto">
              <a:xfrm>
                <a:off x="8059" y="3410"/>
                <a:ext cx="788" cy="614"/>
              </a:xfrm>
              <a:custGeom>
                <a:avLst/>
                <a:gdLst>
                  <a:gd name="T0" fmla="*/ 328 w 334"/>
                  <a:gd name="T1" fmla="*/ 0 h 260"/>
                  <a:gd name="T2" fmla="*/ 252 w 334"/>
                  <a:gd name="T3" fmla="*/ 100 h 260"/>
                  <a:gd name="T4" fmla="*/ 288 w 334"/>
                  <a:gd name="T5" fmla="*/ 92 h 260"/>
                  <a:gd name="T6" fmla="*/ 252 w 334"/>
                  <a:gd name="T7" fmla="*/ 148 h 260"/>
                  <a:gd name="T8" fmla="*/ 0 w 334"/>
                  <a:gd name="T9" fmla="*/ 260 h 260"/>
                  <a:gd name="T10" fmla="*/ 92 w 334"/>
                  <a:gd name="T11" fmla="*/ 188 h 260"/>
                  <a:gd name="T12" fmla="*/ 196 w 334"/>
                  <a:gd name="T13" fmla="*/ 120 h 260"/>
                  <a:gd name="T14" fmla="*/ 316 w 334"/>
                  <a:gd name="T15" fmla="*/ 0 h 260"/>
                  <a:gd name="T16" fmla="*/ 328 w 334"/>
                  <a:gd name="T17" fmla="*/ 0 h 26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34"/>
                  <a:gd name="T28" fmla="*/ 0 h 260"/>
                  <a:gd name="T29" fmla="*/ 334 w 334"/>
                  <a:gd name="T30" fmla="*/ 260 h 26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34" h="260">
                    <a:moveTo>
                      <a:pt x="328" y="0"/>
                    </a:moveTo>
                    <a:cubicBezTo>
                      <a:pt x="334" y="49"/>
                      <a:pt x="277" y="69"/>
                      <a:pt x="252" y="100"/>
                    </a:cubicBezTo>
                    <a:cubicBezTo>
                      <a:pt x="263" y="112"/>
                      <a:pt x="269" y="85"/>
                      <a:pt x="288" y="92"/>
                    </a:cubicBezTo>
                    <a:cubicBezTo>
                      <a:pt x="289" y="123"/>
                      <a:pt x="264" y="129"/>
                      <a:pt x="252" y="148"/>
                    </a:cubicBezTo>
                    <a:cubicBezTo>
                      <a:pt x="148" y="163"/>
                      <a:pt x="101" y="255"/>
                      <a:pt x="0" y="260"/>
                    </a:cubicBezTo>
                    <a:cubicBezTo>
                      <a:pt x="16" y="222"/>
                      <a:pt x="60" y="207"/>
                      <a:pt x="92" y="188"/>
                    </a:cubicBezTo>
                    <a:cubicBezTo>
                      <a:pt x="126" y="168"/>
                      <a:pt x="168" y="148"/>
                      <a:pt x="196" y="120"/>
                    </a:cubicBezTo>
                    <a:cubicBezTo>
                      <a:pt x="235" y="82"/>
                      <a:pt x="259" y="24"/>
                      <a:pt x="316" y="0"/>
                    </a:cubicBezTo>
                    <a:cubicBezTo>
                      <a:pt x="320" y="0"/>
                      <a:pt x="324" y="0"/>
                      <a:pt x="328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latin typeface="+mn-lt"/>
                  <a:ea typeface="ＭＳ Ｐゴシック" pitchFamily="34" charset="-128"/>
                </a:endParaRPr>
              </a:p>
            </p:txBody>
          </p:sp>
          <p:sp>
            <p:nvSpPr>
              <p:cNvPr id="37" name="Freeform 601"/>
              <p:cNvSpPr>
                <a:spLocks/>
              </p:cNvSpPr>
              <p:nvPr/>
            </p:nvSpPr>
            <p:spPr bwMode="auto">
              <a:xfrm>
                <a:off x="7227" y="3870"/>
                <a:ext cx="321" cy="210"/>
              </a:xfrm>
              <a:custGeom>
                <a:avLst/>
                <a:gdLst>
                  <a:gd name="T0" fmla="*/ 136 w 136"/>
                  <a:gd name="T1" fmla="*/ 9 h 89"/>
                  <a:gd name="T2" fmla="*/ 0 w 136"/>
                  <a:gd name="T3" fmla="*/ 53 h 89"/>
                  <a:gd name="T4" fmla="*/ 136 w 136"/>
                  <a:gd name="T5" fmla="*/ 9 h 89"/>
                  <a:gd name="T6" fmla="*/ 0 60000 65536"/>
                  <a:gd name="T7" fmla="*/ 0 60000 65536"/>
                  <a:gd name="T8" fmla="*/ 0 60000 65536"/>
                  <a:gd name="T9" fmla="*/ 0 w 136"/>
                  <a:gd name="T10" fmla="*/ 0 h 89"/>
                  <a:gd name="T11" fmla="*/ 136 w 136"/>
                  <a:gd name="T12" fmla="*/ 89 h 8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6" h="89">
                    <a:moveTo>
                      <a:pt x="136" y="9"/>
                    </a:moveTo>
                    <a:cubicBezTo>
                      <a:pt x="122" y="49"/>
                      <a:pt x="38" y="89"/>
                      <a:pt x="0" y="53"/>
                    </a:cubicBezTo>
                    <a:cubicBezTo>
                      <a:pt x="9" y="6"/>
                      <a:pt x="98" y="0"/>
                      <a:pt x="136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latin typeface="+mn-lt"/>
                  <a:ea typeface="ＭＳ Ｐゴシック" pitchFamily="34" charset="-128"/>
                </a:endParaRPr>
              </a:p>
            </p:txBody>
          </p:sp>
          <p:sp>
            <p:nvSpPr>
              <p:cNvPr id="38" name="Freeform 602"/>
              <p:cNvSpPr>
                <a:spLocks/>
              </p:cNvSpPr>
              <p:nvPr/>
            </p:nvSpPr>
            <p:spPr bwMode="auto">
              <a:xfrm>
                <a:off x="7593" y="3976"/>
                <a:ext cx="333" cy="152"/>
              </a:xfrm>
              <a:custGeom>
                <a:avLst/>
                <a:gdLst>
                  <a:gd name="T0" fmla="*/ 77 w 141"/>
                  <a:gd name="T1" fmla="*/ 64 h 64"/>
                  <a:gd name="T2" fmla="*/ 37 w 141"/>
                  <a:gd name="T3" fmla="*/ 64 h 64"/>
                  <a:gd name="T4" fmla="*/ 141 w 141"/>
                  <a:gd name="T5" fmla="*/ 24 h 64"/>
                  <a:gd name="T6" fmla="*/ 77 w 141"/>
                  <a:gd name="T7" fmla="*/ 64 h 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1"/>
                  <a:gd name="T13" fmla="*/ 0 h 64"/>
                  <a:gd name="T14" fmla="*/ 141 w 141"/>
                  <a:gd name="T15" fmla="*/ 64 h 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1" h="64">
                    <a:moveTo>
                      <a:pt x="77" y="64"/>
                    </a:moveTo>
                    <a:cubicBezTo>
                      <a:pt x="64" y="64"/>
                      <a:pt x="50" y="64"/>
                      <a:pt x="37" y="64"/>
                    </a:cubicBezTo>
                    <a:cubicBezTo>
                      <a:pt x="0" y="28"/>
                      <a:pt x="107" y="0"/>
                      <a:pt x="141" y="24"/>
                    </a:cubicBezTo>
                    <a:cubicBezTo>
                      <a:pt x="135" y="53"/>
                      <a:pt x="101" y="53"/>
                      <a:pt x="77" y="6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 dirty="0">
                  <a:latin typeface="+mn-lt"/>
                  <a:ea typeface="ＭＳ Ｐゴシック" pitchFamily="34" charset="-128"/>
                </a:endParaRPr>
              </a:p>
            </p:txBody>
          </p:sp>
        </p:grpSp>
      </p:grpSp>
      <p:grpSp>
        <p:nvGrpSpPr>
          <p:cNvPr id="39" name="Group 38"/>
          <p:cNvGrpSpPr/>
          <p:nvPr/>
        </p:nvGrpSpPr>
        <p:grpSpPr>
          <a:xfrm>
            <a:off x="4888473" y="2531765"/>
            <a:ext cx="474303" cy="474303"/>
            <a:chOff x="4844791" y="2532133"/>
            <a:chExt cx="474303" cy="474303"/>
          </a:xfrm>
        </p:grpSpPr>
        <p:sp>
          <p:nvSpPr>
            <p:cNvPr id="40" name="Oval 39"/>
            <p:cNvSpPr>
              <a:spLocks noChangeAspect="1"/>
            </p:cNvSpPr>
            <p:nvPr/>
          </p:nvSpPr>
          <p:spPr>
            <a:xfrm>
              <a:off x="4844791" y="2532133"/>
              <a:ext cx="474303" cy="47430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 smtClean="0"/>
            </a:p>
          </p:txBody>
        </p:sp>
        <p:pic>
          <p:nvPicPr>
            <p:cNvPr id="41" name="Picture 40" descr="pirate.png"/>
            <p:cNvPicPr>
              <a:picLocks noChangeAspect="1"/>
            </p:cNvPicPr>
            <p:nvPr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66771" y="2683530"/>
              <a:ext cx="228431" cy="171573"/>
            </a:xfrm>
            <a:prstGeom prst="rect">
              <a:avLst/>
            </a:prstGeom>
            <a:ln>
              <a:noFill/>
            </a:ln>
          </p:spPr>
        </p:pic>
        <p:sp>
          <p:nvSpPr>
            <p:cNvPr id="42" name="&quot;No&quot; Symbol 41"/>
            <p:cNvSpPr>
              <a:spLocks noChangeAspect="1"/>
            </p:cNvSpPr>
            <p:nvPr/>
          </p:nvSpPr>
          <p:spPr>
            <a:xfrm>
              <a:off x="4925174" y="2607566"/>
              <a:ext cx="311622" cy="322386"/>
            </a:xfrm>
            <a:prstGeom prst="noSmoking">
              <a:avLst>
                <a:gd name="adj" fmla="val 5880"/>
              </a:avLst>
            </a:prstGeom>
            <a:solidFill>
              <a:schemeClr val="bg2"/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3408597" y="2791748"/>
            <a:ext cx="474303" cy="474303"/>
            <a:chOff x="3389795" y="2886004"/>
            <a:chExt cx="474303" cy="474303"/>
          </a:xfrm>
        </p:grpSpPr>
        <p:sp>
          <p:nvSpPr>
            <p:cNvPr id="44" name="Oval 43"/>
            <p:cNvSpPr>
              <a:spLocks noChangeAspect="1"/>
            </p:cNvSpPr>
            <p:nvPr/>
          </p:nvSpPr>
          <p:spPr>
            <a:xfrm>
              <a:off x="3389795" y="2886004"/>
              <a:ext cx="474303" cy="47430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 smtClean="0"/>
            </a:p>
          </p:txBody>
        </p:sp>
        <p:sp>
          <p:nvSpPr>
            <p:cNvPr id="45" name="Freeform 15"/>
            <p:cNvSpPr>
              <a:spLocks noChangeAspect="1" noEditPoints="1"/>
            </p:cNvSpPr>
            <p:nvPr/>
          </p:nvSpPr>
          <p:spPr bwMode="auto">
            <a:xfrm>
              <a:off x="3513212" y="3010593"/>
              <a:ext cx="225501" cy="224866"/>
            </a:xfrm>
            <a:custGeom>
              <a:avLst/>
              <a:gdLst>
                <a:gd name="T0" fmla="*/ 858 w 1484"/>
                <a:gd name="T1" fmla="*/ 754 h 1500"/>
                <a:gd name="T2" fmla="*/ 912 w 1484"/>
                <a:gd name="T3" fmla="*/ 658 h 1500"/>
                <a:gd name="T4" fmla="*/ 948 w 1484"/>
                <a:gd name="T5" fmla="*/ 512 h 1500"/>
                <a:gd name="T6" fmla="*/ 946 w 1484"/>
                <a:gd name="T7" fmla="*/ 424 h 1500"/>
                <a:gd name="T8" fmla="*/ 912 w 1484"/>
                <a:gd name="T9" fmla="*/ 288 h 1500"/>
                <a:gd name="T10" fmla="*/ 810 w 1484"/>
                <a:gd name="T11" fmla="*/ 138 h 1500"/>
                <a:gd name="T12" fmla="*/ 660 w 1484"/>
                <a:gd name="T13" fmla="*/ 36 h 1500"/>
                <a:gd name="T14" fmla="*/ 524 w 1484"/>
                <a:gd name="T15" fmla="*/ 2 h 1500"/>
                <a:gd name="T16" fmla="*/ 450 w 1484"/>
                <a:gd name="T17" fmla="*/ 0 h 1500"/>
                <a:gd name="T18" fmla="*/ 334 w 1484"/>
                <a:gd name="T19" fmla="*/ 20 h 1500"/>
                <a:gd name="T20" fmla="*/ 174 w 1484"/>
                <a:gd name="T21" fmla="*/ 108 h 1500"/>
                <a:gd name="T22" fmla="*/ 58 w 1484"/>
                <a:gd name="T23" fmla="*/ 248 h 1500"/>
                <a:gd name="T24" fmla="*/ 6 w 1484"/>
                <a:gd name="T25" fmla="*/ 402 h 1500"/>
                <a:gd name="T26" fmla="*/ 0 w 1484"/>
                <a:gd name="T27" fmla="*/ 474 h 1500"/>
                <a:gd name="T28" fmla="*/ 10 w 1484"/>
                <a:gd name="T29" fmla="*/ 568 h 1500"/>
                <a:gd name="T30" fmla="*/ 82 w 1484"/>
                <a:gd name="T31" fmla="*/ 738 h 1500"/>
                <a:gd name="T32" fmla="*/ 210 w 1484"/>
                <a:gd name="T33" fmla="*/ 866 h 1500"/>
                <a:gd name="T34" fmla="*/ 380 w 1484"/>
                <a:gd name="T35" fmla="*/ 938 h 1500"/>
                <a:gd name="T36" fmla="*/ 476 w 1484"/>
                <a:gd name="T37" fmla="*/ 948 h 1500"/>
                <a:gd name="T38" fmla="*/ 580 w 1484"/>
                <a:gd name="T39" fmla="*/ 936 h 1500"/>
                <a:gd name="T40" fmla="*/ 706 w 1484"/>
                <a:gd name="T41" fmla="*/ 888 h 1500"/>
                <a:gd name="T42" fmla="*/ 1240 w 1484"/>
                <a:gd name="T43" fmla="*/ 1458 h 1500"/>
                <a:gd name="T44" fmla="*/ 1274 w 1484"/>
                <a:gd name="T45" fmla="*/ 1484 h 1500"/>
                <a:gd name="T46" fmla="*/ 1326 w 1484"/>
                <a:gd name="T47" fmla="*/ 1500 h 1500"/>
                <a:gd name="T48" fmla="*/ 1382 w 1484"/>
                <a:gd name="T49" fmla="*/ 1494 h 1500"/>
                <a:gd name="T50" fmla="*/ 1430 w 1484"/>
                <a:gd name="T51" fmla="*/ 1468 h 1500"/>
                <a:gd name="T52" fmla="*/ 1460 w 1484"/>
                <a:gd name="T53" fmla="*/ 1436 h 1500"/>
                <a:gd name="T54" fmla="*/ 1480 w 1484"/>
                <a:gd name="T55" fmla="*/ 1384 h 1500"/>
                <a:gd name="T56" fmla="*/ 1480 w 1484"/>
                <a:gd name="T57" fmla="*/ 1330 h 1500"/>
                <a:gd name="T58" fmla="*/ 1460 w 1484"/>
                <a:gd name="T59" fmla="*/ 1278 h 1500"/>
                <a:gd name="T60" fmla="*/ 476 w 1484"/>
                <a:gd name="T61" fmla="*/ 804 h 1500"/>
                <a:gd name="T62" fmla="*/ 376 w 1484"/>
                <a:gd name="T63" fmla="*/ 788 h 1500"/>
                <a:gd name="T64" fmla="*/ 264 w 1484"/>
                <a:gd name="T65" fmla="*/ 728 h 1500"/>
                <a:gd name="T66" fmla="*/ 184 w 1484"/>
                <a:gd name="T67" fmla="*/ 630 h 1500"/>
                <a:gd name="T68" fmla="*/ 146 w 1484"/>
                <a:gd name="T69" fmla="*/ 508 h 1500"/>
                <a:gd name="T70" fmla="*/ 152 w 1484"/>
                <a:gd name="T71" fmla="*/ 406 h 1500"/>
                <a:gd name="T72" fmla="*/ 202 w 1484"/>
                <a:gd name="T73" fmla="*/ 288 h 1500"/>
                <a:gd name="T74" fmla="*/ 290 w 1484"/>
                <a:gd name="T75" fmla="*/ 200 h 1500"/>
                <a:gd name="T76" fmla="*/ 408 w 1484"/>
                <a:gd name="T77" fmla="*/ 150 h 1500"/>
                <a:gd name="T78" fmla="*/ 508 w 1484"/>
                <a:gd name="T79" fmla="*/ 144 h 1500"/>
                <a:gd name="T80" fmla="*/ 632 w 1484"/>
                <a:gd name="T81" fmla="*/ 182 h 1500"/>
                <a:gd name="T82" fmla="*/ 730 w 1484"/>
                <a:gd name="T83" fmla="*/ 264 h 1500"/>
                <a:gd name="T84" fmla="*/ 790 w 1484"/>
                <a:gd name="T85" fmla="*/ 376 h 1500"/>
                <a:gd name="T86" fmla="*/ 806 w 1484"/>
                <a:gd name="T87" fmla="*/ 474 h 1500"/>
                <a:gd name="T88" fmla="*/ 780 w 1484"/>
                <a:gd name="T89" fmla="*/ 602 h 1500"/>
                <a:gd name="T90" fmla="*/ 708 w 1484"/>
                <a:gd name="T91" fmla="*/ 708 h 1500"/>
                <a:gd name="T92" fmla="*/ 604 w 1484"/>
                <a:gd name="T93" fmla="*/ 778 h 1500"/>
                <a:gd name="T94" fmla="*/ 476 w 1484"/>
                <a:gd name="T95" fmla="*/ 804 h 1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484" h="1500">
                  <a:moveTo>
                    <a:pt x="1442" y="1256"/>
                  </a:moveTo>
                  <a:lnTo>
                    <a:pt x="980" y="794"/>
                  </a:lnTo>
                  <a:lnTo>
                    <a:pt x="940" y="836"/>
                  </a:lnTo>
                  <a:lnTo>
                    <a:pt x="858" y="754"/>
                  </a:lnTo>
                  <a:lnTo>
                    <a:pt x="858" y="754"/>
                  </a:lnTo>
                  <a:lnTo>
                    <a:pt x="878" y="724"/>
                  </a:lnTo>
                  <a:lnTo>
                    <a:pt x="896" y="692"/>
                  </a:lnTo>
                  <a:lnTo>
                    <a:pt x="912" y="658"/>
                  </a:lnTo>
                  <a:lnTo>
                    <a:pt x="924" y="624"/>
                  </a:lnTo>
                  <a:lnTo>
                    <a:pt x="936" y="588"/>
                  </a:lnTo>
                  <a:lnTo>
                    <a:pt x="942" y="550"/>
                  </a:lnTo>
                  <a:lnTo>
                    <a:pt x="948" y="512"/>
                  </a:lnTo>
                  <a:lnTo>
                    <a:pt x="950" y="474"/>
                  </a:lnTo>
                  <a:lnTo>
                    <a:pt x="950" y="474"/>
                  </a:lnTo>
                  <a:lnTo>
                    <a:pt x="948" y="450"/>
                  </a:lnTo>
                  <a:lnTo>
                    <a:pt x="946" y="424"/>
                  </a:lnTo>
                  <a:lnTo>
                    <a:pt x="944" y="402"/>
                  </a:lnTo>
                  <a:lnTo>
                    <a:pt x="940" y="378"/>
                  </a:lnTo>
                  <a:lnTo>
                    <a:pt x="928" y="332"/>
                  </a:lnTo>
                  <a:lnTo>
                    <a:pt x="912" y="288"/>
                  </a:lnTo>
                  <a:lnTo>
                    <a:pt x="892" y="248"/>
                  </a:lnTo>
                  <a:lnTo>
                    <a:pt x="868" y="208"/>
                  </a:lnTo>
                  <a:lnTo>
                    <a:pt x="840" y="172"/>
                  </a:lnTo>
                  <a:lnTo>
                    <a:pt x="810" y="138"/>
                  </a:lnTo>
                  <a:lnTo>
                    <a:pt x="776" y="108"/>
                  </a:lnTo>
                  <a:lnTo>
                    <a:pt x="740" y="80"/>
                  </a:lnTo>
                  <a:lnTo>
                    <a:pt x="702" y="56"/>
                  </a:lnTo>
                  <a:lnTo>
                    <a:pt x="660" y="36"/>
                  </a:lnTo>
                  <a:lnTo>
                    <a:pt x="616" y="20"/>
                  </a:lnTo>
                  <a:lnTo>
                    <a:pt x="570" y="8"/>
                  </a:lnTo>
                  <a:lnTo>
                    <a:pt x="548" y="4"/>
                  </a:lnTo>
                  <a:lnTo>
                    <a:pt x="524" y="2"/>
                  </a:lnTo>
                  <a:lnTo>
                    <a:pt x="500" y="0"/>
                  </a:lnTo>
                  <a:lnTo>
                    <a:pt x="476" y="0"/>
                  </a:lnTo>
                  <a:lnTo>
                    <a:pt x="476" y="0"/>
                  </a:lnTo>
                  <a:lnTo>
                    <a:pt x="450" y="0"/>
                  </a:lnTo>
                  <a:lnTo>
                    <a:pt x="426" y="2"/>
                  </a:lnTo>
                  <a:lnTo>
                    <a:pt x="402" y="4"/>
                  </a:lnTo>
                  <a:lnTo>
                    <a:pt x="380" y="8"/>
                  </a:lnTo>
                  <a:lnTo>
                    <a:pt x="334" y="20"/>
                  </a:lnTo>
                  <a:lnTo>
                    <a:pt x="290" y="36"/>
                  </a:lnTo>
                  <a:lnTo>
                    <a:pt x="250" y="56"/>
                  </a:lnTo>
                  <a:lnTo>
                    <a:pt x="210" y="80"/>
                  </a:lnTo>
                  <a:lnTo>
                    <a:pt x="174" y="108"/>
                  </a:lnTo>
                  <a:lnTo>
                    <a:pt x="140" y="138"/>
                  </a:lnTo>
                  <a:lnTo>
                    <a:pt x="110" y="172"/>
                  </a:lnTo>
                  <a:lnTo>
                    <a:pt x="82" y="208"/>
                  </a:lnTo>
                  <a:lnTo>
                    <a:pt x="58" y="248"/>
                  </a:lnTo>
                  <a:lnTo>
                    <a:pt x="38" y="288"/>
                  </a:lnTo>
                  <a:lnTo>
                    <a:pt x="22" y="332"/>
                  </a:lnTo>
                  <a:lnTo>
                    <a:pt x="10" y="378"/>
                  </a:lnTo>
                  <a:lnTo>
                    <a:pt x="6" y="402"/>
                  </a:lnTo>
                  <a:lnTo>
                    <a:pt x="4" y="424"/>
                  </a:lnTo>
                  <a:lnTo>
                    <a:pt x="2" y="450"/>
                  </a:lnTo>
                  <a:lnTo>
                    <a:pt x="0" y="474"/>
                  </a:lnTo>
                  <a:lnTo>
                    <a:pt x="0" y="474"/>
                  </a:lnTo>
                  <a:lnTo>
                    <a:pt x="2" y="498"/>
                  </a:lnTo>
                  <a:lnTo>
                    <a:pt x="4" y="522"/>
                  </a:lnTo>
                  <a:lnTo>
                    <a:pt x="6" y="546"/>
                  </a:lnTo>
                  <a:lnTo>
                    <a:pt x="10" y="568"/>
                  </a:lnTo>
                  <a:lnTo>
                    <a:pt x="22" y="614"/>
                  </a:lnTo>
                  <a:lnTo>
                    <a:pt x="38" y="658"/>
                  </a:lnTo>
                  <a:lnTo>
                    <a:pt x="58" y="700"/>
                  </a:lnTo>
                  <a:lnTo>
                    <a:pt x="82" y="738"/>
                  </a:lnTo>
                  <a:lnTo>
                    <a:pt x="110" y="776"/>
                  </a:lnTo>
                  <a:lnTo>
                    <a:pt x="140" y="808"/>
                  </a:lnTo>
                  <a:lnTo>
                    <a:pt x="174" y="840"/>
                  </a:lnTo>
                  <a:lnTo>
                    <a:pt x="210" y="866"/>
                  </a:lnTo>
                  <a:lnTo>
                    <a:pt x="250" y="890"/>
                  </a:lnTo>
                  <a:lnTo>
                    <a:pt x="290" y="910"/>
                  </a:lnTo>
                  <a:lnTo>
                    <a:pt x="334" y="926"/>
                  </a:lnTo>
                  <a:lnTo>
                    <a:pt x="380" y="938"/>
                  </a:lnTo>
                  <a:lnTo>
                    <a:pt x="402" y="942"/>
                  </a:lnTo>
                  <a:lnTo>
                    <a:pt x="426" y="946"/>
                  </a:lnTo>
                  <a:lnTo>
                    <a:pt x="450" y="946"/>
                  </a:lnTo>
                  <a:lnTo>
                    <a:pt x="476" y="948"/>
                  </a:lnTo>
                  <a:lnTo>
                    <a:pt x="476" y="948"/>
                  </a:lnTo>
                  <a:lnTo>
                    <a:pt x="510" y="946"/>
                  </a:lnTo>
                  <a:lnTo>
                    <a:pt x="546" y="942"/>
                  </a:lnTo>
                  <a:lnTo>
                    <a:pt x="580" y="936"/>
                  </a:lnTo>
                  <a:lnTo>
                    <a:pt x="612" y="928"/>
                  </a:lnTo>
                  <a:lnTo>
                    <a:pt x="644" y="916"/>
                  </a:lnTo>
                  <a:lnTo>
                    <a:pt x="676" y="904"/>
                  </a:lnTo>
                  <a:lnTo>
                    <a:pt x="706" y="888"/>
                  </a:lnTo>
                  <a:lnTo>
                    <a:pt x="734" y="870"/>
                  </a:lnTo>
                  <a:lnTo>
                    <a:pt x="820" y="956"/>
                  </a:lnTo>
                  <a:lnTo>
                    <a:pt x="778" y="996"/>
                  </a:lnTo>
                  <a:lnTo>
                    <a:pt x="1240" y="1458"/>
                  </a:lnTo>
                  <a:lnTo>
                    <a:pt x="1240" y="1458"/>
                  </a:lnTo>
                  <a:lnTo>
                    <a:pt x="1250" y="1468"/>
                  </a:lnTo>
                  <a:lnTo>
                    <a:pt x="1262" y="1476"/>
                  </a:lnTo>
                  <a:lnTo>
                    <a:pt x="1274" y="1484"/>
                  </a:lnTo>
                  <a:lnTo>
                    <a:pt x="1286" y="1490"/>
                  </a:lnTo>
                  <a:lnTo>
                    <a:pt x="1300" y="1494"/>
                  </a:lnTo>
                  <a:lnTo>
                    <a:pt x="1314" y="1498"/>
                  </a:lnTo>
                  <a:lnTo>
                    <a:pt x="1326" y="1500"/>
                  </a:lnTo>
                  <a:lnTo>
                    <a:pt x="1340" y="1500"/>
                  </a:lnTo>
                  <a:lnTo>
                    <a:pt x="1354" y="1500"/>
                  </a:lnTo>
                  <a:lnTo>
                    <a:pt x="1368" y="1498"/>
                  </a:lnTo>
                  <a:lnTo>
                    <a:pt x="1382" y="1494"/>
                  </a:lnTo>
                  <a:lnTo>
                    <a:pt x="1394" y="1490"/>
                  </a:lnTo>
                  <a:lnTo>
                    <a:pt x="1406" y="1484"/>
                  </a:lnTo>
                  <a:lnTo>
                    <a:pt x="1420" y="1476"/>
                  </a:lnTo>
                  <a:lnTo>
                    <a:pt x="1430" y="1468"/>
                  </a:lnTo>
                  <a:lnTo>
                    <a:pt x="1442" y="1458"/>
                  </a:lnTo>
                  <a:lnTo>
                    <a:pt x="1442" y="1458"/>
                  </a:lnTo>
                  <a:lnTo>
                    <a:pt x="1452" y="1448"/>
                  </a:lnTo>
                  <a:lnTo>
                    <a:pt x="1460" y="1436"/>
                  </a:lnTo>
                  <a:lnTo>
                    <a:pt x="1468" y="1424"/>
                  </a:lnTo>
                  <a:lnTo>
                    <a:pt x="1472" y="1412"/>
                  </a:lnTo>
                  <a:lnTo>
                    <a:pt x="1478" y="1398"/>
                  </a:lnTo>
                  <a:lnTo>
                    <a:pt x="1480" y="1384"/>
                  </a:lnTo>
                  <a:lnTo>
                    <a:pt x="1482" y="1370"/>
                  </a:lnTo>
                  <a:lnTo>
                    <a:pt x="1484" y="1358"/>
                  </a:lnTo>
                  <a:lnTo>
                    <a:pt x="1482" y="1344"/>
                  </a:lnTo>
                  <a:lnTo>
                    <a:pt x="1480" y="1330"/>
                  </a:lnTo>
                  <a:lnTo>
                    <a:pt x="1478" y="1316"/>
                  </a:lnTo>
                  <a:lnTo>
                    <a:pt x="1472" y="1304"/>
                  </a:lnTo>
                  <a:lnTo>
                    <a:pt x="1468" y="1290"/>
                  </a:lnTo>
                  <a:lnTo>
                    <a:pt x="1460" y="1278"/>
                  </a:lnTo>
                  <a:lnTo>
                    <a:pt x="1452" y="1268"/>
                  </a:lnTo>
                  <a:lnTo>
                    <a:pt x="1442" y="1256"/>
                  </a:lnTo>
                  <a:lnTo>
                    <a:pt x="1442" y="1256"/>
                  </a:lnTo>
                  <a:close/>
                  <a:moveTo>
                    <a:pt x="476" y="804"/>
                  </a:moveTo>
                  <a:lnTo>
                    <a:pt x="476" y="804"/>
                  </a:lnTo>
                  <a:lnTo>
                    <a:pt x="442" y="802"/>
                  </a:lnTo>
                  <a:lnTo>
                    <a:pt x="408" y="798"/>
                  </a:lnTo>
                  <a:lnTo>
                    <a:pt x="376" y="788"/>
                  </a:lnTo>
                  <a:lnTo>
                    <a:pt x="346" y="778"/>
                  </a:lnTo>
                  <a:lnTo>
                    <a:pt x="318" y="764"/>
                  </a:lnTo>
                  <a:lnTo>
                    <a:pt x="290" y="748"/>
                  </a:lnTo>
                  <a:lnTo>
                    <a:pt x="264" y="728"/>
                  </a:lnTo>
                  <a:lnTo>
                    <a:pt x="242" y="708"/>
                  </a:lnTo>
                  <a:lnTo>
                    <a:pt x="220" y="684"/>
                  </a:lnTo>
                  <a:lnTo>
                    <a:pt x="202" y="658"/>
                  </a:lnTo>
                  <a:lnTo>
                    <a:pt x="184" y="630"/>
                  </a:lnTo>
                  <a:lnTo>
                    <a:pt x="170" y="602"/>
                  </a:lnTo>
                  <a:lnTo>
                    <a:pt x="160" y="572"/>
                  </a:lnTo>
                  <a:lnTo>
                    <a:pt x="152" y="540"/>
                  </a:lnTo>
                  <a:lnTo>
                    <a:pt x="146" y="508"/>
                  </a:lnTo>
                  <a:lnTo>
                    <a:pt x="144" y="474"/>
                  </a:lnTo>
                  <a:lnTo>
                    <a:pt x="144" y="474"/>
                  </a:lnTo>
                  <a:lnTo>
                    <a:pt x="146" y="440"/>
                  </a:lnTo>
                  <a:lnTo>
                    <a:pt x="152" y="406"/>
                  </a:lnTo>
                  <a:lnTo>
                    <a:pt x="160" y="376"/>
                  </a:lnTo>
                  <a:lnTo>
                    <a:pt x="170" y="344"/>
                  </a:lnTo>
                  <a:lnTo>
                    <a:pt x="184" y="316"/>
                  </a:lnTo>
                  <a:lnTo>
                    <a:pt x="202" y="288"/>
                  </a:lnTo>
                  <a:lnTo>
                    <a:pt x="220" y="264"/>
                  </a:lnTo>
                  <a:lnTo>
                    <a:pt x="242" y="240"/>
                  </a:lnTo>
                  <a:lnTo>
                    <a:pt x="264" y="218"/>
                  </a:lnTo>
                  <a:lnTo>
                    <a:pt x="290" y="200"/>
                  </a:lnTo>
                  <a:lnTo>
                    <a:pt x="318" y="182"/>
                  </a:lnTo>
                  <a:lnTo>
                    <a:pt x="346" y="170"/>
                  </a:lnTo>
                  <a:lnTo>
                    <a:pt x="376" y="158"/>
                  </a:lnTo>
                  <a:lnTo>
                    <a:pt x="408" y="150"/>
                  </a:lnTo>
                  <a:lnTo>
                    <a:pt x="442" y="144"/>
                  </a:lnTo>
                  <a:lnTo>
                    <a:pt x="476" y="144"/>
                  </a:lnTo>
                  <a:lnTo>
                    <a:pt x="476" y="144"/>
                  </a:lnTo>
                  <a:lnTo>
                    <a:pt x="508" y="144"/>
                  </a:lnTo>
                  <a:lnTo>
                    <a:pt x="542" y="150"/>
                  </a:lnTo>
                  <a:lnTo>
                    <a:pt x="574" y="158"/>
                  </a:lnTo>
                  <a:lnTo>
                    <a:pt x="604" y="170"/>
                  </a:lnTo>
                  <a:lnTo>
                    <a:pt x="632" y="182"/>
                  </a:lnTo>
                  <a:lnTo>
                    <a:pt x="660" y="200"/>
                  </a:lnTo>
                  <a:lnTo>
                    <a:pt x="686" y="218"/>
                  </a:lnTo>
                  <a:lnTo>
                    <a:pt x="708" y="240"/>
                  </a:lnTo>
                  <a:lnTo>
                    <a:pt x="730" y="264"/>
                  </a:lnTo>
                  <a:lnTo>
                    <a:pt x="748" y="288"/>
                  </a:lnTo>
                  <a:lnTo>
                    <a:pt x="766" y="316"/>
                  </a:lnTo>
                  <a:lnTo>
                    <a:pt x="780" y="344"/>
                  </a:lnTo>
                  <a:lnTo>
                    <a:pt x="790" y="376"/>
                  </a:lnTo>
                  <a:lnTo>
                    <a:pt x="798" y="406"/>
                  </a:lnTo>
                  <a:lnTo>
                    <a:pt x="804" y="440"/>
                  </a:lnTo>
                  <a:lnTo>
                    <a:pt x="806" y="474"/>
                  </a:lnTo>
                  <a:lnTo>
                    <a:pt x="806" y="474"/>
                  </a:lnTo>
                  <a:lnTo>
                    <a:pt x="804" y="508"/>
                  </a:lnTo>
                  <a:lnTo>
                    <a:pt x="798" y="540"/>
                  </a:lnTo>
                  <a:lnTo>
                    <a:pt x="790" y="572"/>
                  </a:lnTo>
                  <a:lnTo>
                    <a:pt x="780" y="602"/>
                  </a:lnTo>
                  <a:lnTo>
                    <a:pt x="766" y="630"/>
                  </a:lnTo>
                  <a:lnTo>
                    <a:pt x="748" y="658"/>
                  </a:lnTo>
                  <a:lnTo>
                    <a:pt x="730" y="684"/>
                  </a:lnTo>
                  <a:lnTo>
                    <a:pt x="708" y="708"/>
                  </a:lnTo>
                  <a:lnTo>
                    <a:pt x="686" y="728"/>
                  </a:lnTo>
                  <a:lnTo>
                    <a:pt x="660" y="748"/>
                  </a:lnTo>
                  <a:lnTo>
                    <a:pt x="632" y="764"/>
                  </a:lnTo>
                  <a:lnTo>
                    <a:pt x="604" y="778"/>
                  </a:lnTo>
                  <a:lnTo>
                    <a:pt x="574" y="788"/>
                  </a:lnTo>
                  <a:lnTo>
                    <a:pt x="542" y="798"/>
                  </a:lnTo>
                  <a:lnTo>
                    <a:pt x="508" y="802"/>
                  </a:lnTo>
                  <a:lnTo>
                    <a:pt x="476" y="804"/>
                  </a:lnTo>
                  <a:lnTo>
                    <a:pt x="476" y="80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</p:grpSp>
      <p:cxnSp>
        <p:nvCxnSpPr>
          <p:cNvPr id="46" name="Straight Arrow Connector 45"/>
          <p:cNvCxnSpPr>
            <a:cxnSpLocks noChangeAspect="1"/>
          </p:cNvCxnSpPr>
          <p:nvPr/>
        </p:nvCxnSpPr>
        <p:spPr>
          <a:xfrm flipV="1">
            <a:off x="1349092" y="2197703"/>
            <a:ext cx="0" cy="1823023"/>
          </a:xfrm>
          <a:prstGeom prst="straightConnector1">
            <a:avLst/>
          </a:prstGeom>
          <a:ln w="38100">
            <a:solidFill>
              <a:schemeClr val="accent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cxnSpLocks noChangeAspect="1"/>
          </p:cNvCxnSpPr>
          <p:nvPr/>
        </p:nvCxnSpPr>
        <p:spPr>
          <a:xfrm>
            <a:off x="1342402" y="4008572"/>
            <a:ext cx="6405060" cy="0"/>
          </a:xfrm>
          <a:prstGeom prst="straightConnector1">
            <a:avLst/>
          </a:prstGeom>
          <a:ln w="38100">
            <a:solidFill>
              <a:schemeClr val="accent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>
            <a:spLocks noChangeAspect="1"/>
          </p:cNvSpPr>
          <p:nvPr/>
        </p:nvSpPr>
        <p:spPr>
          <a:xfrm>
            <a:off x="686311" y="2137715"/>
            <a:ext cx="6297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1"/>
                </a:solidFill>
                <a:latin typeface="+mn-lt"/>
              </a:rPr>
              <a:t>Value</a:t>
            </a:r>
            <a:endParaRPr lang="en-US" sz="14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9" name="TextBox 48"/>
          <p:cNvSpPr txBox="1">
            <a:spLocks noChangeAspect="1"/>
          </p:cNvSpPr>
          <p:nvPr/>
        </p:nvSpPr>
        <p:spPr>
          <a:xfrm>
            <a:off x="7754152" y="3634265"/>
            <a:ext cx="865876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dirty="0" smtClean="0">
                <a:solidFill>
                  <a:schemeClr val="accent1"/>
                </a:solidFill>
                <a:latin typeface="+mn-lt"/>
              </a:rPr>
              <a:t>Solution Scope</a:t>
            </a:r>
            <a:endParaRPr lang="en-US" sz="14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50" name="TextBox 49"/>
          <p:cNvSpPr txBox="1">
            <a:spLocks noChangeAspect="1"/>
          </p:cNvSpPr>
          <p:nvPr/>
        </p:nvSpPr>
        <p:spPr>
          <a:xfrm>
            <a:off x="5962482" y="2694566"/>
            <a:ext cx="1342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2"/>
                </a:solidFill>
                <a:latin typeface="+mn-lt"/>
              </a:rPr>
              <a:t>Expand detection and user conversion with analytics</a:t>
            </a:r>
            <a:endParaRPr lang="en-US" sz="1200" dirty="0">
              <a:solidFill>
                <a:schemeClr val="bg2"/>
              </a:solidFill>
              <a:latin typeface="+mn-lt"/>
            </a:endParaRPr>
          </a:p>
        </p:txBody>
      </p:sp>
      <p:grpSp>
        <p:nvGrpSpPr>
          <p:cNvPr id="51" name="Group 50"/>
          <p:cNvGrpSpPr>
            <a:grpSpLocks noChangeAspect="1"/>
          </p:cNvGrpSpPr>
          <p:nvPr/>
        </p:nvGrpSpPr>
        <p:grpSpPr>
          <a:xfrm>
            <a:off x="6409167" y="2193651"/>
            <a:ext cx="475488" cy="475488"/>
            <a:chOff x="5936575" y="572992"/>
            <a:chExt cx="3025398" cy="3025398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6575" y="572992"/>
              <a:ext cx="3025398" cy="3025398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25000"/>
            </a:blip>
            <a:stretch>
              <a:fillRect/>
            </a:stretch>
          </p:blipFill>
          <p:spPr>
            <a:xfrm>
              <a:off x="6945399" y="1678783"/>
              <a:ext cx="1007750" cy="683481"/>
            </a:xfrm>
            <a:prstGeom prst="rect">
              <a:avLst/>
            </a:prstGeom>
          </p:spPr>
        </p:pic>
      </p:grpSp>
      <p:sp>
        <p:nvSpPr>
          <p:cNvPr id="54" name="Rectangle 53"/>
          <p:cNvSpPr/>
          <p:nvPr/>
        </p:nvSpPr>
        <p:spPr>
          <a:xfrm>
            <a:off x="400516" y="1145882"/>
            <a:ext cx="80559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latin typeface="CiscoSansTT ExtraLight"/>
                <a:ea typeface="CiscoSansTT Thin" charset="0"/>
                <a:cs typeface="CiscoSansTT Thin" charset="0"/>
              </a:rPr>
              <a:t>Leverage data available in IP video distribution networks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920212" y="4068259"/>
            <a:ext cx="197170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  <a:latin typeface="+mn-lt"/>
              </a:rPr>
              <a:t>√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3530873" y="4093964"/>
            <a:ext cx="197170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  <a:latin typeface="+mn-lt"/>
              </a:rPr>
              <a:t>√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944364" y="4104917"/>
            <a:ext cx="197170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  <a:latin typeface="+mn-lt"/>
              </a:rPr>
              <a:t>√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123709" y="4116764"/>
            <a:ext cx="1019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  <a:latin typeface="+mn-lt"/>
              </a:rPr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396803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64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2301" y="1201738"/>
            <a:ext cx="8433570" cy="3389312"/>
          </a:xfrm>
        </p:spPr>
        <p:txBody>
          <a:bodyPr/>
          <a:lstStyle/>
          <a:p>
            <a:r>
              <a:rPr lang="en-US" sz="1800" dirty="0"/>
              <a:t>Video </a:t>
            </a:r>
            <a:r>
              <a:rPr lang="en-US" sz="1800" dirty="0" smtClean="0"/>
              <a:t>piracy is moving </a:t>
            </a:r>
            <a:r>
              <a:rPr lang="en-US" sz="1800" dirty="0"/>
              <a:t>to </a:t>
            </a:r>
            <a:r>
              <a:rPr lang="en-US" sz="1800" dirty="0" smtClean="0"/>
              <a:t>online redistribution</a:t>
            </a:r>
          </a:p>
          <a:p>
            <a:r>
              <a:rPr lang="en-US" sz="1800" dirty="0"/>
              <a:t>Cisco’s </a:t>
            </a:r>
            <a:r>
              <a:rPr lang="en-US" sz="1800" dirty="0" smtClean="0"/>
              <a:t>anti-piracy extends security </a:t>
            </a:r>
            <a:r>
              <a:rPr lang="en-US" sz="1800" dirty="0"/>
              <a:t>from ‘Protect’ to ‘Detect &amp; Respond</a:t>
            </a:r>
            <a:r>
              <a:rPr lang="en-US" sz="1800" dirty="0" smtClean="0"/>
              <a:t>’</a:t>
            </a:r>
          </a:p>
          <a:p>
            <a:pPr lvl="1"/>
            <a:r>
              <a:rPr lang="en-US" dirty="0" smtClean="0"/>
              <a:t>Watermark</a:t>
            </a:r>
          </a:p>
          <a:p>
            <a:pPr lvl="1"/>
            <a:r>
              <a:rPr lang="en-US" dirty="0" smtClean="0"/>
              <a:t>Streaming Piracy Prevention</a:t>
            </a:r>
          </a:p>
          <a:p>
            <a:pPr lvl="1"/>
            <a:r>
              <a:rPr lang="en-US" dirty="0" smtClean="0"/>
              <a:t>Credentials Sharing Prevention</a:t>
            </a:r>
          </a:p>
          <a:p>
            <a:r>
              <a:rPr lang="en-US" sz="1800" dirty="0" smtClean="0"/>
              <a:t>This year - greater scale and automation for anti-piracy with analytics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97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687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09474" y="1347788"/>
            <a:ext cx="4173779" cy="3168210"/>
          </a:xfrm>
        </p:spPr>
        <p:txBody>
          <a:bodyPr/>
          <a:lstStyle/>
          <a:p>
            <a:r>
              <a:rPr lang="en-US" sz="1200" dirty="0" smtClean="0"/>
              <a:t>Icon made by </a:t>
            </a:r>
            <a:r>
              <a:rPr lang="en-US" sz="1200" dirty="0" err="1" smtClean="0">
                <a:hlinkClick r:id="rId3" tooltip="Freepik"/>
              </a:rPr>
              <a:t>Freepik</a:t>
            </a:r>
            <a:r>
              <a:rPr lang="en-US" sz="1200" dirty="0"/>
              <a:t> </a:t>
            </a:r>
            <a:r>
              <a:rPr lang="en-US" sz="1200" dirty="0" smtClean="0"/>
              <a:t>from </a:t>
            </a:r>
            <a:r>
              <a:rPr lang="en-US" sz="1200" dirty="0" smtClean="0">
                <a:hlinkClick r:id="rId4" tooltip="Flaticon"/>
              </a:rPr>
              <a:t>www.flaticon.com</a:t>
            </a:r>
            <a:r>
              <a:rPr lang="en-US" sz="1200" dirty="0" smtClean="0"/>
              <a:t> </a:t>
            </a:r>
          </a:p>
          <a:p>
            <a:r>
              <a:rPr lang="en-US" sz="1200" dirty="0"/>
              <a:t>Icon made by </a:t>
            </a:r>
            <a:r>
              <a:rPr lang="en-US" sz="1200" dirty="0" err="1">
                <a:hlinkClick r:id="rId5" tooltip="Smashicons"/>
              </a:rPr>
              <a:t>Smashicons</a:t>
            </a:r>
            <a:r>
              <a:rPr lang="en-US" sz="1200" dirty="0"/>
              <a:t> from </a:t>
            </a:r>
            <a:r>
              <a:rPr lang="en-US" sz="1200" dirty="0">
                <a:hlinkClick r:id="rId4" tooltip="Flaticon"/>
              </a:rPr>
              <a:t>www.flaticon.com</a:t>
            </a:r>
            <a:r>
              <a:rPr lang="en-US" sz="1200" dirty="0"/>
              <a:t> </a:t>
            </a:r>
          </a:p>
          <a:p>
            <a:r>
              <a:rPr lang="en-US" sz="1200" dirty="0"/>
              <a:t>I</a:t>
            </a:r>
            <a:r>
              <a:rPr lang="en-US" sz="1200" dirty="0" smtClean="0"/>
              <a:t>con </a:t>
            </a:r>
            <a:r>
              <a:rPr lang="en-US" sz="1200" dirty="0"/>
              <a:t>made by </a:t>
            </a:r>
            <a:r>
              <a:rPr lang="en-US" sz="1200" dirty="0" err="1">
                <a:hlinkClick r:id="rId6" tooltip="Alessio Atzeni"/>
              </a:rPr>
              <a:t>Alessio</a:t>
            </a:r>
            <a:r>
              <a:rPr lang="en-US" sz="1200" dirty="0">
                <a:hlinkClick r:id="rId6" tooltip="Alessio Atzeni"/>
              </a:rPr>
              <a:t> </a:t>
            </a:r>
            <a:r>
              <a:rPr lang="en-US" sz="1200" dirty="0" err="1">
                <a:hlinkClick r:id="rId6" tooltip="Alessio Atzeni"/>
              </a:rPr>
              <a:t>Atzeni</a:t>
            </a:r>
            <a:r>
              <a:rPr lang="en-US" sz="1200" dirty="0"/>
              <a:t> from </a:t>
            </a:r>
            <a:r>
              <a:rPr lang="en-US" sz="1200" dirty="0">
                <a:hlinkClick r:id="rId4" tooltip="Flaticon"/>
              </a:rPr>
              <a:t>www.flaticon.com</a:t>
            </a:r>
            <a:r>
              <a:rPr lang="en-US" sz="1200" dirty="0"/>
              <a:t> </a:t>
            </a:r>
          </a:p>
          <a:p>
            <a:r>
              <a:rPr lang="en-US" sz="1200" dirty="0" smtClean="0"/>
              <a:t>Icon </a:t>
            </a:r>
            <a:r>
              <a:rPr lang="en-US" sz="1200" dirty="0"/>
              <a:t>made by </a:t>
            </a:r>
            <a:r>
              <a:rPr lang="en-US" sz="1200" dirty="0" err="1">
                <a:hlinkClick r:id="rId7" tooltip="Becris"/>
              </a:rPr>
              <a:t>Becris</a:t>
            </a:r>
            <a:r>
              <a:rPr lang="en-US" sz="1200" dirty="0"/>
              <a:t> from </a:t>
            </a:r>
            <a:r>
              <a:rPr lang="en-US" sz="1200" dirty="0">
                <a:hlinkClick r:id="rId4" tooltip="Flaticon"/>
              </a:rPr>
              <a:t>www.flaticon.com</a:t>
            </a:r>
            <a:r>
              <a:rPr lang="en-US" sz="1200" dirty="0"/>
              <a:t> </a:t>
            </a:r>
          </a:p>
          <a:p>
            <a:r>
              <a:rPr lang="en-US" sz="1200" dirty="0"/>
              <a:t>I</a:t>
            </a:r>
            <a:r>
              <a:rPr lang="en-US" sz="1200" dirty="0" smtClean="0"/>
              <a:t>con </a:t>
            </a:r>
            <a:r>
              <a:rPr lang="en-US" sz="1200" dirty="0"/>
              <a:t>made by </a:t>
            </a:r>
            <a:r>
              <a:rPr lang="en-US" sz="1200" dirty="0" err="1">
                <a:hlinkClick r:id="rId8" tooltip="Eucalyp"/>
              </a:rPr>
              <a:t>Eucalyp</a:t>
            </a:r>
            <a:r>
              <a:rPr lang="en-US" sz="1200" dirty="0"/>
              <a:t> from </a:t>
            </a:r>
            <a:r>
              <a:rPr lang="en-US" sz="1200" dirty="0">
                <a:hlinkClick r:id="rId4" tooltip="Flaticon"/>
              </a:rPr>
              <a:t>www.flaticon.com</a:t>
            </a:r>
            <a:r>
              <a:rPr lang="en-US" sz="1200" dirty="0"/>
              <a:t> </a:t>
            </a:r>
            <a:endParaRPr lang="en-US" sz="1200" dirty="0" smtClean="0"/>
          </a:p>
          <a:p>
            <a:r>
              <a:rPr lang="en-US" sz="1200" dirty="0" smtClean="0"/>
              <a:t>Icon </a:t>
            </a:r>
            <a:r>
              <a:rPr lang="en-US" sz="1200" dirty="0"/>
              <a:t>made by </a:t>
            </a:r>
            <a:r>
              <a:rPr lang="en-US" sz="1200" dirty="0">
                <a:hlinkClick r:id="rId9" tooltip="Vectors Market"/>
              </a:rPr>
              <a:t>Vectors Market</a:t>
            </a:r>
            <a:r>
              <a:rPr lang="en-US" sz="1200" dirty="0"/>
              <a:t> from </a:t>
            </a:r>
            <a:r>
              <a:rPr lang="en-US" sz="1200" dirty="0">
                <a:hlinkClick r:id="rId4" tooltip="Flaticon"/>
              </a:rPr>
              <a:t>www.flaticon.com</a:t>
            </a:r>
            <a:r>
              <a:rPr lang="en-US" sz="1200" dirty="0"/>
              <a:t> </a:t>
            </a:r>
            <a:endParaRPr lang="en-US" sz="1200" dirty="0" smtClean="0"/>
          </a:p>
          <a:p>
            <a:r>
              <a:rPr lang="en-US" sz="1200" dirty="0"/>
              <a:t>I</a:t>
            </a:r>
            <a:r>
              <a:rPr lang="en-US" sz="1200" dirty="0" smtClean="0"/>
              <a:t>con </a:t>
            </a:r>
            <a:r>
              <a:rPr lang="en-US" sz="1200" dirty="0"/>
              <a:t>made by </a:t>
            </a:r>
            <a:r>
              <a:rPr lang="en-US" sz="1200" dirty="0" err="1">
                <a:hlinkClick r:id="rId10" tooltip="Gregor Cresnar"/>
              </a:rPr>
              <a:t>Gregor</a:t>
            </a:r>
            <a:r>
              <a:rPr lang="en-US" sz="1200" dirty="0">
                <a:hlinkClick r:id="rId10" tooltip="Gregor Cresnar"/>
              </a:rPr>
              <a:t> </a:t>
            </a:r>
            <a:r>
              <a:rPr lang="en-US" sz="1200" dirty="0" err="1">
                <a:hlinkClick r:id="rId10" tooltip="Gregor Cresnar"/>
              </a:rPr>
              <a:t>Cresnar</a:t>
            </a:r>
            <a:r>
              <a:rPr lang="en-US" sz="1200" dirty="0"/>
              <a:t> from </a:t>
            </a:r>
            <a:r>
              <a:rPr lang="en-US" sz="1200" dirty="0">
                <a:hlinkClick r:id="rId4" tooltip="Flaticon"/>
              </a:rPr>
              <a:t>www.flaticon.com</a:t>
            </a:r>
            <a:r>
              <a:rPr lang="en-US" sz="1200" dirty="0"/>
              <a:t> </a:t>
            </a:r>
          </a:p>
          <a:p>
            <a:endParaRPr lang="en-US" sz="1200" dirty="0"/>
          </a:p>
          <a:p>
            <a:endParaRPr lang="en-US" sz="1200" dirty="0"/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435696" y="1347788"/>
            <a:ext cx="1985216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 algn="l" defTabSz="684213" rtl="0" eaLnBrk="1" fontAlgn="base" hangingPunct="1">
              <a:lnSpc>
                <a:spcPct val="95000"/>
              </a:lnSpc>
              <a:spcBef>
                <a:spcPts val="111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37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1pPr>
            <a:lvl2pPr marL="507895" indent="-215855" algn="l" defTabSz="684213" rtl="0" eaLnBrk="1" fontAlgn="base" hangingPunct="1">
              <a:lnSpc>
                <a:spcPct val="95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8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2pPr>
            <a:lvl3pPr marL="747558" indent="-171415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6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3pPr>
            <a:lvl4pPr marL="911035" indent="-171415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4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4pPr>
            <a:lvl5pPr marL="1082450" indent="-168240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2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ABI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Research</a:t>
            </a:r>
          </a:p>
          <a:p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</a:rPr>
              <a:t>Sandvine</a:t>
            </a:r>
            <a:endParaRPr lang="en-US" sz="12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UK Government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The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Guardian</a:t>
            </a:r>
          </a:p>
          <a:p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</a:rPr>
              <a:t>LaunchLeap</a:t>
            </a:r>
            <a:endParaRPr lang="en-US" sz="12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Anatomy Media</a:t>
            </a:r>
          </a:p>
          <a:p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</a:rPr>
              <a:t>YouGov</a:t>
            </a:r>
            <a:endParaRPr lang="en-US" sz="12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200" dirty="0" smtClean="0">
                <a:hlinkClick r:id="rId11"/>
              </a:rPr>
              <a:t>S&amp;P Global</a:t>
            </a:r>
            <a:endParaRPr lang="en-US" sz="1200" dirty="0" smtClean="0"/>
          </a:p>
          <a:p>
            <a:r>
              <a:rPr lang="en-US" sz="1200" dirty="0" err="1" smtClean="0">
                <a:hlinkClick r:id="rId12"/>
              </a:rPr>
              <a:t>Dataxis</a:t>
            </a:r>
            <a:endParaRPr lang="en-US" sz="1200" dirty="0" smtClean="0"/>
          </a:p>
          <a:p>
            <a:r>
              <a:rPr lang="en-US" sz="1200" dirty="0" smtClean="0">
                <a:hlinkClick r:id="rId13"/>
              </a:rPr>
              <a:t>Forbes</a:t>
            </a:r>
            <a:endParaRPr lang="en-US" sz="1200" b="1" dirty="0" smtClean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 smtClean="0"/>
          </a:p>
          <a:p>
            <a:endParaRPr lang="en-US" sz="1200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2620781" y="1347788"/>
            <a:ext cx="1985216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 algn="l" defTabSz="684213" rtl="0" eaLnBrk="1" fontAlgn="base" hangingPunct="1">
              <a:lnSpc>
                <a:spcPct val="95000"/>
              </a:lnSpc>
              <a:spcBef>
                <a:spcPts val="111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37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1pPr>
            <a:lvl2pPr marL="507895" indent="-215855" algn="l" defTabSz="684213" rtl="0" eaLnBrk="1" fontAlgn="base" hangingPunct="1">
              <a:lnSpc>
                <a:spcPct val="95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8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2pPr>
            <a:lvl3pPr marL="747558" indent="-171415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6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3pPr>
            <a:lvl4pPr marL="911035" indent="-171415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4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4pPr>
            <a:lvl5pPr marL="1082450" indent="-168240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2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hlinkClick r:id="rId14"/>
              </a:rPr>
              <a:t>MUSO</a:t>
            </a:r>
            <a:endParaRPr lang="en-US" sz="1200" dirty="0" smtClean="0"/>
          </a:p>
          <a:p>
            <a:r>
              <a:rPr lang="en-US" sz="1200" dirty="0" smtClean="0">
                <a:hlinkClick r:id="rId15"/>
              </a:rPr>
              <a:t>Hollywood Reporter</a:t>
            </a:r>
            <a:endParaRPr lang="en-US" sz="1200" dirty="0" smtClean="0"/>
          </a:p>
          <a:p>
            <a:r>
              <a:rPr lang="en-US" sz="1200" dirty="0" smtClean="0"/>
              <a:t>Bloomberg</a:t>
            </a:r>
          </a:p>
          <a:p>
            <a:r>
              <a:rPr lang="en-US" sz="1200" dirty="0" smtClean="0"/>
              <a:t>PwC</a:t>
            </a:r>
          </a:p>
          <a:p>
            <a:r>
              <a:rPr lang="en-US" sz="1200" dirty="0"/>
              <a:t>Parks </a:t>
            </a:r>
            <a:r>
              <a:rPr lang="en-US" sz="1200" dirty="0" smtClean="0"/>
              <a:t>Associates</a:t>
            </a:r>
          </a:p>
          <a:p>
            <a:r>
              <a:rPr lang="en-US" sz="1200" smtClean="0"/>
              <a:t>Ovum</a:t>
            </a:r>
            <a:endParaRPr lang="en-US" sz="1200" dirty="0"/>
          </a:p>
          <a:p>
            <a:endParaRPr lang="en-US" sz="1200" b="1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 smtClean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117961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State of Piracy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21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IP Effect: Online Video Piracy Is Growing</a:t>
            </a:r>
            <a:endParaRPr lang="en-US" dirty="0"/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437766" y="1098405"/>
            <a:ext cx="8246054" cy="605614"/>
          </a:xfrm>
          <a:prstGeom prst="rect">
            <a:avLst/>
          </a:prstGeom>
        </p:spPr>
        <p:txBody>
          <a:bodyPr/>
          <a:lstStyle>
            <a:lvl1pPr marL="169863" indent="-169863" algn="l" defTabSz="684213" rtl="0" eaLnBrk="1" fontAlgn="base" hangingPunct="1">
              <a:lnSpc>
                <a:spcPct val="95000"/>
              </a:lnSpc>
              <a:spcBef>
                <a:spcPts val="1075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lang="en-US" sz="15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Video transformation to IP network infrastructure and connected devices drives adoption of online video – both legal and illegal</a:t>
            </a:r>
          </a:p>
          <a:p>
            <a:pPr lvl="1"/>
            <a:endParaRPr lang="en-US" sz="1200" dirty="0" smtClean="0">
              <a:sym typeface="Wingdings" panose="05000000000000000000" pitchFamily="2" charset="2"/>
            </a:endParaRP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/>
          </p:nvPr>
        </p:nvGraphicFramePr>
        <p:xfrm>
          <a:off x="593942" y="2320758"/>
          <a:ext cx="4321559" cy="22447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809456" y="4514226"/>
            <a:ext cx="23889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Source: MUSO global sample piracy reports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4107" y="1877066"/>
            <a:ext cx="3183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User visits to piracy sites grew 129% between 2015 and 2016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85854" y="1877066"/>
            <a:ext cx="3597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Kodi</a:t>
            </a: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, which simplifies the illegal streaming experience, grows in popularity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31015" y="4514226"/>
            <a:ext cx="291947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Sources: ABI Research, </a:t>
            </a:r>
            <a:r>
              <a:rPr lang="en-US" sz="800" dirty="0" err="1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Sandvine</a:t>
            </a:r>
            <a:r>
              <a:rPr lang="en-US" sz="8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, UK Government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l="20547" t="14274" r="30095" b="6824"/>
          <a:stretch/>
        </p:blipFill>
        <p:spPr>
          <a:xfrm>
            <a:off x="7244315" y="3203622"/>
            <a:ext cx="1766681" cy="1310604"/>
          </a:xfrm>
          <a:prstGeom prst="rect">
            <a:avLst/>
          </a:prstGeom>
        </p:spPr>
      </p:pic>
      <p:sp>
        <p:nvSpPr>
          <p:cNvPr id="17" name="Text Placeholder 3"/>
          <p:cNvSpPr txBox="1">
            <a:spLocks/>
          </p:cNvSpPr>
          <p:nvPr/>
        </p:nvSpPr>
        <p:spPr>
          <a:xfrm>
            <a:off x="5131016" y="2569709"/>
            <a:ext cx="3334254" cy="1674085"/>
          </a:xfrm>
          <a:prstGeom prst="rect">
            <a:avLst/>
          </a:prstGeom>
        </p:spPr>
        <p:txBody>
          <a:bodyPr/>
          <a:lstStyle>
            <a:lvl1pPr marL="169863" indent="-169863" algn="l" defTabSz="684213" rtl="0" eaLnBrk="1" fontAlgn="base" hangingPunct="1">
              <a:lnSpc>
                <a:spcPct val="95000"/>
              </a:lnSpc>
              <a:spcBef>
                <a:spcPts val="1075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lang="en-US" sz="15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40 million active users</a:t>
            </a:r>
          </a:p>
          <a:p>
            <a:r>
              <a:rPr lang="en-US" sz="1200" b="1" dirty="0" smtClean="0"/>
              <a:t>UK: </a:t>
            </a:r>
            <a:r>
              <a:rPr lang="en-US" sz="1200" dirty="0" smtClean="0"/>
              <a:t>13</a:t>
            </a:r>
            <a:r>
              <a:rPr lang="en-US" sz="1200" dirty="0"/>
              <a:t>% of </a:t>
            </a:r>
            <a:r>
              <a:rPr lang="en-US" sz="1200" dirty="0" smtClean="0"/>
              <a:t>infringers</a:t>
            </a:r>
          </a:p>
          <a:p>
            <a:r>
              <a:rPr lang="en-US" sz="1200" b="1" dirty="0" smtClean="0">
                <a:sym typeface="Wingdings" panose="05000000000000000000" pitchFamily="2" charset="2"/>
              </a:rPr>
              <a:t>N. America:</a:t>
            </a:r>
            <a:r>
              <a:rPr lang="en-US" sz="1200" dirty="0" smtClean="0">
                <a:sym typeface="Wingdings" panose="05000000000000000000" pitchFamily="2" charset="2"/>
              </a:rPr>
              <a:t> 68.6</a:t>
            </a:r>
            <a:r>
              <a:rPr lang="en-US" sz="1200" dirty="0">
                <a:sym typeface="Wingdings" panose="05000000000000000000" pitchFamily="2" charset="2"/>
              </a:rPr>
              <a:t>% of </a:t>
            </a:r>
            <a:r>
              <a:rPr lang="en-US" sz="1200" dirty="0" smtClean="0">
                <a:sym typeface="Wingdings" panose="05000000000000000000" pitchFamily="2" charset="2"/>
              </a:rPr>
              <a:t>HH </a:t>
            </a:r>
            <a:br>
              <a:rPr lang="en-US" sz="1200" dirty="0" smtClean="0">
                <a:sym typeface="Wingdings" panose="05000000000000000000" pitchFamily="2" charset="2"/>
              </a:rPr>
            </a:br>
            <a:r>
              <a:rPr lang="en-US" sz="1200" dirty="0" smtClean="0">
                <a:sym typeface="Wingdings" panose="05000000000000000000" pitchFamily="2" charset="2"/>
              </a:rPr>
              <a:t>that </a:t>
            </a:r>
            <a:r>
              <a:rPr lang="en-US" sz="1200" dirty="0">
                <a:sym typeface="Wingdings" panose="05000000000000000000" pitchFamily="2" charset="2"/>
              </a:rPr>
              <a:t>have a </a:t>
            </a:r>
            <a:r>
              <a:rPr lang="en-US" sz="1200" dirty="0" smtClean="0">
                <a:sym typeface="Wingdings" panose="05000000000000000000" pitchFamily="2" charset="2"/>
              </a:rPr>
              <a:t> </a:t>
            </a:r>
            <a:r>
              <a:rPr lang="en-US" sz="1200" dirty="0" err="1" smtClean="0">
                <a:sym typeface="Wingdings" panose="05000000000000000000" pitchFamily="2" charset="2"/>
              </a:rPr>
              <a:t>Kodi</a:t>
            </a:r>
            <a:r>
              <a:rPr lang="en-US" sz="1200" dirty="0" smtClean="0">
                <a:sym typeface="Wingdings" panose="05000000000000000000" pitchFamily="2" charset="2"/>
              </a:rPr>
              <a:t> </a:t>
            </a:r>
            <a:r>
              <a:rPr lang="en-US" sz="1200" dirty="0">
                <a:sym typeface="Wingdings" panose="05000000000000000000" pitchFamily="2" charset="2"/>
              </a:rPr>
              <a:t>device </a:t>
            </a:r>
            <a:r>
              <a:rPr lang="en-US" sz="1200" dirty="0" smtClean="0">
                <a:sym typeface="Wingdings" panose="05000000000000000000" pitchFamily="2" charset="2"/>
              </a:rPr>
              <a:t/>
            </a:r>
            <a:br>
              <a:rPr lang="en-US" sz="1200" dirty="0" smtClean="0">
                <a:sym typeface="Wingdings" panose="05000000000000000000" pitchFamily="2" charset="2"/>
              </a:rPr>
            </a:br>
            <a:r>
              <a:rPr lang="en-US" sz="1200" dirty="0" smtClean="0">
                <a:sym typeface="Wingdings" panose="05000000000000000000" pitchFamily="2" charset="2"/>
              </a:rPr>
              <a:t>(</a:t>
            </a:r>
            <a:r>
              <a:rPr lang="en-US" sz="1200" dirty="0">
                <a:sym typeface="Wingdings" panose="05000000000000000000" pitchFamily="2" charset="2"/>
              </a:rPr>
              <a:t>8.8% of HH population) </a:t>
            </a:r>
            <a:r>
              <a:rPr lang="en-US" sz="1200" dirty="0" smtClean="0">
                <a:sym typeface="Wingdings" panose="05000000000000000000" pitchFamily="2" charset="2"/>
              </a:rPr>
              <a:t/>
            </a:r>
            <a:br>
              <a:rPr lang="en-US" sz="1200" dirty="0" smtClean="0">
                <a:sym typeface="Wingdings" panose="05000000000000000000" pitchFamily="2" charset="2"/>
              </a:rPr>
            </a:br>
            <a:r>
              <a:rPr lang="en-US" sz="1200" dirty="0" smtClean="0">
                <a:sym typeface="Wingdings" panose="05000000000000000000" pitchFamily="2" charset="2"/>
              </a:rPr>
              <a:t>access </a:t>
            </a:r>
            <a:r>
              <a:rPr lang="en-US" sz="1200" dirty="0">
                <a:sym typeface="Wingdings" panose="05000000000000000000" pitchFamily="2" charset="2"/>
              </a:rPr>
              <a:t>unlicensed </a:t>
            </a:r>
            <a:r>
              <a:rPr lang="en-US" sz="1200" dirty="0" smtClean="0">
                <a:sym typeface="Wingdings" panose="05000000000000000000" pitchFamily="2" charset="2"/>
              </a:rPr>
              <a:t>content</a:t>
            </a:r>
            <a:endParaRPr lang="en-US" sz="1200" b="1" dirty="0" smtClean="0"/>
          </a:p>
        </p:txBody>
      </p:sp>
    </p:spTree>
    <p:extLst>
      <p:ext uri="{BB962C8B-B14F-4D97-AF65-F5344CB8AC3E}">
        <p14:creationId xmlns:p14="http://schemas.microsoft.com/office/powerpoint/2010/main" val="176259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6026194" y="1824685"/>
            <a:ext cx="2655029" cy="81257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1" name="Rectangle 30"/>
          <p:cNvSpPr/>
          <p:nvPr/>
        </p:nvSpPr>
        <p:spPr>
          <a:xfrm>
            <a:off x="3271655" y="1824685"/>
            <a:ext cx="2655029" cy="812575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0" name="Rectangle 29"/>
          <p:cNvSpPr/>
          <p:nvPr/>
        </p:nvSpPr>
        <p:spPr>
          <a:xfrm>
            <a:off x="517115" y="1824685"/>
            <a:ext cx="2655029" cy="8125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Starting with Millennials, Streaming Piracy Can Become a Social Norm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17115" y="2637261"/>
            <a:ext cx="2655029" cy="841918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5" name="Rectangle 14"/>
          <p:cNvSpPr/>
          <p:nvPr/>
        </p:nvSpPr>
        <p:spPr>
          <a:xfrm>
            <a:off x="3271655" y="2637261"/>
            <a:ext cx="2655029" cy="841918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6" name="Rectangle 15"/>
          <p:cNvSpPr/>
          <p:nvPr/>
        </p:nvSpPr>
        <p:spPr>
          <a:xfrm>
            <a:off x="6026195" y="2637261"/>
            <a:ext cx="2655029" cy="841918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1077433" y="1864486"/>
            <a:ext cx="15343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2"/>
                </a:solidFill>
                <a:latin typeface="+mn-lt"/>
              </a:rPr>
              <a:t>&gt;50%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7115" y="2812377"/>
            <a:ext cx="26550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+mn-lt"/>
              </a:rPr>
              <a:t>w</a:t>
            </a:r>
            <a:r>
              <a:rPr lang="en-US" sz="1400" dirty="0" smtClean="0">
                <a:latin typeface="+mn-lt"/>
              </a:rPr>
              <a:t>atch content illegally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75489" y="1863716"/>
            <a:ext cx="12266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2"/>
                </a:solidFill>
                <a:latin typeface="+mn-lt"/>
              </a:rPr>
              <a:t>47%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71655" y="2812377"/>
            <a:ext cx="2655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subscribe </a:t>
            </a:r>
            <a:r>
              <a:rPr lang="en-US" sz="1400" dirty="0">
                <a:latin typeface="+mn-lt"/>
              </a:rPr>
              <a:t>to legal OTT </a:t>
            </a:r>
            <a:r>
              <a:rPr lang="en-US" sz="1400" dirty="0" smtClean="0">
                <a:latin typeface="+mn-lt"/>
              </a:rPr>
              <a:t>service but also </a:t>
            </a:r>
            <a:r>
              <a:rPr lang="en-US" sz="1400" dirty="0">
                <a:latin typeface="+mn-lt"/>
              </a:rPr>
              <a:t>watch </a:t>
            </a:r>
            <a:r>
              <a:rPr lang="en-US" sz="1400" dirty="0" smtClean="0">
                <a:latin typeface="+mn-lt"/>
              </a:rPr>
              <a:t>illegal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67759" y="1863716"/>
            <a:ext cx="12266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2"/>
                </a:solidFill>
                <a:latin typeface="+mn-lt"/>
              </a:rPr>
              <a:t>37%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26194" y="2812377"/>
            <a:ext cx="26550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+mn-lt"/>
              </a:rPr>
              <a:t>o</a:t>
            </a:r>
            <a:r>
              <a:rPr lang="en-US" sz="1400" dirty="0" smtClean="0">
                <a:latin typeface="+mn-lt"/>
              </a:rPr>
              <a:t>f total pirate video users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37766" y="4540918"/>
            <a:ext cx="319077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Sources: The Guardian; </a:t>
            </a:r>
            <a:r>
              <a:rPr lang="en-US" sz="800" dirty="0" err="1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LaunchLeap</a:t>
            </a:r>
            <a:r>
              <a:rPr lang="en-US" sz="8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; Anatomy Media; </a:t>
            </a:r>
            <a:r>
              <a:rPr lang="en-US" sz="800" dirty="0" err="1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YouGov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9" name="Text Placeholder 3"/>
          <p:cNvSpPr txBox="1">
            <a:spLocks/>
          </p:cNvSpPr>
          <p:nvPr/>
        </p:nvSpPr>
        <p:spPr>
          <a:xfrm>
            <a:off x="437766" y="1326995"/>
            <a:ext cx="8246054" cy="377024"/>
          </a:xfrm>
          <a:prstGeom prst="rect">
            <a:avLst/>
          </a:prstGeom>
        </p:spPr>
        <p:txBody>
          <a:bodyPr/>
          <a:lstStyle>
            <a:lvl1pPr marL="169863" indent="-169863" algn="l" defTabSz="684213" rtl="0" eaLnBrk="1" fontAlgn="base" hangingPunct="1">
              <a:lnSpc>
                <a:spcPct val="95000"/>
              </a:lnSpc>
              <a:spcBef>
                <a:spcPts val="1075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lang="en-US" sz="15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Streaming piracy is prevalent among younger generations (18-34)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79141" y="3649335"/>
            <a:ext cx="830208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36">
              <a:spcAft>
                <a:spcPts val="600"/>
              </a:spcAft>
            </a:pPr>
            <a:r>
              <a:rPr lang="en-US" sz="1600" dirty="0" smtClean="0">
                <a:latin typeface="+mn-lt"/>
              </a:rPr>
              <a:t>Piracy habits are likely </a:t>
            </a:r>
            <a:r>
              <a:rPr lang="en-US" sz="1600" dirty="0">
                <a:latin typeface="+mn-lt"/>
              </a:rPr>
              <a:t>to continue as this young generation </a:t>
            </a:r>
            <a:r>
              <a:rPr lang="en-US" sz="1600" dirty="0" smtClean="0">
                <a:latin typeface="+mn-lt"/>
              </a:rPr>
              <a:t>matures</a:t>
            </a:r>
          </a:p>
          <a:p>
            <a:pPr marL="228586" indent="-171450">
              <a:buFont typeface="Arial" panose="020B0604020202020204" pitchFamily="34" charset="0"/>
              <a:buChar char="•"/>
            </a:pPr>
            <a:r>
              <a:rPr lang="en-US" sz="1050" dirty="0" smtClean="0">
                <a:latin typeface="+mn-lt"/>
              </a:rPr>
              <a:t>Even </a:t>
            </a:r>
            <a:r>
              <a:rPr lang="en-US" sz="1050" dirty="0">
                <a:latin typeface="+mn-lt"/>
              </a:rPr>
              <a:t>when they earn more, their reference point is free/freemium Internet economy rather than paid media </a:t>
            </a:r>
            <a:r>
              <a:rPr lang="en-US" sz="1050" dirty="0" smtClean="0">
                <a:latin typeface="+mn-lt"/>
              </a:rPr>
              <a:t>for previous generations</a:t>
            </a:r>
          </a:p>
          <a:p>
            <a:pPr marL="228586" indent="-171450">
              <a:buFont typeface="Arial" panose="020B0604020202020204" pitchFamily="34" charset="0"/>
              <a:buChar char="•"/>
            </a:pPr>
            <a:r>
              <a:rPr lang="en-US" sz="1050" dirty="0" smtClean="0">
                <a:latin typeface="+mn-lt"/>
              </a:rPr>
              <a:t>They </a:t>
            </a:r>
            <a:r>
              <a:rPr lang="en-US" sz="1050" dirty="0">
                <a:latin typeface="+mn-lt"/>
              </a:rPr>
              <a:t>already have the technical know-how to access </a:t>
            </a:r>
            <a:r>
              <a:rPr lang="en-US" sz="1050" dirty="0" smtClean="0">
                <a:latin typeface="+mn-lt"/>
              </a:rPr>
              <a:t>illegal </a:t>
            </a:r>
            <a:r>
              <a:rPr lang="en-US" sz="1050" dirty="0">
                <a:latin typeface="+mn-lt"/>
              </a:rPr>
              <a:t>services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7514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" name="Group 678"/>
          <p:cNvGrpSpPr>
            <a:grpSpLocks noChangeAspect="1"/>
          </p:cNvGrpSpPr>
          <p:nvPr/>
        </p:nvGrpSpPr>
        <p:grpSpPr bwMode="auto">
          <a:xfrm>
            <a:off x="6011505" y="3531888"/>
            <a:ext cx="2953497" cy="1420459"/>
            <a:chOff x="540" y="729"/>
            <a:chExt cx="4670" cy="2246"/>
          </a:xfr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50000">
                <a:schemeClr val="tx1">
                  <a:lumMod val="25000"/>
                  <a:lumOff val="75000"/>
                </a:schemeClr>
              </a:gs>
              <a:gs pos="100000">
                <a:schemeClr val="tx1">
                  <a:lumMod val="10000"/>
                  <a:lumOff val="90000"/>
                </a:schemeClr>
              </a:gs>
            </a:gsLst>
            <a:lin ang="5400000" scaled="1"/>
            <a:tileRect/>
          </a:gradFill>
        </p:grpSpPr>
        <p:grpSp>
          <p:nvGrpSpPr>
            <p:cNvPr id="191" name="Group 879"/>
            <p:cNvGrpSpPr>
              <a:grpSpLocks/>
            </p:cNvGrpSpPr>
            <p:nvPr/>
          </p:nvGrpSpPr>
          <p:grpSpPr bwMode="auto">
            <a:xfrm>
              <a:off x="563" y="729"/>
              <a:ext cx="4647" cy="2170"/>
              <a:chOff x="563" y="729"/>
              <a:chExt cx="4647" cy="2170"/>
            </a:xfrm>
            <a:grpFill/>
          </p:grpSpPr>
          <p:sp>
            <p:nvSpPr>
              <p:cNvPr id="539" name="Freeform 679"/>
              <p:cNvSpPr>
                <a:spLocks/>
              </p:cNvSpPr>
              <p:nvPr/>
            </p:nvSpPr>
            <p:spPr bwMode="auto">
              <a:xfrm>
                <a:off x="4529" y="2728"/>
                <a:ext cx="63" cy="52"/>
              </a:xfrm>
              <a:custGeom>
                <a:avLst/>
                <a:gdLst>
                  <a:gd name="T0" fmla="*/ 21 w 105"/>
                  <a:gd name="T1" fmla="*/ 6 h 86"/>
                  <a:gd name="T2" fmla="*/ 16 w 105"/>
                  <a:gd name="T3" fmla="*/ 19 h 86"/>
                  <a:gd name="T4" fmla="*/ 13 w 105"/>
                  <a:gd name="T5" fmla="*/ 36 h 86"/>
                  <a:gd name="T6" fmla="*/ 15 w 105"/>
                  <a:gd name="T7" fmla="*/ 53 h 86"/>
                  <a:gd name="T8" fmla="*/ 7 w 105"/>
                  <a:gd name="T9" fmla="*/ 48 h 86"/>
                  <a:gd name="T10" fmla="*/ 5 w 105"/>
                  <a:gd name="T11" fmla="*/ 65 h 86"/>
                  <a:gd name="T12" fmla="*/ 12 w 105"/>
                  <a:gd name="T13" fmla="*/ 78 h 86"/>
                  <a:gd name="T14" fmla="*/ 6 w 105"/>
                  <a:gd name="T15" fmla="*/ 84 h 86"/>
                  <a:gd name="T16" fmla="*/ 19 w 105"/>
                  <a:gd name="T17" fmla="*/ 84 h 86"/>
                  <a:gd name="T18" fmla="*/ 30 w 105"/>
                  <a:gd name="T19" fmla="*/ 82 h 86"/>
                  <a:gd name="T20" fmla="*/ 38 w 105"/>
                  <a:gd name="T21" fmla="*/ 70 h 86"/>
                  <a:gd name="T22" fmla="*/ 44 w 105"/>
                  <a:gd name="T23" fmla="*/ 72 h 86"/>
                  <a:gd name="T24" fmla="*/ 48 w 105"/>
                  <a:gd name="T25" fmla="*/ 63 h 86"/>
                  <a:gd name="T26" fmla="*/ 55 w 105"/>
                  <a:gd name="T27" fmla="*/ 65 h 86"/>
                  <a:gd name="T28" fmla="*/ 52 w 105"/>
                  <a:gd name="T29" fmla="*/ 74 h 86"/>
                  <a:gd name="T30" fmla="*/ 62 w 105"/>
                  <a:gd name="T31" fmla="*/ 68 h 86"/>
                  <a:gd name="T32" fmla="*/ 67 w 105"/>
                  <a:gd name="T33" fmla="*/ 57 h 86"/>
                  <a:gd name="T34" fmla="*/ 73 w 105"/>
                  <a:gd name="T35" fmla="*/ 46 h 86"/>
                  <a:gd name="T36" fmla="*/ 86 w 105"/>
                  <a:gd name="T37" fmla="*/ 44 h 86"/>
                  <a:gd name="T38" fmla="*/ 88 w 105"/>
                  <a:gd name="T39" fmla="*/ 33 h 86"/>
                  <a:gd name="T40" fmla="*/ 93 w 105"/>
                  <a:gd name="T41" fmla="*/ 24 h 86"/>
                  <a:gd name="T42" fmla="*/ 99 w 105"/>
                  <a:gd name="T43" fmla="*/ 15 h 86"/>
                  <a:gd name="T44" fmla="*/ 102 w 105"/>
                  <a:gd name="T45" fmla="*/ 3 h 86"/>
                  <a:gd name="T46" fmla="*/ 95 w 105"/>
                  <a:gd name="T47" fmla="*/ 6 h 86"/>
                  <a:gd name="T48" fmla="*/ 87 w 105"/>
                  <a:gd name="T49" fmla="*/ 9 h 86"/>
                  <a:gd name="T50" fmla="*/ 76 w 105"/>
                  <a:gd name="T51" fmla="*/ 12 h 86"/>
                  <a:gd name="T52" fmla="*/ 59 w 105"/>
                  <a:gd name="T53" fmla="*/ 14 h 86"/>
                  <a:gd name="T54" fmla="*/ 48 w 105"/>
                  <a:gd name="T55" fmla="*/ 14 h 86"/>
                  <a:gd name="T56" fmla="*/ 37 w 105"/>
                  <a:gd name="T57" fmla="*/ 8 h 86"/>
                  <a:gd name="T58" fmla="*/ 29 w 105"/>
                  <a:gd name="T59" fmla="*/ 3 h 86"/>
                  <a:gd name="T60" fmla="*/ 21 w 105"/>
                  <a:gd name="T61" fmla="*/ 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05" h="86">
                    <a:moveTo>
                      <a:pt x="21" y="6"/>
                    </a:moveTo>
                    <a:cubicBezTo>
                      <a:pt x="21" y="14"/>
                      <a:pt x="17" y="9"/>
                      <a:pt x="16" y="19"/>
                    </a:cubicBezTo>
                    <a:cubicBezTo>
                      <a:pt x="14" y="29"/>
                      <a:pt x="12" y="30"/>
                      <a:pt x="13" y="36"/>
                    </a:cubicBezTo>
                    <a:cubicBezTo>
                      <a:pt x="15" y="42"/>
                      <a:pt x="19" y="53"/>
                      <a:pt x="15" y="53"/>
                    </a:cubicBezTo>
                    <a:cubicBezTo>
                      <a:pt x="10" y="53"/>
                      <a:pt x="10" y="42"/>
                      <a:pt x="7" y="48"/>
                    </a:cubicBezTo>
                    <a:cubicBezTo>
                      <a:pt x="5" y="55"/>
                      <a:pt x="2" y="60"/>
                      <a:pt x="5" y="65"/>
                    </a:cubicBezTo>
                    <a:cubicBezTo>
                      <a:pt x="7" y="71"/>
                      <a:pt x="17" y="76"/>
                      <a:pt x="12" y="78"/>
                    </a:cubicBezTo>
                    <a:cubicBezTo>
                      <a:pt x="7" y="80"/>
                      <a:pt x="0" y="83"/>
                      <a:pt x="6" y="84"/>
                    </a:cubicBezTo>
                    <a:cubicBezTo>
                      <a:pt x="12" y="85"/>
                      <a:pt x="16" y="83"/>
                      <a:pt x="19" y="84"/>
                    </a:cubicBezTo>
                    <a:cubicBezTo>
                      <a:pt x="22" y="85"/>
                      <a:pt x="26" y="86"/>
                      <a:pt x="30" y="82"/>
                    </a:cubicBezTo>
                    <a:cubicBezTo>
                      <a:pt x="34" y="77"/>
                      <a:pt x="36" y="67"/>
                      <a:pt x="38" y="70"/>
                    </a:cubicBezTo>
                    <a:cubicBezTo>
                      <a:pt x="39" y="74"/>
                      <a:pt x="42" y="77"/>
                      <a:pt x="44" y="72"/>
                    </a:cubicBezTo>
                    <a:cubicBezTo>
                      <a:pt x="47" y="67"/>
                      <a:pt x="46" y="57"/>
                      <a:pt x="48" y="63"/>
                    </a:cubicBezTo>
                    <a:cubicBezTo>
                      <a:pt x="50" y="70"/>
                      <a:pt x="57" y="61"/>
                      <a:pt x="55" y="65"/>
                    </a:cubicBezTo>
                    <a:cubicBezTo>
                      <a:pt x="53" y="68"/>
                      <a:pt x="46" y="74"/>
                      <a:pt x="52" y="74"/>
                    </a:cubicBezTo>
                    <a:cubicBezTo>
                      <a:pt x="58" y="74"/>
                      <a:pt x="63" y="72"/>
                      <a:pt x="62" y="68"/>
                    </a:cubicBezTo>
                    <a:cubicBezTo>
                      <a:pt x="61" y="64"/>
                      <a:pt x="64" y="60"/>
                      <a:pt x="67" y="57"/>
                    </a:cubicBezTo>
                    <a:cubicBezTo>
                      <a:pt x="69" y="53"/>
                      <a:pt x="67" y="47"/>
                      <a:pt x="73" y="46"/>
                    </a:cubicBezTo>
                    <a:cubicBezTo>
                      <a:pt x="79" y="44"/>
                      <a:pt x="86" y="48"/>
                      <a:pt x="86" y="44"/>
                    </a:cubicBezTo>
                    <a:cubicBezTo>
                      <a:pt x="87" y="40"/>
                      <a:pt x="85" y="35"/>
                      <a:pt x="88" y="33"/>
                    </a:cubicBezTo>
                    <a:cubicBezTo>
                      <a:pt x="90" y="31"/>
                      <a:pt x="89" y="28"/>
                      <a:pt x="93" y="24"/>
                    </a:cubicBezTo>
                    <a:cubicBezTo>
                      <a:pt x="97" y="21"/>
                      <a:pt x="98" y="18"/>
                      <a:pt x="99" y="15"/>
                    </a:cubicBezTo>
                    <a:cubicBezTo>
                      <a:pt x="101" y="13"/>
                      <a:pt x="105" y="4"/>
                      <a:pt x="102" y="3"/>
                    </a:cubicBezTo>
                    <a:cubicBezTo>
                      <a:pt x="98" y="2"/>
                      <a:pt x="97" y="2"/>
                      <a:pt x="95" y="6"/>
                    </a:cubicBezTo>
                    <a:cubicBezTo>
                      <a:pt x="94" y="9"/>
                      <a:pt x="94" y="9"/>
                      <a:pt x="87" y="9"/>
                    </a:cubicBezTo>
                    <a:cubicBezTo>
                      <a:pt x="80" y="9"/>
                      <a:pt x="83" y="10"/>
                      <a:pt x="76" y="12"/>
                    </a:cubicBezTo>
                    <a:cubicBezTo>
                      <a:pt x="69" y="14"/>
                      <a:pt x="62" y="13"/>
                      <a:pt x="59" y="14"/>
                    </a:cubicBezTo>
                    <a:cubicBezTo>
                      <a:pt x="56" y="16"/>
                      <a:pt x="57" y="19"/>
                      <a:pt x="48" y="14"/>
                    </a:cubicBezTo>
                    <a:cubicBezTo>
                      <a:pt x="39" y="9"/>
                      <a:pt x="44" y="14"/>
                      <a:pt x="37" y="8"/>
                    </a:cubicBezTo>
                    <a:cubicBezTo>
                      <a:pt x="31" y="3"/>
                      <a:pt x="33" y="4"/>
                      <a:pt x="29" y="3"/>
                    </a:cubicBezTo>
                    <a:cubicBezTo>
                      <a:pt x="26" y="1"/>
                      <a:pt x="20" y="0"/>
                      <a:pt x="21" y="6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" name="Freeform 680"/>
              <p:cNvSpPr>
                <a:spLocks/>
              </p:cNvSpPr>
              <p:nvPr/>
            </p:nvSpPr>
            <p:spPr bwMode="auto">
              <a:xfrm>
                <a:off x="4177" y="2224"/>
                <a:ext cx="597" cy="482"/>
              </a:xfrm>
              <a:custGeom>
                <a:avLst/>
                <a:gdLst>
                  <a:gd name="T0" fmla="*/ 24 w 996"/>
                  <a:gd name="T1" fmla="*/ 682 h 802"/>
                  <a:gd name="T2" fmla="*/ 94 w 996"/>
                  <a:gd name="T3" fmla="*/ 670 h 802"/>
                  <a:gd name="T4" fmla="*/ 157 w 996"/>
                  <a:gd name="T5" fmla="*/ 649 h 802"/>
                  <a:gd name="T6" fmla="*/ 218 w 996"/>
                  <a:gd name="T7" fmla="*/ 645 h 802"/>
                  <a:gd name="T8" fmla="*/ 280 w 996"/>
                  <a:gd name="T9" fmla="*/ 609 h 802"/>
                  <a:gd name="T10" fmla="*/ 373 w 996"/>
                  <a:gd name="T11" fmla="*/ 589 h 802"/>
                  <a:gd name="T12" fmla="*/ 446 w 996"/>
                  <a:gd name="T13" fmla="*/ 598 h 802"/>
                  <a:gd name="T14" fmla="*/ 469 w 996"/>
                  <a:gd name="T15" fmla="*/ 630 h 802"/>
                  <a:gd name="T16" fmla="*/ 484 w 996"/>
                  <a:gd name="T17" fmla="*/ 683 h 802"/>
                  <a:gd name="T18" fmla="*/ 539 w 996"/>
                  <a:gd name="T19" fmla="*/ 641 h 802"/>
                  <a:gd name="T20" fmla="*/ 534 w 996"/>
                  <a:gd name="T21" fmla="*/ 656 h 802"/>
                  <a:gd name="T22" fmla="*/ 520 w 996"/>
                  <a:gd name="T23" fmla="*/ 687 h 802"/>
                  <a:gd name="T24" fmla="*/ 539 w 996"/>
                  <a:gd name="T25" fmla="*/ 693 h 802"/>
                  <a:gd name="T26" fmla="*/ 558 w 996"/>
                  <a:gd name="T27" fmla="*/ 723 h 802"/>
                  <a:gd name="T28" fmla="*/ 608 w 996"/>
                  <a:gd name="T29" fmla="*/ 790 h 802"/>
                  <a:gd name="T30" fmla="*/ 657 w 996"/>
                  <a:gd name="T31" fmla="*/ 771 h 802"/>
                  <a:gd name="T32" fmla="*/ 677 w 996"/>
                  <a:gd name="T33" fmla="*/ 799 h 802"/>
                  <a:gd name="T34" fmla="*/ 775 w 996"/>
                  <a:gd name="T35" fmla="*/ 756 h 802"/>
                  <a:gd name="T36" fmla="*/ 838 w 996"/>
                  <a:gd name="T37" fmla="*/ 681 h 802"/>
                  <a:gd name="T38" fmla="*/ 922 w 996"/>
                  <a:gd name="T39" fmla="*/ 597 h 802"/>
                  <a:gd name="T40" fmla="*/ 982 w 996"/>
                  <a:gd name="T41" fmla="*/ 472 h 802"/>
                  <a:gd name="T42" fmla="*/ 991 w 996"/>
                  <a:gd name="T43" fmla="*/ 419 h 802"/>
                  <a:gd name="T44" fmla="*/ 963 w 996"/>
                  <a:gd name="T45" fmla="*/ 370 h 802"/>
                  <a:gd name="T46" fmla="*/ 953 w 996"/>
                  <a:gd name="T47" fmla="*/ 331 h 802"/>
                  <a:gd name="T48" fmla="*/ 933 w 996"/>
                  <a:gd name="T49" fmla="*/ 309 h 802"/>
                  <a:gd name="T50" fmla="*/ 928 w 996"/>
                  <a:gd name="T51" fmla="*/ 278 h 802"/>
                  <a:gd name="T52" fmla="*/ 898 w 996"/>
                  <a:gd name="T53" fmla="*/ 248 h 802"/>
                  <a:gd name="T54" fmla="*/ 871 w 996"/>
                  <a:gd name="T55" fmla="*/ 208 h 802"/>
                  <a:gd name="T56" fmla="*/ 866 w 996"/>
                  <a:gd name="T57" fmla="*/ 157 h 802"/>
                  <a:gd name="T58" fmla="*/ 859 w 996"/>
                  <a:gd name="T59" fmla="*/ 111 h 802"/>
                  <a:gd name="T60" fmla="*/ 832 w 996"/>
                  <a:gd name="T61" fmla="*/ 73 h 802"/>
                  <a:gd name="T62" fmla="*/ 819 w 996"/>
                  <a:gd name="T63" fmla="*/ 17 h 802"/>
                  <a:gd name="T64" fmla="*/ 797 w 996"/>
                  <a:gd name="T65" fmla="*/ 31 h 802"/>
                  <a:gd name="T66" fmla="*/ 779 w 996"/>
                  <a:gd name="T67" fmla="*/ 86 h 802"/>
                  <a:gd name="T68" fmla="*/ 759 w 996"/>
                  <a:gd name="T69" fmla="*/ 171 h 802"/>
                  <a:gd name="T70" fmla="*/ 698 w 996"/>
                  <a:gd name="T71" fmla="*/ 174 h 802"/>
                  <a:gd name="T72" fmla="*/ 629 w 996"/>
                  <a:gd name="T73" fmla="*/ 125 h 802"/>
                  <a:gd name="T74" fmla="*/ 649 w 996"/>
                  <a:gd name="T75" fmla="*/ 73 h 802"/>
                  <a:gd name="T76" fmla="*/ 661 w 996"/>
                  <a:gd name="T77" fmla="*/ 40 h 802"/>
                  <a:gd name="T78" fmla="*/ 634 w 996"/>
                  <a:gd name="T79" fmla="*/ 41 h 802"/>
                  <a:gd name="T80" fmla="*/ 599 w 996"/>
                  <a:gd name="T81" fmla="*/ 36 h 802"/>
                  <a:gd name="T82" fmla="*/ 565 w 996"/>
                  <a:gd name="T83" fmla="*/ 19 h 802"/>
                  <a:gd name="T84" fmla="*/ 557 w 996"/>
                  <a:gd name="T85" fmla="*/ 44 h 802"/>
                  <a:gd name="T86" fmla="*/ 500 w 996"/>
                  <a:gd name="T87" fmla="*/ 66 h 802"/>
                  <a:gd name="T88" fmla="*/ 476 w 996"/>
                  <a:gd name="T89" fmla="*/ 108 h 802"/>
                  <a:gd name="T90" fmla="*/ 458 w 996"/>
                  <a:gd name="T91" fmla="*/ 117 h 802"/>
                  <a:gd name="T92" fmla="*/ 414 w 996"/>
                  <a:gd name="T93" fmla="*/ 89 h 802"/>
                  <a:gd name="T94" fmla="*/ 383 w 996"/>
                  <a:gd name="T95" fmla="*/ 110 h 802"/>
                  <a:gd name="T96" fmla="*/ 353 w 996"/>
                  <a:gd name="T97" fmla="*/ 134 h 802"/>
                  <a:gd name="T98" fmla="*/ 322 w 996"/>
                  <a:gd name="T99" fmla="*/ 157 h 802"/>
                  <a:gd name="T100" fmla="*/ 310 w 996"/>
                  <a:gd name="T101" fmla="*/ 173 h 802"/>
                  <a:gd name="T102" fmla="*/ 286 w 996"/>
                  <a:gd name="T103" fmla="*/ 211 h 802"/>
                  <a:gd name="T104" fmla="*/ 211 w 996"/>
                  <a:gd name="T105" fmla="*/ 262 h 802"/>
                  <a:gd name="T106" fmla="*/ 132 w 996"/>
                  <a:gd name="T107" fmla="*/ 282 h 802"/>
                  <a:gd name="T108" fmla="*/ 66 w 996"/>
                  <a:gd name="T109" fmla="*/ 330 h 802"/>
                  <a:gd name="T110" fmla="*/ 41 w 996"/>
                  <a:gd name="T111" fmla="*/ 369 h 802"/>
                  <a:gd name="T112" fmla="*/ 37 w 996"/>
                  <a:gd name="T113" fmla="*/ 433 h 802"/>
                  <a:gd name="T114" fmla="*/ 21 w 996"/>
                  <a:gd name="T115" fmla="*/ 440 h 802"/>
                  <a:gd name="T116" fmla="*/ 37 w 996"/>
                  <a:gd name="T117" fmla="*/ 548 h 802"/>
                  <a:gd name="T118" fmla="*/ 24 w 996"/>
                  <a:gd name="T119" fmla="*/ 639 h 8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996" h="802">
                    <a:moveTo>
                      <a:pt x="1" y="653"/>
                    </a:moveTo>
                    <a:cubicBezTo>
                      <a:pt x="1" y="653"/>
                      <a:pt x="0" y="665"/>
                      <a:pt x="1" y="665"/>
                    </a:cubicBezTo>
                    <a:cubicBezTo>
                      <a:pt x="2" y="666"/>
                      <a:pt x="7" y="664"/>
                      <a:pt x="10" y="667"/>
                    </a:cubicBezTo>
                    <a:cubicBezTo>
                      <a:pt x="13" y="670"/>
                      <a:pt x="12" y="669"/>
                      <a:pt x="16" y="674"/>
                    </a:cubicBezTo>
                    <a:cubicBezTo>
                      <a:pt x="19" y="679"/>
                      <a:pt x="18" y="680"/>
                      <a:pt x="24" y="682"/>
                    </a:cubicBezTo>
                    <a:cubicBezTo>
                      <a:pt x="29" y="685"/>
                      <a:pt x="35" y="685"/>
                      <a:pt x="38" y="685"/>
                    </a:cubicBezTo>
                    <a:cubicBezTo>
                      <a:pt x="40" y="685"/>
                      <a:pt x="46" y="686"/>
                      <a:pt x="55" y="686"/>
                    </a:cubicBezTo>
                    <a:cubicBezTo>
                      <a:pt x="64" y="686"/>
                      <a:pt x="67" y="685"/>
                      <a:pt x="71" y="682"/>
                    </a:cubicBezTo>
                    <a:cubicBezTo>
                      <a:pt x="75" y="680"/>
                      <a:pt x="81" y="675"/>
                      <a:pt x="86" y="672"/>
                    </a:cubicBezTo>
                    <a:cubicBezTo>
                      <a:pt x="90" y="670"/>
                      <a:pt x="90" y="667"/>
                      <a:pt x="94" y="670"/>
                    </a:cubicBezTo>
                    <a:cubicBezTo>
                      <a:pt x="97" y="672"/>
                      <a:pt x="98" y="671"/>
                      <a:pt x="102" y="669"/>
                    </a:cubicBezTo>
                    <a:cubicBezTo>
                      <a:pt x="107" y="666"/>
                      <a:pt x="104" y="663"/>
                      <a:pt x="110" y="660"/>
                    </a:cubicBezTo>
                    <a:cubicBezTo>
                      <a:pt x="117" y="657"/>
                      <a:pt x="112" y="653"/>
                      <a:pt x="124" y="653"/>
                    </a:cubicBezTo>
                    <a:cubicBezTo>
                      <a:pt x="135" y="654"/>
                      <a:pt x="141" y="653"/>
                      <a:pt x="145" y="651"/>
                    </a:cubicBezTo>
                    <a:cubicBezTo>
                      <a:pt x="149" y="650"/>
                      <a:pt x="155" y="647"/>
                      <a:pt x="157" y="649"/>
                    </a:cubicBezTo>
                    <a:cubicBezTo>
                      <a:pt x="159" y="651"/>
                      <a:pt x="175" y="650"/>
                      <a:pt x="175" y="650"/>
                    </a:cubicBezTo>
                    <a:cubicBezTo>
                      <a:pt x="175" y="650"/>
                      <a:pt x="170" y="655"/>
                      <a:pt x="176" y="655"/>
                    </a:cubicBezTo>
                    <a:cubicBezTo>
                      <a:pt x="182" y="654"/>
                      <a:pt x="183" y="650"/>
                      <a:pt x="189" y="652"/>
                    </a:cubicBezTo>
                    <a:cubicBezTo>
                      <a:pt x="194" y="654"/>
                      <a:pt x="198" y="656"/>
                      <a:pt x="203" y="655"/>
                    </a:cubicBezTo>
                    <a:cubicBezTo>
                      <a:pt x="207" y="653"/>
                      <a:pt x="215" y="648"/>
                      <a:pt x="218" y="645"/>
                    </a:cubicBezTo>
                    <a:cubicBezTo>
                      <a:pt x="220" y="642"/>
                      <a:pt x="224" y="637"/>
                      <a:pt x="226" y="635"/>
                    </a:cubicBezTo>
                    <a:cubicBezTo>
                      <a:pt x="228" y="633"/>
                      <a:pt x="230" y="629"/>
                      <a:pt x="235" y="628"/>
                    </a:cubicBezTo>
                    <a:cubicBezTo>
                      <a:pt x="240" y="628"/>
                      <a:pt x="244" y="627"/>
                      <a:pt x="251" y="624"/>
                    </a:cubicBezTo>
                    <a:cubicBezTo>
                      <a:pt x="258" y="620"/>
                      <a:pt x="262" y="616"/>
                      <a:pt x="267" y="614"/>
                    </a:cubicBezTo>
                    <a:cubicBezTo>
                      <a:pt x="271" y="612"/>
                      <a:pt x="273" y="611"/>
                      <a:pt x="280" y="609"/>
                    </a:cubicBezTo>
                    <a:cubicBezTo>
                      <a:pt x="287" y="608"/>
                      <a:pt x="290" y="605"/>
                      <a:pt x="292" y="606"/>
                    </a:cubicBezTo>
                    <a:cubicBezTo>
                      <a:pt x="295" y="608"/>
                      <a:pt x="299" y="610"/>
                      <a:pt x="303" y="610"/>
                    </a:cubicBezTo>
                    <a:cubicBezTo>
                      <a:pt x="307" y="609"/>
                      <a:pt x="307" y="612"/>
                      <a:pt x="322" y="606"/>
                    </a:cubicBezTo>
                    <a:cubicBezTo>
                      <a:pt x="337" y="601"/>
                      <a:pt x="339" y="598"/>
                      <a:pt x="349" y="595"/>
                    </a:cubicBezTo>
                    <a:cubicBezTo>
                      <a:pt x="358" y="592"/>
                      <a:pt x="365" y="589"/>
                      <a:pt x="373" y="589"/>
                    </a:cubicBezTo>
                    <a:cubicBezTo>
                      <a:pt x="381" y="589"/>
                      <a:pt x="388" y="586"/>
                      <a:pt x="391" y="586"/>
                    </a:cubicBezTo>
                    <a:cubicBezTo>
                      <a:pt x="393" y="586"/>
                      <a:pt x="399" y="588"/>
                      <a:pt x="403" y="589"/>
                    </a:cubicBezTo>
                    <a:cubicBezTo>
                      <a:pt x="408" y="589"/>
                      <a:pt x="413" y="582"/>
                      <a:pt x="417" y="586"/>
                    </a:cubicBezTo>
                    <a:cubicBezTo>
                      <a:pt x="421" y="590"/>
                      <a:pt x="427" y="599"/>
                      <a:pt x="434" y="601"/>
                    </a:cubicBezTo>
                    <a:cubicBezTo>
                      <a:pt x="442" y="602"/>
                      <a:pt x="444" y="596"/>
                      <a:pt x="446" y="598"/>
                    </a:cubicBezTo>
                    <a:cubicBezTo>
                      <a:pt x="448" y="599"/>
                      <a:pt x="461" y="605"/>
                      <a:pt x="463" y="605"/>
                    </a:cubicBezTo>
                    <a:cubicBezTo>
                      <a:pt x="465" y="605"/>
                      <a:pt x="469" y="606"/>
                      <a:pt x="467" y="609"/>
                    </a:cubicBezTo>
                    <a:cubicBezTo>
                      <a:pt x="465" y="613"/>
                      <a:pt x="473" y="616"/>
                      <a:pt x="474" y="616"/>
                    </a:cubicBezTo>
                    <a:cubicBezTo>
                      <a:pt x="474" y="616"/>
                      <a:pt x="477" y="618"/>
                      <a:pt x="471" y="620"/>
                    </a:cubicBezTo>
                    <a:cubicBezTo>
                      <a:pt x="466" y="622"/>
                      <a:pt x="467" y="627"/>
                      <a:pt x="469" y="630"/>
                    </a:cubicBezTo>
                    <a:cubicBezTo>
                      <a:pt x="471" y="633"/>
                      <a:pt x="478" y="632"/>
                      <a:pt x="478" y="636"/>
                    </a:cubicBezTo>
                    <a:cubicBezTo>
                      <a:pt x="478" y="640"/>
                      <a:pt x="473" y="644"/>
                      <a:pt x="478" y="650"/>
                    </a:cubicBezTo>
                    <a:cubicBezTo>
                      <a:pt x="483" y="655"/>
                      <a:pt x="485" y="661"/>
                      <a:pt x="481" y="665"/>
                    </a:cubicBezTo>
                    <a:cubicBezTo>
                      <a:pt x="477" y="668"/>
                      <a:pt x="470" y="666"/>
                      <a:pt x="472" y="670"/>
                    </a:cubicBezTo>
                    <a:cubicBezTo>
                      <a:pt x="474" y="675"/>
                      <a:pt x="482" y="682"/>
                      <a:pt x="484" y="683"/>
                    </a:cubicBezTo>
                    <a:cubicBezTo>
                      <a:pt x="487" y="684"/>
                      <a:pt x="490" y="682"/>
                      <a:pt x="491" y="680"/>
                    </a:cubicBezTo>
                    <a:cubicBezTo>
                      <a:pt x="491" y="678"/>
                      <a:pt x="487" y="677"/>
                      <a:pt x="493" y="672"/>
                    </a:cubicBezTo>
                    <a:cubicBezTo>
                      <a:pt x="499" y="667"/>
                      <a:pt x="499" y="665"/>
                      <a:pt x="508" y="660"/>
                    </a:cubicBezTo>
                    <a:cubicBezTo>
                      <a:pt x="517" y="654"/>
                      <a:pt x="521" y="648"/>
                      <a:pt x="525" y="648"/>
                    </a:cubicBezTo>
                    <a:cubicBezTo>
                      <a:pt x="529" y="648"/>
                      <a:pt x="533" y="649"/>
                      <a:pt x="539" y="641"/>
                    </a:cubicBezTo>
                    <a:cubicBezTo>
                      <a:pt x="544" y="634"/>
                      <a:pt x="553" y="628"/>
                      <a:pt x="554" y="626"/>
                    </a:cubicBezTo>
                    <a:cubicBezTo>
                      <a:pt x="556" y="624"/>
                      <a:pt x="560" y="615"/>
                      <a:pt x="559" y="621"/>
                    </a:cubicBezTo>
                    <a:cubicBezTo>
                      <a:pt x="558" y="627"/>
                      <a:pt x="556" y="632"/>
                      <a:pt x="553" y="636"/>
                    </a:cubicBezTo>
                    <a:cubicBezTo>
                      <a:pt x="549" y="639"/>
                      <a:pt x="549" y="643"/>
                      <a:pt x="545" y="647"/>
                    </a:cubicBezTo>
                    <a:cubicBezTo>
                      <a:pt x="542" y="651"/>
                      <a:pt x="538" y="649"/>
                      <a:pt x="534" y="656"/>
                    </a:cubicBezTo>
                    <a:cubicBezTo>
                      <a:pt x="530" y="663"/>
                      <a:pt x="531" y="668"/>
                      <a:pt x="528" y="673"/>
                    </a:cubicBezTo>
                    <a:cubicBezTo>
                      <a:pt x="526" y="677"/>
                      <a:pt x="527" y="680"/>
                      <a:pt x="522" y="682"/>
                    </a:cubicBezTo>
                    <a:cubicBezTo>
                      <a:pt x="517" y="683"/>
                      <a:pt x="508" y="684"/>
                      <a:pt x="507" y="686"/>
                    </a:cubicBezTo>
                    <a:cubicBezTo>
                      <a:pt x="507" y="689"/>
                      <a:pt x="504" y="692"/>
                      <a:pt x="506" y="692"/>
                    </a:cubicBezTo>
                    <a:cubicBezTo>
                      <a:pt x="509" y="692"/>
                      <a:pt x="517" y="688"/>
                      <a:pt x="520" y="687"/>
                    </a:cubicBezTo>
                    <a:cubicBezTo>
                      <a:pt x="523" y="687"/>
                      <a:pt x="530" y="687"/>
                      <a:pt x="534" y="680"/>
                    </a:cubicBezTo>
                    <a:cubicBezTo>
                      <a:pt x="538" y="674"/>
                      <a:pt x="545" y="663"/>
                      <a:pt x="545" y="662"/>
                    </a:cubicBezTo>
                    <a:cubicBezTo>
                      <a:pt x="546" y="661"/>
                      <a:pt x="548" y="660"/>
                      <a:pt x="548" y="663"/>
                    </a:cubicBezTo>
                    <a:cubicBezTo>
                      <a:pt x="548" y="666"/>
                      <a:pt x="548" y="682"/>
                      <a:pt x="548" y="682"/>
                    </a:cubicBezTo>
                    <a:cubicBezTo>
                      <a:pt x="548" y="682"/>
                      <a:pt x="542" y="689"/>
                      <a:pt x="539" y="693"/>
                    </a:cubicBezTo>
                    <a:cubicBezTo>
                      <a:pt x="536" y="698"/>
                      <a:pt x="522" y="702"/>
                      <a:pt x="529" y="703"/>
                    </a:cubicBezTo>
                    <a:cubicBezTo>
                      <a:pt x="536" y="703"/>
                      <a:pt x="548" y="700"/>
                      <a:pt x="551" y="698"/>
                    </a:cubicBezTo>
                    <a:cubicBezTo>
                      <a:pt x="554" y="696"/>
                      <a:pt x="563" y="688"/>
                      <a:pt x="562" y="694"/>
                    </a:cubicBezTo>
                    <a:cubicBezTo>
                      <a:pt x="560" y="699"/>
                      <a:pt x="551" y="698"/>
                      <a:pt x="554" y="705"/>
                    </a:cubicBezTo>
                    <a:cubicBezTo>
                      <a:pt x="558" y="712"/>
                      <a:pt x="558" y="718"/>
                      <a:pt x="558" y="723"/>
                    </a:cubicBezTo>
                    <a:cubicBezTo>
                      <a:pt x="557" y="727"/>
                      <a:pt x="558" y="732"/>
                      <a:pt x="554" y="737"/>
                    </a:cubicBezTo>
                    <a:cubicBezTo>
                      <a:pt x="550" y="742"/>
                      <a:pt x="547" y="751"/>
                      <a:pt x="551" y="757"/>
                    </a:cubicBezTo>
                    <a:cubicBezTo>
                      <a:pt x="555" y="764"/>
                      <a:pt x="567" y="774"/>
                      <a:pt x="569" y="776"/>
                    </a:cubicBezTo>
                    <a:cubicBezTo>
                      <a:pt x="571" y="778"/>
                      <a:pt x="582" y="776"/>
                      <a:pt x="590" y="777"/>
                    </a:cubicBezTo>
                    <a:cubicBezTo>
                      <a:pt x="598" y="778"/>
                      <a:pt x="606" y="790"/>
                      <a:pt x="608" y="790"/>
                    </a:cubicBezTo>
                    <a:cubicBezTo>
                      <a:pt x="610" y="790"/>
                      <a:pt x="621" y="789"/>
                      <a:pt x="625" y="785"/>
                    </a:cubicBezTo>
                    <a:cubicBezTo>
                      <a:pt x="629" y="781"/>
                      <a:pt x="639" y="779"/>
                      <a:pt x="644" y="777"/>
                    </a:cubicBezTo>
                    <a:cubicBezTo>
                      <a:pt x="648" y="775"/>
                      <a:pt x="648" y="778"/>
                      <a:pt x="648" y="773"/>
                    </a:cubicBezTo>
                    <a:cubicBezTo>
                      <a:pt x="648" y="767"/>
                      <a:pt x="645" y="768"/>
                      <a:pt x="652" y="766"/>
                    </a:cubicBezTo>
                    <a:cubicBezTo>
                      <a:pt x="659" y="764"/>
                      <a:pt x="662" y="766"/>
                      <a:pt x="657" y="771"/>
                    </a:cubicBezTo>
                    <a:cubicBezTo>
                      <a:pt x="652" y="777"/>
                      <a:pt x="648" y="784"/>
                      <a:pt x="653" y="782"/>
                    </a:cubicBezTo>
                    <a:cubicBezTo>
                      <a:pt x="658" y="779"/>
                      <a:pt x="667" y="770"/>
                      <a:pt x="666" y="774"/>
                    </a:cubicBezTo>
                    <a:cubicBezTo>
                      <a:pt x="665" y="779"/>
                      <a:pt x="661" y="784"/>
                      <a:pt x="665" y="786"/>
                    </a:cubicBezTo>
                    <a:cubicBezTo>
                      <a:pt x="668" y="788"/>
                      <a:pt x="669" y="794"/>
                      <a:pt x="671" y="794"/>
                    </a:cubicBezTo>
                    <a:cubicBezTo>
                      <a:pt x="674" y="794"/>
                      <a:pt x="675" y="802"/>
                      <a:pt x="677" y="799"/>
                    </a:cubicBezTo>
                    <a:cubicBezTo>
                      <a:pt x="680" y="795"/>
                      <a:pt x="669" y="792"/>
                      <a:pt x="681" y="788"/>
                    </a:cubicBezTo>
                    <a:cubicBezTo>
                      <a:pt x="694" y="785"/>
                      <a:pt x="699" y="782"/>
                      <a:pt x="706" y="778"/>
                    </a:cubicBezTo>
                    <a:cubicBezTo>
                      <a:pt x="713" y="774"/>
                      <a:pt x="722" y="765"/>
                      <a:pt x="731" y="765"/>
                    </a:cubicBezTo>
                    <a:cubicBezTo>
                      <a:pt x="740" y="765"/>
                      <a:pt x="751" y="765"/>
                      <a:pt x="759" y="762"/>
                    </a:cubicBezTo>
                    <a:cubicBezTo>
                      <a:pt x="768" y="760"/>
                      <a:pt x="767" y="760"/>
                      <a:pt x="775" y="756"/>
                    </a:cubicBezTo>
                    <a:cubicBezTo>
                      <a:pt x="784" y="751"/>
                      <a:pt x="786" y="752"/>
                      <a:pt x="788" y="744"/>
                    </a:cubicBezTo>
                    <a:cubicBezTo>
                      <a:pt x="790" y="736"/>
                      <a:pt x="792" y="735"/>
                      <a:pt x="800" y="725"/>
                    </a:cubicBezTo>
                    <a:cubicBezTo>
                      <a:pt x="808" y="714"/>
                      <a:pt x="807" y="713"/>
                      <a:pt x="815" y="706"/>
                    </a:cubicBezTo>
                    <a:cubicBezTo>
                      <a:pt x="823" y="698"/>
                      <a:pt x="821" y="694"/>
                      <a:pt x="828" y="691"/>
                    </a:cubicBezTo>
                    <a:cubicBezTo>
                      <a:pt x="835" y="687"/>
                      <a:pt x="828" y="692"/>
                      <a:pt x="838" y="681"/>
                    </a:cubicBezTo>
                    <a:cubicBezTo>
                      <a:pt x="848" y="671"/>
                      <a:pt x="843" y="670"/>
                      <a:pt x="852" y="663"/>
                    </a:cubicBezTo>
                    <a:cubicBezTo>
                      <a:pt x="862" y="656"/>
                      <a:pt x="861" y="649"/>
                      <a:pt x="870" y="642"/>
                    </a:cubicBezTo>
                    <a:cubicBezTo>
                      <a:pt x="880" y="635"/>
                      <a:pt x="887" y="626"/>
                      <a:pt x="894" y="623"/>
                    </a:cubicBezTo>
                    <a:cubicBezTo>
                      <a:pt x="901" y="620"/>
                      <a:pt x="902" y="619"/>
                      <a:pt x="909" y="615"/>
                    </a:cubicBezTo>
                    <a:cubicBezTo>
                      <a:pt x="917" y="610"/>
                      <a:pt x="919" y="599"/>
                      <a:pt x="922" y="597"/>
                    </a:cubicBezTo>
                    <a:cubicBezTo>
                      <a:pt x="924" y="595"/>
                      <a:pt x="935" y="581"/>
                      <a:pt x="942" y="573"/>
                    </a:cubicBezTo>
                    <a:cubicBezTo>
                      <a:pt x="948" y="566"/>
                      <a:pt x="950" y="554"/>
                      <a:pt x="953" y="547"/>
                    </a:cubicBezTo>
                    <a:cubicBezTo>
                      <a:pt x="957" y="540"/>
                      <a:pt x="962" y="534"/>
                      <a:pt x="965" y="527"/>
                    </a:cubicBezTo>
                    <a:cubicBezTo>
                      <a:pt x="969" y="521"/>
                      <a:pt x="980" y="509"/>
                      <a:pt x="980" y="503"/>
                    </a:cubicBezTo>
                    <a:cubicBezTo>
                      <a:pt x="980" y="496"/>
                      <a:pt x="984" y="473"/>
                      <a:pt x="982" y="472"/>
                    </a:cubicBezTo>
                    <a:cubicBezTo>
                      <a:pt x="981" y="470"/>
                      <a:pt x="980" y="464"/>
                      <a:pt x="982" y="463"/>
                    </a:cubicBezTo>
                    <a:cubicBezTo>
                      <a:pt x="984" y="461"/>
                      <a:pt x="984" y="457"/>
                      <a:pt x="986" y="450"/>
                    </a:cubicBezTo>
                    <a:cubicBezTo>
                      <a:pt x="987" y="443"/>
                      <a:pt x="984" y="443"/>
                      <a:pt x="987" y="439"/>
                    </a:cubicBezTo>
                    <a:cubicBezTo>
                      <a:pt x="991" y="436"/>
                      <a:pt x="996" y="431"/>
                      <a:pt x="993" y="428"/>
                    </a:cubicBezTo>
                    <a:cubicBezTo>
                      <a:pt x="990" y="425"/>
                      <a:pt x="989" y="425"/>
                      <a:pt x="991" y="419"/>
                    </a:cubicBezTo>
                    <a:cubicBezTo>
                      <a:pt x="993" y="414"/>
                      <a:pt x="996" y="412"/>
                      <a:pt x="991" y="409"/>
                    </a:cubicBezTo>
                    <a:cubicBezTo>
                      <a:pt x="987" y="407"/>
                      <a:pt x="985" y="411"/>
                      <a:pt x="985" y="403"/>
                    </a:cubicBezTo>
                    <a:cubicBezTo>
                      <a:pt x="985" y="396"/>
                      <a:pt x="978" y="392"/>
                      <a:pt x="977" y="386"/>
                    </a:cubicBezTo>
                    <a:cubicBezTo>
                      <a:pt x="975" y="380"/>
                      <a:pt x="979" y="375"/>
                      <a:pt x="972" y="375"/>
                    </a:cubicBezTo>
                    <a:cubicBezTo>
                      <a:pt x="966" y="375"/>
                      <a:pt x="962" y="375"/>
                      <a:pt x="963" y="370"/>
                    </a:cubicBezTo>
                    <a:cubicBezTo>
                      <a:pt x="963" y="365"/>
                      <a:pt x="965" y="358"/>
                      <a:pt x="961" y="360"/>
                    </a:cubicBezTo>
                    <a:cubicBezTo>
                      <a:pt x="957" y="361"/>
                      <a:pt x="954" y="362"/>
                      <a:pt x="955" y="358"/>
                    </a:cubicBezTo>
                    <a:cubicBezTo>
                      <a:pt x="956" y="354"/>
                      <a:pt x="956" y="350"/>
                      <a:pt x="958" y="345"/>
                    </a:cubicBezTo>
                    <a:cubicBezTo>
                      <a:pt x="960" y="341"/>
                      <a:pt x="963" y="330"/>
                      <a:pt x="960" y="329"/>
                    </a:cubicBezTo>
                    <a:cubicBezTo>
                      <a:pt x="956" y="328"/>
                      <a:pt x="954" y="329"/>
                      <a:pt x="953" y="331"/>
                    </a:cubicBezTo>
                    <a:cubicBezTo>
                      <a:pt x="952" y="333"/>
                      <a:pt x="952" y="337"/>
                      <a:pt x="950" y="332"/>
                    </a:cubicBezTo>
                    <a:cubicBezTo>
                      <a:pt x="947" y="327"/>
                      <a:pt x="943" y="319"/>
                      <a:pt x="942" y="324"/>
                    </a:cubicBezTo>
                    <a:cubicBezTo>
                      <a:pt x="941" y="329"/>
                      <a:pt x="944" y="339"/>
                      <a:pt x="938" y="334"/>
                    </a:cubicBezTo>
                    <a:cubicBezTo>
                      <a:pt x="933" y="329"/>
                      <a:pt x="932" y="330"/>
                      <a:pt x="932" y="322"/>
                    </a:cubicBezTo>
                    <a:cubicBezTo>
                      <a:pt x="933" y="315"/>
                      <a:pt x="932" y="310"/>
                      <a:pt x="933" y="309"/>
                    </a:cubicBezTo>
                    <a:cubicBezTo>
                      <a:pt x="935" y="307"/>
                      <a:pt x="938" y="308"/>
                      <a:pt x="935" y="306"/>
                    </a:cubicBezTo>
                    <a:cubicBezTo>
                      <a:pt x="932" y="304"/>
                      <a:pt x="930" y="306"/>
                      <a:pt x="930" y="299"/>
                    </a:cubicBezTo>
                    <a:cubicBezTo>
                      <a:pt x="930" y="291"/>
                      <a:pt x="934" y="291"/>
                      <a:pt x="928" y="288"/>
                    </a:cubicBezTo>
                    <a:cubicBezTo>
                      <a:pt x="922" y="286"/>
                      <a:pt x="919" y="286"/>
                      <a:pt x="920" y="282"/>
                    </a:cubicBezTo>
                    <a:cubicBezTo>
                      <a:pt x="922" y="277"/>
                      <a:pt x="931" y="282"/>
                      <a:pt x="928" y="278"/>
                    </a:cubicBezTo>
                    <a:cubicBezTo>
                      <a:pt x="926" y="274"/>
                      <a:pt x="929" y="274"/>
                      <a:pt x="925" y="270"/>
                    </a:cubicBezTo>
                    <a:cubicBezTo>
                      <a:pt x="920" y="266"/>
                      <a:pt x="921" y="263"/>
                      <a:pt x="918" y="265"/>
                    </a:cubicBezTo>
                    <a:cubicBezTo>
                      <a:pt x="915" y="267"/>
                      <a:pt x="914" y="265"/>
                      <a:pt x="910" y="261"/>
                    </a:cubicBezTo>
                    <a:cubicBezTo>
                      <a:pt x="907" y="257"/>
                      <a:pt x="907" y="259"/>
                      <a:pt x="903" y="256"/>
                    </a:cubicBezTo>
                    <a:cubicBezTo>
                      <a:pt x="898" y="253"/>
                      <a:pt x="899" y="250"/>
                      <a:pt x="898" y="248"/>
                    </a:cubicBezTo>
                    <a:cubicBezTo>
                      <a:pt x="897" y="246"/>
                      <a:pt x="903" y="245"/>
                      <a:pt x="894" y="244"/>
                    </a:cubicBezTo>
                    <a:cubicBezTo>
                      <a:pt x="885" y="244"/>
                      <a:pt x="887" y="245"/>
                      <a:pt x="881" y="240"/>
                    </a:cubicBezTo>
                    <a:cubicBezTo>
                      <a:pt x="875" y="236"/>
                      <a:pt x="872" y="238"/>
                      <a:pt x="874" y="230"/>
                    </a:cubicBezTo>
                    <a:cubicBezTo>
                      <a:pt x="876" y="223"/>
                      <a:pt x="877" y="222"/>
                      <a:pt x="873" y="217"/>
                    </a:cubicBezTo>
                    <a:cubicBezTo>
                      <a:pt x="869" y="211"/>
                      <a:pt x="867" y="215"/>
                      <a:pt x="871" y="208"/>
                    </a:cubicBezTo>
                    <a:cubicBezTo>
                      <a:pt x="875" y="201"/>
                      <a:pt x="875" y="198"/>
                      <a:pt x="875" y="193"/>
                    </a:cubicBezTo>
                    <a:cubicBezTo>
                      <a:pt x="876" y="189"/>
                      <a:pt x="870" y="187"/>
                      <a:pt x="873" y="182"/>
                    </a:cubicBezTo>
                    <a:cubicBezTo>
                      <a:pt x="876" y="178"/>
                      <a:pt x="880" y="176"/>
                      <a:pt x="875" y="175"/>
                    </a:cubicBezTo>
                    <a:cubicBezTo>
                      <a:pt x="870" y="174"/>
                      <a:pt x="868" y="177"/>
                      <a:pt x="867" y="170"/>
                    </a:cubicBezTo>
                    <a:cubicBezTo>
                      <a:pt x="866" y="163"/>
                      <a:pt x="863" y="163"/>
                      <a:pt x="866" y="157"/>
                    </a:cubicBezTo>
                    <a:cubicBezTo>
                      <a:pt x="868" y="151"/>
                      <a:pt x="869" y="155"/>
                      <a:pt x="868" y="147"/>
                    </a:cubicBezTo>
                    <a:cubicBezTo>
                      <a:pt x="866" y="139"/>
                      <a:pt x="862" y="141"/>
                      <a:pt x="866" y="134"/>
                    </a:cubicBezTo>
                    <a:cubicBezTo>
                      <a:pt x="871" y="127"/>
                      <a:pt x="865" y="130"/>
                      <a:pt x="867" y="125"/>
                    </a:cubicBezTo>
                    <a:cubicBezTo>
                      <a:pt x="869" y="120"/>
                      <a:pt x="874" y="123"/>
                      <a:pt x="867" y="118"/>
                    </a:cubicBezTo>
                    <a:cubicBezTo>
                      <a:pt x="861" y="114"/>
                      <a:pt x="862" y="115"/>
                      <a:pt x="859" y="111"/>
                    </a:cubicBezTo>
                    <a:cubicBezTo>
                      <a:pt x="855" y="106"/>
                      <a:pt x="855" y="107"/>
                      <a:pt x="853" y="104"/>
                    </a:cubicBezTo>
                    <a:cubicBezTo>
                      <a:pt x="851" y="100"/>
                      <a:pt x="843" y="102"/>
                      <a:pt x="841" y="105"/>
                    </a:cubicBezTo>
                    <a:cubicBezTo>
                      <a:pt x="839" y="108"/>
                      <a:pt x="836" y="111"/>
                      <a:pt x="833" y="106"/>
                    </a:cubicBezTo>
                    <a:cubicBezTo>
                      <a:pt x="831" y="100"/>
                      <a:pt x="829" y="99"/>
                      <a:pt x="831" y="92"/>
                    </a:cubicBezTo>
                    <a:cubicBezTo>
                      <a:pt x="832" y="85"/>
                      <a:pt x="832" y="81"/>
                      <a:pt x="832" y="73"/>
                    </a:cubicBezTo>
                    <a:cubicBezTo>
                      <a:pt x="832" y="66"/>
                      <a:pt x="828" y="66"/>
                      <a:pt x="829" y="59"/>
                    </a:cubicBezTo>
                    <a:cubicBezTo>
                      <a:pt x="830" y="51"/>
                      <a:pt x="824" y="49"/>
                      <a:pt x="825" y="46"/>
                    </a:cubicBezTo>
                    <a:cubicBezTo>
                      <a:pt x="827" y="43"/>
                      <a:pt x="829" y="40"/>
                      <a:pt x="824" y="37"/>
                    </a:cubicBezTo>
                    <a:cubicBezTo>
                      <a:pt x="820" y="34"/>
                      <a:pt x="820" y="34"/>
                      <a:pt x="821" y="28"/>
                    </a:cubicBezTo>
                    <a:cubicBezTo>
                      <a:pt x="822" y="23"/>
                      <a:pt x="819" y="21"/>
                      <a:pt x="819" y="17"/>
                    </a:cubicBezTo>
                    <a:cubicBezTo>
                      <a:pt x="820" y="12"/>
                      <a:pt x="820" y="17"/>
                      <a:pt x="819" y="10"/>
                    </a:cubicBezTo>
                    <a:cubicBezTo>
                      <a:pt x="818" y="4"/>
                      <a:pt x="815" y="0"/>
                      <a:pt x="813" y="3"/>
                    </a:cubicBezTo>
                    <a:cubicBezTo>
                      <a:pt x="811" y="6"/>
                      <a:pt x="805" y="6"/>
                      <a:pt x="805" y="9"/>
                    </a:cubicBezTo>
                    <a:cubicBezTo>
                      <a:pt x="805" y="13"/>
                      <a:pt x="801" y="15"/>
                      <a:pt x="801" y="19"/>
                    </a:cubicBezTo>
                    <a:cubicBezTo>
                      <a:pt x="801" y="24"/>
                      <a:pt x="797" y="24"/>
                      <a:pt x="797" y="31"/>
                    </a:cubicBezTo>
                    <a:cubicBezTo>
                      <a:pt x="796" y="38"/>
                      <a:pt x="799" y="38"/>
                      <a:pt x="794" y="40"/>
                    </a:cubicBezTo>
                    <a:cubicBezTo>
                      <a:pt x="789" y="42"/>
                      <a:pt x="787" y="49"/>
                      <a:pt x="787" y="51"/>
                    </a:cubicBezTo>
                    <a:cubicBezTo>
                      <a:pt x="788" y="53"/>
                      <a:pt x="794" y="58"/>
                      <a:pt x="794" y="60"/>
                    </a:cubicBezTo>
                    <a:cubicBezTo>
                      <a:pt x="794" y="63"/>
                      <a:pt x="788" y="59"/>
                      <a:pt x="786" y="65"/>
                    </a:cubicBezTo>
                    <a:cubicBezTo>
                      <a:pt x="783" y="71"/>
                      <a:pt x="782" y="78"/>
                      <a:pt x="779" y="86"/>
                    </a:cubicBezTo>
                    <a:cubicBezTo>
                      <a:pt x="776" y="93"/>
                      <a:pt x="776" y="102"/>
                      <a:pt x="776" y="107"/>
                    </a:cubicBezTo>
                    <a:cubicBezTo>
                      <a:pt x="776" y="112"/>
                      <a:pt x="776" y="116"/>
                      <a:pt x="775" y="124"/>
                    </a:cubicBezTo>
                    <a:cubicBezTo>
                      <a:pt x="774" y="132"/>
                      <a:pt x="771" y="135"/>
                      <a:pt x="769" y="140"/>
                    </a:cubicBezTo>
                    <a:cubicBezTo>
                      <a:pt x="768" y="146"/>
                      <a:pt x="767" y="148"/>
                      <a:pt x="765" y="155"/>
                    </a:cubicBezTo>
                    <a:cubicBezTo>
                      <a:pt x="762" y="162"/>
                      <a:pt x="763" y="163"/>
                      <a:pt x="759" y="171"/>
                    </a:cubicBezTo>
                    <a:cubicBezTo>
                      <a:pt x="755" y="179"/>
                      <a:pt x="754" y="183"/>
                      <a:pt x="750" y="186"/>
                    </a:cubicBezTo>
                    <a:cubicBezTo>
                      <a:pt x="746" y="188"/>
                      <a:pt x="743" y="199"/>
                      <a:pt x="734" y="199"/>
                    </a:cubicBezTo>
                    <a:cubicBezTo>
                      <a:pt x="725" y="199"/>
                      <a:pt x="731" y="202"/>
                      <a:pt x="722" y="198"/>
                    </a:cubicBezTo>
                    <a:cubicBezTo>
                      <a:pt x="713" y="193"/>
                      <a:pt x="706" y="192"/>
                      <a:pt x="706" y="185"/>
                    </a:cubicBezTo>
                    <a:cubicBezTo>
                      <a:pt x="706" y="178"/>
                      <a:pt x="703" y="176"/>
                      <a:pt x="698" y="174"/>
                    </a:cubicBezTo>
                    <a:cubicBezTo>
                      <a:pt x="693" y="173"/>
                      <a:pt x="692" y="179"/>
                      <a:pt x="686" y="169"/>
                    </a:cubicBezTo>
                    <a:cubicBezTo>
                      <a:pt x="680" y="160"/>
                      <a:pt x="680" y="160"/>
                      <a:pt x="674" y="157"/>
                    </a:cubicBezTo>
                    <a:cubicBezTo>
                      <a:pt x="668" y="153"/>
                      <a:pt x="666" y="153"/>
                      <a:pt x="660" y="152"/>
                    </a:cubicBezTo>
                    <a:cubicBezTo>
                      <a:pt x="655" y="151"/>
                      <a:pt x="648" y="146"/>
                      <a:pt x="645" y="142"/>
                    </a:cubicBezTo>
                    <a:cubicBezTo>
                      <a:pt x="642" y="138"/>
                      <a:pt x="633" y="128"/>
                      <a:pt x="629" y="125"/>
                    </a:cubicBezTo>
                    <a:cubicBezTo>
                      <a:pt x="625" y="121"/>
                      <a:pt x="623" y="119"/>
                      <a:pt x="628" y="115"/>
                    </a:cubicBezTo>
                    <a:cubicBezTo>
                      <a:pt x="632" y="110"/>
                      <a:pt x="636" y="103"/>
                      <a:pt x="640" y="97"/>
                    </a:cubicBezTo>
                    <a:cubicBezTo>
                      <a:pt x="644" y="91"/>
                      <a:pt x="641" y="91"/>
                      <a:pt x="638" y="86"/>
                    </a:cubicBezTo>
                    <a:cubicBezTo>
                      <a:pt x="636" y="81"/>
                      <a:pt x="645" y="77"/>
                      <a:pt x="646" y="76"/>
                    </a:cubicBezTo>
                    <a:cubicBezTo>
                      <a:pt x="647" y="75"/>
                      <a:pt x="643" y="71"/>
                      <a:pt x="649" y="73"/>
                    </a:cubicBezTo>
                    <a:cubicBezTo>
                      <a:pt x="655" y="76"/>
                      <a:pt x="657" y="74"/>
                      <a:pt x="660" y="71"/>
                    </a:cubicBezTo>
                    <a:cubicBezTo>
                      <a:pt x="664" y="68"/>
                      <a:pt x="653" y="64"/>
                      <a:pt x="659" y="61"/>
                    </a:cubicBezTo>
                    <a:cubicBezTo>
                      <a:pt x="666" y="59"/>
                      <a:pt x="666" y="57"/>
                      <a:pt x="668" y="54"/>
                    </a:cubicBezTo>
                    <a:cubicBezTo>
                      <a:pt x="670" y="50"/>
                      <a:pt x="675" y="47"/>
                      <a:pt x="670" y="44"/>
                    </a:cubicBezTo>
                    <a:cubicBezTo>
                      <a:pt x="666" y="41"/>
                      <a:pt x="661" y="44"/>
                      <a:pt x="661" y="40"/>
                    </a:cubicBezTo>
                    <a:cubicBezTo>
                      <a:pt x="661" y="36"/>
                      <a:pt x="660" y="30"/>
                      <a:pt x="657" y="36"/>
                    </a:cubicBezTo>
                    <a:cubicBezTo>
                      <a:pt x="654" y="41"/>
                      <a:pt x="658" y="55"/>
                      <a:pt x="652" y="50"/>
                    </a:cubicBezTo>
                    <a:cubicBezTo>
                      <a:pt x="646" y="45"/>
                      <a:pt x="645" y="47"/>
                      <a:pt x="645" y="42"/>
                    </a:cubicBezTo>
                    <a:cubicBezTo>
                      <a:pt x="645" y="37"/>
                      <a:pt x="649" y="34"/>
                      <a:pt x="645" y="35"/>
                    </a:cubicBezTo>
                    <a:cubicBezTo>
                      <a:pt x="641" y="36"/>
                      <a:pt x="637" y="39"/>
                      <a:pt x="634" y="41"/>
                    </a:cubicBezTo>
                    <a:cubicBezTo>
                      <a:pt x="631" y="44"/>
                      <a:pt x="631" y="46"/>
                      <a:pt x="625" y="44"/>
                    </a:cubicBezTo>
                    <a:cubicBezTo>
                      <a:pt x="619" y="42"/>
                      <a:pt x="620" y="41"/>
                      <a:pt x="619" y="39"/>
                    </a:cubicBezTo>
                    <a:cubicBezTo>
                      <a:pt x="618" y="37"/>
                      <a:pt x="618" y="37"/>
                      <a:pt x="614" y="39"/>
                    </a:cubicBezTo>
                    <a:cubicBezTo>
                      <a:pt x="610" y="40"/>
                      <a:pt x="613" y="42"/>
                      <a:pt x="607" y="40"/>
                    </a:cubicBezTo>
                    <a:cubicBezTo>
                      <a:pt x="601" y="37"/>
                      <a:pt x="600" y="40"/>
                      <a:pt x="599" y="36"/>
                    </a:cubicBezTo>
                    <a:cubicBezTo>
                      <a:pt x="597" y="31"/>
                      <a:pt x="598" y="26"/>
                      <a:pt x="594" y="29"/>
                    </a:cubicBezTo>
                    <a:cubicBezTo>
                      <a:pt x="589" y="32"/>
                      <a:pt x="590" y="34"/>
                      <a:pt x="586" y="31"/>
                    </a:cubicBezTo>
                    <a:cubicBezTo>
                      <a:pt x="582" y="28"/>
                      <a:pt x="578" y="29"/>
                      <a:pt x="577" y="25"/>
                    </a:cubicBezTo>
                    <a:cubicBezTo>
                      <a:pt x="575" y="21"/>
                      <a:pt x="571" y="19"/>
                      <a:pt x="570" y="21"/>
                    </a:cubicBezTo>
                    <a:cubicBezTo>
                      <a:pt x="568" y="23"/>
                      <a:pt x="565" y="22"/>
                      <a:pt x="565" y="19"/>
                    </a:cubicBezTo>
                    <a:cubicBezTo>
                      <a:pt x="565" y="17"/>
                      <a:pt x="566" y="14"/>
                      <a:pt x="562" y="16"/>
                    </a:cubicBezTo>
                    <a:cubicBezTo>
                      <a:pt x="558" y="17"/>
                      <a:pt x="551" y="12"/>
                      <a:pt x="550" y="16"/>
                    </a:cubicBezTo>
                    <a:cubicBezTo>
                      <a:pt x="548" y="20"/>
                      <a:pt x="542" y="23"/>
                      <a:pt x="550" y="25"/>
                    </a:cubicBezTo>
                    <a:cubicBezTo>
                      <a:pt x="558" y="27"/>
                      <a:pt x="564" y="30"/>
                      <a:pt x="564" y="33"/>
                    </a:cubicBezTo>
                    <a:cubicBezTo>
                      <a:pt x="564" y="36"/>
                      <a:pt x="564" y="44"/>
                      <a:pt x="557" y="44"/>
                    </a:cubicBezTo>
                    <a:cubicBezTo>
                      <a:pt x="551" y="45"/>
                      <a:pt x="544" y="47"/>
                      <a:pt x="539" y="47"/>
                    </a:cubicBezTo>
                    <a:cubicBezTo>
                      <a:pt x="535" y="47"/>
                      <a:pt x="532" y="41"/>
                      <a:pt x="524" y="44"/>
                    </a:cubicBezTo>
                    <a:cubicBezTo>
                      <a:pt x="517" y="47"/>
                      <a:pt x="522" y="53"/>
                      <a:pt x="521" y="53"/>
                    </a:cubicBezTo>
                    <a:cubicBezTo>
                      <a:pt x="519" y="54"/>
                      <a:pt x="510" y="51"/>
                      <a:pt x="507" y="55"/>
                    </a:cubicBezTo>
                    <a:cubicBezTo>
                      <a:pt x="505" y="60"/>
                      <a:pt x="500" y="63"/>
                      <a:pt x="500" y="66"/>
                    </a:cubicBezTo>
                    <a:cubicBezTo>
                      <a:pt x="500" y="70"/>
                      <a:pt x="499" y="70"/>
                      <a:pt x="500" y="72"/>
                    </a:cubicBezTo>
                    <a:cubicBezTo>
                      <a:pt x="501" y="74"/>
                      <a:pt x="503" y="78"/>
                      <a:pt x="497" y="79"/>
                    </a:cubicBezTo>
                    <a:cubicBezTo>
                      <a:pt x="491" y="79"/>
                      <a:pt x="489" y="81"/>
                      <a:pt x="489" y="85"/>
                    </a:cubicBezTo>
                    <a:cubicBezTo>
                      <a:pt x="488" y="88"/>
                      <a:pt x="488" y="91"/>
                      <a:pt x="483" y="95"/>
                    </a:cubicBezTo>
                    <a:cubicBezTo>
                      <a:pt x="478" y="99"/>
                      <a:pt x="470" y="103"/>
                      <a:pt x="476" y="108"/>
                    </a:cubicBezTo>
                    <a:cubicBezTo>
                      <a:pt x="482" y="113"/>
                      <a:pt x="479" y="115"/>
                      <a:pt x="479" y="120"/>
                    </a:cubicBezTo>
                    <a:cubicBezTo>
                      <a:pt x="479" y="125"/>
                      <a:pt x="476" y="130"/>
                      <a:pt x="475" y="124"/>
                    </a:cubicBezTo>
                    <a:cubicBezTo>
                      <a:pt x="474" y="119"/>
                      <a:pt x="470" y="118"/>
                      <a:pt x="470" y="121"/>
                    </a:cubicBezTo>
                    <a:cubicBezTo>
                      <a:pt x="470" y="125"/>
                      <a:pt x="466" y="132"/>
                      <a:pt x="466" y="125"/>
                    </a:cubicBezTo>
                    <a:cubicBezTo>
                      <a:pt x="466" y="118"/>
                      <a:pt x="464" y="117"/>
                      <a:pt x="458" y="117"/>
                    </a:cubicBezTo>
                    <a:cubicBezTo>
                      <a:pt x="451" y="117"/>
                      <a:pt x="453" y="121"/>
                      <a:pt x="448" y="122"/>
                    </a:cubicBezTo>
                    <a:cubicBezTo>
                      <a:pt x="444" y="124"/>
                      <a:pt x="442" y="132"/>
                      <a:pt x="442" y="122"/>
                    </a:cubicBezTo>
                    <a:cubicBezTo>
                      <a:pt x="442" y="111"/>
                      <a:pt x="442" y="111"/>
                      <a:pt x="437" y="107"/>
                    </a:cubicBezTo>
                    <a:cubicBezTo>
                      <a:pt x="433" y="102"/>
                      <a:pt x="431" y="94"/>
                      <a:pt x="426" y="92"/>
                    </a:cubicBezTo>
                    <a:cubicBezTo>
                      <a:pt x="422" y="90"/>
                      <a:pt x="415" y="83"/>
                      <a:pt x="414" y="89"/>
                    </a:cubicBezTo>
                    <a:cubicBezTo>
                      <a:pt x="413" y="95"/>
                      <a:pt x="415" y="100"/>
                      <a:pt x="409" y="99"/>
                    </a:cubicBezTo>
                    <a:cubicBezTo>
                      <a:pt x="403" y="98"/>
                      <a:pt x="402" y="93"/>
                      <a:pt x="401" y="96"/>
                    </a:cubicBezTo>
                    <a:cubicBezTo>
                      <a:pt x="400" y="99"/>
                      <a:pt x="390" y="93"/>
                      <a:pt x="392" y="97"/>
                    </a:cubicBezTo>
                    <a:cubicBezTo>
                      <a:pt x="394" y="101"/>
                      <a:pt x="390" y="105"/>
                      <a:pt x="389" y="108"/>
                    </a:cubicBezTo>
                    <a:cubicBezTo>
                      <a:pt x="388" y="111"/>
                      <a:pt x="385" y="113"/>
                      <a:pt x="383" y="110"/>
                    </a:cubicBezTo>
                    <a:cubicBezTo>
                      <a:pt x="381" y="106"/>
                      <a:pt x="376" y="108"/>
                      <a:pt x="374" y="111"/>
                    </a:cubicBezTo>
                    <a:cubicBezTo>
                      <a:pt x="371" y="113"/>
                      <a:pt x="369" y="111"/>
                      <a:pt x="370" y="116"/>
                    </a:cubicBezTo>
                    <a:cubicBezTo>
                      <a:pt x="371" y="121"/>
                      <a:pt x="376" y="127"/>
                      <a:pt x="372" y="126"/>
                    </a:cubicBezTo>
                    <a:cubicBezTo>
                      <a:pt x="369" y="125"/>
                      <a:pt x="366" y="123"/>
                      <a:pt x="362" y="127"/>
                    </a:cubicBezTo>
                    <a:cubicBezTo>
                      <a:pt x="358" y="131"/>
                      <a:pt x="357" y="132"/>
                      <a:pt x="353" y="134"/>
                    </a:cubicBezTo>
                    <a:cubicBezTo>
                      <a:pt x="348" y="136"/>
                      <a:pt x="343" y="133"/>
                      <a:pt x="345" y="139"/>
                    </a:cubicBezTo>
                    <a:cubicBezTo>
                      <a:pt x="346" y="145"/>
                      <a:pt x="351" y="147"/>
                      <a:pt x="350" y="150"/>
                    </a:cubicBezTo>
                    <a:cubicBezTo>
                      <a:pt x="348" y="153"/>
                      <a:pt x="348" y="164"/>
                      <a:pt x="344" y="162"/>
                    </a:cubicBezTo>
                    <a:cubicBezTo>
                      <a:pt x="339" y="159"/>
                      <a:pt x="340" y="163"/>
                      <a:pt x="334" y="160"/>
                    </a:cubicBezTo>
                    <a:cubicBezTo>
                      <a:pt x="329" y="157"/>
                      <a:pt x="321" y="153"/>
                      <a:pt x="322" y="157"/>
                    </a:cubicBezTo>
                    <a:cubicBezTo>
                      <a:pt x="323" y="161"/>
                      <a:pt x="318" y="166"/>
                      <a:pt x="319" y="168"/>
                    </a:cubicBezTo>
                    <a:cubicBezTo>
                      <a:pt x="321" y="170"/>
                      <a:pt x="333" y="180"/>
                      <a:pt x="328" y="180"/>
                    </a:cubicBezTo>
                    <a:cubicBezTo>
                      <a:pt x="324" y="179"/>
                      <a:pt x="321" y="175"/>
                      <a:pt x="321" y="180"/>
                    </a:cubicBezTo>
                    <a:cubicBezTo>
                      <a:pt x="321" y="185"/>
                      <a:pt x="315" y="196"/>
                      <a:pt x="315" y="189"/>
                    </a:cubicBezTo>
                    <a:cubicBezTo>
                      <a:pt x="314" y="183"/>
                      <a:pt x="309" y="178"/>
                      <a:pt x="310" y="173"/>
                    </a:cubicBezTo>
                    <a:cubicBezTo>
                      <a:pt x="311" y="167"/>
                      <a:pt x="314" y="158"/>
                      <a:pt x="309" y="161"/>
                    </a:cubicBezTo>
                    <a:cubicBezTo>
                      <a:pt x="304" y="163"/>
                      <a:pt x="308" y="162"/>
                      <a:pt x="301" y="168"/>
                    </a:cubicBezTo>
                    <a:cubicBezTo>
                      <a:pt x="295" y="175"/>
                      <a:pt x="289" y="175"/>
                      <a:pt x="284" y="180"/>
                    </a:cubicBezTo>
                    <a:cubicBezTo>
                      <a:pt x="280" y="185"/>
                      <a:pt x="281" y="198"/>
                      <a:pt x="282" y="202"/>
                    </a:cubicBezTo>
                    <a:cubicBezTo>
                      <a:pt x="283" y="206"/>
                      <a:pt x="290" y="209"/>
                      <a:pt x="286" y="211"/>
                    </a:cubicBezTo>
                    <a:cubicBezTo>
                      <a:pt x="283" y="214"/>
                      <a:pt x="276" y="218"/>
                      <a:pt x="273" y="221"/>
                    </a:cubicBezTo>
                    <a:cubicBezTo>
                      <a:pt x="269" y="223"/>
                      <a:pt x="264" y="231"/>
                      <a:pt x="264" y="233"/>
                    </a:cubicBezTo>
                    <a:cubicBezTo>
                      <a:pt x="264" y="234"/>
                      <a:pt x="261" y="245"/>
                      <a:pt x="251" y="249"/>
                    </a:cubicBezTo>
                    <a:cubicBezTo>
                      <a:pt x="241" y="252"/>
                      <a:pt x="247" y="254"/>
                      <a:pt x="232" y="258"/>
                    </a:cubicBezTo>
                    <a:cubicBezTo>
                      <a:pt x="218" y="261"/>
                      <a:pt x="222" y="261"/>
                      <a:pt x="211" y="262"/>
                    </a:cubicBezTo>
                    <a:cubicBezTo>
                      <a:pt x="199" y="264"/>
                      <a:pt x="196" y="265"/>
                      <a:pt x="191" y="269"/>
                    </a:cubicBezTo>
                    <a:cubicBezTo>
                      <a:pt x="186" y="273"/>
                      <a:pt x="181" y="271"/>
                      <a:pt x="177" y="272"/>
                    </a:cubicBezTo>
                    <a:cubicBezTo>
                      <a:pt x="173" y="273"/>
                      <a:pt x="174" y="273"/>
                      <a:pt x="165" y="277"/>
                    </a:cubicBezTo>
                    <a:cubicBezTo>
                      <a:pt x="155" y="281"/>
                      <a:pt x="161" y="282"/>
                      <a:pt x="151" y="281"/>
                    </a:cubicBezTo>
                    <a:cubicBezTo>
                      <a:pt x="141" y="280"/>
                      <a:pt x="137" y="279"/>
                      <a:pt x="132" y="282"/>
                    </a:cubicBezTo>
                    <a:cubicBezTo>
                      <a:pt x="127" y="284"/>
                      <a:pt x="122" y="283"/>
                      <a:pt x="120" y="287"/>
                    </a:cubicBezTo>
                    <a:cubicBezTo>
                      <a:pt x="117" y="292"/>
                      <a:pt x="114" y="290"/>
                      <a:pt x="108" y="297"/>
                    </a:cubicBezTo>
                    <a:cubicBezTo>
                      <a:pt x="102" y="303"/>
                      <a:pt x="95" y="306"/>
                      <a:pt x="89" y="309"/>
                    </a:cubicBezTo>
                    <a:cubicBezTo>
                      <a:pt x="83" y="313"/>
                      <a:pt x="78" y="310"/>
                      <a:pt x="74" y="319"/>
                    </a:cubicBezTo>
                    <a:cubicBezTo>
                      <a:pt x="70" y="327"/>
                      <a:pt x="67" y="338"/>
                      <a:pt x="66" y="330"/>
                    </a:cubicBezTo>
                    <a:cubicBezTo>
                      <a:pt x="64" y="322"/>
                      <a:pt x="70" y="312"/>
                      <a:pt x="65" y="315"/>
                    </a:cubicBezTo>
                    <a:cubicBezTo>
                      <a:pt x="60" y="317"/>
                      <a:pt x="60" y="321"/>
                      <a:pt x="56" y="327"/>
                    </a:cubicBezTo>
                    <a:cubicBezTo>
                      <a:pt x="53" y="333"/>
                      <a:pt x="47" y="337"/>
                      <a:pt x="49" y="341"/>
                    </a:cubicBezTo>
                    <a:cubicBezTo>
                      <a:pt x="51" y="346"/>
                      <a:pt x="55" y="350"/>
                      <a:pt x="51" y="355"/>
                    </a:cubicBezTo>
                    <a:cubicBezTo>
                      <a:pt x="48" y="360"/>
                      <a:pt x="42" y="363"/>
                      <a:pt x="41" y="369"/>
                    </a:cubicBezTo>
                    <a:cubicBezTo>
                      <a:pt x="39" y="375"/>
                      <a:pt x="33" y="379"/>
                      <a:pt x="35" y="388"/>
                    </a:cubicBezTo>
                    <a:cubicBezTo>
                      <a:pt x="37" y="396"/>
                      <a:pt x="37" y="402"/>
                      <a:pt x="40" y="410"/>
                    </a:cubicBezTo>
                    <a:cubicBezTo>
                      <a:pt x="44" y="418"/>
                      <a:pt x="48" y="425"/>
                      <a:pt x="47" y="432"/>
                    </a:cubicBezTo>
                    <a:cubicBezTo>
                      <a:pt x="45" y="439"/>
                      <a:pt x="43" y="442"/>
                      <a:pt x="41" y="440"/>
                    </a:cubicBezTo>
                    <a:cubicBezTo>
                      <a:pt x="38" y="437"/>
                      <a:pt x="40" y="443"/>
                      <a:pt x="37" y="433"/>
                    </a:cubicBezTo>
                    <a:cubicBezTo>
                      <a:pt x="35" y="423"/>
                      <a:pt x="29" y="413"/>
                      <a:pt x="28" y="420"/>
                    </a:cubicBezTo>
                    <a:cubicBezTo>
                      <a:pt x="28" y="427"/>
                      <a:pt x="29" y="431"/>
                      <a:pt x="31" y="434"/>
                    </a:cubicBezTo>
                    <a:cubicBezTo>
                      <a:pt x="33" y="438"/>
                      <a:pt x="38" y="451"/>
                      <a:pt x="34" y="448"/>
                    </a:cubicBezTo>
                    <a:cubicBezTo>
                      <a:pt x="29" y="444"/>
                      <a:pt x="28" y="440"/>
                      <a:pt x="28" y="437"/>
                    </a:cubicBezTo>
                    <a:cubicBezTo>
                      <a:pt x="27" y="435"/>
                      <a:pt x="21" y="434"/>
                      <a:pt x="21" y="440"/>
                    </a:cubicBezTo>
                    <a:cubicBezTo>
                      <a:pt x="22" y="447"/>
                      <a:pt x="33" y="458"/>
                      <a:pt x="33" y="466"/>
                    </a:cubicBezTo>
                    <a:cubicBezTo>
                      <a:pt x="33" y="474"/>
                      <a:pt x="32" y="477"/>
                      <a:pt x="33" y="485"/>
                    </a:cubicBezTo>
                    <a:cubicBezTo>
                      <a:pt x="33" y="494"/>
                      <a:pt x="38" y="498"/>
                      <a:pt x="39" y="508"/>
                    </a:cubicBezTo>
                    <a:cubicBezTo>
                      <a:pt x="40" y="517"/>
                      <a:pt x="39" y="526"/>
                      <a:pt x="39" y="530"/>
                    </a:cubicBezTo>
                    <a:cubicBezTo>
                      <a:pt x="38" y="533"/>
                      <a:pt x="38" y="540"/>
                      <a:pt x="37" y="548"/>
                    </a:cubicBezTo>
                    <a:cubicBezTo>
                      <a:pt x="36" y="557"/>
                      <a:pt x="32" y="557"/>
                      <a:pt x="36" y="570"/>
                    </a:cubicBezTo>
                    <a:cubicBezTo>
                      <a:pt x="39" y="584"/>
                      <a:pt x="43" y="590"/>
                      <a:pt x="40" y="596"/>
                    </a:cubicBezTo>
                    <a:cubicBezTo>
                      <a:pt x="37" y="602"/>
                      <a:pt x="33" y="609"/>
                      <a:pt x="33" y="613"/>
                    </a:cubicBezTo>
                    <a:cubicBezTo>
                      <a:pt x="33" y="618"/>
                      <a:pt x="28" y="620"/>
                      <a:pt x="28" y="627"/>
                    </a:cubicBezTo>
                    <a:cubicBezTo>
                      <a:pt x="27" y="634"/>
                      <a:pt x="30" y="635"/>
                      <a:pt x="24" y="639"/>
                    </a:cubicBezTo>
                    <a:cubicBezTo>
                      <a:pt x="18" y="643"/>
                      <a:pt x="16" y="645"/>
                      <a:pt x="12" y="645"/>
                    </a:cubicBezTo>
                    <a:cubicBezTo>
                      <a:pt x="8" y="646"/>
                      <a:pt x="3" y="646"/>
                      <a:pt x="3" y="648"/>
                    </a:cubicBezTo>
                    <a:cubicBezTo>
                      <a:pt x="3" y="650"/>
                      <a:pt x="1" y="652"/>
                      <a:pt x="1" y="65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" name="Freeform 681"/>
              <p:cNvSpPr>
                <a:spLocks/>
              </p:cNvSpPr>
              <p:nvPr/>
            </p:nvSpPr>
            <p:spPr bwMode="auto">
              <a:xfrm>
                <a:off x="4537" y="2710"/>
                <a:ext cx="8" cy="11"/>
              </a:xfrm>
              <a:custGeom>
                <a:avLst/>
                <a:gdLst>
                  <a:gd name="T0" fmla="*/ 7 w 13"/>
                  <a:gd name="T1" fmla="*/ 3 h 19"/>
                  <a:gd name="T2" fmla="*/ 2 w 13"/>
                  <a:gd name="T3" fmla="*/ 8 h 19"/>
                  <a:gd name="T4" fmla="*/ 1 w 13"/>
                  <a:gd name="T5" fmla="*/ 15 h 19"/>
                  <a:gd name="T6" fmla="*/ 5 w 13"/>
                  <a:gd name="T7" fmla="*/ 16 h 19"/>
                  <a:gd name="T8" fmla="*/ 11 w 13"/>
                  <a:gd name="T9" fmla="*/ 10 h 19"/>
                  <a:gd name="T10" fmla="*/ 11 w 13"/>
                  <a:gd name="T11" fmla="*/ 3 h 19"/>
                  <a:gd name="T12" fmla="*/ 7 w 13"/>
                  <a:gd name="T13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19">
                    <a:moveTo>
                      <a:pt x="7" y="3"/>
                    </a:moveTo>
                    <a:cubicBezTo>
                      <a:pt x="6" y="4"/>
                      <a:pt x="2" y="5"/>
                      <a:pt x="2" y="8"/>
                    </a:cubicBezTo>
                    <a:cubicBezTo>
                      <a:pt x="2" y="11"/>
                      <a:pt x="0" y="13"/>
                      <a:pt x="1" y="15"/>
                    </a:cubicBezTo>
                    <a:cubicBezTo>
                      <a:pt x="2" y="17"/>
                      <a:pt x="1" y="19"/>
                      <a:pt x="5" y="16"/>
                    </a:cubicBezTo>
                    <a:cubicBezTo>
                      <a:pt x="8" y="14"/>
                      <a:pt x="9" y="13"/>
                      <a:pt x="11" y="10"/>
                    </a:cubicBezTo>
                    <a:cubicBezTo>
                      <a:pt x="13" y="8"/>
                      <a:pt x="11" y="6"/>
                      <a:pt x="11" y="3"/>
                    </a:cubicBezTo>
                    <a:cubicBezTo>
                      <a:pt x="11" y="0"/>
                      <a:pt x="7" y="1"/>
                      <a:pt x="7" y="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" name="Freeform 682"/>
              <p:cNvSpPr>
                <a:spLocks/>
              </p:cNvSpPr>
              <p:nvPr/>
            </p:nvSpPr>
            <p:spPr bwMode="auto">
              <a:xfrm>
                <a:off x="4592" y="2711"/>
                <a:ext cx="9" cy="17"/>
              </a:xfrm>
              <a:custGeom>
                <a:avLst/>
                <a:gdLst>
                  <a:gd name="T0" fmla="*/ 5 w 15"/>
                  <a:gd name="T1" fmla="*/ 9 h 28"/>
                  <a:gd name="T2" fmla="*/ 5 w 15"/>
                  <a:gd name="T3" fmla="*/ 18 h 28"/>
                  <a:gd name="T4" fmla="*/ 1 w 15"/>
                  <a:gd name="T5" fmla="*/ 23 h 28"/>
                  <a:gd name="T6" fmla="*/ 4 w 15"/>
                  <a:gd name="T7" fmla="*/ 27 h 28"/>
                  <a:gd name="T8" fmla="*/ 10 w 15"/>
                  <a:gd name="T9" fmla="*/ 22 h 28"/>
                  <a:gd name="T10" fmla="*/ 13 w 15"/>
                  <a:gd name="T11" fmla="*/ 14 h 28"/>
                  <a:gd name="T12" fmla="*/ 12 w 15"/>
                  <a:gd name="T13" fmla="*/ 5 h 28"/>
                  <a:gd name="T14" fmla="*/ 4 w 15"/>
                  <a:gd name="T15" fmla="*/ 3 h 28"/>
                  <a:gd name="T16" fmla="*/ 5 w 15"/>
                  <a:gd name="T17" fmla="*/ 9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28">
                    <a:moveTo>
                      <a:pt x="5" y="9"/>
                    </a:moveTo>
                    <a:cubicBezTo>
                      <a:pt x="5" y="13"/>
                      <a:pt x="6" y="15"/>
                      <a:pt x="5" y="18"/>
                    </a:cubicBezTo>
                    <a:cubicBezTo>
                      <a:pt x="3" y="20"/>
                      <a:pt x="0" y="19"/>
                      <a:pt x="1" y="23"/>
                    </a:cubicBezTo>
                    <a:cubicBezTo>
                      <a:pt x="2" y="26"/>
                      <a:pt x="0" y="28"/>
                      <a:pt x="4" y="27"/>
                    </a:cubicBezTo>
                    <a:cubicBezTo>
                      <a:pt x="8" y="26"/>
                      <a:pt x="10" y="26"/>
                      <a:pt x="10" y="22"/>
                    </a:cubicBezTo>
                    <a:cubicBezTo>
                      <a:pt x="10" y="18"/>
                      <a:pt x="11" y="17"/>
                      <a:pt x="13" y="14"/>
                    </a:cubicBezTo>
                    <a:cubicBezTo>
                      <a:pt x="15" y="10"/>
                      <a:pt x="13" y="7"/>
                      <a:pt x="12" y="5"/>
                    </a:cubicBezTo>
                    <a:cubicBezTo>
                      <a:pt x="10" y="4"/>
                      <a:pt x="4" y="0"/>
                      <a:pt x="4" y="3"/>
                    </a:cubicBezTo>
                    <a:cubicBezTo>
                      <a:pt x="4" y="6"/>
                      <a:pt x="2" y="8"/>
                      <a:pt x="5" y="9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" name="Freeform 683"/>
              <p:cNvSpPr>
                <a:spLocks/>
              </p:cNvSpPr>
              <p:nvPr/>
            </p:nvSpPr>
            <p:spPr bwMode="auto">
              <a:xfrm>
                <a:off x="4470" y="2645"/>
                <a:ext cx="23" cy="8"/>
              </a:xfrm>
              <a:custGeom>
                <a:avLst/>
                <a:gdLst>
                  <a:gd name="T0" fmla="*/ 11 w 39"/>
                  <a:gd name="T1" fmla="*/ 2 h 13"/>
                  <a:gd name="T2" fmla="*/ 2 w 39"/>
                  <a:gd name="T3" fmla="*/ 6 h 13"/>
                  <a:gd name="T4" fmla="*/ 5 w 39"/>
                  <a:gd name="T5" fmla="*/ 13 h 13"/>
                  <a:gd name="T6" fmla="*/ 15 w 39"/>
                  <a:gd name="T7" fmla="*/ 11 h 13"/>
                  <a:gd name="T8" fmla="*/ 18 w 39"/>
                  <a:gd name="T9" fmla="*/ 9 h 13"/>
                  <a:gd name="T10" fmla="*/ 25 w 39"/>
                  <a:gd name="T11" fmla="*/ 12 h 13"/>
                  <a:gd name="T12" fmla="*/ 29 w 39"/>
                  <a:gd name="T13" fmla="*/ 7 h 13"/>
                  <a:gd name="T14" fmla="*/ 37 w 39"/>
                  <a:gd name="T15" fmla="*/ 7 h 13"/>
                  <a:gd name="T16" fmla="*/ 35 w 39"/>
                  <a:gd name="T17" fmla="*/ 3 h 13"/>
                  <a:gd name="T18" fmla="*/ 29 w 39"/>
                  <a:gd name="T19" fmla="*/ 2 h 13"/>
                  <a:gd name="T20" fmla="*/ 21 w 39"/>
                  <a:gd name="T21" fmla="*/ 0 h 13"/>
                  <a:gd name="T22" fmla="*/ 11 w 39"/>
                  <a:gd name="T23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9" h="13">
                    <a:moveTo>
                      <a:pt x="11" y="2"/>
                    </a:moveTo>
                    <a:cubicBezTo>
                      <a:pt x="5" y="4"/>
                      <a:pt x="2" y="3"/>
                      <a:pt x="2" y="6"/>
                    </a:cubicBezTo>
                    <a:cubicBezTo>
                      <a:pt x="2" y="8"/>
                      <a:pt x="0" y="13"/>
                      <a:pt x="5" y="13"/>
                    </a:cubicBezTo>
                    <a:cubicBezTo>
                      <a:pt x="10" y="13"/>
                      <a:pt x="12" y="13"/>
                      <a:pt x="15" y="11"/>
                    </a:cubicBezTo>
                    <a:cubicBezTo>
                      <a:pt x="17" y="8"/>
                      <a:pt x="17" y="7"/>
                      <a:pt x="18" y="9"/>
                    </a:cubicBezTo>
                    <a:cubicBezTo>
                      <a:pt x="20" y="12"/>
                      <a:pt x="24" y="13"/>
                      <a:pt x="25" y="12"/>
                    </a:cubicBezTo>
                    <a:cubicBezTo>
                      <a:pt x="27" y="10"/>
                      <a:pt x="23" y="7"/>
                      <a:pt x="29" y="7"/>
                    </a:cubicBezTo>
                    <a:cubicBezTo>
                      <a:pt x="34" y="8"/>
                      <a:pt x="37" y="9"/>
                      <a:pt x="37" y="7"/>
                    </a:cubicBezTo>
                    <a:cubicBezTo>
                      <a:pt x="38" y="5"/>
                      <a:pt x="39" y="3"/>
                      <a:pt x="35" y="3"/>
                    </a:cubicBezTo>
                    <a:cubicBezTo>
                      <a:pt x="32" y="3"/>
                      <a:pt x="30" y="4"/>
                      <a:pt x="29" y="2"/>
                    </a:cubicBezTo>
                    <a:cubicBezTo>
                      <a:pt x="29" y="1"/>
                      <a:pt x="26" y="0"/>
                      <a:pt x="21" y="0"/>
                    </a:cubicBezTo>
                    <a:cubicBezTo>
                      <a:pt x="17" y="0"/>
                      <a:pt x="11" y="0"/>
                      <a:pt x="11" y="2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" name="Freeform 684"/>
              <p:cNvSpPr>
                <a:spLocks/>
              </p:cNvSpPr>
              <p:nvPr/>
            </p:nvSpPr>
            <p:spPr bwMode="auto">
              <a:xfrm>
                <a:off x="4476" y="2233"/>
                <a:ext cx="24" cy="15"/>
              </a:xfrm>
              <a:custGeom>
                <a:avLst/>
                <a:gdLst>
                  <a:gd name="T0" fmla="*/ 12 w 40"/>
                  <a:gd name="T1" fmla="*/ 3 h 24"/>
                  <a:gd name="T2" fmla="*/ 4 w 40"/>
                  <a:gd name="T3" fmla="*/ 10 h 24"/>
                  <a:gd name="T4" fmla="*/ 2 w 40"/>
                  <a:gd name="T5" fmla="*/ 18 h 24"/>
                  <a:gd name="T6" fmla="*/ 11 w 40"/>
                  <a:gd name="T7" fmla="*/ 21 h 24"/>
                  <a:gd name="T8" fmla="*/ 20 w 40"/>
                  <a:gd name="T9" fmla="*/ 20 h 24"/>
                  <a:gd name="T10" fmla="*/ 29 w 40"/>
                  <a:gd name="T11" fmla="*/ 21 h 24"/>
                  <a:gd name="T12" fmla="*/ 35 w 40"/>
                  <a:gd name="T13" fmla="*/ 14 h 24"/>
                  <a:gd name="T14" fmla="*/ 39 w 40"/>
                  <a:gd name="T15" fmla="*/ 8 h 24"/>
                  <a:gd name="T16" fmla="*/ 35 w 40"/>
                  <a:gd name="T17" fmla="*/ 2 h 24"/>
                  <a:gd name="T18" fmla="*/ 29 w 40"/>
                  <a:gd name="T19" fmla="*/ 4 h 24"/>
                  <a:gd name="T20" fmla="*/ 21 w 40"/>
                  <a:gd name="T21" fmla="*/ 6 h 24"/>
                  <a:gd name="T22" fmla="*/ 16 w 40"/>
                  <a:gd name="T23" fmla="*/ 4 h 24"/>
                  <a:gd name="T24" fmla="*/ 12 w 40"/>
                  <a:gd name="T25" fmla="*/ 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0" h="24">
                    <a:moveTo>
                      <a:pt x="12" y="3"/>
                    </a:moveTo>
                    <a:cubicBezTo>
                      <a:pt x="8" y="7"/>
                      <a:pt x="4" y="7"/>
                      <a:pt x="4" y="10"/>
                    </a:cubicBezTo>
                    <a:cubicBezTo>
                      <a:pt x="3" y="13"/>
                      <a:pt x="0" y="15"/>
                      <a:pt x="2" y="18"/>
                    </a:cubicBezTo>
                    <a:cubicBezTo>
                      <a:pt x="4" y="21"/>
                      <a:pt x="8" y="21"/>
                      <a:pt x="11" y="21"/>
                    </a:cubicBezTo>
                    <a:cubicBezTo>
                      <a:pt x="14" y="20"/>
                      <a:pt x="17" y="19"/>
                      <a:pt x="20" y="20"/>
                    </a:cubicBezTo>
                    <a:cubicBezTo>
                      <a:pt x="22" y="21"/>
                      <a:pt x="24" y="24"/>
                      <a:pt x="29" y="21"/>
                    </a:cubicBezTo>
                    <a:cubicBezTo>
                      <a:pt x="34" y="18"/>
                      <a:pt x="32" y="19"/>
                      <a:pt x="35" y="14"/>
                    </a:cubicBezTo>
                    <a:cubicBezTo>
                      <a:pt x="37" y="10"/>
                      <a:pt x="40" y="12"/>
                      <a:pt x="39" y="8"/>
                    </a:cubicBezTo>
                    <a:cubicBezTo>
                      <a:pt x="38" y="4"/>
                      <a:pt x="39" y="0"/>
                      <a:pt x="35" y="2"/>
                    </a:cubicBezTo>
                    <a:cubicBezTo>
                      <a:pt x="31" y="3"/>
                      <a:pt x="32" y="3"/>
                      <a:pt x="29" y="4"/>
                    </a:cubicBezTo>
                    <a:cubicBezTo>
                      <a:pt x="26" y="6"/>
                      <a:pt x="25" y="6"/>
                      <a:pt x="21" y="6"/>
                    </a:cubicBezTo>
                    <a:cubicBezTo>
                      <a:pt x="17" y="6"/>
                      <a:pt x="19" y="6"/>
                      <a:pt x="16" y="4"/>
                    </a:cubicBezTo>
                    <a:cubicBezTo>
                      <a:pt x="14" y="2"/>
                      <a:pt x="13" y="1"/>
                      <a:pt x="12" y="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" name="Freeform 685"/>
              <p:cNvSpPr>
                <a:spLocks/>
              </p:cNvSpPr>
              <p:nvPr/>
            </p:nvSpPr>
            <p:spPr bwMode="auto">
              <a:xfrm>
                <a:off x="4778" y="2725"/>
                <a:ext cx="170" cy="105"/>
              </a:xfrm>
              <a:custGeom>
                <a:avLst/>
                <a:gdLst>
                  <a:gd name="T0" fmla="*/ 4 w 284"/>
                  <a:gd name="T1" fmla="*/ 150 h 175"/>
                  <a:gd name="T2" fmla="*/ 15 w 284"/>
                  <a:gd name="T3" fmla="*/ 145 h 175"/>
                  <a:gd name="T4" fmla="*/ 25 w 284"/>
                  <a:gd name="T5" fmla="*/ 137 h 175"/>
                  <a:gd name="T6" fmla="*/ 34 w 284"/>
                  <a:gd name="T7" fmla="*/ 128 h 175"/>
                  <a:gd name="T8" fmla="*/ 52 w 284"/>
                  <a:gd name="T9" fmla="*/ 121 h 175"/>
                  <a:gd name="T10" fmla="*/ 66 w 284"/>
                  <a:gd name="T11" fmla="*/ 115 h 175"/>
                  <a:gd name="T12" fmla="*/ 84 w 284"/>
                  <a:gd name="T13" fmla="*/ 105 h 175"/>
                  <a:gd name="T14" fmla="*/ 105 w 284"/>
                  <a:gd name="T15" fmla="*/ 96 h 175"/>
                  <a:gd name="T16" fmla="*/ 118 w 284"/>
                  <a:gd name="T17" fmla="*/ 89 h 175"/>
                  <a:gd name="T18" fmla="*/ 135 w 284"/>
                  <a:gd name="T19" fmla="*/ 79 h 175"/>
                  <a:gd name="T20" fmla="*/ 154 w 284"/>
                  <a:gd name="T21" fmla="*/ 72 h 175"/>
                  <a:gd name="T22" fmla="*/ 171 w 284"/>
                  <a:gd name="T23" fmla="*/ 66 h 175"/>
                  <a:gd name="T24" fmla="*/ 189 w 284"/>
                  <a:gd name="T25" fmla="*/ 49 h 175"/>
                  <a:gd name="T26" fmla="*/ 214 w 284"/>
                  <a:gd name="T27" fmla="*/ 33 h 175"/>
                  <a:gd name="T28" fmla="*/ 232 w 284"/>
                  <a:gd name="T29" fmla="*/ 19 h 175"/>
                  <a:gd name="T30" fmla="*/ 250 w 284"/>
                  <a:gd name="T31" fmla="*/ 3 h 175"/>
                  <a:gd name="T32" fmla="*/ 259 w 284"/>
                  <a:gd name="T33" fmla="*/ 5 h 175"/>
                  <a:gd name="T34" fmla="*/ 255 w 284"/>
                  <a:gd name="T35" fmla="*/ 10 h 175"/>
                  <a:gd name="T36" fmla="*/ 257 w 284"/>
                  <a:gd name="T37" fmla="*/ 15 h 175"/>
                  <a:gd name="T38" fmla="*/ 252 w 284"/>
                  <a:gd name="T39" fmla="*/ 24 h 175"/>
                  <a:gd name="T40" fmla="*/ 263 w 284"/>
                  <a:gd name="T41" fmla="*/ 20 h 175"/>
                  <a:gd name="T42" fmla="*/ 271 w 284"/>
                  <a:gd name="T43" fmla="*/ 13 h 175"/>
                  <a:gd name="T44" fmla="*/ 276 w 284"/>
                  <a:gd name="T45" fmla="*/ 18 h 175"/>
                  <a:gd name="T46" fmla="*/ 282 w 284"/>
                  <a:gd name="T47" fmla="*/ 18 h 175"/>
                  <a:gd name="T48" fmla="*/ 276 w 284"/>
                  <a:gd name="T49" fmla="*/ 25 h 175"/>
                  <a:gd name="T50" fmla="*/ 269 w 284"/>
                  <a:gd name="T51" fmla="*/ 27 h 175"/>
                  <a:gd name="T52" fmla="*/ 266 w 284"/>
                  <a:gd name="T53" fmla="*/ 37 h 175"/>
                  <a:gd name="T54" fmla="*/ 253 w 284"/>
                  <a:gd name="T55" fmla="*/ 49 h 175"/>
                  <a:gd name="T56" fmla="*/ 238 w 284"/>
                  <a:gd name="T57" fmla="*/ 57 h 175"/>
                  <a:gd name="T58" fmla="*/ 224 w 284"/>
                  <a:gd name="T59" fmla="*/ 68 h 175"/>
                  <a:gd name="T60" fmla="*/ 211 w 284"/>
                  <a:gd name="T61" fmla="*/ 75 h 175"/>
                  <a:gd name="T62" fmla="*/ 198 w 284"/>
                  <a:gd name="T63" fmla="*/ 82 h 175"/>
                  <a:gd name="T64" fmla="*/ 195 w 284"/>
                  <a:gd name="T65" fmla="*/ 90 h 175"/>
                  <a:gd name="T66" fmla="*/ 198 w 284"/>
                  <a:gd name="T67" fmla="*/ 96 h 175"/>
                  <a:gd name="T68" fmla="*/ 190 w 284"/>
                  <a:gd name="T69" fmla="*/ 97 h 175"/>
                  <a:gd name="T70" fmla="*/ 181 w 284"/>
                  <a:gd name="T71" fmla="*/ 95 h 175"/>
                  <a:gd name="T72" fmla="*/ 174 w 284"/>
                  <a:gd name="T73" fmla="*/ 98 h 175"/>
                  <a:gd name="T74" fmla="*/ 158 w 284"/>
                  <a:gd name="T75" fmla="*/ 105 h 175"/>
                  <a:gd name="T76" fmla="*/ 140 w 284"/>
                  <a:gd name="T77" fmla="*/ 112 h 175"/>
                  <a:gd name="T78" fmla="*/ 128 w 284"/>
                  <a:gd name="T79" fmla="*/ 123 h 175"/>
                  <a:gd name="T80" fmla="*/ 117 w 284"/>
                  <a:gd name="T81" fmla="*/ 133 h 175"/>
                  <a:gd name="T82" fmla="*/ 106 w 284"/>
                  <a:gd name="T83" fmla="*/ 146 h 175"/>
                  <a:gd name="T84" fmla="*/ 91 w 284"/>
                  <a:gd name="T85" fmla="*/ 153 h 175"/>
                  <a:gd name="T86" fmla="*/ 80 w 284"/>
                  <a:gd name="T87" fmla="*/ 161 h 175"/>
                  <a:gd name="T88" fmla="*/ 62 w 284"/>
                  <a:gd name="T89" fmla="*/ 167 h 175"/>
                  <a:gd name="T90" fmla="*/ 48 w 284"/>
                  <a:gd name="T91" fmla="*/ 172 h 175"/>
                  <a:gd name="T92" fmla="*/ 35 w 284"/>
                  <a:gd name="T93" fmla="*/ 172 h 175"/>
                  <a:gd name="T94" fmla="*/ 30 w 284"/>
                  <a:gd name="T95" fmla="*/ 169 h 175"/>
                  <a:gd name="T96" fmla="*/ 28 w 284"/>
                  <a:gd name="T97" fmla="*/ 165 h 175"/>
                  <a:gd name="T98" fmla="*/ 22 w 284"/>
                  <a:gd name="T99" fmla="*/ 163 h 175"/>
                  <a:gd name="T100" fmla="*/ 19 w 284"/>
                  <a:gd name="T101" fmla="*/ 160 h 175"/>
                  <a:gd name="T102" fmla="*/ 13 w 284"/>
                  <a:gd name="T103" fmla="*/ 162 h 175"/>
                  <a:gd name="T104" fmla="*/ 9 w 284"/>
                  <a:gd name="T105" fmla="*/ 163 h 175"/>
                  <a:gd name="T106" fmla="*/ 5 w 284"/>
                  <a:gd name="T107" fmla="*/ 161 h 175"/>
                  <a:gd name="T108" fmla="*/ 1 w 284"/>
                  <a:gd name="T109" fmla="*/ 160 h 175"/>
                  <a:gd name="T110" fmla="*/ 3 w 284"/>
                  <a:gd name="T111" fmla="*/ 156 h 175"/>
                  <a:gd name="T112" fmla="*/ 1 w 284"/>
                  <a:gd name="T113" fmla="*/ 152 h 175"/>
                  <a:gd name="T114" fmla="*/ 4 w 284"/>
                  <a:gd name="T115" fmla="*/ 15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84" h="175">
                    <a:moveTo>
                      <a:pt x="4" y="150"/>
                    </a:moveTo>
                    <a:cubicBezTo>
                      <a:pt x="11" y="147"/>
                      <a:pt x="9" y="148"/>
                      <a:pt x="15" y="145"/>
                    </a:cubicBezTo>
                    <a:cubicBezTo>
                      <a:pt x="21" y="142"/>
                      <a:pt x="19" y="138"/>
                      <a:pt x="25" y="137"/>
                    </a:cubicBezTo>
                    <a:cubicBezTo>
                      <a:pt x="31" y="136"/>
                      <a:pt x="24" y="131"/>
                      <a:pt x="34" y="128"/>
                    </a:cubicBezTo>
                    <a:cubicBezTo>
                      <a:pt x="45" y="126"/>
                      <a:pt x="44" y="121"/>
                      <a:pt x="52" y="121"/>
                    </a:cubicBezTo>
                    <a:cubicBezTo>
                      <a:pt x="59" y="120"/>
                      <a:pt x="61" y="119"/>
                      <a:pt x="66" y="115"/>
                    </a:cubicBezTo>
                    <a:cubicBezTo>
                      <a:pt x="70" y="112"/>
                      <a:pt x="72" y="106"/>
                      <a:pt x="84" y="105"/>
                    </a:cubicBezTo>
                    <a:cubicBezTo>
                      <a:pt x="97" y="103"/>
                      <a:pt x="96" y="101"/>
                      <a:pt x="105" y="96"/>
                    </a:cubicBezTo>
                    <a:cubicBezTo>
                      <a:pt x="114" y="92"/>
                      <a:pt x="106" y="92"/>
                      <a:pt x="118" y="89"/>
                    </a:cubicBezTo>
                    <a:cubicBezTo>
                      <a:pt x="129" y="85"/>
                      <a:pt x="123" y="82"/>
                      <a:pt x="135" y="79"/>
                    </a:cubicBezTo>
                    <a:cubicBezTo>
                      <a:pt x="147" y="75"/>
                      <a:pt x="146" y="74"/>
                      <a:pt x="154" y="72"/>
                    </a:cubicBezTo>
                    <a:cubicBezTo>
                      <a:pt x="161" y="70"/>
                      <a:pt x="161" y="72"/>
                      <a:pt x="171" y="66"/>
                    </a:cubicBezTo>
                    <a:cubicBezTo>
                      <a:pt x="181" y="60"/>
                      <a:pt x="176" y="55"/>
                      <a:pt x="189" y="49"/>
                    </a:cubicBezTo>
                    <a:cubicBezTo>
                      <a:pt x="202" y="43"/>
                      <a:pt x="201" y="40"/>
                      <a:pt x="214" y="33"/>
                    </a:cubicBezTo>
                    <a:cubicBezTo>
                      <a:pt x="226" y="25"/>
                      <a:pt x="228" y="25"/>
                      <a:pt x="232" y="19"/>
                    </a:cubicBezTo>
                    <a:cubicBezTo>
                      <a:pt x="235" y="12"/>
                      <a:pt x="240" y="6"/>
                      <a:pt x="250" y="3"/>
                    </a:cubicBezTo>
                    <a:cubicBezTo>
                      <a:pt x="259" y="0"/>
                      <a:pt x="261" y="3"/>
                      <a:pt x="259" y="5"/>
                    </a:cubicBezTo>
                    <a:cubicBezTo>
                      <a:pt x="256" y="6"/>
                      <a:pt x="253" y="9"/>
                      <a:pt x="255" y="10"/>
                    </a:cubicBezTo>
                    <a:cubicBezTo>
                      <a:pt x="257" y="12"/>
                      <a:pt x="260" y="12"/>
                      <a:pt x="257" y="15"/>
                    </a:cubicBezTo>
                    <a:cubicBezTo>
                      <a:pt x="254" y="19"/>
                      <a:pt x="248" y="24"/>
                      <a:pt x="252" y="24"/>
                    </a:cubicBezTo>
                    <a:cubicBezTo>
                      <a:pt x="257" y="25"/>
                      <a:pt x="259" y="23"/>
                      <a:pt x="263" y="20"/>
                    </a:cubicBezTo>
                    <a:cubicBezTo>
                      <a:pt x="267" y="17"/>
                      <a:pt x="269" y="15"/>
                      <a:pt x="271" y="13"/>
                    </a:cubicBezTo>
                    <a:cubicBezTo>
                      <a:pt x="273" y="12"/>
                      <a:pt x="274" y="22"/>
                      <a:pt x="276" y="18"/>
                    </a:cubicBezTo>
                    <a:cubicBezTo>
                      <a:pt x="277" y="14"/>
                      <a:pt x="284" y="14"/>
                      <a:pt x="282" y="18"/>
                    </a:cubicBezTo>
                    <a:cubicBezTo>
                      <a:pt x="280" y="21"/>
                      <a:pt x="278" y="25"/>
                      <a:pt x="276" y="25"/>
                    </a:cubicBezTo>
                    <a:cubicBezTo>
                      <a:pt x="273" y="25"/>
                      <a:pt x="267" y="24"/>
                      <a:pt x="269" y="27"/>
                    </a:cubicBezTo>
                    <a:cubicBezTo>
                      <a:pt x="271" y="31"/>
                      <a:pt x="271" y="32"/>
                      <a:pt x="266" y="37"/>
                    </a:cubicBezTo>
                    <a:cubicBezTo>
                      <a:pt x="261" y="43"/>
                      <a:pt x="258" y="43"/>
                      <a:pt x="253" y="49"/>
                    </a:cubicBezTo>
                    <a:cubicBezTo>
                      <a:pt x="248" y="54"/>
                      <a:pt x="244" y="52"/>
                      <a:pt x="238" y="57"/>
                    </a:cubicBezTo>
                    <a:cubicBezTo>
                      <a:pt x="232" y="63"/>
                      <a:pt x="227" y="64"/>
                      <a:pt x="224" y="68"/>
                    </a:cubicBezTo>
                    <a:cubicBezTo>
                      <a:pt x="220" y="72"/>
                      <a:pt x="217" y="70"/>
                      <a:pt x="211" y="75"/>
                    </a:cubicBezTo>
                    <a:cubicBezTo>
                      <a:pt x="205" y="80"/>
                      <a:pt x="199" y="77"/>
                      <a:pt x="198" y="82"/>
                    </a:cubicBezTo>
                    <a:cubicBezTo>
                      <a:pt x="197" y="87"/>
                      <a:pt x="193" y="89"/>
                      <a:pt x="195" y="90"/>
                    </a:cubicBezTo>
                    <a:cubicBezTo>
                      <a:pt x="196" y="92"/>
                      <a:pt x="201" y="94"/>
                      <a:pt x="198" y="96"/>
                    </a:cubicBezTo>
                    <a:cubicBezTo>
                      <a:pt x="195" y="97"/>
                      <a:pt x="196" y="97"/>
                      <a:pt x="190" y="97"/>
                    </a:cubicBezTo>
                    <a:cubicBezTo>
                      <a:pt x="184" y="96"/>
                      <a:pt x="184" y="92"/>
                      <a:pt x="181" y="95"/>
                    </a:cubicBezTo>
                    <a:cubicBezTo>
                      <a:pt x="179" y="99"/>
                      <a:pt x="179" y="94"/>
                      <a:pt x="174" y="98"/>
                    </a:cubicBezTo>
                    <a:cubicBezTo>
                      <a:pt x="169" y="102"/>
                      <a:pt x="164" y="101"/>
                      <a:pt x="158" y="105"/>
                    </a:cubicBezTo>
                    <a:cubicBezTo>
                      <a:pt x="152" y="109"/>
                      <a:pt x="143" y="108"/>
                      <a:pt x="140" y="112"/>
                    </a:cubicBezTo>
                    <a:cubicBezTo>
                      <a:pt x="137" y="116"/>
                      <a:pt x="130" y="120"/>
                      <a:pt x="128" y="123"/>
                    </a:cubicBezTo>
                    <a:cubicBezTo>
                      <a:pt x="127" y="126"/>
                      <a:pt x="119" y="129"/>
                      <a:pt x="117" y="133"/>
                    </a:cubicBezTo>
                    <a:cubicBezTo>
                      <a:pt x="116" y="137"/>
                      <a:pt x="111" y="139"/>
                      <a:pt x="106" y="146"/>
                    </a:cubicBezTo>
                    <a:cubicBezTo>
                      <a:pt x="101" y="152"/>
                      <a:pt x="97" y="150"/>
                      <a:pt x="91" y="153"/>
                    </a:cubicBezTo>
                    <a:cubicBezTo>
                      <a:pt x="85" y="156"/>
                      <a:pt x="85" y="158"/>
                      <a:pt x="80" y="161"/>
                    </a:cubicBezTo>
                    <a:cubicBezTo>
                      <a:pt x="74" y="165"/>
                      <a:pt x="66" y="164"/>
                      <a:pt x="62" y="167"/>
                    </a:cubicBezTo>
                    <a:cubicBezTo>
                      <a:pt x="59" y="170"/>
                      <a:pt x="53" y="170"/>
                      <a:pt x="48" y="172"/>
                    </a:cubicBezTo>
                    <a:cubicBezTo>
                      <a:pt x="43" y="175"/>
                      <a:pt x="41" y="173"/>
                      <a:pt x="35" y="172"/>
                    </a:cubicBezTo>
                    <a:cubicBezTo>
                      <a:pt x="30" y="171"/>
                      <a:pt x="29" y="171"/>
                      <a:pt x="30" y="169"/>
                    </a:cubicBezTo>
                    <a:cubicBezTo>
                      <a:pt x="31" y="167"/>
                      <a:pt x="31" y="165"/>
                      <a:pt x="28" y="165"/>
                    </a:cubicBezTo>
                    <a:cubicBezTo>
                      <a:pt x="25" y="165"/>
                      <a:pt x="22" y="165"/>
                      <a:pt x="22" y="163"/>
                    </a:cubicBezTo>
                    <a:cubicBezTo>
                      <a:pt x="22" y="161"/>
                      <a:pt x="20" y="158"/>
                      <a:pt x="19" y="160"/>
                    </a:cubicBezTo>
                    <a:cubicBezTo>
                      <a:pt x="17" y="162"/>
                      <a:pt x="15" y="161"/>
                      <a:pt x="13" y="162"/>
                    </a:cubicBezTo>
                    <a:cubicBezTo>
                      <a:pt x="11" y="164"/>
                      <a:pt x="11" y="164"/>
                      <a:pt x="9" y="163"/>
                    </a:cubicBezTo>
                    <a:cubicBezTo>
                      <a:pt x="7" y="162"/>
                      <a:pt x="8" y="161"/>
                      <a:pt x="5" y="161"/>
                    </a:cubicBezTo>
                    <a:cubicBezTo>
                      <a:pt x="2" y="161"/>
                      <a:pt x="0" y="162"/>
                      <a:pt x="1" y="160"/>
                    </a:cubicBezTo>
                    <a:cubicBezTo>
                      <a:pt x="2" y="158"/>
                      <a:pt x="5" y="158"/>
                      <a:pt x="3" y="156"/>
                    </a:cubicBezTo>
                    <a:cubicBezTo>
                      <a:pt x="2" y="153"/>
                      <a:pt x="0" y="153"/>
                      <a:pt x="1" y="152"/>
                    </a:cubicBezTo>
                    <a:cubicBezTo>
                      <a:pt x="2" y="151"/>
                      <a:pt x="3" y="151"/>
                      <a:pt x="4" y="150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" name="Freeform 686"/>
              <p:cNvSpPr>
                <a:spLocks/>
              </p:cNvSpPr>
              <p:nvPr/>
            </p:nvSpPr>
            <p:spPr bwMode="auto">
              <a:xfrm>
                <a:off x="4948" y="2624"/>
                <a:ext cx="99" cy="124"/>
              </a:xfrm>
              <a:custGeom>
                <a:avLst/>
                <a:gdLst>
                  <a:gd name="T0" fmla="*/ 9 w 165"/>
                  <a:gd name="T1" fmla="*/ 187 h 207"/>
                  <a:gd name="T2" fmla="*/ 30 w 165"/>
                  <a:gd name="T3" fmla="*/ 170 h 207"/>
                  <a:gd name="T4" fmla="*/ 30 w 165"/>
                  <a:gd name="T5" fmla="*/ 152 h 207"/>
                  <a:gd name="T6" fmla="*/ 30 w 165"/>
                  <a:gd name="T7" fmla="*/ 130 h 207"/>
                  <a:gd name="T8" fmla="*/ 53 w 165"/>
                  <a:gd name="T9" fmla="*/ 115 h 207"/>
                  <a:gd name="T10" fmla="*/ 67 w 165"/>
                  <a:gd name="T11" fmla="*/ 103 h 207"/>
                  <a:gd name="T12" fmla="*/ 74 w 165"/>
                  <a:gd name="T13" fmla="*/ 88 h 207"/>
                  <a:gd name="T14" fmla="*/ 83 w 165"/>
                  <a:gd name="T15" fmla="*/ 75 h 207"/>
                  <a:gd name="T16" fmla="*/ 76 w 165"/>
                  <a:gd name="T17" fmla="*/ 67 h 207"/>
                  <a:gd name="T18" fmla="*/ 86 w 165"/>
                  <a:gd name="T19" fmla="*/ 54 h 207"/>
                  <a:gd name="T20" fmla="*/ 79 w 165"/>
                  <a:gd name="T21" fmla="*/ 54 h 207"/>
                  <a:gd name="T22" fmla="*/ 76 w 165"/>
                  <a:gd name="T23" fmla="*/ 36 h 207"/>
                  <a:gd name="T24" fmla="*/ 75 w 165"/>
                  <a:gd name="T25" fmla="*/ 20 h 207"/>
                  <a:gd name="T26" fmla="*/ 76 w 165"/>
                  <a:gd name="T27" fmla="*/ 3 h 207"/>
                  <a:gd name="T28" fmla="*/ 85 w 165"/>
                  <a:gd name="T29" fmla="*/ 12 h 207"/>
                  <a:gd name="T30" fmla="*/ 101 w 165"/>
                  <a:gd name="T31" fmla="*/ 23 h 207"/>
                  <a:gd name="T32" fmla="*/ 99 w 165"/>
                  <a:gd name="T33" fmla="*/ 40 h 207"/>
                  <a:gd name="T34" fmla="*/ 94 w 165"/>
                  <a:gd name="T35" fmla="*/ 57 h 207"/>
                  <a:gd name="T36" fmla="*/ 93 w 165"/>
                  <a:gd name="T37" fmla="*/ 71 h 207"/>
                  <a:gd name="T38" fmla="*/ 97 w 165"/>
                  <a:gd name="T39" fmla="*/ 77 h 207"/>
                  <a:gd name="T40" fmla="*/ 107 w 165"/>
                  <a:gd name="T41" fmla="*/ 60 h 207"/>
                  <a:gd name="T42" fmla="*/ 107 w 165"/>
                  <a:gd name="T43" fmla="*/ 82 h 207"/>
                  <a:gd name="T44" fmla="*/ 117 w 165"/>
                  <a:gd name="T45" fmla="*/ 98 h 207"/>
                  <a:gd name="T46" fmla="*/ 143 w 165"/>
                  <a:gd name="T47" fmla="*/ 93 h 207"/>
                  <a:gd name="T48" fmla="*/ 160 w 165"/>
                  <a:gd name="T49" fmla="*/ 94 h 207"/>
                  <a:gd name="T50" fmla="*/ 146 w 165"/>
                  <a:gd name="T51" fmla="*/ 110 h 207"/>
                  <a:gd name="T52" fmla="*/ 133 w 165"/>
                  <a:gd name="T53" fmla="*/ 120 h 207"/>
                  <a:gd name="T54" fmla="*/ 120 w 165"/>
                  <a:gd name="T55" fmla="*/ 135 h 207"/>
                  <a:gd name="T56" fmla="*/ 108 w 165"/>
                  <a:gd name="T57" fmla="*/ 132 h 207"/>
                  <a:gd name="T58" fmla="*/ 90 w 165"/>
                  <a:gd name="T59" fmla="*/ 143 h 207"/>
                  <a:gd name="T60" fmla="*/ 80 w 165"/>
                  <a:gd name="T61" fmla="*/ 159 h 207"/>
                  <a:gd name="T62" fmla="*/ 65 w 165"/>
                  <a:gd name="T63" fmla="*/ 166 h 207"/>
                  <a:gd name="T64" fmla="*/ 51 w 165"/>
                  <a:gd name="T65" fmla="*/ 179 h 207"/>
                  <a:gd name="T66" fmla="*/ 36 w 165"/>
                  <a:gd name="T67" fmla="*/ 188 h 207"/>
                  <a:gd name="T68" fmla="*/ 22 w 165"/>
                  <a:gd name="T69" fmla="*/ 200 h 207"/>
                  <a:gd name="T70" fmla="*/ 9 w 165"/>
                  <a:gd name="T71" fmla="*/ 202 h 207"/>
                  <a:gd name="T72" fmla="*/ 1 w 165"/>
                  <a:gd name="T73" fmla="*/ 192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65" h="207">
                    <a:moveTo>
                      <a:pt x="1" y="192"/>
                    </a:moveTo>
                    <a:cubicBezTo>
                      <a:pt x="2" y="189"/>
                      <a:pt x="4" y="190"/>
                      <a:pt x="9" y="187"/>
                    </a:cubicBezTo>
                    <a:cubicBezTo>
                      <a:pt x="15" y="183"/>
                      <a:pt x="13" y="183"/>
                      <a:pt x="20" y="178"/>
                    </a:cubicBezTo>
                    <a:cubicBezTo>
                      <a:pt x="27" y="173"/>
                      <a:pt x="26" y="174"/>
                      <a:pt x="30" y="170"/>
                    </a:cubicBezTo>
                    <a:cubicBezTo>
                      <a:pt x="35" y="166"/>
                      <a:pt x="40" y="166"/>
                      <a:pt x="37" y="161"/>
                    </a:cubicBezTo>
                    <a:cubicBezTo>
                      <a:pt x="33" y="156"/>
                      <a:pt x="34" y="154"/>
                      <a:pt x="30" y="152"/>
                    </a:cubicBezTo>
                    <a:cubicBezTo>
                      <a:pt x="26" y="150"/>
                      <a:pt x="18" y="146"/>
                      <a:pt x="20" y="139"/>
                    </a:cubicBezTo>
                    <a:cubicBezTo>
                      <a:pt x="21" y="132"/>
                      <a:pt x="23" y="130"/>
                      <a:pt x="30" y="130"/>
                    </a:cubicBezTo>
                    <a:cubicBezTo>
                      <a:pt x="36" y="130"/>
                      <a:pt x="39" y="130"/>
                      <a:pt x="44" y="126"/>
                    </a:cubicBezTo>
                    <a:cubicBezTo>
                      <a:pt x="49" y="122"/>
                      <a:pt x="50" y="118"/>
                      <a:pt x="53" y="115"/>
                    </a:cubicBezTo>
                    <a:cubicBezTo>
                      <a:pt x="57" y="112"/>
                      <a:pt x="58" y="108"/>
                      <a:pt x="61" y="107"/>
                    </a:cubicBezTo>
                    <a:cubicBezTo>
                      <a:pt x="64" y="105"/>
                      <a:pt x="67" y="108"/>
                      <a:pt x="67" y="103"/>
                    </a:cubicBezTo>
                    <a:cubicBezTo>
                      <a:pt x="67" y="97"/>
                      <a:pt x="68" y="97"/>
                      <a:pt x="70" y="95"/>
                    </a:cubicBezTo>
                    <a:cubicBezTo>
                      <a:pt x="72" y="94"/>
                      <a:pt x="74" y="89"/>
                      <a:pt x="74" y="88"/>
                    </a:cubicBezTo>
                    <a:cubicBezTo>
                      <a:pt x="74" y="86"/>
                      <a:pt x="73" y="84"/>
                      <a:pt x="76" y="80"/>
                    </a:cubicBezTo>
                    <a:cubicBezTo>
                      <a:pt x="80" y="76"/>
                      <a:pt x="79" y="77"/>
                      <a:pt x="83" y="75"/>
                    </a:cubicBezTo>
                    <a:cubicBezTo>
                      <a:pt x="87" y="73"/>
                      <a:pt x="87" y="71"/>
                      <a:pt x="84" y="71"/>
                    </a:cubicBezTo>
                    <a:cubicBezTo>
                      <a:pt x="81" y="71"/>
                      <a:pt x="76" y="69"/>
                      <a:pt x="76" y="67"/>
                    </a:cubicBezTo>
                    <a:cubicBezTo>
                      <a:pt x="77" y="64"/>
                      <a:pt x="78" y="61"/>
                      <a:pt x="82" y="61"/>
                    </a:cubicBezTo>
                    <a:cubicBezTo>
                      <a:pt x="86" y="60"/>
                      <a:pt x="84" y="57"/>
                      <a:pt x="86" y="54"/>
                    </a:cubicBezTo>
                    <a:cubicBezTo>
                      <a:pt x="88" y="51"/>
                      <a:pt x="90" y="47"/>
                      <a:pt x="86" y="50"/>
                    </a:cubicBezTo>
                    <a:cubicBezTo>
                      <a:pt x="82" y="53"/>
                      <a:pt x="82" y="58"/>
                      <a:pt x="79" y="54"/>
                    </a:cubicBezTo>
                    <a:cubicBezTo>
                      <a:pt x="75" y="50"/>
                      <a:pt x="75" y="50"/>
                      <a:pt x="76" y="46"/>
                    </a:cubicBezTo>
                    <a:cubicBezTo>
                      <a:pt x="76" y="43"/>
                      <a:pt x="75" y="40"/>
                      <a:pt x="76" y="36"/>
                    </a:cubicBezTo>
                    <a:cubicBezTo>
                      <a:pt x="76" y="32"/>
                      <a:pt x="76" y="30"/>
                      <a:pt x="75" y="27"/>
                    </a:cubicBezTo>
                    <a:cubicBezTo>
                      <a:pt x="74" y="23"/>
                      <a:pt x="72" y="22"/>
                      <a:pt x="75" y="20"/>
                    </a:cubicBezTo>
                    <a:cubicBezTo>
                      <a:pt x="78" y="19"/>
                      <a:pt x="80" y="18"/>
                      <a:pt x="79" y="13"/>
                    </a:cubicBezTo>
                    <a:cubicBezTo>
                      <a:pt x="78" y="9"/>
                      <a:pt x="72" y="6"/>
                      <a:pt x="76" y="3"/>
                    </a:cubicBezTo>
                    <a:cubicBezTo>
                      <a:pt x="81" y="0"/>
                      <a:pt x="84" y="1"/>
                      <a:pt x="84" y="4"/>
                    </a:cubicBezTo>
                    <a:cubicBezTo>
                      <a:pt x="84" y="7"/>
                      <a:pt x="82" y="9"/>
                      <a:pt x="85" y="12"/>
                    </a:cubicBezTo>
                    <a:cubicBezTo>
                      <a:pt x="88" y="14"/>
                      <a:pt x="89" y="15"/>
                      <a:pt x="95" y="17"/>
                    </a:cubicBezTo>
                    <a:cubicBezTo>
                      <a:pt x="101" y="19"/>
                      <a:pt x="98" y="22"/>
                      <a:pt x="101" y="23"/>
                    </a:cubicBezTo>
                    <a:cubicBezTo>
                      <a:pt x="103" y="24"/>
                      <a:pt x="107" y="24"/>
                      <a:pt x="104" y="30"/>
                    </a:cubicBezTo>
                    <a:cubicBezTo>
                      <a:pt x="101" y="36"/>
                      <a:pt x="105" y="39"/>
                      <a:pt x="99" y="40"/>
                    </a:cubicBezTo>
                    <a:cubicBezTo>
                      <a:pt x="94" y="42"/>
                      <a:pt x="95" y="49"/>
                      <a:pt x="97" y="51"/>
                    </a:cubicBezTo>
                    <a:cubicBezTo>
                      <a:pt x="99" y="54"/>
                      <a:pt x="96" y="53"/>
                      <a:pt x="94" y="57"/>
                    </a:cubicBezTo>
                    <a:cubicBezTo>
                      <a:pt x="92" y="61"/>
                      <a:pt x="88" y="63"/>
                      <a:pt x="90" y="66"/>
                    </a:cubicBezTo>
                    <a:cubicBezTo>
                      <a:pt x="92" y="69"/>
                      <a:pt x="91" y="73"/>
                      <a:pt x="93" y="71"/>
                    </a:cubicBezTo>
                    <a:cubicBezTo>
                      <a:pt x="95" y="68"/>
                      <a:pt x="97" y="65"/>
                      <a:pt x="98" y="68"/>
                    </a:cubicBezTo>
                    <a:cubicBezTo>
                      <a:pt x="98" y="70"/>
                      <a:pt x="93" y="77"/>
                      <a:pt x="97" y="77"/>
                    </a:cubicBezTo>
                    <a:cubicBezTo>
                      <a:pt x="100" y="76"/>
                      <a:pt x="101" y="74"/>
                      <a:pt x="104" y="70"/>
                    </a:cubicBezTo>
                    <a:cubicBezTo>
                      <a:pt x="107" y="65"/>
                      <a:pt x="105" y="57"/>
                      <a:pt x="107" y="60"/>
                    </a:cubicBezTo>
                    <a:cubicBezTo>
                      <a:pt x="109" y="63"/>
                      <a:pt x="113" y="65"/>
                      <a:pt x="111" y="69"/>
                    </a:cubicBezTo>
                    <a:cubicBezTo>
                      <a:pt x="110" y="74"/>
                      <a:pt x="108" y="77"/>
                      <a:pt x="107" y="82"/>
                    </a:cubicBezTo>
                    <a:cubicBezTo>
                      <a:pt x="106" y="87"/>
                      <a:pt x="100" y="87"/>
                      <a:pt x="105" y="91"/>
                    </a:cubicBezTo>
                    <a:cubicBezTo>
                      <a:pt x="110" y="94"/>
                      <a:pt x="111" y="96"/>
                      <a:pt x="117" y="98"/>
                    </a:cubicBezTo>
                    <a:cubicBezTo>
                      <a:pt x="123" y="99"/>
                      <a:pt x="131" y="101"/>
                      <a:pt x="134" y="99"/>
                    </a:cubicBezTo>
                    <a:cubicBezTo>
                      <a:pt x="137" y="96"/>
                      <a:pt x="139" y="95"/>
                      <a:pt x="143" y="93"/>
                    </a:cubicBezTo>
                    <a:cubicBezTo>
                      <a:pt x="147" y="92"/>
                      <a:pt x="149" y="89"/>
                      <a:pt x="153" y="89"/>
                    </a:cubicBezTo>
                    <a:cubicBezTo>
                      <a:pt x="157" y="89"/>
                      <a:pt x="165" y="90"/>
                      <a:pt x="160" y="94"/>
                    </a:cubicBezTo>
                    <a:cubicBezTo>
                      <a:pt x="155" y="98"/>
                      <a:pt x="153" y="96"/>
                      <a:pt x="151" y="101"/>
                    </a:cubicBezTo>
                    <a:cubicBezTo>
                      <a:pt x="150" y="106"/>
                      <a:pt x="148" y="107"/>
                      <a:pt x="146" y="110"/>
                    </a:cubicBezTo>
                    <a:cubicBezTo>
                      <a:pt x="145" y="113"/>
                      <a:pt x="142" y="113"/>
                      <a:pt x="140" y="116"/>
                    </a:cubicBezTo>
                    <a:cubicBezTo>
                      <a:pt x="138" y="118"/>
                      <a:pt x="136" y="118"/>
                      <a:pt x="133" y="120"/>
                    </a:cubicBezTo>
                    <a:cubicBezTo>
                      <a:pt x="130" y="122"/>
                      <a:pt x="127" y="121"/>
                      <a:pt x="125" y="124"/>
                    </a:cubicBezTo>
                    <a:cubicBezTo>
                      <a:pt x="124" y="128"/>
                      <a:pt x="120" y="131"/>
                      <a:pt x="120" y="135"/>
                    </a:cubicBezTo>
                    <a:cubicBezTo>
                      <a:pt x="120" y="139"/>
                      <a:pt x="120" y="140"/>
                      <a:pt x="116" y="135"/>
                    </a:cubicBezTo>
                    <a:cubicBezTo>
                      <a:pt x="113" y="130"/>
                      <a:pt x="114" y="130"/>
                      <a:pt x="108" y="132"/>
                    </a:cubicBezTo>
                    <a:cubicBezTo>
                      <a:pt x="103" y="134"/>
                      <a:pt x="103" y="133"/>
                      <a:pt x="99" y="136"/>
                    </a:cubicBezTo>
                    <a:cubicBezTo>
                      <a:pt x="95" y="139"/>
                      <a:pt x="90" y="140"/>
                      <a:pt x="90" y="143"/>
                    </a:cubicBezTo>
                    <a:cubicBezTo>
                      <a:pt x="89" y="147"/>
                      <a:pt x="90" y="146"/>
                      <a:pt x="87" y="151"/>
                    </a:cubicBezTo>
                    <a:cubicBezTo>
                      <a:pt x="84" y="156"/>
                      <a:pt x="83" y="156"/>
                      <a:pt x="80" y="159"/>
                    </a:cubicBezTo>
                    <a:cubicBezTo>
                      <a:pt x="77" y="161"/>
                      <a:pt x="75" y="164"/>
                      <a:pt x="72" y="164"/>
                    </a:cubicBezTo>
                    <a:cubicBezTo>
                      <a:pt x="68" y="165"/>
                      <a:pt x="66" y="163"/>
                      <a:pt x="65" y="166"/>
                    </a:cubicBezTo>
                    <a:cubicBezTo>
                      <a:pt x="63" y="168"/>
                      <a:pt x="60" y="171"/>
                      <a:pt x="57" y="173"/>
                    </a:cubicBezTo>
                    <a:cubicBezTo>
                      <a:pt x="54" y="176"/>
                      <a:pt x="53" y="177"/>
                      <a:pt x="51" y="179"/>
                    </a:cubicBezTo>
                    <a:cubicBezTo>
                      <a:pt x="48" y="181"/>
                      <a:pt x="46" y="183"/>
                      <a:pt x="44" y="184"/>
                    </a:cubicBezTo>
                    <a:cubicBezTo>
                      <a:pt x="42" y="185"/>
                      <a:pt x="42" y="186"/>
                      <a:pt x="36" y="188"/>
                    </a:cubicBezTo>
                    <a:cubicBezTo>
                      <a:pt x="30" y="191"/>
                      <a:pt x="30" y="192"/>
                      <a:pt x="28" y="195"/>
                    </a:cubicBezTo>
                    <a:cubicBezTo>
                      <a:pt x="26" y="198"/>
                      <a:pt x="26" y="198"/>
                      <a:pt x="22" y="200"/>
                    </a:cubicBezTo>
                    <a:cubicBezTo>
                      <a:pt x="18" y="202"/>
                      <a:pt x="19" y="203"/>
                      <a:pt x="14" y="204"/>
                    </a:cubicBezTo>
                    <a:cubicBezTo>
                      <a:pt x="10" y="204"/>
                      <a:pt x="9" y="207"/>
                      <a:pt x="9" y="202"/>
                    </a:cubicBezTo>
                    <a:cubicBezTo>
                      <a:pt x="9" y="197"/>
                      <a:pt x="10" y="196"/>
                      <a:pt x="7" y="196"/>
                    </a:cubicBezTo>
                    <a:cubicBezTo>
                      <a:pt x="4" y="196"/>
                      <a:pt x="0" y="197"/>
                      <a:pt x="1" y="192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" name="Freeform 687"/>
              <p:cNvSpPr>
                <a:spLocks/>
              </p:cNvSpPr>
              <p:nvPr/>
            </p:nvSpPr>
            <p:spPr bwMode="auto">
              <a:xfrm>
                <a:off x="5030" y="2780"/>
                <a:ext cx="12" cy="8"/>
              </a:xfrm>
              <a:custGeom>
                <a:avLst/>
                <a:gdLst>
                  <a:gd name="T0" fmla="*/ 6 w 20"/>
                  <a:gd name="T1" fmla="*/ 3 h 14"/>
                  <a:gd name="T2" fmla="*/ 6 w 20"/>
                  <a:gd name="T3" fmla="*/ 8 h 14"/>
                  <a:gd name="T4" fmla="*/ 4 w 20"/>
                  <a:gd name="T5" fmla="*/ 13 h 14"/>
                  <a:gd name="T6" fmla="*/ 11 w 20"/>
                  <a:gd name="T7" fmla="*/ 10 h 14"/>
                  <a:gd name="T8" fmla="*/ 14 w 20"/>
                  <a:gd name="T9" fmla="*/ 6 h 14"/>
                  <a:gd name="T10" fmla="*/ 18 w 20"/>
                  <a:gd name="T11" fmla="*/ 1 h 14"/>
                  <a:gd name="T12" fmla="*/ 13 w 20"/>
                  <a:gd name="T13" fmla="*/ 1 h 14"/>
                  <a:gd name="T14" fmla="*/ 6 w 20"/>
                  <a:gd name="T15" fmla="*/ 1 h 14"/>
                  <a:gd name="T16" fmla="*/ 6 w 20"/>
                  <a:gd name="T17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14">
                    <a:moveTo>
                      <a:pt x="6" y="3"/>
                    </a:moveTo>
                    <a:cubicBezTo>
                      <a:pt x="7" y="7"/>
                      <a:pt x="7" y="7"/>
                      <a:pt x="6" y="8"/>
                    </a:cubicBezTo>
                    <a:cubicBezTo>
                      <a:pt x="5" y="9"/>
                      <a:pt x="0" y="13"/>
                      <a:pt x="4" y="13"/>
                    </a:cubicBezTo>
                    <a:cubicBezTo>
                      <a:pt x="8" y="14"/>
                      <a:pt x="8" y="12"/>
                      <a:pt x="11" y="10"/>
                    </a:cubicBezTo>
                    <a:cubicBezTo>
                      <a:pt x="14" y="9"/>
                      <a:pt x="12" y="8"/>
                      <a:pt x="14" y="6"/>
                    </a:cubicBezTo>
                    <a:cubicBezTo>
                      <a:pt x="17" y="4"/>
                      <a:pt x="20" y="3"/>
                      <a:pt x="18" y="1"/>
                    </a:cubicBezTo>
                    <a:cubicBezTo>
                      <a:pt x="16" y="0"/>
                      <a:pt x="15" y="0"/>
                      <a:pt x="13" y="1"/>
                    </a:cubicBezTo>
                    <a:cubicBezTo>
                      <a:pt x="10" y="2"/>
                      <a:pt x="6" y="1"/>
                      <a:pt x="6" y="1"/>
                    </a:cubicBezTo>
                    <a:cubicBezTo>
                      <a:pt x="5" y="1"/>
                      <a:pt x="5" y="2"/>
                      <a:pt x="6" y="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" name="Freeform 688"/>
              <p:cNvSpPr>
                <a:spLocks/>
              </p:cNvSpPr>
              <p:nvPr/>
            </p:nvSpPr>
            <p:spPr bwMode="auto">
              <a:xfrm>
                <a:off x="4777" y="2829"/>
                <a:ext cx="13" cy="11"/>
              </a:xfrm>
              <a:custGeom>
                <a:avLst/>
                <a:gdLst>
                  <a:gd name="T0" fmla="*/ 14 w 22"/>
                  <a:gd name="T1" fmla="*/ 2 h 18"/>
                  <a:gd name="T2" fmla="*/ 13 w 22"/>
                  <a:gd name="T3" fmla="*/ 5 h 18"/>
                  <a:gd name="T4" fmla="*/ 10 w 22"/>
                  <a:gd name="T5" fmla="*/ 8 h 18"/>
                  <a:gd name="T6" fmla="*/ 8 w 22"/>
                  <a:gd name="T7" fmla="*/ 10 h 18"/>
                  <a:gd name="T8" fmla="*/ 4 w 22"/>
                  <a:gd name="T9" fmla="*/ 12 h 18"/>
                  <a:gd name="T10" fmla="*/ 0 w 22"/>
                  <a:gd name="T11" fmla="*/ 15 h 18"/>
                  <a:gd name="T12" fmla="*/ 5 w 22"/>
                  <a:gd name="T13" fmla="*/ 17 h 18"/>
                  <a:gd name="T14" fmla="*/ 11 w 22"/>
                  <a:gd name="T15" fmla="*/ 14 h 18"/>
                  <a:gd name="T16" fmla="*/ 18 w 22"/>
                  <a:gd name="T17" fmla="*/ 12 h 18"/>
                  <a:gd name="T18" fmla="*/ 20 w 22"/>
                  <a:gd name="T19" fmla="*/ 10 h 18"/>
                  <a:gd name="T20" fmla="*/ 17 w 22"/>
                  <a:gd name="T21" fmla="*/ 7 h 18"/>
                  <a:gd name="T22" fmla="*/ 21 w 22"/>
                  <a:gd name="T23" fmla="*/ 4 h 18"/>
                  <a:gd name="T24" fmla="*/ 19 w 22"/>
                  <a:gd name="T25" fmla="*/ 0 h 18"/>
                  <a:gd name="T26" fmla="*/ 14 w 22"/>
                  <a:gd name="T27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2" h="18">
                    <a:moveTo>
                      <a:pt x="14" y="2"/>
                    </a:moveTo>
                    <a:cubicBezTo>
                      <a:pt x="14" y="4"/>
                      <a:pt x="15" y="4"/>
                      <a:pt x="13" y="5"/>
                    </a:cubicBezTo>
                    <a:cubicBezTo>
                      <a:pt x="12" y="6"/>
                      <a:pt x="10" y="7"/>
                      <a:pt x="10" y="8"/>
                    </a:cubicBezTo>
                    <a:cubicBezTo>
                      <a:pt x="9" y="8"/>
                      <a:pt x="9" y="9"/>
                      <a:pt x="8" y="10"/>
                    </a:cubicBezTo>
                    <a:cubicBezTo>
                      <a:pt x="7" y="11"/>
                      <a:pt x="5" y="10"/>
                      <a:pt x="4" y="12"/>
                    </a:cubicBezTo>
                    <a:cubicBezTo>
                      <a:pt x="3" y="13"/>
                      <a:pt x="0" y="14"/>
                      <a:pt x="0" y="15"/>
                    </a:cubicBezTo>
                    <a:cubicBezTo>
                      <a:pt x="0" y="16"/>
                      <a:pt x="2" y="18"/>
                      <a:pt x="5" y="17"/>
                    </a:cubicBezTo>
                    <a:cubicBezTo>
                      <a:pt x="7" y="16"/>
                      <a:pt x="8" y="14"/>
                      <a:pt x="11" y="14"/>
                    </a:cubicBezTo>
                    <a:cubicBezTo>
                      <a:pt x="14" y="14"/>
                      <a:pt x="17" y="13"/>
                      <a:pt x="18" y="12"/>
                    </a:cubicBezTo>
                    <a:cubicBezTo>
                      <a:pt x="19" y="11"/>
                      <a:pt x="22" y="11"/>
                      <a:pt x="20" y="10"/>
                    </a:cubicBezTo>
                    <a:cubicBezTo>
                      <a:pt x="19" y="8"/>
                      <a:pt x="14" y="8"/>
                      <a:pt x="17" y="7"/>
                    </a:cubicBezTo>
                    <a:cubicBezTo>
                      <a:pt x="20" y="6"/>
                      <a:pt x="21" y="6"/>
                      <a:pt x="21" y="4"/>
                    </a:cubicBezTo>
                    <a:cubicBezTo>
                      <a:pt x="21" y="1"/>
                      <a:pt x="21" y="1"/>
                      <a:pt x="19" y="0"/>
                    </a:cubicBezTo>
                    <a:cubicBezTo>
                      <a:pt x="17" y="0"/>
                      <a:pt x="14" y="0"/>
                      <a:pt x="14" y="2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" name="Freeform 689"/>
              <p:cNvSpPr>
                <a:spLocks/>
              </p:cNvSpPr>
              <p:nvPr/>
            </p:nvSpPr>
            <p:spPr bwMode="auto">
              <a:xfrm>
                <a:off x="4704" y="2891"/>
                <a:ext cx="11" cy="8"/>
              </a:xfrm>
              <a:custGeom>
                <a:avLst/>
                <a:gdLst>
                  <a:gd name="T0" fmla="*/ 5 w 19"/>
                  <a:gd name="T1" fmla="*/ 7 h 14"/>
                  <a:gd name="T2" fmla="*/ 3 w 19"/>
                  <a:gd name="T3" fmla="*/ 13 h 14"/>
                  <a:gd name="T4" fmla="*/ 9 w 19"/>
                  <a:gd name="T5" fmla="*/ 11 h 14"/>
                  <a:gd name="T6" fmla="*/ 14 w 19"/>
                  <a:gd name="T7" fmla="*/ 7 h 14"/>
                  <a:gd name="T8" fmla="*/ 18 w 19"/>
                  <a:gd name="T9" fmla="*/ 3 h 14"/>
                  <a:gd name="T10" fmla="*/ 14 w 19"/>
                  <a:gd name="T11" fmla="*/ 2 h 14"/>
                  <a:gd name="T12" fmla="*/ 8 w 19"/>
                  <a:gd name="T13" fmla="*/ 4 h 14"/>
                  <a:gd name="T14" fmla="*/ 5 w 19"/>
                  <a:gd name="T15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" h="14">
                    <a:moveTo>
                      <a:pt x="5" y="7"/>
                    </a:moveTo>
                    <a:cubicBezTo>
                      <a:pt x="5" y="10"/>
                      <a:pt x="0" y="11"/>
                      <a:pt x="3" y="13"/>
                    </a:cubicBezTo>
                    <a:cubicBezTo>
                      <a:pt x="7" y="14"/>
                      <a:pt x="7" y="13"/>
                      <a:pt x="9" y="11"/>
                    </a:cubicBezTo>
                    <a:cubicBezTo>
                      <a:pt x="11" y="9"/>
                      <a:pt x="12" y="9"/>
                      <a:pt x="14" y="7"/>
                    </a:cubicBezTo>
                    <a:cubicBezTo>
                      <a:pt x="16" y="5"/>
                      <a:pt x="19" y="5"/>
                      <a:pt x="18" y="3"/>
                    </a:cubicBezTo>
                    <a:cubicBezTo>
                      <a:pt x="16" y="1"/>
                      <a:pt x="16" y="0"/>
                      <a:pt x="14" y="2"/>
                    </a:cubicBezTo>
                    <a:cubicBezTo>
                      <a:pt x="12" y="4"/>
                      <a:pt x="9" y="1"/>
                      <a:pt x="8" y="4"/>
                    </a:cubicBezTo>
                    <a:cubicBezTo>
                      <a:pt x="6" y="6"/>
                      <a:pt x="4" y="6"/>
                      <a:pt x="5" y="7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" name="Freeform 690"/>
              <p:cNvSpPr>
                <a:spLocks/>
              </p:cNvSpPr>
              <p:nvPr/>
            </p:nvSpPr>
            <p:spPr bwMode="auto">
              <a:xfrm>
                <a:off x="5182" y="2315"/>
                <a:ext cx="28" cy="17"/>
              </a:xfrm>
              <a:custGeom>
                <a:avLst/>
                <a:gdLst>
                  <a:gd name="T0" fmla="*/ 2 w 46"/>
                  <a:gd name="T1" fmla="*/ 19 h 28"/>
                  <a:gd name="T2" fmla="*/ 13 w 46"/>
                  <a:gd name="T3" fmla="*/ 14 h 28"/>
                  <a:gd name="T4" fmla="*/ 24 w 46"/>
                  <a:gd name="T5" fmla="*/ 11 h 28"/>
                  <a:gd name="T6" fmla="*/ 35 w 46"/>
                  <a:gd name="T7" fmla="*/ 5 h 28"/>
                  <a:gd name="T8" fmla="*/ 44 w 46"/>
                  <a:gd name="T9" fmla="*/ 5 h 28"/>
                  <a:gd name="T10" fmla="*/ 38 w 46"/>
                  <a:gd name="T11" fmla="*/ 15 h 28"/>
                  <a:gd name="T12" fmla="*/ 30 w 46"/>
                  <a:gd name="T13" fmla="*/ 19 h 28"/>
                  <a:gd name="T14" fmla="*/ 23 w 46"/>
                  <a:gd name="T15" fmla="*/ 25 h 28"/>
                  <a:gd name="T16" fmla="*/ 19 w 46"/>
                  <a:gd name="T17" fmla="*/ 23 h 28"/>
                  <a:gd name="T18" fmla="*/ 13 w 46"/>
                  <a:gd name="T19" fmla="*/ 26 h 28"/>
                  <a:gd name="T20" fmla="*/ 7 w 46"/>
                  <a:gd name="T21" fmla="*/ 26 h 28"/>
                  <a:gd name="T22" fmla="*/ 2 w 46"/>
                  <a:gd name="T23" fmla="*/ 25 h 28"/>
                  <a:gd name="T24" fmla="*/ 2 w 46"/>
                  <a:gd name="T25" fmla="*/ 19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6" h="28">
                    <a:moveTo>
                      <a:pt x="2" y="19"/>
                    </a:moveTo>
                    <a:cubicBezTo>
                      <a:pt x="8" y="16"/>
                      <a:pt x="7" y="16"/>
                      <a:pt x="13" y="14"/>
                    </a:cubicBezTo>
                    <a:cubicBezTo>
                      <a:pt x="19" y="13"/>
                      <a:pt x="16" y="15"/>
                      <a:pt x="24" y="11"/>
                    </a:cubicBezTo>
                    <a:cubicBezTo>
                      <a:pt x="31" y="7"/>
                      <a:pt x="29" y="7"/>
                      <a:pt x="35" y="5"/>
                    </a:cubicBezTo>
                    <a:cubicBezTo>
                      <a:pt x="41" y="4"/>
                      <a:pt x="46" y="0"/>
                      <a:pt x="44" y="5"/>
                    </a:cubicBezTo>
                    <a:cubicBezTo>
                      <a:pt x="41" y="10"/>
                      <a:pt x="38" y="15"/>
                      <a:pt x="38" y="15"/>
                    </a:cubicBezTo>
                    <a:cubicBezTo>
                      <a:pt x="38" y="15"/>
                      <a:pt x="30" y="15"/>
                      <a:pt x="30" y="19"/>
                    </a:cubicBezTo>
                    <a:cubicBezTo>
                      <a:pt x="30" y="24"/>
                      <a:pt x="24" y="27"/>
                      <a:pt x="23" y="25"/>
                    </a:cubicBezTo>
                    <a:cubicBezTo>
                      <a:pt x="23" y="22"/>
                      <a:pt x="21" y="20"/>
                      <a:pt x="19" y="23"/>
                    </a:cubicBezTo>
                    <a:cubicBezTo>
                      <a:pt x="17" y="25"/>
                      <a:pt x="17" y="25"/>
                      <a:pt x="13" y="26"/>
                    </a:cubicBezTo>
                    <a:cubicBezTo>
                      <a:pt x="10" y="28"/>
                      <a:pt x="11" y="27"/>
                      <a:pt x="7" y="26"/>
                    </a:cubicBezTo>
                    <a:cubicBezTo>
                      <a:pt x="3" y="25"/>
                      <a:pt x="2" y="27"/>
                      <a:pt x="2" y="25"/>
                    </a:cubicBezTo>
                    <a:cubicBezTo>
                      <a:pt x="2" y="22"/>
                      <a:pt x="0" y="19"/>
                      <a:pt x="2" y="19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" name="Freeform 691"/>
              <p:cNvSpPr>
                <a:spLocks/>
              </p:cNvSpPr>
              <p:nvPr/>
            </p:nvSpPr>
            <p:spPr bwMode="auto">
              <a:xfrm>
                <a:off x="5161" y="2337"/>
                <a:ext cx="21" cy="16"/>
              </a:xfrm>
              <a:custGeom>
                <a:avLst/>
                <a:gdLst>
                  <a:gd name="T0" fmla="*/ 16 w 36"/>
                  <a:gd name="T1" fmla="*/ 3 h 27"/>
                  <a:gd name="T2" fmla="*/ 10 w 36"/>
                  <a:gd name="T3" fmla="*/ 6 h 27"/>
                  <a:gd name="T4" fmla="*/ 5 w 36"/>
                  <a:gd name="T5" fmla="*/ 9 h 27"/>
                  <a:gd name="T6" fmla="*/ 3 w 36"/>
                  <a:gd name="T7" fmla="*/ 13 h 27"/>
                  <a:gd name="T8" fmla="*/ 1 w 36"/>
                  <a:gd name="T9" fmla="*/ 18 h 27"/>
                  <a:gd name="T10" fmla="*/ 3 w 36"/>
                  <a:gd name="T11" fmla="*/ 24 h 27"/>
                  <a:gd name="T12" fmla="*/ 9 w 36"/>
                  <a:gd name="T13" fmla="*/ 25 h 27"/>
                  <a:gd name="T14" fmla="*/ 18 w 36"/>
                  <a:gd name="T15" fmla="*/ 26 h 27"/>
                  <a:gd name="T16" fmla="*/ 26 w 36"/>
                  <a:gd name="T17" fmla="*/ 25 h 27"/>
                  <a:gd name="T18" fmla="*/ 31 w 36"/>
                  <a:gd name="T19" fmla="*/ 23 h 27"/>
                  <a:gd name="T20" fmla="*/ 35 w 36"/>
                  <a:gd name="T21" fmla="*/ 21 h 27"/>
                  <a:gd name="T22" fmla="*/ 34 w 36"/>
                  <a:gd name="T23" fmla="*/ 16 h 27"/>
                  <a:gd name="T24" fmla="*/ 33 w 36"/>
                  <a:gd name="T25" fmla="*/ 9 h 27"/>
                  <a:gd name="T26" fmla="*/ 33 w 36"/>
                  <a:gd name="T27" fmla="*/ 4 h 27"/>
                  <a:gd name="T28" fmla="*/ 29 w 36"/>
                  <a:gd name="T29" fmla="*/ 2 h 27"/>
                  <a:gd name="T30" fmla="*/ 22 w 36"/>
                  <a:gd name="T31" fmla="*/ 2 h 27"/>
                  <a:gd name="T32" fmla="*/ 18 w 36"/>
                  <a:gd name="T33" fmla="*/ 3 h 27"/>
                  <a:gd name="T34" fmla="*/ 16 w 36"/>
                  <a:gd name="T35" fmla="*/ 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6" h="27">
                    <a:moveTo>
                      <a:pt x="16" y="3"/>
                    </a:moveTo>
                    <a:cubicBezTo>
                      <a:pt x="12" y="5"/>
                      <a:pt x="13" y="5"/>
                      <a:pt x="10" y="6"/>
                    </a:cubicBezTo>
                    <a:cubicBezTo>
                      <a:pt x="6" y="7"/>
                      <a:pt x="6" y="7"/>
                      <a:pt x="5" y="9"/>
                    </a:cubicBezTo>
                    <a:cubicBezTo>
                      <a:pt x="5" y="11"/>
                      <a:pt x="3" y="11"/>
                      <a:pt x="3" y="13"/>
                    </a:cubicBezTo>
                    <a:cubicBezTo>
                      <a:pt x="2" y="15"/>
                      <a:pt x="1" y="15"/>
                      <a:pt x="1" y="18"/>
                    </a:cubicBezTo>
                    <a:cubicBezTo>
                      <a:pt x="1" y="21"/>
                      <a:pt x="0" y="23"/>
                      <a:pt x="3" y="24"/>
                    </a:cubicBezTo>
                    <a:cubicBezTo>
                      <a:pt x="7" y="24"/>
                      <a:pt x="6" y="24"/>
                      <a:pt x="9" y="25"/>
                    </a:cubicBezTo>
                    <a:cubicBezTo>
                      <a:pt x="12" y="26"/>
                      <a:pt x="15" y="27"/>
                      <a:pt x="18" y="26"/>
                    </a:cubicBezTo>
                    <a:cubicBezTo>
                      <a:pt x="20" y="26"/>
                      <a:pt x="23" y="26"/>
                      <a:pt x="26" y="25"/>
                    </a:cubicBezTo>
                    <a:cubicBezTo>
                      <a:pt x="29" y="24"/>
                      <a:pt x="28" y="25"/>
                      <a:pt x="31" y="23"/>
                    </a:cubicBezTo>
                    <a:cubicBezTo>
                      <a:pt x="34" y="22"/>
                      <a:pt x="34" y="22"/>
                      <a:pt x="35" y="21"/>
                    </a:cubicBezTo>
                    <a:cubicBezTo>
                      <a:pt x="35" y="19"/>
                      <a:pt x="34" y="20"/>
                      <a:pt x="34" y="16"/>
                    </a:cubicBezTo>
                    <a:cubicBezTo>
                      <a:pt x="33" y="11"/>
                      <a:pt x="33" y="12"/>
                      <a:pt x="33" y="9"/>
                    </a:cubicBezTo>
                    <a:cubicBezTo>
                      <a:pt x="33" y="6"/>
                      <a:pt x="36" y="6"/>
                      <a:pt x="33" y="4"/>
                    </a:cubicBezTo>
                    <a:cubicBezTo>
                      <a:pt x="29" y="2"/>
                      <a:pt x="31" y="3"/>
                      <a:pt x="29" y="2"/>
                    </a:cubicBezTo>
                    <a:cubicBezTo>
                      <a:pt x="26" y="0"/>
                      <a:pt x="25" y="0"/>
                      <a:pt x="22" y="2"/>
                    </a:cubicBezTo>
                    <a:cubicBezTo>
                      <a:pt x="19" y="3"/>
                      <a:pt x="19" y="4"/>
                      <a:pt x="18" y="3"/>
                    </a:cubicBezTo>
                    <a:cubicBezTo>
                      <a:pt x="17" y="2"/>
                      <a:pt x="17" y="1"/>
                      <a:pt x="16" y="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" name="Freeform 692"/>
              <p:cNvSpPr>
                <a:spLocks/>
              </p:cNvSpPr>
              <p:nvPr/>
            </p:nvSpPr>
            <p:spPr bwMode="auto">
              <a:xfrm>
                <a:off x="4957" y="2382"/>
                <a:ext cx="37" cy="42"/>
              </a:xfrm>
              <a:custGeom>
                <a:avLst/>
                <a:gdLst>
                  <a:gd name="T0" fmla="*/ 0 w 62"/>
                  <a:gd name="T1" fmla="*/ 6 h 70"/>
                  <a:gd name="T2" fmla="*/ 3 w 62"/>
                  <a:gd name="T3" fmla="*/ 21 h 70"/>
                  <a:gd name="T4" fmla="*/ 13 w 62"/>
                  <a:gd name="T5" fmla="*/ 33 h 70"/>
                  <a:gd name="T6" fmla="*/ 20 w 62"/>
                  <a:gd name="T7" fmla="*/ 43 h 70"/>
                  <a:gd name="T8" fmla="*/ 31 w 62"/>
                  <a:gd name="T9" fmla="*/ 54 h 70"/>
                  <a:gd name="T10" fmla="*/ 40 w 62"/>
                  <a:gd name="T11" fmla="*/ 60 h 70"/>
                  <a:gd name="T12" fmla="*/ 48 w 62"/>
                  <a:gd name="T13" fmla="*/ 66 h 70"/>
                  <a:gd name="T14" fmla="*/ 57 w 62"/>
                  <a:gd name="T15" fmla="*/ 66 h 70"/>
                  <a:gd name="T16" fmla="*/ 57 w 62"/>
                  <a:gd name="T17" fmla="*/ 58 h 70"/>
                  <a:gd name="T18" fmla="*/ 51 w 62"/>
                  <a:gd name="T19" fmla="*/ 52 h 70"/>
                  <a:gd name="T20" fmla="*/ 42 w 62"/>
                  <a:gd name="T21" fmla="*/ 41 h 70"/>
                  <a:gd name="T22" fmla="*/ 32 w 62"/>
                  <a:gd name="T23" fmla="*/ 31 h 70"/>
                  <a:gd name="T24" fmla="*/ 24 w 62"/>
                  <a:gd name="T25" fmla="*/ 23 h 70"/>
                  <a:gd name="T26" fmla="*/ 20 w 62"/>
                  <a:gd name="T27" fmla="*/ 19 h 70"/>
                  <a:gd name="T28" fmla="*/ 12 w 62"/>
                  <a:gd name="T29" fmla="*/ 10 h 70"/>
                  <a:gd name="T30" fmla="*/ 0 w 62"/>
                  <a:gd name="T31" fmla="*/ 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2" h="70">
                    <a:moveTo>
                      <a:pt x="0" y="6"/>
                    </a:moveTo>
                    <a:cubicBezTo>
                      <a:pt x="1" y="13"/>
                      <a:pt x="0" y="14"/>
                      <a:pt x="3" y="21"/>
                    </a:cubicBezTo>
                    <a:cubicBezTo>
                      <a:pt x="7" y="27"/>
                      <a:pt x="8" y="27"/>
                      <a:pt x="13" y="33"/>
                    </a:cubicBezTo>
                    <a:cubicBezTo>
                      <a:pt x="17" y="38"/>
                      <a:pt x="16" y="36"/>
                      <a:pt x="20" y="43"/>
                    </a:cubicBezTo>
                    <a:cubicBezTo>
                      <a:pt x="25" y="50"/>
                      <a:pt x="27" y="52"/>
                      <a:pt x="31" y="54"/>
                    </a:cubicBezTo>
                    <a:cubicBezTo>
                      <a:pt x="35" y="56"/>
                      <a:pt x="37" y="56"/>
                      <a:pt x="40" y="60"/>
                    </a:cubicBezTo>
                    <a:cubicBezTo>
                      <a:pt x="42" y="64"/>
                      <a:pt x="44" y="64"/>
                      <a:pt x="48" y="66"/>
                    </a:cubicBezTo>
                    <a:cubicBezTo>
                      <a:pt x="52" y="67"/>
                      <a:pt x="55" y="70"/>
                      <a:pt x="57" y="66"/>
                    </a:cubicBezTo>
                    <a:cubicBezTo>
                      <a:pt x="59" y="61"/>
                      <a:pt x="62" y="63"/>
                      <a:pt x="57" y="58"/>
                    </a:cubicBezTo>
                    <a:cubicBezTo>
                      <a:pt x="52" y="54"/>
                      <a:pt x="56" y="58"/>
                      <a:pt x="51" y="52"/>
                    </a:cubicBezTo>
                    <a:cubicBezTo>
                      <a:pt x="45" y="46"/>
                      <a:pt x="46" y="49"/>
                      <a:pt x="42" y="41"/>
                    </a:cubicBezTo>
                    <a:cubicBezTo>
                      <a:pt x="38" y="34"/>
                      <a:pt x="39" y="37"/>
                      <a:pt x="32" y="31"/>
                    </a:cubicBezTo>
                    <a:cubicBezTo>
                      <a:pt x="25" y="26"/>
                      <a:pt x="25" y="25"/>
                      <a:pt x="24" y="23"/>
                    </a:cubicBezTo>
                    <a:cubicBezTo>
                      <a:pt x="23" y="22"/>
                      <a:pt x="26" y="25"/>
                      <a:pt x="20" y="19"/>
                    </a:cubicBezTo>
                    <a:cubicBezTo>
                      <a:pt x="14" y="13"/>
                      <a:pt x="15" y="14"/>
                      <a:pt x="12" y="10"/>
                    </a:cubicBezTo>
                    <a:cubicBezTo>
                      <a:pt x="9" y="7"/>
                      <a:pt x="0" y="0"/>
                      <a:pt x="0" y="6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" name="Freeform 693"/>
              <p:cNvSpPr>
                <a:spLocks/>
              </p:cNvSpPr>
              <p:nvPr/>
            </p:nvSpPr>
            <p:spPr bwMode="auto">
              <a:xfrm>
                <a:off x="4997" y="2391"/>
                <a:ext cx="7" cy="12"/>
              </a:xfrm>
              <a:custGeom>
                <a:avLst/>
                <a:gdLst>
                  <a:gd name="T0" fmla="*/ 2 w 11"/>
                  <a:gd name="T1" fmla="*/ 3 h 19"/>
                  <a:gd name="T2" fmla="*/ 2 w 11"/>
                  <a:gd name="T3" fmla="*/ 12 h 19"/>
                  <a:gd name="T4" fmla="*/ 3 w 11"/>
                  <a:gd name="T5" fmla="*/ 18 h 19"/>
                  <a:gd name="T6" fmla="*/ 9 w 11"/>
                  <a:gd name="T7" fmla="*/ 18 h 19"/>
                  <a:gd name="T8" fmla="*/ 9 w 11"/>
                  <a:gd name="T9" fmla="*/ 11 h 19"/>
                  <a:gd name="T10" fmla="*/ 7 w 11"/>
                  <a:gd name="T11" fmla="*/ 5 h 19"/>
                  <a:gd name="T12" fmla="*/ 2 w 11"/>
                  <a:gd name="T13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9">
                    <a:moveTo>
                      <a:pt x="2" y="3"/>
                    </a:moveTo>
                    <a:cubicBezTo>
                      <a:pt x="3" y="9"/>
                      <a:pt x="4" y="9"/>
                      <a:pt x="2" y="12"/>
                    </a:cubicBezTo>
                    <a:cubicBezTo>
                      <a:pt x="0" y="15"/>
                      <a:pt x="1" y="17"/>
                      <a:pt x="3" y="18"/>
                    </a:cubicBezTo>
                    <a:cubicBezTo>
                      <a:pt x="5" y="19"/>
                      <a:pt x="8" y="19"/>
                      <a:pt x="9" y="18"/>
                    </a:cubicBezTo>
                    <a:cubicBezTo>
                      <a:pt x="11" y="17"/>
                      <a:pt x="8" y="14"/>
                      <a:pt x="9" y="11"/>
                    </a:cubicBezTo>
                    <a:cubicBezTo>
                      <a:pt x="10" y="8"/>
                      <a:pt x="8" y="6"/>
                      <a:pt x="7" y="5"/>
                    </a:cubicBezTo>
                    <a:cubicBezTo>
                      <a:pt x="6" y="3"/>
                      <a:pt x="2" y="0"/>
                      <a:pt x="2" y="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" name="Freeform 694"/>
              <p:cNvSpPr>
                <a:spLocks/>
              </p:cNvSpPr>
              <p:nvPr/>
            </p:nvSpPr>
            <p:spPr bwMode="auto">
              <a:xfrm>
                <a:off x="5007" y="2403"/>
                <a:ext cx="7" cy="7"/>
              </a:xfrm>
              <a:custGeom>
                <a:avLst/>
                <a:gdLst>
                  <a:gd name="T0" fmla="*/ 0 w 11"/>
                  <a:gd name="T1" fmla="*/ 6 h 12"/>
                  <a:gd name="T2" fmla="*/ 2 w 11"/>
                  <a:gd name="T3" fmla="*/ 10 h 12"/>
                  <a:gd name="T4" fmla="*/ 4 w 11"/>
                  <a:gd name="T5" fmla="*/ 12 h 12"/>
                  <a:gd name="T6" fmla="*/ 8 w 11"/>
                  <a:gd name="T7" fmla="*/ 9 h 12"/>
                  <a:gd name="T8" fmla="*/ 7 w 11"/>
                  <a:gd name="T9" fmla="*/ 3 h 12"/>
                  <a:gd name="T10" fmla="*/ 3 w 11"/>
                  <a:gd name="T11" fmla="*/ 2 h 12"/>
                  <a:gd name="T12" fmla="*/ 0 w 11"/>
                  <a:gd name="T13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2">
                    <a:moveTo>
                      <a:pt x="0" y="6"/>
                    </a:moveTo>
                    <a:cubicBezTo>
                      <a:pt x="1" y="8"/>
                      <a:pt x="0" y="7"/>
                      <a:pt x="2" y="10"/>
                    </a:cubicBezTo>
                    <a:cubicBezTo>
                      <a:pt x="4" y="12"/>
                      <a:pt x="0" y="11"/>
                      <a:pt x="4" y="12"/>
                    </a:cubicBezTo>
                    <a:cubicBezTo>
                      <a:pt x="7" y="12"/>
                      <a:pt x="8" y="11"/>
                      <a:pt x="8" y="9"/>
                    </a:cubicBezTo>
                    <a:cubicBezTo>
                      <a:pt x="8" y="7"/>
                      <a:pt x="11" y="5"/>
                      <a:pt x="7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0" y="0"/>
                      <a:pt x="0" y="6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" name="Freeform 695"/>
              <p:cNvSpPr>
                <a:spLocks/>
              </p:cNvSpPr>
              <p:nvPr/>
            </p:nvSpPr>
            <p:spPr bwMode="auto">
              <a:xfrm>
                <a:off x="5032" y="2359"/>
                <a:ext cx="9" cy="8"/>
              </a:xfrm>
              <a:custGeom>
                <a:avLst/>
                <a:gdLst>
                  <a:gd name="T0" fmla="*/ 5 w 14"/>
                  <a:gd name="T1" fmla="*/ 3 h 13"/>
                  <a:gd name="T2" fmla="*/ 3 w 14"/>
                  <a:gd name="T3" fmla="*/ 8 h 13"/>
                  <a:gd name="T4" fmla="*/ 9 w 14"/>
                  <a:gd name="T5" fmla="*/ 11 h 13"/>
                  <a:gd name="T6" fmla="*/ 13 w 14"/>
                  <a:gd name="T7" fmla="*/ 9 h 13"/>
                  <a:gd name="T8" fmla="*/ 11 w 14"/>
                  <a:gd name="T9" fmla="*/ 2 h 13"/>
                  <a:gd name="T10" fmla="*/ 7 w 14"/>
                  <a:gd name="T11" fmla="*/ 0 h 13"/>
                  <a:gd name="T12" fmla="*/ 5 w 14"/>
                  <a:gd name="T13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3">
                    <a:moveTo>
                      <a:pt x="5" y="3"/>
                    </a:moveTo>
                    <a:cubicBezTo>
                      <a:pt x="3" y="6"/>
                      <a:pt x="0" y="6"/>
                      <a:pt x="3" y="8"/>
                    </a:cubicBezTo>
                    <a:cubicBezTo>
                      <a:pt x="6" y="10"/>
                      <a:pt x="5" y="11"/>
                      <a:pt x="9" y="11"/>
                    </a:cubicBezTo>
                    <a:cubicBezTo>
                      <a:pt x="13" y="12"/>
                      <a:pt x="14" y="13"/>
                      <a:pt x="13" y="9"/>
                    </a:cubicBezTo>
                    <a:cubicBezTo>
                      <a:pt x="12" y="5"/>
                      <a:pt x="12" y="3"/>
                      <a:pt x="11" y="2"/>
                    </a:cubicBezTo>
                    <a:cubicBezTo>
                      <a:pt x="11" y="1"/>
                      <a:pt x="9" y="0"/>
                      <a:pt x="7" y="0"/>
                    </a:cubicBezTo>
                    <a:cubicBezTo>
                      <a:pt x="6" y="0"/>
                      <a:pt x="4" y="1"/>
                      <a:pt x="5" y="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" name="Freeform 696"/>
              <p:cNvSpPr>
                <a:spLocks/>
              </p:cNvSpPr>
              <p:nvPr/>
            </p:nvSpPr>
            <p:spPr bwMode="auto">
              <a:xfrm>
                <a:off x="5035" y="2371"/>
                <a:ext cx="4" cy="7"/>
              </a:xfrm>
              <a:custGeom>
                <a:avLst/>
                <a:gdLst>
                  <a:gd name="T0" fmla="*/ 5 w 6"/>
                  <a:gd name="T1" fmla="*/ 2 h 12"/>
                  <a:gd name="T2" fmla="*/ 6 w 6"/>
                  <a:gd name="T3" fmla="*/ 8 h 12"/>
                  <a:gd name="T4" fmla="*/ 3 w 6"/>
                  <a:gd name="T5" fmla="*/ 10 h 12"/>
                  <a:gd name="T6" fmla="*/ 1 w 6"/>
                  <a:gd name="T7" fmla="*/ 5 h 12"/>
                  <a:gd name="T8" fmla="*/ 1 w 6"/>
                  <a:gd name="T9" fmla="*/ 0 h 12"/>
                  <a:gd name="T10" fmla="*/ 5 w 6"/>
                  <a:gd name="T11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2">
                    <a:moveTo>
                      <a:pt x="5" y="2"/>
                    </a:moveTo>
                    <a:cubicBezTo>
                      <a:pt x="6" y="4"/>
                      <a:pt x="6" y="5"/>
                      <a:pt x="6" y="8"/>
                    </a:cubicBezTo>
                    <a:cubicBezTo>
                      <a:pt x="6" y="10"/>
                      <a:pt x="5" y="12"/>
                      <a:pt x="3" y="10"/>
                    </a:cubicBezTo>
                    <a:cubicBezTo>
                      <a:pt x="1" y="7"/>
                      <a:pt x="1" y="7"/>
                      <a:pt x="1" y="5"/>
                    </a:cubicBezTo>
                    <a:cubicBezTo>
                      <a:pt x="0" y="3"/>
                      <a:pt x="0" y="1"/>
                      <a:pt x="1" y="0"/>
                    </a:cubicBezTo>
                    <a:cubicBezTo>
                      <a:pt x="2" y="0"/>
                      <a:pt x="5" y="0"/>
                      <a:pt x="5" y="2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" name="Freeform 697"/>
              <p:cNvSpPr>
                <a:spLocks/>
              </p:cNvSpPr>
              <p:nvPr/>
            </p:nvSpPr>
            <p:spPr bwMode="auto">
              <a:xfrm>
                <a:off x="5009" y="2289"/>
                <a:ext cx="20" cy="39"/>
              </a:xfrm>
              <a:custGeom>
                <a:avLst/>
                <a:gdLst>
                  <a:gd name="T0" fmla="*/ 6 w 32"/>
                  <a:gd name="T1" fmla="*/ 20 h 66"/>
                  <a:gd name="T2" fmla="*/ 10 w 32"/>
                  <a:gd name="T3" fmla="*/ 5 h 66"/>
                  <a:gd name="T4" fmla="*/ 15 w 32"/>
                  <a:gd name="T5" fmla="*/ 20 h 66"/>
                  <a:gd name="T6" fmla="*/ 20 w 32"/>
                  <a:gd name="T7" fmla="*/ 25 h 66"/>
                  <a:gd name="T8" fmla="*/ 16 w 32"/>
                  <a:gd name="T9" fmla="*/ 33 h 66"/>
                  <a:gd name="T10" fmla="*/ 20 w 32"/>
                  <a:gd name="T11" fmla="*/ 42 h 66"/>
                  <a:gd name="T12" fmla="*/ 31 w 32"/>
                  <a:gd name="T13" fmla="*/ 52 h 66"/>
                  <a:gd name="T14" fmla="*/ 23 w 32"/>
                  <a:gd name="T15" fmla="*/ 60 h 66"/>
                  <a:gd name="T16" fmla="*/ 18 w 32"/>
                  <a:gd name="T17" fmla="*/ 51 h 66"/>
                  <a:gd name="T18" fmla="*/ 5 w 32"/>
                  <a:gd name="T19" fmla="*/ 36 h 66"/>
                  <a:gd name="T20" fmla="*/ 5 w 32"/>
                  <a:gd name="T21" fmla="*/ 25 h 66"/>
                  <a:gd name="T22" fmla="*/ 6 w 32"/>
                  <a:gd name="T23" fmla="*/ 2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66">
                    <a:moveTo>
                      <a:pt x="6" y="20"/>
                    </a:moveTo>
                    <a:cubicBezTo>
                      <a:pt x="5" y="9"/>
                      <a:pt x="5" y="0"/>
                      <a:pt x="10" y="5"/>
                    </a:cubicBezTo>
                    <a:cubicBezTo>
                      <a:pt x="14" y="10"/>
                      <a:pt x="12" y="20"/>
                      <a:pt x="15" y="20"/>
                    </a:cubicBezTo>
                    <a:cubicBezTo>
                      <a:pt x="18" y="19"/>
                      <a:pt x="20" y="22"/>
                      <a:pt x="20" y="25"/>
                    </a:cubicBezTo>
                    <a:cubicBezTo>
                      <a:pt x="20" y="28"/>
                      <a:pt x="15" y="29"/>
                      <a:pt x="16" y="33"/>
                    </a:cubicBezTo>
                    <a:cubicBezTo>
                      <a:pt x="16" y="37"/>
                      <a:pt x="15" y="38"/>
                      <a:pt x="20" y="42"/>
                    </a:cubicBezTo>
                    <a:cubicBezTo>
                      <a:pt x="26" y="47"/>
                      <a:pt x="30" y="46"/>
                      <a:pt x="31" y="52"/>
                    </a:cubicBezTo>
                    <a:cubicBezTo>
                      <a:pt x="32" y="59"/>
                      <a:pt x="29" y="66"/>
                      <a:pt x="23" y="60"/>
                    </a:cubicBezTo>
                    <a:cubicBezTo>
                      <a:pt x="17" y="53"/>
                      <a:pt x="22" y="57"/>
                      <a:pt x="18" y="51"/>
                    </a:cubicBezTo>
                    <a:cubicBezTo>
                      <a:pt x="14" y="45"/>
                      <a:pt x="11" y="42"/>
                      <a:pt x="5" y="36"/>
                    </a:cubicBezTo>
                    <a:cubicBezTo>
                      <a:pt x="0" y="29"/>
                      <a:pt x="5" y="31"/>
                      <a:pt x="5" y="25"/>
                    </a:cubicBezTo>
                    <a:cubicBezTo>
                      <a:pt x="6" y="20"/>
                      <a:pt x="0" y="18"/>
                      <a:pt x="6" y="20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" name="Freeform 698"/>
              <p:cNvSpPr>
                <a:spLocks/>
              </p:cNvSpPr>
              <p:nvPr/>
            </p:nvSpPr>
            <p:spPr bwMode="auto">
              <a:xfrm>
                <a:off x="4944" y="2217"/>
                <a:ext cx="20" cy="12"/>
              </a:xfrm>
              <a:custGeom>
                <a:avLst/>
                <a:gdLst>
                  <a:gd name="T0" fmla="*/ 28 w 34"/>
                  <a:gd name="T1" fmla="*/ 19 h 21"/>
                  <a:gd name="T2" fmla="*/ 26 w 34"/>
                  <a:gd name="T3" fmla="*/ 11 h 21"/>
                  <a:gd name="T4" fmla="*/ 12 w 34"/>
                  <a:gd name="T5" fmla="*/ 4 h 21"/>
                  <a:gd name="T6" fmla="*/ 2 w 34"/>
                  <a:gd name="T7" fmla="*/ 3 h 21"/>
                  <a:gd name="T8" fmla="*/ 8 w 34"/>
                  <a:gd name="T9" fmla="*/ 11 h 21"/>
                  <a:gd name="T10" fmla="*/ 13 w 34"/>
                  <a:gd name="T11" fmla="*/ 15 h 21"/>
                  <a:gd name="T12" fmla="*/ 22 w 34"/>
                  <a:gd name="T13" fmla="*/ 18 h 21"/>
                  <a:gd name="T14" fmla="*/ 28 w 34"/>
                  <a:gd name="T15" fmla="*/ 1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4" h="21">
                    <a:moveTo>
                      <a:pt x="28" y="19"/>
                    </a:moveTo>
                    <a:cubicBezTo>
                      <a:pt x="26" y="11"/>
                      <a:pt x="34" y="14"/>
                      <a:pt x="26" y="11"/>
                    </a:cubicBezTo>
                    <a:cubicBezTo>
                      <a:pt x="18" y="9"/>
                      <a:pt x="19" y="6"/>
                      <a:pt x="12" y="4"/>
                    </a:cubicBezTo>
                    <a:cubicBezTo>
                      <a:pt x="6" y="3"/>
                      <a:pt x="0" y="0"/>
                      <a:pt x="2" y="3"/>
                    </a:cubicBezTo>
                    <a:cubicBezTo>
                      <a:pt x="4" y="5"/>
                      <a:pt x="5" y="8"/>
                      <a:pt x="8" y="11"/>
                    </a:cubicBezTo>
                    <a:cubicBezTo>
                      <a:pt x="10" y="13"/>
                      <a:pt x="8" y="13"/>
                      <a:pt x="13" y="15"/>
                    </a:cubicBezTo>
                    <a:cubicBezTo>
                      <a:pt x="19" y="18"/>
                      <a:pt x="21" y="18"/>
                      <a:pt x="22" y="18"/>
                    </a:cubicBezTo>
                    <a:cubicBezTo>
                      <a:pt x="24" y="18"/>
                      <a:pt x="23" y="21"/>
                      <a:pt x="28" y="19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9" name="Freeform 699"/>
              <p:cNvSpPr>
                <a:spLocks/>
              </p:cNvSpPr>
              <p:nvPr/>
            </p:nvSpPr>
            <p:spPr bwMode="auto">
              <a:xfrm>
                <a:off x="4939" y="2183"/>
                <a:ext cx="13" cy="29"/>
              </a:xfrm>
              <a:custGeom>
                <a:avLst/>
                <a:gdLst>
                  <a:gd name="T0" fmla="*/ 2 w 23"/>
                  <a:gd name="T1" fmla="*/ 6 h 48"/>
                  <a:gd name="T2" fmla="*/ 2 w 23"/>
                  <a:gd name="T3" fmla="*/ 16 h 48"/>
                  <a:gd name="T4" fmla="*/ 2 w 23"/>
                  <a:gd name="T5" fmla="*/ 23 h 48"/>
                  <a:gd name="T6" fmla="*/ 4 w 23"/>
                  <a:gd name="T7" fmla="*/ 28 h 48"/>
                  <a:gd name="T8" fmla="*/ 13 w 23"/>
                  <a:gd name="T9" fmla="*/ 35 h 48"/>
                  <a:gd name="T10" fmla="*/ 19 w 23"/>
                  <a:gd name="T11" fmla="*/ 43 h 48"/>
                  <a:gd name="T12" fmla="*/ 22 w 23"/>
                  <a:gd name="T13" fmla="*/ 43 h 48"/>
                  <a:gd name="T14" fmla="*/ 20 w 23"/>
                  <a:gd name="T15" fmla="*/ 35 h 48"/>
                  <a:gd name="T16" fmla="*/ 17 w 23"/>
                  <a:gd name="T17" fmla="*/ 27 h 48"/>
                  <a:gd name="T18" fmla="*/ 12 w 23"/>
                  <a:gd name="T19" fmla="*/ 19 h 48"/>
                  <a:gd name="T20" fmla="*/ 10 w 23"/>
                  <a:gd name="T21" fmla="*/ 10 h 48"/>
                  <a:gd name="T22" fmla="*/ 4 w 23"/>
                  <a:gd name="T23" fmla="*/ 5 h 48"/>
                  <a:gd name="T24" fmla="*/ 2 w 23"/>
                  <a:gd name="T25" fmla="*/ 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8">
                    <a:moveTo>
                      <a:pt x="2" y="6"/>
                    </a:moveTo>
                    <a:cubicBezTo>
                      <a:pt x="2" y="12"/>
                      <a:pt x="1" y="12"/>
                      <a:pt x="2" y="16"/>
                    </a:cubicBezTo>
                    <a:cubicBezTo>
                      <a:pt x="3" y="20"/>
                      <a:pt x="1" y="20"/>
                      <a:pt x="2" y="23"/>
                    </a:cubicBezTo>
                    <a:cubicBezTo>
                      <a:pt x="3" y="26"/>
                      <a:pt x="0" y="23"/>
                      <a:pt x="4" y="28"/>
                    </a:cubicBezTo>
                    <a:cubicBezTo>
                      <a:pt x="9" y="33"/>
                      <a:pt x="12" y="33"/>
                      <a:pt x="13" y="35"/>
                    </a:cubicBezTo>
                    <a:cubicBezTo>
                      <a:pt x="15" y="38"/>
                      <a:pt x="17" y="41"/>
                      <a:pt x="19" y="43"/>
                    </a:cubicBezTo>
                    <a:cubicBezTo>
                      <a:pt x="21" y="45"/>
                      <a:pt x="23" y="48"/>
                      <a:pt x="22" y="43"/>
                    </a:cubicBezTo>
                    <a:cubicBezTo>
                      <a:pt x="22" y="39"/>
                      <a:pt x="22" y="38"/>
                      <a:pt x="20" y="35"/>
                    </a:cubicBezTo>
                    <a:cubicBezTo>
                      <a:pt x="18" y="31"/>
                      <a:pt x="19" y="33"/>
                      <a:pt x="17" y="27"/>
                    </a:cubicBezTo>
                    <a:cubicBezTo>
                      <a:pt x="14" y="22"/>
                      <a:pt x="13" y="24"/>
                      <a:pt x="12" y="19"/>
                    </a:cubicBezTo>
                    <a:cubicBezTo>
                      <a:pt x="11" y="13"/>
                      <a:pt x="10" y="13"/>
                      <a:pt x="10" y="10"/>
                    </a:cubicBezTo>
                    <a:cubicBezTo>
                      <a:pt x="11" y="7"/>
                      <a:pt x="6" y="5"/>
                      <a:pt x="4" y="5"/>
                    </a:cubicBezTo>
                    <a:cubicBezTo>
                      <a:pt x="2" y="4"/>
                      <a:pt x="1" y="0"/>
                      <a:pt x="2" y="6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0" name="Freeform 700"/>
              <p:cNvSpPr>
                <a:spLocks/>
              </p:cNvSpPr>
              <p:nvPr/>
            </p:nvSpPr>
            <p:spPr bwMode="auto">
              <a:xfrm>
                <a:off x="4919" y="2199"/>
                <a:ext cx="21" cy="14"/>
              </a:xfrm>
              <a:custGeom>
                <a:avLst/>
                <a:gdLst>
                  <a:gd name="T0" fmla="*/ 9 w 35"/>
                  <a:gd name="T1" fmla="*/ 4 h 23"/>
                  <a:gd name="T2" fmla="*/ 16 w 35"/>
                  <a:gd name="T3" fmla="*/ 8 h 23"/>
                  <a:gd name="T4" fmla="*/ 27 w 35"/>
                  <a:gd name="T5" fmla="*/ 11 h 23"/>
                  <a:gd name="T6" fmla="*/ 33 w 35"/>
                  <a:gd name="T7" fmla="*/ 14 h 23"/>
                  <a:gd name="T8" fmla="*/ 34 w 35"/>
                  <a:gd name="T9" fmla="*/ 20 h 23"/>
                  <a:gd name="T10" fmla="*/ 31 w 35"/>
                  <a:gd name="T11" fmla="*/ 22 h 23"/>
                  <a:gd name="T12" fmla="*/ 27 w 35"/>
                  <a:gd name="T13" fmla="*/ 22 h 23"/>
                  <a:gd name="T14" fmla="*/ 19 w 35"/>
                  <a:gd name="T15" fmla="*/ 21 h 23"/>
                  <a:gd name="T16" fmla="*/ 11 w 35"/>
                  <a:gd name="T17" fmla="*/ 21 h 23"/>
                  <a:gd name="T18" fmla="*/ 6 w 35"/>
                  <a:gd name="T19" fmla="*/ 19 h 23"/>
                  <a:gd name="T20" fmla="*/ 4 w 35"/>
                  <a:gd name="T21" fmla="*/ 12 h 23"/>
                  <a:gd name="T22" fmla="*/ 6 w 35"/>
                  <a:gd name="T23" fmla="*/ 4 h 23"/>
                  <a:gd name="T24" fmla="*/ 9 w 35"/>
                  <a:gd name="T25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" h="23">
                    <a:moveTo>
                      <a:pt x="9" y="4"/>
                    </a:moveTo>
                    <a:cubicBezTo>
                      <a:pt x="13" y="7"/>
                      <a:pt x="9" y="7"/>
                      <a:pt x="16" y="8"/>
                    </a:cubicBezTo>
                    <a:cubicBezTo>
                      <a:pt x="23" y="10"/>
                      <a:pt x="25" y="10"/>
                      <a:pt x="27" y="11"/>
                    </a:cubicBezTo>
                    <a:cubicBezTo>
                      <a:pt x="29" y="11"/>
                      <a:pt x="33" y="12"/>
                      <a:pt x="33" y="14"/>
                    </a:cubicBezTo>
                    <a:cubicBezTo>
                      <a:pt x="33" y="17"/>
                      <a:pt x="35" y="18"/>
                      <a:pt x="34" y="20"/>
                    </a:cubicBezTo>
                    <a:cubicBezTo>
                      <a:pt x="33" y="21"/>
                      <a:pt x="34" y="22"/>
                      <a:pt x="31" y="22"/>
                    </a:cubicBezTo>
                    <a:cubicBezTo>
                      <a:pt x="29" y="22"/>
                      <a:pt x="30" y="23"/>
                      <a:pt x="27" y="22"/>
                    </a:cubicBezTo>
                    <a:cubicBezTo>
                      <a:pt x="23" y="21"/>
                      <a:pt x="21" y="21"/>
                      <a:pt x="19" y="21"/>
                    </a:cubicBezTo>
                    <a:cubicBezTo>
                      <a:pt x="17" y="21"/>
                      <a:pt x="13" y="21"/>
                      <a:pt x="11" y="21"/>
                    </a:cubicBezTo>
                    <a:cubicBezTo>
                      <a:pt x="10" y="21"/>
                      <a:pt x="6" y="23"/>
                      <a:pt x="6" y="19"/>
                    </a:cubicBezTo>
                    <a:cubicBezTo>
                      <a:pt x="6" y="14"/>
                      <a:pt x="9" y="16"/>
                      <a:pt x="4" y="12"/>
                    </a:cubicBezTo>
                    <a:cubicBezTo>
                      <a:pt x="0" y="8"/>
                      <a:pt x="6" y="4"/>
                      <a:pt x="6" y="4"/>
                    </a:cubicBezTo>
                    <a:cubicBezTo>
                      <a:pt x="6" y="4"/>
                      <a:pt x="7" y="0"/>
                      <a:pt x="9" y="4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1" name="Freeform 701"/>
              <p:cNvSpPr>
                <a:spLocks/>
              </p:cNvSpPr>
              <p:nvPr/>
            </p:nvSpPr>
            <p:spPr bwMode="auto">
              <a:xfrm>
                <a:off x="4907" y="2173"/>
                <a:ext cx="21" cy="17"/>
              </a:xfrm>
              <a:custGeom>
                <a:avLst/>
                <a:gdLst>
                  <a:gd name="T0" fmla="*/ 5 w 36"/>
                  <a:gd name="T1" fmla="*/ 1 h 28"/>
                  <a:gd name="T2" fmla="*/ 14 w 36"/>
                  <a:gd name="T3" fmla="*/ 6 h 28"/>
                  <a:gd name="T4" fmla="*/ 23 w 36"/>
                  <a:gd name="T5" fmla="*/ 11 h 28"/>
                  <a:gd name="T6" fmla="*/ 30 w 36"/>
                  <a:gd name="T7" fmla="*/ 15 h 28"/>
                  <a:gd name="T8" fmla="*/ 35 w 36"/>
                  <a:gd name="T9" fmla="*/ 21 h 28"/>
                  <a:gd name="T10" fmla="*/ 35 w 36"/>
                  <a:gd name="T11" fmla="*/ 27 h 28"/>
                  <a:gd name="T12" fmla="*/ 29 w 36"/>
                  <a:gd name="T13" fmla="*/ 26 h 28"/>
                  <a:gd name="T14" fmla="*/ 24 w 36"/>
                  <a:gd name="T15" fmla="*/ 24 h 28"/>
                  <a:gd name="T16" fmla="*/ 18 w 36"/>
                  <a:gd name="T17" fmla="*/ 20 h 28"/>
                  <a:gd name="T18" fmla="*/ 15 w 36"/>
                  <a:gd name="T19" fmla="*/ 16 h 28"/>
                  <a:gd name="T20" fmla="*/ 10 w 36"/>
                  <a:gd name="T21" fmla="*/ 10 h 28"/>
                  <a:gd name="T22" fmla="*/ 5 w 36"/>
                  <a:gd name="T23" fmla="*/ 7 h 28"/>
                  <a:gd name="T24" fmla="*/ 5 w 36"/>
                  <a:gd name="T25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" h="28">
                    <a:moveTo>
                      <a:pt x="5" y="1"/>
                    </a:moveTo>
                    <a:cubicBezTo>
                      <a:pt x="11" y="3"/>
                      <a:pt x="12" y="4"/>
                      <a:pt x="14" y="6"/>
                    </a:cubicBezTo>
                    <a:cubicBezTo>
                      <a:pt x="17" y="8"/>
                      <a:pt x="19" y="9"/>
                      <a:pt x="23" y="11"/>
                    </a:cubicBezTo>
                    <a:cubicBezTo>
                      <a:pt x="26" y="14"/>
                      <a:pt x="28" y="14"/>
                      <a:pt x="30" y="15"/>
                    </a:cubicBezTo>
                    <a:cubicBezTo>
                      <a:pt x="31" y="16"/>
                      <a:pt x="34" y="18"/>
                      <a:pt x="35" y="21"/>
                    </a:cubicBezTo>
                    <a:cubicBezTo>
                      <a:pt x="35" y="24"/>
                      <a:pt x="36" y="27"/>
                      <a:pt x="35" y="27"/>
                    </a:cubicBezTo>
                    <a:cubicBezTo>
                      <a:pt x="33" y="28"/>
                      <a:pt x="31" y="27"/>
                      <a:pt x="29" y="26"/>
                    </a:cubicBezTo>
                    <a:cubicBezTo>
                      <a:pt x="27" y="24"/>
                      <a:pt x="25" y="25"/>
                      <a:pt x="24" y="24"/>
                    </a:cubicBezTo>
                    <a:cubicBezTo>
                      <a:pt x="23" y="24"/>
                      <a:pt x="20" y="21"/>
                      <a:pt x="18" y="20"/>
                    </a:cubicBezTo>
                    <a:cubicBezTo>
                      <a:pt x="17" y="18"/>
                      <a:pt x="18" y="19"/>
                      <a:pt x="15" y="16"/>
                    </a:cubicBezTo>
                    <a:cubicBezTo>
                      <a:pt x="12" y="13"/>
                      <a:pt x="13" y="12"/>
                      <a:pt x="10" y="10"/>
                    </a:cubicBezTo>
                    <a:cubicBezTo>
                      <a:pt x="7" y="8"/>
                      <a:pt x="7" y="8"/>
                      <a:pt x="5" y="7"/>
                    </a:cubicBezTo>
                    <a:cubicBezTo>
                      <a:pt x="2" y="5"/>
                      <a:pt x="0" y="0"/>
                      <a:pt x="5" y="1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2" name="Freeform 702"/>
              <p:cNvSpPr>
                <a:spLocks/>
              </p:cNvSpPr>
              <p:nvPr/>
            </p:nvSpPr>
            <p:spPr bwMode="auto">
              <a:xfrm>
                <a:off x="4885" y="2176"/>
                <a:ext cx="18" cy="19"/>
              </a:xfrm>
              <a:custGeom>
                <a:avLst/>
                <a:gdLst>
                  <a:gd name="T0" fmla="*/ 10 w 30"/>
                  <a:gd name="T1" fmla="*/ 9 h 32"/>
                  <a:gd name="T2" fmla="*/ 16 w 30"/>
                  <a:gd name="T3" fmla="*/ 8 h 32"/>
                  <a:gd name="T4" fmla="*/ 19 w 30"/>
                  <a:gd name="T5" fmla="*/ 15 h 32"/>
                  <a:gd name="T6" fmla="*/ 23 w 30"/>
                  <a:gd name="T7" fmla="*/ 19 h 32"/>
                  <a:gd name="T8" fmla="*/ 28 w 30"/>
                  <a:gd name="T9" fmla="*/ 26 h 32"/>
                  <a:gd name="T10" fmla="*/ 27 w 30"/>
                  <a:gd name="T11" fmla="*/ 31 h 32"/>
                  <a:gd name="T12" fmla="*/ 22 w 30"/>
                  <a:gd name="T13" fmla="*/ 24 h 32"/>
                  <a:gd name="T14" fmla="*/ 16 w 30"/>
                  <a:gd name="T15" fmla="*/ 22 h 32"/>
                  <a:gd name="T16" fmla="*/ 14 w 30"/>
                  <a:gd name="T17" fmla="*/ 18 h 32"/>
                  <a:gd name="T18" fmla="*/ 8 w 30"/>
                  <a:gd name="T19" fmla="*/ 18 h 32"/>
                  <a:gd name="T20" fmla="*/ 4 w 30"/>
                  <a:gd name="T21" fmla="*/ 13 h 32"/>
                  <a:gd name="T22" fmla="*/ 1 w 30"/>
                  <a:gd name="T23" fmla="*/ 7 h 32"/>
                  <a:gd name="T24" fmla="*/ 7 w 30"/>
                  <a:gd name="T25" fmla="*/ 3 h 32"/>
                  <a:gd name="T26" fmla="*/ 10 w 30"/>
                  <a:gd name="T27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0" h="32">
                    <a:moveTo>
                      <a:pt x="10" y="9"/>
                    </a:moveTo>
                    <a:cubicBezTo>
                      <a:pt x="11" y="8"/>
                      <a:pt x="16" y="6"/>
                      <a:pt x="16" y="8"/>
                    </a:cubicBezTo>
                    <a:cubicBezTo>
                      <a:pt x="16" y="10"/>
                      <a:pt x="17" y="13"/>
                      <a:pt x="19" y="15"/>
                    </a:cubicBezTo>
                    <a:cubicBezTo>
                      <a:pt x="22" y="16"/>
                      <a:pt x="22" y="15"/>
                      <a:pt x="23" y="19"/>
                    </a:cubicBezTo>
                    <a:cubicBezTo>
                      <a:pt x="24" y="22"/>
                      <a:pt x="27" y="22"/>
                      <a:pt x="28" y="26"/>
                    </a:cubicBezTo>
                    <a:cubicBezTo>
                      <a:pt x="29" y="30"/>
                      <a:pt x="30" y="32"/>
                      <a:pt x="27" y="31"/>
                    </a:cubicBezTo>
                    <a:cubicBezTo>
                      <a:pt x="24" y="30"/>
                      <a:pt x="25" y="26"/>
                      <a:pt x="22" y="24"/>
                    </a:cubicBezTo>
                    <a:cubicBezTo>
                      <a:pt x="18" y="23"/>
                      <a:pt x="18" y="26"/>
                      <a:pt x="16" y="22"/>
                    </a:cubicBezTo>
                    <a:cubicBezTo>
                      <a:pt x="14" y="18"/>
                      <a:pt x="17" y="19"/>
                      <a:pt x="14" y="18"/>
                    </a:cubicBezTo>
                    <a:cubicBezTo>
                      <a:pt x="11" y="18"/>
                      <a:pt x="13" y="19"/>
                      <a:pt x="8" y="18"/>
                    </a:cubicBezTo>
                    <a:cubicBezTo>
                      <a:pt x="4" y="16"/>
                      <a:pt x="8" y="15"/>
                      <a:pt x="4" y="13"/>
                    </a:cubicBezTo>
                    <a:cubicBezTo>
                      <a:pt x="1" y="11"/>
                      <a:pt x="0" y="9"/>
                      <a:pt x="1" y="7"/>
                    </a:cubicBezTo>
                    <a:cubicBezTo>
                      <a:pt x="2" y="5"/>
                      <a:pt x="7" y="0"/>
                      <a:pt x="7" y="3"/>
                    </a:cubicBezTo>
                    <a:cubicBezTo>
                      <a:pt x="7" y="6"/>
                      <a:pt x="6" y="11"/>
                      <a:pt x="10" y="9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3" name="Freeform 703"/>
              <p:cNvSpPr>
                <a:spLocks/>
              </p:cNvSpPr>
              <p:nvPr/>
            </p:nvSpPr>
            <p:spPr bwMode="auto">
              <a:xfrm>
                <a:off x="4879" y="2156"/>
                <a:ext cx="17" cy="15"/>
              </a:xfrm>
              <a:custGeom>
                <a:avLst/>
                <a:gdLst>
                  <a:gd name="T0" fmla="*/ 2 w 29"/>
                  <a:gd name="T1" fmla="*/ 6 h 25"/>
                  <a:gd name="T2" fmla="*/ 6 w 29"/>
                  <a:gd name="T3" fmla="*/ 3 h 25"/>
                  <a:gd name="T4" fmla="*/ 13 w 29"/>
                  <a:gd name="T5" fmla="*/ 8 h 25"/>
                  <a:gd name="T6" fmla="*/ 17 w 29"/>
                  <a:gd name="T7" fmla="*/ 12 h 25"/>
                  <a:gd name="T8" fmla="*/ 19 w 29"/>
                  <a:gd name="T9" fmla="*/ 16 h 25"/>
                  <a:gd name="T10" fmla="*/ 26 w 29"/>
                  <a:gd name="T11" fmla="*/ 21 h 25"/>
                  <a:gd name="T12" fmla="*/ 26 w 29"/>
                  <a:gd name="T13" fmla="*/ 25 h 25"/>
                  <a:gd name="T14" fmla="*/ 19 w 29"/>
                  <a:gd name="T15" fmla="*/ 23 h 25"/>
                  <a:gd name="T16" fmla="*/ 14 w 29"/>
                  <a:gd name="T17" fmla="*/ 20 h 25"/>
                  <a:gd name="T18" fmla="*/ 11 w 29"/>
                  <a:gd name="T19" fmla="*/ 16 h 25"/>
                  <a:gd name="T20" fmla="*/ 2 w 29"/>
                  <a:gd name="T21" fmla="*/ 9 h 25"/>
                  <a:gd name="T22" fmla="*/ 2 w 29"/>
                  <a:gd name="T23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" h="25">
                    <a:moveTo>
                      <a:pt x="2" y="6"/>
                    </a:moveTo>
                    <a:cubicBezTo>
                      <a:pt x="2" y="3"/>
                      <a:pt x="4" y="0"/>
                      <a:pt x="6" y="3"/>
                    </a:cubicBezTo>
                    <a:cubicBezTo>
                      <a:pt x="9" y="6"/>
                      <a:pt x="12" y="5"/>
                      <a:pt x="13" y="8"/>
                    </a:cubicBezTo>
                    <a:cubicBezTo>
                      <a:pt x="14" y="10"/>
                      <a:pt x="17" y="10"/>
                      <a:pt x="17" y="12"/>
                    </a:cubicBezTo>
                    <a:cubicBezTo>
                      <a:pt x="17" y="14"/>
                      <a:pt x="16" y="14"/>
                      <a:pt x="19" y="16"/>
                    </a:cubicBezTo>
                    <a:cubicBezTo>
                      <a:pt x="22" y="18"/>
                      <a:pt x="26" y="20"/>
                      <a:pt x="26" y="21"/>
                    </a:cubicBezTo>
                    <a:cubicBezTo>
                      <a:pt x="25" y="22"/>
                      <a:pt x="29" y="25"/>
                      <a:pt x="26" y="25"/>
                    </a:cubicBezTo>
                    <a:cubicBezTo>
                      <a:pt x="22" y="25"/>
                      <a:pt x="21" y="25"/>
                      <a:pt x="19" y="23"/>
                    </a:cubicBezTo>
                    <a:cubicBezTo>
                      <a:pt x="16" y="21"/>
                      <a:pt x="17" y="22"/>
                      <a:pt x="14" y="20"/>
                    </a:cubicBezTo>
                    <a:cubicBezTo>
                      <a:pt x="12" y="18"/>
                      <a:pt x="15" y="19"/>
                      <a:pt x="11" y="16"/>
                    </a:cubicBezTo>
                    <a:cubicBezTo>
                      <a:pt x="8" y="13"/>
                      <a:pt x="2" y="10"/>
                      <a:pt x="2" y="9"/>
                    </a:cubicBezTo>
                    <a:cubicBezTo>
                      <a:pt x="2" y="9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4" name="Freeform 704"/>
              <p:cNvSpPr>
                <a:spLocks/>
              </p:cNvSpPr>
              <p:nvPr/>
            </p:nvSpPr>
            <p:spPr bwMode="auto">
              <a:xfrm>
                <a:off x="5129" y="2407"/>
                <a:ext cx="9" cy="9"/>
              </a:xfrm>
              <a:custGeom>
                <a:avLst/>
                <a:gdLst>
                  <a:gd name="T0" fmla="*/ 4 w 14"/>
                  <a:gd name="T1" fmla="*/ 5 h 16"/>
                  <a:gd name="T2" fmla="*/ 4 w 14"/>
                  <a:gd name="T3" fmla="*/ 13 h 16"/>
                  <a:gd name="T4" fmla="*/ 14 w 14"/>
                  <a:gd name="T5" fmla="*/ 10 h 16"/>
                  <a:gd name="T6" fmla="*/ 4 w 14"/>
                  <a:gd name="T7" fmla="*/ 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6">
                    <a:moveTo>
                      <a:pt x="4" y="5"/>
                    </a:moveTo>
                    <a:cubicBezTo>
                      <a:pt x="4" y="5"/>
                      <a:pt x="0" y="11"/>
                      <a:pt x="4" y="13"/>
                    </a:cubicBezTo>
                    <a:cubicBezTo>
                      <a:pt x="8" y="16"/>
                      <a:pt x="14" y="14"/>
                      <a:pt x="14" y="10"/>
                    </a:cubicBezTo>
                    <a:cubicBezTo>
                      <a:pt x="14" y="6"/>
                      <a:pt x="2" y="0"/>
                      <a:pt x="4" y="5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5" name="Freeform 705"/>
              <p:cNvSpPr>
                <a:spLocks/>
              </p:cNvSpPr>
              <p:nvPr/>
            </p:nvSpPr>
            <p:spPr bwMode="auto">
              <a:xfrm>
                <a:off x="5000" y="2058"/>
                <a:ext cx="9" cy="9"/>
              </a:xfrm>
              <a:custGeom>
                <a:avLst/>
                <a:gdLst>
                  <a:gd name="T0" fmla="*/ 5 w 15"/>
                  <a:gd name="T1" fmla="*/ 11 h 15"/>
                  <a:gd name="T2" fmla="*/ 13 w 15"/>
                  <a:gd name="T3" fmla="*/ 10 h 15"/>
                  <a:gd name="T4" fmla="*/ 9 w 15"/>
                  <a:gd name="T5" fmla="*/ 1 h 15"/>
                  <a:gd name="T6" fmla="*/ 5 w 15"/>
                  <a:gd name="T7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15">
                    <a:moveTo>
                      <a:pt x="5" y="11"/>
                    </a:moveTo>
                    <a:cubicBezTo>
                      <a:pt x="5" y="11"/>
                      <a:pt x="11" y="14"/>
                      <a:pt x="13" y="10"/>
                    </a:cubicBezTo>
                    <a:cubicBezTo>
                      <a:pt x="15" y="5"/>
                      <a:pt x="12" y="0"/>
                      <a:pt x="9" y="1"/>
                    </a:cubicBezTo>
                    <a:cubicBezTo>
                      <a:pt x="5" y="1"/>
                      <a:pt x="0" y="15"/>
                      <a:pt x="5" y="11"/>
                    </a:cubicBezTo>
                    <a:close/>
                  </a:path>
                </a:pathLst>
              </a:custGeom>
              <a:grpFill/>
              <a:ln w="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6" name="Freeform 706"/>
              <p:cNvSpPr>
                <a:spLocks/>
              </p:cNvSpPr>
              <p:nvPr/>
            </p:nvSpPr>
            <p:spPr bwMode="auto">
              <a:xfrm>
                <a:off x="4909" y="1950"/>
                <a:ext cx="24" cy="23"/>
              </a:xfrm>
              <a:custGeom>
                <a:avLst/>
                <a:gdLst>
                  <a:gd name="T0" fmla="*/ 9 w 40"/>
                  <a:gd name="T1" fmla="*/ 9 h 38"/>
                  <a:gd name="T2" fmla="*/ 9 w 40"/>
                  <a:gd name="T3" fmla="*/ 15 h 38"/>
                  <a:gd name="T4" fmla="*/ 4 w 40"/>
                  <a:gd name="T5" fmla="*/ 19 h 38"/>
                  <a:gd name="T6" fmla="*/ 7 w 40"/>
                  <a:gd name="T7" fmla="*/ 26 h 38"/>
                  <a:gd name="T8" fmla="*/ 8 w 40"/>
                  <a:gd name="T9" fmla="*/ 32 h 38"/>
                  <a:gd name="T10" fmla="*/ 19 w 40"/>
                  <a:gd name="T11" fmla="*/ 33 h 38"/>
                  <a:gd name="T12" fmla="*/ 29 w 40"/>
                  <a:gd name="T13" fmla="*/ 30 h 38"/>
                  <a:gd name="T14" fmla="*/ 31 w 40"/>
                  <a:gd name="T15" fmla="*/ 21 h 38"/>
                  <a:gd name="T16" fmla="*/ 33 w 40"/>
                  <a:gd name="T17" fmla="*/ 11 h 38"/>
                  <a:gd name="T18" fmla="*/ 28 w 40"/>
                  <a:gd name="T19" fmla="*/ 2 h 38"/>
                  <a:gd name="T20" fmla="*/ 8 w 40"/>
                  <a:gd name="T21" fmla="*/ 0 h 38"/>
                  <a:gd name="T22" fmla="*/ 9 w 40"/>
                  <a:gd name="T23" fmla="*/ 9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0" h="38">
                    <a:moveTo>
                      <a:pt x="9" y="9"/>
                    </a:moveTo>
                    <a:cubicBezTo>
                      <a:pt x="14" y="12"/>
                      <a:pt x="12" y="15"/>
                      <a:pt x="9" y="15"/>
                    </a:cubicBezTo>
                    <a:cubicBezTo>
                      <a:pt x="6" y="15"/>
                      <a:pt x="0" y="16"/>
                      <a:pt x="4" y="19"/>
                    </a:cubicBezTo>
                    <a:cubicBezTo>
                      <a:pt x="8" y="23"/>
                      <a:pt x="8" y="19"/>
                      <a:pt x="7" y="26"/>
                    </a:cubicBezTo>
                    <a:cubicBezTo>
                      <a:pt x="7" y="29"/>
                      <a:pt x="4" y="32"/>
                      <a:pt x="8" y="32"/>
                    </a:cubicBezTo>
                    <a:cubicBezTo>
                      <a:pt x="11" y="31"/>
                      <a:pt x="9" y="30"/>
                      <a:pt x="19" y="33"/>
                    </a:cubicBezTo>
                    <a:cubicBezTo>
                      <a:pt x="32" y="38"/>
                      <a:pt x="29" y="35"/>
                      <a:pt x="29" y="30"/>
                    </a:cubicBezTo>
                    <a:cubicBezTo>
                      <a:pt x="29" y="25"/>
                      <a:pt x="27" y="25"/>
                      <a:pt x="31" y="21"/>
                    </a:cubicBezTo>
                    <a:cubicBezTo>
                      <a:pt x="35" y="17"/>
                      <a:pt x="36" y="18"/>
                      <a:pt x="33" y="11"/>
                    </a:cubicBezTo>
                    <a:cubicBezTo>
                      <a:pt x="30" y="4"/>
                      <a:pt x="40" y="2"/>
                      <a:pt x="28" y="2"/>
                    </a:cubicBezTo>
                    <a:cubicBezTo>
                      <a:pt x="16" y="3"/>
                      <a:pt x="8" y="0"/>
                      <a:pt x="8" y="0"/>
                    </a:cubicBezTo>
                    <a:lnTo>
                      <a:pt x="9" y="9"/>
                    </a:ln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7" name="Freeform 707"/>
              <p:cNvSpPr>
                <a:spLocks/>
              </p:cNvSpPr>
              <p:nvPr/>
            </p:nvSpPr>
            <p:spPr bwMode="auto">
              <a:xfrm>
                <a:off x="5027" y="1919"/>
                <a:ext cx="8" cy="26"/>
              </a:xfrm>
              <a:custGeom>
                <a:avLst/>
                <a:gdLst>
                  <a:gd name="T0" fmla="*/ 5 w 13"/>
                  <a:gd name="T1" fmla="*/ 6 h 42"/>
                  <a:gd name="T2" fmla="*/ 1 w 13"/>
                  <a:gd name="T3" fmla="*/ 14 h 42"/>
                  <a:gd name="T4" fmla="*/ 1 w 13"/>
                  <a:gd name="T5" fmla="*/ 30 h 42"/>
                  <a:gd name="T6" fmla="*/ 5 w 13"/>
                  <a:gd name="T7" fmla="*/ 33 h 42"/>
                  <a:gd name="T8" fmla="*/ 5 w 13"/>
                  <a:gd name="T9" fmla="*/ 21 h 42"/>
                  <a:gd name="T10" fmla="*/ 8 w 13"/>
                  <a:gd name="T11" fmla="*/ 8 h 42"/>
                  <a:gd name="T12" fmla="*/ 5 w 13"/>
                  <a:gd name="T13" fmla="*/ 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42">
                    <a:moveTo>
                      <a:pt x="5" y="6"/>
                    </a:moveTo>
                    <a:cubicBezTo>
                      <a:pt x="3" y="8"/>
                      <a:pt x="2" y="9"/>
                      <a:pt x="1" y="14"/>
                    </a:cubicBezTo>
                    <a:cubicBezTo>
                      <a:pt x="0" y="19"/>
                      <a:pt x="1" y="24"/>
                      <a:pt x="1" y="30"/>
                    </a:cubicBezTo>
                    <a:cubicBezTo>
                      <a:pt x="2" y="35"/>
                      <a:pt x="3" y="42"/>
                      <a:pt x="5" y="33"/>
                    </a:cubicBezTo>
                    <a:cubicBezTo>
                      <a:pt x="6" y="25"/>
                      <a:pt x="3" y="29"/>
                      <a:pt x="5" y="21"/>
                    </a:cubicBezTo>
                    <a:cubicBezTo>
                      <a:pt x="7" y="13"/>
                      <a:pt x="4" y="10"/>
                      <a:pt x="8" y="8"/>
                    </a:cubicBezTo>
                    <a:cubicBezTo>
                      <a:pt x="13" y="6"/>
                      <a:pt x="11" y="0"/>
                      <a:pt x="5" y="6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8" name="Freeform 708"/>
              <p:cNvSpPr>
                <a:spLocks/>
              </p:cNvSpPr>
              <p:nvPr/>
            </p:nvSpPr>
            <p:spPr bwMode="auto">
              <a:xfrm>
                <a:off x="5030" y="1942"/>
                <a:ext cx="23" cy="7"/>
              </a:xfrm>
              <a:custGeom>
                <a:avLst/>
                <a:gdLst>
                  <a:gd name="T0" fmla="*/ 4 w 39"/>
                  <a:gd name="T1" fmla="*/ 8 h 12"/>
                  <a:gd name="T2" fmla="*/ 8 w 39"/>
                  <a:gd name="T3" fmla="*/ 11 h 12"/>
                  <a:gd name="T4" fmla="*/ 17 w 39"/>
                  <a:gd name="T5" fmla="*/ 9 h 12"/>
                  <a:gd name="T6" fmla="*/ 30 w 39"/>
                  <a:gd name="T7" fmla="*/ 5 h 12"/>
                  <a:gd name="T8" fmla="*/ 33 w 39"/>
                  <a:gd name="T9" fmla="*/ 1 h 12"/>
                  <a:gd name="T10" fmla="*/ 23 w 39"/>
                  <a:gd name="T11" fmla="*/ 1 h 12"/>
                  <a:gd name="T12" fmla="*/ 17 w 39"/>
                  <a:gd name="T13" fmla="*/ 3 h 12"/>
                  <a:gd name="T14" fmla="*/ 6 w 39"/>
                  <a:gd name="T15" fmla="*/ 3 h 12"/>
                  <a:gd name="T16" fmla="*/ 4 w 39"/>
                  <a:gd name="T17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" h="12">
                    <a:moveTo>
                      <a:pt x="4" y="8"/>
                    </a:moveTo>
                    <a:cubicBezTo>
                      <a:pt x="4" y="8"/>
                      <a:pt x="0" y="12"/>
                      <a:pt x="8" y="11"/>
                    </a:cubicBezTo>
                    <a:cubicBezTo>
                      <a:pt x="15" y="10"/>
                      <a:pt x="10" y="10"/>
                      <a:pt x="17" y="9"/>
                    </a:cubicBezTo>
                    <a:cubicBezTo>
                      <a:pt x="25" y="8"/>
                      <a:pt x="28" y="8"/>
                      <a:pt x="30" y="5"/>
                    </a:cubicBezTo>
                    <a:cubicBezTo>
                      <a:pt x="33" y="3"/>
                      <a:pt x="39" y="1"/>
                      <a:pt x="33" y="1"/>
                    </a:cubicBezTo>
                    <a:cubicBezTo>
                      <a:pt x="27" y="1"/>
                      <a:pt x="25" y="2"/>
                      <a:pt x="23" y="1"/>
                    </a:cubicBezTo>
                    <a:cubicBezTo>
                      <a:pt x="21" y="0"/>
                      <a:pt x="19" y="3"/>
                      <a:pt x="17" y="3"/>
                    </a:cubicBezTo>
                    <a:cubicBezTo>
                      <a:pt x="15" y="4"/>
                      <a:pt x="9" y="4"/>
                      <a:pt x="6" y="3"/>
                    </a:cubicBezTo>
                    <a:cubicBezTo>
                      <a:pt x="4" y="3"/>
                      <a:pt x="4" y="8"/>
                      <a:pt x="4" y="8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9" name="Freeform 709"/>
              <p:cNvSpPr>
                <a:spLocks/>
              </p:cNvSpPr>
              <p:nvPr/>
            </p:nvSpPr>
            <p:spPr bwMode="auto">
              <a:xfrm>
                <a:off x="5060" y="1919"/>
                <a:ext cx="12" cy="26"/>
              </a:xfrm>
              <a:custGeom>
                <a:avLst/>
                <a:gdLst>
                  <a:gd name="T0" fmla="*/ 5 w 19"/>
                  <a:gd name="T1" fmla="*/ 37 h 44"/>
                  <a:gd name="T2" fmla="*/ 13 w 19"/>
                  <a:gd name="T3" fmla="*/ 18 h 44"/>
                  <a:gd name="T4" fmla="*/ 15 w 19"/>
                  <a:gd name="T5" fmla="*/ 8 h 44"/>
                  <a:gd name="T6" fmla="*/ 8 w 19"/>
                  <a:gd name="T7" fmla="*/ 6 h 44"/>
                  <a:gd name="T8" fmla="*/ 6 w 19"/>
                  <a:gd name="T9" fmla="*/ 18 h 44"/>
                  <a:gd name="T10" fmla="*/ 0 w 19"/>
                  <a:gd name="T11" fmla="*/ 32 h 44"/>
                  <a:gd name="T12" fmla="*/ 5 w 19"/>
                  <a:gd name="T13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44">
                    <a:moveTo>
                      <a:pt x="5" y="37"/>
                    </a:moveTo>
                    <a:cubicBezTo>
                      <a:pt x="5" y="28"/>
                      <a:pt x="10" y="25"/>
                      <a:pt x="13" y="18"/>
                    </a:cubicBezTo>
                    <a:cubicBezTo>
                      <a:pt x="15" y="12"/>
                      <a:pt x="19" y="10"/>
                      <a:pt x="15" y="8"/>
                    </a:cubicBezTo>
                    <a:cubicBezTo>
                      <a:pt x="11" y="5"/>
                      <a:pt x="11" y="0"/>
                      <a:pt x="8" y="6"/>
                    </a:cubicBezTo>
                    <a:cubicBezTo>
                      <a:pt x="5" y="13"/>
                      <a:pt x="6" y="10"/>
                      <a:pt x="6" y="18"/>
                    </a:cubicBezTo>
                    <a:cubicBezTo>
                      <a:pt x="6" y="27"/>
                      <a:pt x="0" y="27"/>
                      <a:pt x="0" y="32"/>
                    </a:cubicBezTo>
                    <a:cubicBezTo>
                      <a:pt x="0" y="37"/>
                      <a:pt x="5" y="44"/>
                      <a:pt x="5" y="37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0" name="Freeform 710"/>
              <p:cNvSpPr>
                <a:spLocks/>
              </p:cNvSpPr>
              <p:nvPr/>
            </p:nvSpPr>
            <p:spPr bwMode="auto">
              <a:xfrm>
                <a:off x="4645" y="1759"/>
                <a:ext cx="11" cy="28"/>
              </a:xfrm>
              <a:custGeom>
                <a:avLst/>
                <a:gdLst>
                  <a:gd name="T0" fmla="*/ 11 w 18"/>
                  <a:gd name="T1" fmla="*/ 16 h 47"/>
                  <a:gd name="T2" fmla="*/ 4 w 18"/>
                  <a:gd name="T3" fmla="*/ 41 h 47"/>
                  <a:gd name="T4" fmla="*/ 11 w 18"/>
                  <a:gd name="T5" fmla="*/ 39 h 47"/>
                  <a:gd name="T6" fmla="*/ 11 w 18"/>
                  <a:gd name="T7" fmla="*/ 1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7">
                    <a:moveTo>
                      <a:pt x="11" y="16"/>
                    </a:moveTo>
                    <a:cubicBezTo>
                      <a:pt x="4" y="26"/>
                      <a:pt x="7" y="39"/>
                      <a:pt x="4" y="41"/>
                    </a:cubicBezTo>
                    <a:cubicBezTo>
                      <a:pt x="0" y="43"/>
                      <a:pt x="5" y="47"/>
                      <a:pt x="11" y="39"/>
                    </a:cubicBezTo>
                    <a:cubicBezTo>
                      <a:pt x="18" y="31"/>
                      <a:pt x="17" y="0"/>
                      <a:pt x="11" y="16"/>
                    </a:cubicBezTo>
                    <a:close/>
                  </a:path>
                </a:pathLst>
              </a:custGeom>
              <a:grpFill/>
              <a:ln w="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1" name="Freeform 711"/>
              <p:cNvSpPr>
                <a:spLocks/>
              </p:cNvSpPr>
              <p:nvPr/>
            </p:nvSpPr>
            <p:spPr bwMode="auto">
              <a:xfrm>
                <a:off x="4625" y="1808"/>
                <a:ext cx="8" cy="14"/>
              </a:xfrm>
              <a:custGeom>
                <a:avLst/>
                <a:gdLst>
                  <a:gd name="T0" fmla="*/ 7 w 14"/>
                  <a:gd name="T1" fmla="*/ 1 h 22"/>
                  <a:gd name="T2" fmla="*/ 2 w 14"/>
                  <a:gd name="T3" fmla="*/ 20 h 22"/>
                  <a:gd name="T4" fmla="*/ 10 w 14"/>
                  <a:gd name="T5" fmla="*/ 18 h 22"/>
                  <a:gd name="T6" fmla="*/ 13 w 14"/>
                  <a:gd name="T7" fmla="*/ 8 h 22"/>
                  <a:gd name="T8" fmla="*/ 7 w 14"/>
                  <a:gd name="T9" fmla="*/ 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2">
                    <a:moveTo>
                      <a:pt x="7" y="1"/>
                    </a:moveTo>
                    <a:cubicBezTo>
                      <a:pt x="3" y="10"/>
                      <a:pt x="0" y="19"/>
                      <a:pt x="2" y="20"/>
                    </a:cubicBezTo>
                    <a:cubicBezTo>
                      <a:pt x="5" y="22"/>
                      <a:pt x="7" y="22"/>
                      <a:pt x="10" y="18"/>
                    </a:cubicBezTo>
                    <a:cubicBezTo>
                      <a:pt x="13" y="14"/>
                      <a:pt x="14" y="12"/>
                      <a:pt x="13" y="8"/>
                    </a:cubicBezTo>
                    <a:cubicBezTo>
                      <a:pt x="13" y="3"/>
                      <a:pt x="8" y="0"/>
                      <a:pt x="7" y="1"/>
                    </a:cubicBezTo>
                    <a:close/>
                  </a:path>
                </a:pathLst>
              </a:custGeom>
              <a:grpFill/>
              <a:ln w="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2" name="Freeform 712"/>
              <p:cNvSpPr>
                <a:spLocks/>
              </p:cNvSpPr>
              <p:nvPr/>
            </p:nvSpPr>
            <p:spPr bwMode="auto">
              <a:xfrm>
                <a:off x="4535" y="1916"/>
                <a:ext cx="26" cy="23"/>
              </a:xfrm>
              <a:custGeom>
                <a:avLst/>
                <a:gdLst>
                  <a:gd name="T0" fmla="*/ 36 w 44"/>
                  <a:gd name="T1" fmla="*/ 4 h 38"/>
                  <a:gd name="T2" fmla="*/ 12 w 44"/>
                  <a:gd name="T3" fmla="*/ 27 h 38"/>
                  <a:gd name="T4" fmla="*/ 16 w 44"/>
                  <a:gd name="T5" fmla="*/ 33 h 38"/>
                  <a:gd name="T6" fmla="*/ 33 w 44"/>
                  <a:gd name="T7" fmla="*/ 19 h 38"/>
                  <a:gd name="T8" fmla="*/ 44 w 44"/>
                  <a:gd name="T9" fmla="*/ 4 h 38"/>
                  <a:gd name="T10" fmla="*/ 36 w 44"/>
                  <a:gd name="T11" fmla="*/ 4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" h="38">
                    <a:moveTo>
                      <a:pt x="36" y="4"/>
                    </a:moveTo>
                    <a:cubicBezTo>
                      <a:pt x="30" y="14"/>
                      <a:pt x="12" y="27"/>
                      <a:pt x="12" y="27"/>
                    </a:cubicBezTo>
                    <a:cubicBezTo>
                      <a:pt x="12" y="27"/>
                      <a:pt x="0" y="38"/>
                      <a:pt x="16" y="33"/>
                    </a:cubicBezTo>
                    <a:cubicBezTo>
                      <a:pt x="31" y="27"/>
                      <a:pt x="24" y="24"/>
                      <a:pt x="33" y="19"/>
                    </a:cubicBezTo>
                    <a:cubicBezTo>
                      <a:pt x="41" y="14"/>
                      <a:pt x="44" y="7"/>
                      <a:pt x="44" y="4"/>
                    </a:cubicBezTo>
                    <a:cubicBezTo>
                      <a:pt x="44" y="1"/>
                      <a:pt x="39" y="0"/>
                      <a:pt x="36" y="4"/>
                    </a:cubicBezTo>
                    <a:close/>
                  </a:path>
                </a:pathLst>
              </a:custGeom>
              <a:grpFill/>
              <a:ln w="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3" name="Freeform 713"/>
              <p:cNvSpPr>
                <a:spLocks/>
              </p:cNvSpPr>
              <p:nvPr/>
            </p:nvSpPr>
            <p:spPr bwMode="auto">
              <a:xfrm>
                <a:off x="5073" y="2326"/>
                <a:ext cx="19" cy="18"/>
              </a:xfrm>
              <a:custGeom>
                <a:avLst/>
                <a:gdLst>
                  <a:gd name="T0" fmla="*/ 8 w 32"/>
                  <a:gd name="T1" fmla="*/ 12 h 30"/>
                  <a:gd name="T2" fmla="*/ 7 w 32"/>
                  <a:gd name="T3" fmla="*/ 1 h 30"/>
                  <a:gd name="T4" fmla="*/ 16 w 32"/>
                  <a:gd name="T5" fmla="*/ 3 h 30"/>
                  <a:gd name="T6" fmla="*/ 23 w 32"/>
                  <a:gd name="T7" fmla="*/ 7 h 30"/>
                  <a:gd name="T8" fmla="*/ 22 w 32"/>
                  <a:gd name="T9" fmla="*/ 13 h 30"/>
                  <a:gd name="T10" fmla="*/ 29 w 32"/>
                  <a:gd name="T11" fmla="*/ 17 h 30"/>
                  <a:gd name="T12" fmla="*/ 23 w 32"/>
                  <a:gd name="T13" fmla="*/ 20 h 30"/>
                  <a:gd name="T14" fmla="*/ 19 w 32"/>
                  <a:gd name="T15" fmla="*/ 27 h 30"/>
                  <a:gd name="T16" fmla="*/ 14 w 32"/>
                  <a:gd name="T17" fmla="*/ 25 h 30"/>
                  <a:gd name="T18" fmla="*/ 7 w 32"/>
                  <a:gd name="T19" fmla="*/ 23 h 30"/>
                  <a:gd name="T20" fmla="*/ 1 w 32"/>
                  <a:gd name="T21" fmla="*/ 19 h 30"/>
                  <a:gd name="T22" fmla="*/ 8 w 32"/>
                  <a:gd name="T23" fmla="*/ 1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30">
                    <a:moveTo>
                      <a:pt x="8" y="12"/>
                    </a:moveTo>
                    <a:cubicBezTo>
                      <a:pt x="8" y="10"/>
                      <a:pt x="4" y="2"/>
                      <a:pt x="7" y="1"/>
                    </a:cubicBezTo>
                    <a:cubicBezTo>
                      <a:pt x="9" y="0"/>
                      <a:pt x="15" y="2"/>
                      <a:pt x="16" y="3"/>
                    </a:cubicBezTo>
                    <a:cubicBezTo>
                      <a:pt x="16" y="4"/>
                      <a:pt x="24" y="6"/>
                      <a:pt x="23" y="7"/>
                    </a:cubicBezTo>
                    <a:cubicBezTo>
                      <a:pt x="23" y="9"/>
                      <a:pt x="19" y="11"/>
                      <a:pt x="22" y="13"/>
                    </a:cubicBezTo>
                    <a:cubicBezTo>
                      <a:pt x="25" y="16"/>
                      <a:pt x="32" y="14"/>
                      <a:pt x="29" y="17"/>
                    </a:cubicBezTo>
                    <a:cubicBezTo>
                      <a:pt x="26" y="20"/>
                      <a:pt x="28" y="20"/>
                      <a:pt x="23" y="20"/>
                    </a:cubicBezTo>
                    <a:cubicBezTo>
                      <a:pt x="19" y="20"/>
                      <a:pt x="21" y="26"/>
                      <a:pt x="19" y="27"/>
                    </a:cubicBezTo>
                    <a:cubicBezTo>
                      <a:pt x="17" y="29"/>
                      <a:pt x="16" y="30"/>
                      <a:pt x="14" y="25"/>
                    </a:cubicBezTo>
                    <a:cubicBezTo>
                      <a:pt x="11" y="20"/>
                      <a:pt x="8" y="21"/>
                      <a:pt x="7" y="23"/>
                    </a:cubicBezTo>
                    <a:cubicBezTo>
                      <a:pt x="5" y="25"/>
                      <a:pt x="0" y="24"/>
                      <a:pt x="1" y="19"/>
                    </a:cubicBezTo>
                    <a:cubicBezTo>
                      <a:pt x="3" y="14"/>
                      <a:pt x="8" y="12"/>
                      <a:pt x="8" y="12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4" name="Freeform 714"/>
              <p:cNvSpPr>
                <a:spLocks/>
              </p:cNvSpPr>
              <p:nvPr/>
            </p:nvSpPr>
            <p:spPr bwMode="auto">
              <a:xfrm>
                <a:off x="2159" y="1754"/>
                <a:ext cx="13" cy="12"/>
              </a:xfrm>
              <a:custGeom>
                <a:avLst/>
                <a:gdLst>
                  <a:gd name="T0" fmla="*/ 9 w 21"/>
                  <a:gd name="T1" fmla="*/ 5 h 20"/>
                  <a:gd name="T2" fmla="*/ 5 w 21"/>
                  <a:gd name="T3" fmla="*/ 13 h 20"/>
                  <a:gd name="T4" fmla="*/ 13 w 21"/>
                  <a:gd name="T5" fmla="*/ 16 h 20"/>
                  <a:gd name="T6" fmla="*/ 20 w 21"/>
                  <a:gd name="T7" fmla="*/ 16 h 20"/>
                  <a:gd name="T8" fmla="*/ 17 w 21"/>
                  <a:gd name="T9" fmla="*/ 7 h 20"/>
                  <a:gd name="T10" fmla="*/ 12 w 21"/>
                  <a:gd name="T11" fmla="*/ 2 h 20"/>
                  <a:gd name="T12" fmla="*/ 9 w 21"/>
                  <a:gd name="T13" fmla="*/ 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20">
                    <a:moveTo>
                      <a:pt x="9" y="5"/>
                    </a:moveTo>
                    <a:cubicBezTo>
                      <a:pt x="6" y="9"/>
                      <a:pt x="0" y="10"/>
                      <a:pt x="5" y="13"/>
                    </a:cubicBezTo>
                    <a:cubicBezTo>
                      <a:pt x="11" y="16"/>
                      <a:pt x="9" y="12"/>
                      <a:pt x="13" y="16"/>
                    </a:cubicBezTo>
                    <a:cubicBezTo>
                      <a:pt x="17" y="19"/>
                      <a:pt x="21" y="20"/>
                      <a:pt x="20" y="16"/>
                    </a:cubicBezTo>
                    <a:cubicBezTo>
                      <a:pt x="19" y="12"/>
                      <a:pt x="17" y="11"/>
                      <a:pt x="17" y="7"/>
                    </a:cubicBezTo>
                    <a:cubicBezTo>
                      <a:pt x="17" y="3"/>
                      <a:pt x="12" y="2"/>
                      <a:pt x="12" y="2"/>
                    </a:cubicBezTo>
                    <a:cubicBezTo>
                      <a:pt x="12" y="2"/>
                      <a:pt x="7" y="0"/>
                      <a:pt x="9" y="5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5" name="Freeform 715"/>
              <p:cNvSpPr>
                <a:spLocks/>
              </p:cNvSpPr>
              <p:nvPr/>
            </p:nvSpPr>
            <p:spPr bwMode="auto">
              <a:xfrm>
                <a:off x="2196" y="1771"/>
                <a:ext cx="10" cy="9"/>
              </a:xfrm>
              <a:custGeom>
                <a:avLst/>
                <a:gdLst>
                  <a:gd name="T0" fmla="*/ 4 w 16"/>
                  <a:gd name="T1" fmla="*/ 4 h 16"/>
                  <a:gd name="T2" fmla="*/ 3 w 16"/>
                  <a:gd name="T3" fmla="*/ 10 h 16"/>
                  <a:gd name="T4" fmla="*/ 12 w 16"/>
                  <a:gd name="T5" fmla="*/ 12 h 16"/>
                  <a:gd name="T6" fmla="*/ 12 w 16"/>
                  <a:gd name="T7" fmla="*/ 3 h 16"/>
                  <a:gd name="T8" fmla="*/ 4 w 16"/>
                  <a:gd name="T9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6">
                    <a:moveTo>
                      <a:pt x="4" y="4"/>
                    </a:moveTo>
                    <a:cubicBezTo>
                      <a:pt x="5" y="8"/>
                      <a:pt x="0" y="6"/>
                      <a:pt x="3" y="10"/>
                    </a:cubicBezTo>
                    <a:cubicBezTo>
                      <a:pt x="6" y="15"/>
                      <a:pt x="9" y="16"/>
                      <a:pt x="12" y="12"/>
                    </a:cubicBezTo>
                    <a:cubicBezTo>
                      <a:pt x="14" y="9"/>
                      <a:pt x="16" y="6"/>
                      <a:pt x="12" y="3"/>
                    </a:cubicBezTo>
                    <a:cubicBezTo>
                      <a:pt x="7" y="0"/>
                      <a:pt x="5" y="3"/>
                      <a:pt x="4" y="4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6" name="Freeform 716"/>
              <p:cNvSpPr>
                <a:spLocks/>
              </p:cNvSpPr>
              <p:nvPr/>
            </p:nvSpPr>
            <p:spPr bwMode="auto">
              <a:xfrm>
                <a:off x="2185" y="1786"/>
                <a:ext cx="7" cy="14"/>
              </a:xfrm>
              <a:custGeom>
                <a:avLst/>
                <a:gdLst>
                  <a:gd name="T0" fmla="*/ 2 w 12"/>
                  <a:gd name="T1" fmla="*/ 5 h 23"/>
                  <a:gd name="T2" fmla="*/ 2 w 12"/>
                  <a:gd name="T3" fmla="*/ 13 h 23"/>
                  <a:gd name="T4" fmla="*/ 8 w 12"/>
                  <a:gd name="T5" fmla="*/ 18 h 23"/>
                  <a:gd name="T6" fmla="*/ 9 w 12"/>
                  <a:gd name="T7" fmla="*/ 7 h 23"/>
                  <a:gd name="T8" fmla="*/ 4 w 12"/>
                  <a:gd name="T9" fmla="*/ 1 h 23"/>
                  <a:gd name="T10" fmla="*/ 2 w 12"/>
                  <a:gd name="T11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3">
                    <a:moveTo>
                      <a:pt x="2" y="5"/>
                    </a:moveTo>
                    <a:cubicBezTo>
                      <a:pt x="3" y="8"/>
                      <a:pt x="1" y="9"/>
                      <a:pt x="2" y="13"/>
                    </a:cubicBezTo>
                    <a:cubicBezTo>
                      <a:pt x="4" y="17"/>
                      <a:pt x="6" y="23"/>
                      <a:pt x="8" y="18"/>
                    </a:cubicBezTo>
                    <a:cubicBezTo>
                      <a:pt x="10" y="13"/>
                      <a:pt x="12" y="11"/>
                      <a:pt x="9" y="7"/>
                    </a:cubicBezTo>
                    <a:cubicBezTo>
                      <a:pt x="7" y="3"/>
                      <a:pt x="5" y="1"/>
                      <a:pt x="4" y="1"/>
                    </a:cubicBezTo>
                    <a:cubicBezTo>
                      <a:pt x="2" y="0"/>
                      <a:pt x="0" y="4"/>
                      <a:pt x="2" y="5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7" name="Freeform 717"/>
              <p:cNvSpPr>
                <a:spLocks/>
              </p:cNvSpPr>
              <p:nvPr/>
            </p:nvSpPr>
            <p:spPr bwMode="auto">
              <a:xfrm>
                <a:off x="2173" y="1790"/>
                <a:ext cx="6" cy="11"/>
              </a:xfrm>
              <a:custGeom>
                <a:avLst/>
                <a:gdLst>
                  <a:gd name="T0" fmla="*/ 3 w 10"/>
                  <a:gd name="T1" fmla="*/ 4 h 19"/>
                  <a:gd name="T2" fmla="*/ 4 w 10"/>
                  <a:gd name="T3" fmla="*/ 14 h 19"/>
                  <a:gd name="T4" fmla="*/ 10 w 10"/>
                  <a:gd name="T5" fmla="*/ 14 h 19"/>
                  <a:gd name="T6" fmla="*/ 6 w 10"/>
                  <a:gd name="T7" fmla="*/ 2 h 19"/>
                  <a:gd name="T8" fmla="*/ 3 w 10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9">
                    <a:moveTo>
                      <a:pt x="3" y="4"/>
                    </a:moveTo>
                    <a:cubicBezTo>
                      <a:pt x="6" y="9"/>
                      <a:pt x="2" y="12"/>
                      <a:pt x="4" y="14"/>
                    </a:cubicBezTo>
                    <a:cubicBezTo>
                      <a:pt x="6" y="15"/>
                      <a:pt x="10" y="19"/>
                      <a:pt x="10" y="14"/>
                    </a:cubicBezTo>
                    <a:cubicBezTo>
                      <a:pt x="10" y="8"/>
                      <a:pt x="8" y="4"/>
                      <a:pt x="6" y="2"/>
                    </a:cubicBezTo>
                    <a:cubicBezTo>
                      <a:pt x="5" y="0"/>
                      <a:pt x="0" y="0"/>
                      <a:pt x="3" y="4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8" name="Freeform 718"/>
              <p:cNvSpPr>
                <a:spLocks/>
              </p:cNvSpPr>
              <p:nvPr/>
            </p:nvSpPr>
            <p:spPr bwMode="auto">
              <a:xfrm>
                <a:off x="2176" y="1763"/>
                <a:ext cx="7" cy="9"/>
              </a:xfrm>
              <a:custGeom>
                <a:avLst/>
                <a:gdLst>
                  <a:gd name="T0" fmla="*/ 10 w 13"/>
                  <a:gd name="T1" fmla="*/ 6 h 16"/>
                  <a:gd name="T2" fmla="*/ 1 w 13"/>
                  <a:gd name="T3" fmla="*/ 6 h 16"/>
                  <a:gd name="T4" fmla="*/ 5 w 13"/>
                  <a:gd name="T5" fmla="*/ 14 h 16"/>
                  <a:gd name="T6" fmla="*/ 13 w 13"/>
                  <a:gd name="T7" fmla="*/ 12 h 16"/>
                  <a:gd name="T8" fmla="*/ 10 w 13"/>
                  <a:gd name="T9" fmla="*/ 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6">
                    <a:moveTo>
                      <a:pt x="10" y="6"/>
                    </a:moveTo>
                    <a:cubicBezTo>
                      <a:pt x="5" y="5"/>
                      <a:pt x="0" y="0"/>
                      <a:pt x="1" y="6"/>
                    </a:cubicBezTo>
                    <a:cubicBezTo>
                      <a:pt x="2" y="13"/>
                      <a:pt x="2" y="14"/>
                      <a:pt x="5" y="14"/>
                    </a:cubicBezTo>
                    <a:cubicBezTo>
                      <a:pt x="9" y="14"/>
                      <a:pt x="12" y="16"/>
                      <a:pt x="13" y="12"/>
                    </a:cubicBezTo>
                    <a:cubicBezTo>
                      <a:pt x="13" y="8"/>
                      <a:pt x="11" y="10"/>
                      <a:pt x="10" y="6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9" name="Freeform 719"/>
              <p:cNvSpPr>
                <a:spLocks/>
              </p:cNvSpPr>
              <p:nvPr/>
            </p:nvSpPr>
            <p:spPr bwMode="auto">
              <a:xfrm>
                <a:off x="2194" y="1786"/>
                <a:ext cx="7" cy="10"/>
              </a:xfrm>
              <a:custGeom>
                <a:avLst/>
                <a:gdLst>
                  <a:gd name="T0" fmla="*/ 1 w 12"/>
                  <a:gd name="T1" fmla="*/ 5 h 16"/>
                  <a:gd name="T2" fmla="*/ 5 w 12"/>
                  <a:gd name="T3" fmla="*/ 15 h 16"/>
                  <a:gd name="T4" fmla="*/ 10 w 12"/>
                  <a:gd name="T5" fmla="*/ 10 h 16"/>
                  <a:gd name="T6" fmla="*/ 5 w 12"/>
                  <a:gd name="T7" fmla="*/ 4 h 16"/>
                  <a:gd name="T8" fmla="*/ 1 w 12"/>
                  <a:gd name="T9" fmla="*/ 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6">
                    <a:moveTo>
                      <a:pt x="1" y="5"/>
                    </a:moveTo>
                    <a:cubicBezTo>
                      <a:pt x="1" y="9"/>
                      <a:pt x="2" y="14"/>
                      <a:pt x="5" y="15"/>
                    </a:cubicBezTo>
                    <a:cubicBezTo>
                      <a:pt x="8" y="16"/>
                      <a:pt x="12" y="13"/>
                      <a:pt x="10" y="10"/>
                    </a:cubicBezTo>
                    <a:cubicBezTo>
                      <a:pt x="8" y="7"/>
                      <a:pt x="10" y="8"/>
                      <a:pt x="5" y="4"/>
                    </a:cubicBezTo>
                    <a:cubicBezTo>
                      <a:pt x="0" y="0"/>
                      <a:pt x="4" y="1"/>
                      <a:pt x="1" y="5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0" name="Freeform 720"/>
              <p:cNvSpPr>
                <a:spLocks/>
              </p:cNvSpPr>
              <p:nvPr/>
            </p:nvSpPr>
            <p:spPr bwMode="auto">
              <a:xfrm>
                <a:off x="2333" y="1553"/>
                <a:ext cx="17" cy="21"/>
              </a:xfrm>
              <a:custGeom>
                <a:avLst/>
                <a:gdLst>
                  <a:gd name="T0" fmla="*/ 9 w 27"/>
                  <a:gd name="T1" fmla="*/ 17 h 35"/>
                  <a:gd name="T2" fmla="*/ 6 w 27"/>
                  <a:gd name="T3" fmla="*/ 25 h 35"/>
                  <a:gd name="T4" fmla="*/ 1 w 27"/>
                  <a:gd name="T5" fmla="*/ 32 h 35"/>
                  <a:gd name="T6" fmla="*/ 6 w 27"/>
                  <a:gd name="T7" fmla="*/ 34 h 35"/>
                  <a:gd name="T8" fmla="*/ 16 w 27"/>
                  <a:gd name="T9" fmla="*/ 30 h 35"/>
                  <a:gd name="T10" fmla="*/ 16 w 27"/>
                  <a:gd name="T11" fmla="*/ 21 h 35"/>
                  <a:gd name="T12" fmla="*/ 15 w 27"/>
                  <a:gd name="T13" fmla="*/ 16 h 35"/>
                  <a:gd name="T14" fmla="*/ 17 w 27"/>
                  <a:gd name="T15" fmla="*/ 12 h 35"/>
                  <a:gd name="T16" fmla="*/ 24 w 27"/>
                  <a:gd name="T17" fmla="*/ 10 h 35"/>
                  <a:gd name="T18" fmla="*/ 22 w 27"/>
                  <a:gd name="T19" fmla="*/ 2 h 35"/>
                  <a:gd name="T20" fmla="*/ 14 w 27"/>
                  <a:gd name="T21" fmla="*/ 7 h 35"/>
                  <a:gd name="T22" fmla="*/ 11 w 27"/>
                  <a:gd name="T23" fmla="*/ 12 h 35"/>
                  <a:gd name="T24" fmla="*/ 9 w 27"/>
                  <a:gd name="T25" fmla="*/ 1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5">
                    <a:moveTo>
                      <a:pt x="9" y="17"/>
                    </a:moveTo>
                    <a:cubicBezTo>
                      <a:pt x="9" y="23"/>
                      <a:pt x="9" y="21"/>
                      <a:pt x="6" y="25"/>
                    </a:cubicBezTo>
                    <a:cubicBezTo>
                      <a:pt x="4" y="29"/>
                      <a:pt x="0" y="30"/>
                      <a:pt x="1" y="32"/>
                    </a:cubicBezTo>
                    <a:cubicBezTo>
                      <a:pt x="3" y="33"/>
                      <a:pt x="0" y="35"/>
                      <a:pt x="6" y="34"/>
                    </a:cubicBezTo>
                    <a:cubicBezTo>
                      <a:pt x="12" y="32"/>
                      <a:pt x="16" y="34"/>
                      <a:pt x="16" y="30"/>
                    </a:cubicBezTo>
                    <a:cubicBezTo>
                      <a:pt x="16" y="25"/>
                      <a:pt x="16" y="24"/>
                      <a:pt x="16" y="21"/>
                    </a:cubicBezTo>
                    <a:cubicBezTo>
                      <a:pt x="16" y="18"/>
                      <a:pt x="15" y="18"/>
                      <a:pt x="15" y="16"/>
                    </a:cubicBezTo>
                    <a:cubicBezTo>
                      <a:pt x="16" y="14"/>
                      <a:pt x="13" y="13"/>
                      <a:pt x="17" y="12"/>
                    </a:cubicBezTo>
                    <a:cubicBezTo>
                      <a:pt x="22" y="11"/>
                      <a:pt x="24" y="15"/>
                      <a:pt x="24" y="10"/>
                    </a:cubicBezTo>
                    <a:cubicBezTo>
                      <a:pt x="25" y="5"/>
                      <a:pt x="27" y="0"/>
                      <a:pt x="22" y="2"/>
                    </a:cubicBezTo>
                    <a:cubicBezTo>
                      <a:pt x="17" y="4"/>
                      <a:pt x="16" y="5"/>
                      <a:pt x="14" y="7"/>
                    </a:cubicBezTo>
                    <a:cubicBezTo>
                      <a:pt x="12" y="9"/>
                      <a:pt x="11" y="10"/>
                      <a:pt x="11" y="12"/>
                    </a:cubicBezTo>
                    <a:cubicBezTo>
                      <a:pt x="10" y="14"/>
                      <a:pt x="7" y="14"/>
                      <a:pt x="9" y="17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1" name="Freeform 721"/>
              <p:cNvSpPr>
                <a:spLocks/>
              </p:cNvSpPr>
              <p:nvPr/>
            </p:nvSpPr>
            <p:spPr bwMode="auto">
              <a:xfrm>
                <a:off x="2312" y="1572"/>
                <a:ext cx="9" cy="10"/>
              </a:xfrm>
              <a:custGeom>
                <a:avLst/>
                <a:gdLst>
                  <a:gd name="T0" fmla="*/ 2 w 14"/>
                  <a:gd name="T1" fmla="*/ 3 h 16"/>
                  <a:gd name="T2" fmla="*/ 2 w 14"/>
                  <a:gd name="T3" fmla="*/ 10 h 16"/>
                  <a:gd name="T4" fmla="*/ 7 w 14"/>
                  <a:gd name="T5" fmla="*/ 13 h 16"/>
                  <a:gd name="T6" fmla="*/ 12 w 14"/>
                  <a:gd name="T7" fmla="*/ 7 h 16"/>
                  <a:gd name="T8" fmla="*/ 12 w 14"/>
                  <a:gd name="T9" fmla="*/ 0 h 16"/>
                  <a:gd name="T10" fmla="*/ 6 w 14"/>
                  <a:gd name="T11" fmla="*/ 0 h 16"/>
                  <a:gd name="T12" fmla="*/ 2 w 14"/>
                  <a:gd name="T13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6">
                    <a:moveTo>
                      <a:pt x="2" y="3"/>
                    </a:moveTo>
                    <a:cubicBezTo>
                      <a:pt x="1" y="5"/>
                      <a:pt x="0" y="8"/>
                      <a:pt x="2" y="10"/>
                    </a:cubicBezTo>
                    <a:cubicBezTo>
                      <a:pt x="5" y="13"/>
                      <a:pt x="4" y="16"/>
                      <a:pt x="7" y="13"/>
                    </a:cubicBezTo>
                    <a:cubicBezTo>
                      <a:pt x="10" y="10"/>
                      <a:pt x="10" y="9"/>
                      <a:pt x="12" y="7"/>
                    </a:cubicBezTo>
                    <a:cubicBezTo>
                      <a:pt x="13" y="4"/>
                      <a:pt x="14" y="1"/>
                      <a:pt x="12" y="0"/>
                    </a:cubicBezTo>
                    <a:cubicBezTo>
                      <a:pt x="10" y="0"/>
                      <a:pt x="8" y="0"/>
                      <a:pt x="6" y="0"/>
                    </a:cubicBezTo>
                    <a:cubicBezTo>
                      <a:pt x="4" y="0"/>
                      <a:pt x="1" y="1"/>
                      <a:pt x="2" y="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2" name="Freeform 722"/>
              <p:cNvSpPr>
                <a:spLocks/>
              </p:cNvSpPr>
              <p:nvPr/>
            </p:nvSpPr>
            <p:spPr bwMode="auto">
              <a:xfrm>
                <a:off x="2296" y="1562"/>
                <a:ext cx="16" cy="15"/>
              </a:xfrm>
              <a:custGeom>
                <a:avLst/>
                <a:gdLst>
                  <a:gd name="T0" fmla="*/ 2 w 26"/>
                  <a:gd name="T1" fmla="*/ 12 h 25"/>
                  <a:gd name="T2" fmla="*/ 5 w 26"/>
                  <a:gd name="T3" fmla="*/ 18 h 25"/>
                  <a:gd name="T4" fmla="*/ 9 w 26"/>
                  <a:gd name="T5" fmla="*/ 21 h 25"/>
                  <a:gd name="T6" fmla="*/ 15 w 26"/>
                  <a:gd name="T7" fmla="*/ 15 h 25"/>
                  <a:gd name="T8" fmla="*/ 21 w 26"/>
                  <a:gd name="T9" fmla="*/ 10 h 25"/>
                  <a:gd name="T10" fmla="*/ 21 w 26"/>
                  <a:gd name="T11" fmla="*/ 3 h 25"/>
                  <a:gd name="T12" fmla="*/ 13 w 26"/>
                  <a:gd name="T13" fmla="*/ 7 h 25"/>
                  <a:gd name="T14" fmla="*/ 7 w 26"/>
                  <a:gd name="T15" fmla="*/ 8 h 25"/>
                  <a:gd name="T16" fmla="*/ 2 w 26"/>
                  <a:gd name="T17" fmla="*/ 1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" h="25">
                    <a:moveTo>
                      <a:pt x="2" y="12"/>
                    </a:moveTo>
                    <a:cubicBezTo>
                      <a:pt x="4" y="16"/>
                      <a:pt x="4" y="14"/>
                      <a:pt x="5" y="18"/>
                    </a:cubicBezTo>
                    <a:cubicBezTo>
                      <a:pt x="6" y="21"/>
                      <a:pt x="5" y="25"/>
                      <a:pt x="9" y="21"/>
                    </a:cubicBezTo>
                    <a:cubicBezTo>
                      <a:pt x="13" y="18"/>
                      <a:pt x="12" y="18"/>
                      <a:pt x="15" y="15"/>
                    </a:cubicBezTo>
                    <a:cubicBezTo>
                      <a:pt x="19" y="12"/>
                      <a:pt x="19" y="16"/>
                      <a:pt x="21" y="10"/>
                    </a:cubicBezTo>
                    <a:cubicBezTo>
                      <a:pt x="22" y="4"/>
                      <a:pt x="26" y="0"/>
                      <a:pt x="21" y="3"/>
                    </a:cubicBezTo>
                    <a:cubicBezTo>
                      <a:pt x="15" y="6"/>
                      <a:pt x="15" y="7"/>
                      <a:pt x="13" y="7"/>
                    </a:cubicBezTo>
                    <a:cubicBezTo>
                      <a:pt x="10" y="7"/>
                      <a:pt x="10" y="7"/>
                      <a:pt x="7" y="8"/>
                    </a:cubicBezTo>
                    <a:cubicBezTo>
                      <a:pt x="3" y="10"/>
                      <a:pt x="0" y="9"/>
                      <a:pt x="2" y="12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3" name="Freeform 723"/>
              <p:cNvSpPr>
                <a:spLocks/>
              </p:cNvSpPr>
              <p:nvPr/>
            </p:nvSpPr>
            <p:spPr bwMode="auto">
              <a:xfrm>
                <a:off x="2281" y="1557"/>
                <a:ext cx="6" cy="11"/>
              </a:xfrm>
              <a:custGeom>
                <a:avLst/>
                <a:gdLst>
                  <a:gd name="T0" fmla="*/ 3 w 10"/>
                  <a:gd name="T1" fmla="*/ 9 h 19"/>
                  <a:gd name="T2" fmla="*/ 5 w 10"/>
                  <a:gd name="T3" fmla="*/ 16 h 19"/>
                  <a:gd name="T4" fmla="*/ 9 w 10"/>
                  <a:gd name="T5" fmla="*/ 16 h 19"/>
                  <a:gd name="T6" fmla="*/ 10 w 10"/>
                  <a:gd name="T7" fmla="*/ 9 h 19"/>
                  <a:gd name="T8" fmla="*/ 4 w 10"/>
                  <a:gd name="T9" fmla="*/ 3 h 19"/>
                  <a:gd name="T10" fmla="*/ 3 w 10"/>
                  <a:gd name="T11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19">
                    <a:moveTo>
                      <a:pt x="3" y="9"/>
                    </a:moveTo>
                    <a:cubicBezTo>
                      <a:pt x="3" y="11"/>
                      <a:pt x="3" y="15"/>
                      <a:pt x="5" y="16"/>
                    </a:cubicBezTo>
                    <a:cubicBezTo>
                      <a:pt x="6" y="18"/>
                      <a:pt x="8" y="19"/>
                      <a:pt x="9" y="16"/>
                    </a:cubicBezTo>
                    <a:cubicBezTo>
                      <a:pt x="10" y="13"/>
                      <a:pt x="10" y="13"/>
                      <a:pt x="10" y="9"/>
                    </a:cubicBezTo>
                    <a:cubicBezTo>
                      <a:pt x="9" y="4"/>
                      <a:pt x="8" y="0"/>
                      <a:pt x="4" y="3"/>
                    </a:cubicBezTo>
                    <a:cubicBezTo>
                      <a:pt x="0" y="6"/>
                      <a:pt x="1" y="6"/>
                      <a:pt x="3" y="9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4" name="Freeform 724"/>
              <p:cNvSpPr>
                <a:spLocks/>
              </p:cNvSpPr>
              <p:nvPr/>
            </p:nvSpPr>
            <p:spPr bwMode="auto">
              <a:xfrm>
                <a:off x="2290" y="1570"/>
                <a:ext cx="6" cy="7"/>
              </a:xfrm>
              <a:custGeom>
                <a:avLst/>
                <a:gdLst>
                  <a:gd name="T0" fmla="*/ 3 w 11"/>
                  <a:gd name="T1" fmla="*/ 3 h 11"/>
                  <a:gd name="T2" fmla="*/ 2 w 11"/>
                  <a:gd name="T3" fmla="*/ 7 h 11"/>
                  <a:gd name="T4" fmla="*/ 5 w 11"/>
                  <a:gd name="T5" fmla="*/ 10 h 11"/>
                  <a:gd name="T6" fmla="*/ 9 w 11"/>
                  <a:gd name="T7" fmla="*/ 8 h 11"/>
                  <a:gd name="T8" fmla="*/ 10 w 11"/>
                  <a:gd name="T9" fmla="*/ 3 h 11"/>
                  <a:gd name="T10" fmla="*/ 6 w 11"/>
                  <a:gd name="T11" fmla="*/ 0 h 11"/>
                  <a:gd name="T12" fmla="*/ 3 w 11"/>
                  <a:gd name="T13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1">
                    <a:moveTo>
                      <a:pt x="3" y="3"/>
                    </a:moveTo>
                    <a:cubicBezTo>
                      <a:pt x="2" y="6"/>
                      <a:pt x="0" y="6"/>
                      <a:pt x="2" y="7"/>
                    </a:cubicBezTo>
                    <a:cubicBezTo>
                      <a:pt x="4" y="8"/>
                      <a:pt x="3" y="11"/>
                      <a:pt x="5" y="10"/>
                    </a:cubicBezTo>
                    <a:cubicBezTo>
                      <a:pt x="8" y="9"/>
                      <a:pt x="8" y="11"/>
                      <a:pt x="9" y="8"/>
                    </a:cubicBezTo>
                    <a:cubicBezTo>
                      <a:pt x="10" y="5"/>
                      <a:pt x="11" y="6"/>
                      <a:pt x="10" y="3"/>
                    </a:cubicBezTo>
                    <a:cubicBezTo>
                      <a:pt x="8" y="1"/>
                      <a:pt x="7" y="1"/>
                      <a:pt x="6" y="0"/>
                    </a:cubicBezTo>
                    <a:cubicBezTo>
                      <a:pt x="5" y="0"/>
                      <a:pt x="1" y="2"/>
                      <a:pt x="3" y="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5" name="Freeform 725"/>
              <p:cNvSpPr>
                <a:spLocks/>
              </p:cNvSpPr>
              <p:nvPr/>
            </p:nvSpPr>
            <p:spPr bwMode="auto">
              <a:xfrm>
                <a:off x="2279" y="1576"/>
                <a:ext cx="5" cy="8"/>
              </a:xfrm>
              <a:custGeom>
                <a:avLst/>
                <a:gdLst>
                  <a:gd name="T0" fmla="*/ 2 w 8"/>
                  <a:gd name="T1" fmla="*/ 3 h 13"/>
                  <a:gd name="T2" fmla="*/ 2 w 8"/>
                  <a:gd name="T3" fmla="*/ 7 h 13"/>
                  <a:gd name="T4" fmla="*/ 5 w 8"/>
                  <a:gd name="T5" fmla="*/ 11 h 13"/>
                  <a:gd name="T6" fmla="*/ 7 w 8"/>
                  <a:gd name="T7" fmla="*/ 7 h 13"/>
                  <a:gd name="T8" fmla="*/ 7 w 8"/>
                  <a:gd name="T9" fmla="*/ 0 h 13"/>
                  <a:gd name="T10" fmla="*/ 2 w 8"/>
                  <a:gd name="T11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13">
                    <a:moveTo>
                      <a:pt x="2" y="3"/>
                    </a:moveTo>
                    <a:cubicBezTo>
                      <a:pt x="2" y="5"/>
                      <a:pt x="0" y="4"/>
                      <a:pt x="2" y="7"/>
                    </a:cubicBezTo>
                    <a:cubicBezTo>
                      <a:pt x="3" y="11"/>
                      <a:pt x="4" y="13"/>
                      <a:pt x="5" y="11"/>
                    </a:cubicBezTo>
                    <a:cubicBezTo>
                      <a:pt x="7" y="9"/>
                      <a:pt x="6" y="11"/>
                      <a:pt x="7" y="7"/>
                    </a:cubicBezTo>
                    <a:cubicBezTo>
                      <a:pt x="8" y="4"/>
                      <a:pt x="8" y="0"/>
                      <a:pt x="7" y="0"/>
                    </a:cubicBezTo>
                    <a:cubicBezTo>
                      <a:pt x="5" y="1"/>
                      <a:pt x="0" y="1"/>
                      <a:pt x="2" y="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6" name="Freeform 726"/>
              <p:cNvSpPr>
                <a:spLocks/>
              </p:cNvSpPr>
              <p:nvPr/>
            </p:nvSpPr>
            <p:spPr bwMode="auto">
              <a:xfrm>
                <a:off x="2580" y="1375"/>
                <a:ext cx="19" cy="12"/>
              </a:xfrm>
              <a:custGeom>
                <a:avLst/>
                <a:gdLst>
                  <a:gd name="T0" fmla="*/ 10 w 31"/>
                  <a:gd name="T1" fmla="*/ 4 h 20"/>
                  <a:gd name="T2" fmla="*/ 5 w 31"/>
                  <a:gd name="T3" fmla="*/ 7 h 20"/>
                  <a:gd name="T4" fmla="*/ 3 w 31"/>
                  <a:gd name="T5" fmla="*/ 11 h 20"/>
                  <a:gd name="T6" fmla="*/ 8 w 31"/>
                  <a:gd name="T7" fmla="*/ 14 h 20"/>
                  <a:gd name="T8" fmla="*/ 12 w 31"/>
                  <a:gd name="T9" fmla="*/ 14 h 20"/>
                  <a:gd name="T10" fmla="*/ 15 w 31"/>
                  <a:gd name="T11" fmla="*/ 17 h 20"/>
                  <a:gd name="T12" fmla="*/ 23 w 31"/>
                  <a:gd name="T13" fmla="*/ 17 h 20"/>
                  <a:gd name="T14" fmla="*/ 26 w 31"/>
                  <a:gd name="T15" fmla="*/ 12 h 20"/>
                  <a:gd name="T16" fmla="*/ 29 w 31"/>
                  <a:gd name="T17" fmla="*/ 8 h 20"/>
                  <a:gd name="T18" fmla="*/ 23 w 31"/>
                  <a:gd name="T19" fmla="*/ 5 h 20"/>
                  <a:gd name="T20" fmla="*/ 21 w 31"/>
                  <a:gd name="T21" fmla="*/ 2 h 20"/>
                  <a:gd name="T22" fmla="*/ 16 w 31"/>
                  <a:gd name="T23" fmla="*/ 1 h 20"/>
                  <a:gd name="T24" fmla="*/ 12 w 31"/>
                  <a:gd name="T25" fmla="*/ 3 h 20"/>
                  <a:gd name="T26" fmla="*/ 10 w 31"/>
                  <a:gd name="T27" fmla="*/ 4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1" h="20">
                    <a:moveTo>
                      <a:pt x="10" y="4"/>
                    </a:moveTo>
                    <a:cubicBezTo>
                      <a:pt x="7" y="5"/>
                      <a:pt x="7" y="5"/>
                      <a:pt x="5" y="7"/>
                    </a:cubicBezTo>
                    <a:cubicBezTo>
                      <a:pt x="3" y="8"/>
                      <a:pt x="0" y="9"/>
                      <a:pt x="3" y="11"/>
                    </a:cubicBezTo>
                    <a:cubicBezTo>
                      <a:pt x="5" y="14"/>
                      <a:pt x="6" y="14"/>
                      <a:pt x="8" y="14"/>
                    </a:cubicBezTo>
                    <a:cubicBezTo>
                      <a:pt x="11" y="13"/>
                      <a:pt x="12" y="13"/>
                      <a:pt x="12" y="14"/>
                    </a:cubicBezTo>
                    <a:cubicBezTo>
                      <a:pt x="12" y="15"/>
                      <a:pt x="9" y="17"/>
                      <a:pt x="15" y="17"/>
                    </a:cubicBezTo>
                    <a:cubicBezTo>
                      <a:pt x="21" y="17"/>
                      <a:pt x="21" y="20"/>
                      <a:pt x="23" y="17"/>
                    </a:cubicBezTo>
                    <a:cubicBezTo>
                      <a:pt x="26" y="14"/>
                      <a:pt x="23" y="14"/>
                      <a:pt x="26" y="12"/>
                    </a:cubicBezTo>
                    <a:cubicBezTo>
                      <a:pt x="29" y="10"/>
                      <a:pt x="31" y="9"/>
                      <a:pt x="29" y="8"/>
                    </a:cubicBezTo>
                    <a:cubicBezTo>
                      <a:pt x="26" y="6"/>
                      <a:pt x="25" y="6"/>
                      <a:pt x="23" y="5"/>
                    </a:cubicBezTo>
                    <a:cubicBezTo>
                      <a:pt x="22" y="4"/>
                      <a:pt x="22" y="4"/>
                      <a:pt x="21" y="2"/>
                    </a:cubicBezTo>
                    <a:cubicBezTo>
                      <a:pt x="20" y="0"/>
                      <a:pt x="17" y="0"/>
                      <a:pt x="16" y="1"/>
                    </a:cubicBezTo>
                    <a:cubicBezTo>
                      <a:pt x="14" y="1"/>
                      <a:pt x="12" y="2"/>
                      <a:pt x="12" y="3"/>
                    </a:cubicBezTo>
                    <a:cubicBezTo>
                      <a:pt x="11" y="3"/>
                      <a:pt x="9" y="2"/>
                      <a:pt x="10" y="4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7" name="Freeform 727"/>
              <p:cNvSpPr>
                <a:spLocks/>
              </p:cNvSpPr>
              <p:nvPr/>
            </p:nvSpPr>
            <p:spPr bwMode="auto">
              <a:xfrm>
                <a:off x="2564" y="1387"/>
                <a:ext cx="9" cy="10"/>
              </a:xfrm>
              <a:custGeom>
                <a:avLst/>
                <a:gdLst>
                  <a:gd name="T0" fmla="*/ 1 w 15"/>
                  <a:gd name="T1" fmla="*/ 6 h 17"/>
                  <a:gd name="T2" fmla="*/ 4 w 15"/>
                  <a:gd name="T3" fmla="*/ 13 h 17"/>
                  <a:gd name="T4" fmla="*/ 9 w 15"/>
                  <a:gd name="T5" fmla="*/ 14 h 17"/>
                  <a:gd name="T6" fmla="*/ 10 w 15"/>
                  <a:gd name="T7" fmla="*/ 8 h 17"/>
                  <a:gd name="T8" fmla="*/ 11 w 15"/>
                  <a:gd name="T9" fmla="*/ 4 h 17"/>
                  <a:gd name="T10" fmla="*/ 3 w 15"/>
                  <a:gd name="T11" fmla="*/ 1 h 17"/>
                  <a:gd name="T12" fmla="*/ 1 w 15"/>
                  <a:gd name="T13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17">
                    <a:moveTo>
                      <a:pt x="1" y="6"/>
                    </a:moveTo>
                    <a:cubicBezTo>
                      <a:pt x="1" y="9"/>
                      <a:pt x="4" y="8"/>
                      <a:pt x="4" y="13"/>
                    </a:cubicBezTo>
                    <a:cubicBezTo>
                      <a:pt x="4" y="17"/>
                      <a:pt x="8" y="17"/>
                      <a:pt x="9" y="14"/>
                    </a:cubicBezTo>
                    <a:cubicBezTo>
                      <a:pt x="9" y="11"/>
                      <a:pt x="9" y="10"/>
                      <a:pt x="10" y="8"/>
                    </a:cubicBezTo>
                    <a:cubicBezTo>
                      <a:pt x="11" y="5"/>
                      <a:pt x="15" y="5"/>
                      <a:pt x="11" y="4"/>
                    </a:cubicBezTo>
                    <a:cubicBezTo>
                      <a:pt x="7" y="2"/>
                      <a:pt x="5" y="0"/>
                      <a:pt x="3" y="1"/>
                    </a:cubicBezTo>
                    <a:cubicBezTo>
                      <a:pt x="2" y="3"/>
                      <a:pt x="0" y="5"/>
                      <a:pt x="1" y="6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8" name="Freeform 728"/>
              <p:cNvSpPr>
                <a:spLocks/>
              </p:cNvSpPr>
              <p:nvPr/>
            </p:nvSpPr>
            <p:spPr bwMode="auto">
              <a:xfrm>
                <a:off x="2600" y="1372"/>
                <a:ext cx="11" cy="6"/>
              </a:xfrm>
              <a:custGeom>
                <a:avLst/>
                <a:gdLst>
                  <a:gd name="T0" fmla="*/ 4 w 18"/>
                  <a:gd name="T1" fmla="*/ 1 h 9"/>
                  <a:gd name="T2" fmla="*/ 12 w 18"/>
                  <a:gd name="T3" fmla="*/ 2 h 9"/>
                  <a:gd name="T4" fmla="*/ 17 w 18"/>
                  <a:gd name="T5" fmla="*/ 4 h 9"/>
                  <a:gd name="T6" fmla="*/ 15 w 18"/>
                  <a:gd name="T7" fmla="*/ 8 h 9"/>
                  <a:gd name="T8" fmla="*/ 10 w 18"/>
                  <a:gd name="T9" fmla="*/ 8 h 9"/>
                  <a:gd name="T10" fmla="*/ 0 w 18"/>
                  <a:gd name="T11" fmla="*/ 5 h 9"/>
                  <a:gd name="T12" fmla="*/ 4 w 18"/>
                  <a:gd name="T13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9">
                    <a:moveTo>
                      <a:pt x="4" y="1"/>
                    </a:moveTo>
                    <a:cubicBezTo>
                      <a:pt x="7" y="1"/>
                      <a:pt x="10" y="2"/>
                      <a:pt x="12" y="2"/>
                    </a:cubicBezTo>
                    <a:cubicBezTo>
                      <a:pt x="15" y="3"/>
                      <a:pt x="17" y="2"/>
                      <a:pt x="17" y="4"/>
                    </a:cubicBezTo>
                    <a:cubicBezTo>
                      <a:pt x="16" y="7"/>
                      <a:pt x="18" y="8"/>
                      <a:pt x="15" y="8"/>
                    </a:cubicBezTo>
                    <a:cubicBezTo>
                      <a:pt x="12" y="8"/>
                      <a:pt x="15" y="9"/>
                      <a:pt x="10" y="8"/>
                    </a:cubicBezTo>
                    <a:cubicBezTo>
                      <a:pt x="4" y="7"/>
                      <a:pt x="0" y="6"/>
                      <a:pt x="0" y="5"/>
                    </a:cubicBezTo>
                    <a:cubicBezTo>
                      <a:pt x="1" y="3"/>
                      <a:pt x="2" y="0"/>
                      <a:pt x="4" y="1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9" name="Freeform 729"/>
              <p:cNvSpPr>
                <a:spLocks/>
              </p:cNvSpPr>
              <p:nvPr/>
            </p:nvSpPr>
            <p:spPr bwMode="auto">
              <a:xfrm>
                <a:off x="1890" y="729"/>
                <a:ext cx="603" cy="324"/>
              </a:xfrm>
              <a:custGeom>
                <a:avLst/>
                <a:gdLst>
                  <a:gd name="T0" fmla="*/ 274 w 1005"/>
                  <a:gd name="T1" fmla="*/ 519 h 540"/>
                  <a:gd name="T2" fmla="*/ 308 w 1005"/>
                  <a:gd name="T3" fmla="*/ 476 h 540"/>
                  <a:gd name="T4" fmla="*/ 340 w 1005"/>
                  <a:gd name="T5" fmla="*/ 449 h 540"/>
                  <a:gd name="T6" fmla="*/ 364 w 1005"/>
                  <a:gd name="T7" fmla="*/ 412 h 540"/>
                  <a:gd name="T8" fmla="*/ 410 w 1005"/>
                  <a:gd name="T9" fmla="*/ 394 h 540"/>
                  <a:gd name="T10" fmla="*/ 469 w 1005"/>
                  <a:gd name="T11" fmla="*/ 384 h 540"/>
                  <a:gd name="T12" fmla="*/ 554 w 1005"/>
                  <a:gd name="T13" fmla="*/ 340 h 540"/>
                  <a:gd name="T14" fmla="*/ 637 w 1005"/>
                  <a:gd name="T15" fmla="*/ 323 h 540"/>
                  <a:gd name="T16" fmla="*/ 750 w 1005"/>
                  <a:gd name="T17" fmla="*/ 286 h 540"/>
                  <a:gd name="T18" fmla="*/ 662 w 1005"/>
                  <a:gd name="T19" fmla="*/ 279 h 540"/>
                  <a:gd name="T20" fmla="*/ 718 w 1005"/>
                  <a:gd name="T21" fmla="*/ 258 h 540"/>
                  <a:gd name="T22" fmla="*/ 769 w 1005"/>
                  <a:gd name="T23" fmla="*/ 255 h 540"/>
                  <a:gd name="T24" fmla="*/ 720 w 1005"/>
                  <a:gd name="T25" fmla="*/ 208 h 540"/>
                  <a:gd name="T26" fmla="*/ 772 w 1005"/>
                  <a:gd name="T27" fmla="*/ 231 h 540"/>
                  <a:gd name="T28" fmla="*/ 800 w 1005"/>
                  <a:gd name="T29" fmla="*/ 208 h 540"/>
                  <a:gd name="T30" fmla="*/ 842 w 1005"/>
                  <a:gd name="T31" fmla="*/ 187 h 540"/>
                  <a:gd name="T32" fmla="*/ 834 w 1005"/>
                  <a:gd name="T33" fmla="*/ 172 h 540"/>
                  <a:gd name="T34" fmla="*/ 809 w 1005"/>
                  <a:gd name="T35" fmla="*/ 138 h 540"/>
                  <a:gd name="T36" fmla="*/ 860 w 1005"/>
                  <a:gd name="T37" fmla="*/ 140 h 540"/>
                  <a:gd name="T38" fmla="*/ 854 w 1005"/>
                  <a:gd name="T39" fmla="*/ 112 h 540"/>
                  <a:gd name="T40" fmla="*/ 856 w 1005"/>
                  <a:gd name="T41" fmla="*/ 93 h 540"/>
                  <a:gd name="T42" fmla="*/ 897 w 1005"/>
                  <a:gd name="T43" fmla="*/ 65 h 540"/>
                  <a:gd name="T44" fmla="*/ 995 w 1005"/>
                  <a:gd name="T45" fmla="*/ 42 h 540"/>
                  <a:gd name="T46" fmla="*/ 891 w 1005"/>
                  <a:gd name="T47" fmla="*/ 44 h 540"/>
                  <a:gd name="T48" fmla="*/ 846 w 1005"/>
                  <a:gd name="T49" fmla="*/ 36 h 540"/>
                  <a:gd name="T50" fmla="*/ 799 w 1005"/>
                  <a:gd name="T51" fmla="*/ 31 h 540"/>
                  <a:gd name="T52" fmla="*/ 793 w 1005"/>
                  <a:gd name="T53" fmla="*/ 10 h 540"/>
                  <a:gd name="T54" fmla="*/ 633 w 1005"/>
                  <a:gd name="T55" fmla="*/ 8 h 540"/>
                  <a:gd name="T56" fmla="*/ 535 w 1005"/>
                  <a:gd name="T57" fmla="*/ 17 h 540"/>
                  <a:gd name="T58" fmla="*/ 446 w 1005"/>
                  <a:gd name="T59" fmla="*/ 25 h 540"/>
                  <a:gd name="T60" fmla="*/ 377 w 1005"/>
                  <a:gd name="T61" fmla="*/ 36 h 540"/>
                  <a:gd name="T62" fmla="*/ 271 w 1005"/>
                  <a:gd name="T63" fmla="*/ 37 h 540"/>
                  <a:gd name="T64" fmla="*/ 169 w 1005"/>
                  <a:gd name="T65" fmla="*/ 58 h 540"/>
                  <a:gd name="T66" fmla="*/ 100 w 1005"/>
                  <a:gd name="T67" fmla="*/ 91 h 540"/>
                  <a:gd name="T68" fmla="*/ 10 w 1005"/>
                  <a:gd name="T69" fmla="*/ 116 h 540"/>
                  <a:gd name="T70" fmla="*/ 33 w 1005"/>
                  <a:gd name="T71" fmla="*/ 130 h 540"/>
                  <a:gd name="T72" fmla="*/ 23 w 1005"/>
                  <a:gd name="T73" fmla="*/ 146 h 540"/>
                  <a:gd name="T74" fmla="*/ 171 w 1005"/>
                  <a:gd name="T75" fmla="*/ 158 h 540"/>
                  <a:gd name="T76" fmla="*/ 203 w 1005"/>
                  <a:gd name="T77" fmla="*/ 214 h 540"/>
                  <a:gd name="T78" fmla="*/ 213 w 1005"/>
                  <a:gd name="T79" fmla="*/ 251 h 540"/>
                  <a:gd name="T80" fmla="*/ 182 w 1005"/>
                  <a:gd name="T81" fmla="*/ 273 h 540"/>
                  <a:gd name="T82" fmla="*/ 212 w 1005"/>
                  <a:gd name="T83" fmla="*/ 299 h 540"/>
                  <a:gd name="T84" fmla="*/ 214 w 1005"/>
                  <a:gd name="T85" fmla="*/ 309 h 540"/>
                  <a:gd name="T86" fmla="*/ 147 w 1005"/>
                  <a:gd name="T87" fmla="*/ 360 h 540"/>
                  <a:gd name="T88" fmla="*/ 145 w 1005"/>
                  <a:gd name="T89" fmla="*/ 429 h 540"/>
                  <a:gd name="T90" fmla="*/ 165 w 1005"/>
                  <a:gd name="T91" fmla="*/ 485 h 540"/>
                  <a:gd name="T92" fmla="*/ 212 w 1005"/>
                  <a:gd name="T93" fmla="*/ 518 h 540"/>
                  <a:gd name="T94" fmla="*/ 250 w 1005"/>
                  <a:gd name="T95" fmla="*/ 54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05" h="540">
                    <a:moveTo>
                      <a:pt x="250" y="540"/>
                    </a:moveTo>
                    <a:cubicBezTo>
                      <a:pt x="256" y="536"/>
                      <a:pt x="253" y="540"/>
                      <a:pt x="262" y="535"/>
                    </a:cubicBezTo>
                    <a:cubicBezTo>
                      <a:pt x="271" y="530"/>
                      <a:pt x="271" y="533"/>
                      <a:pt x="271" y="527"/>
                    </a:cubicBezTo>
                    <a:cubicBezTo>
                      <a:pt x="271" y="521"/>
                      <a:pt x="268" y="520"/>
                      <a:pt x="274" y="519"/>
                    </a:cubicBezTo>
                    <a:cubicBezTo>
                      <a:pt x="280" y="518"/>
                      <a:pt x="279" y="518"/>
                      <a:pt x="283" y="513"/>
                    </a:cubicBezTo>
                    <a:cubicBezTo>
                      <a:pt x="287" y="507"/>
                      <a:pt x="289" y="503"/>
                      <a:pt x="295" y="500"/>
                    </a:cubicBezTo>
                    <a:cubicBezTo>
                      <a:pt x="300" y="496"/>
                      <a:pt x="298" y="493"/>
                      <a:pt x="303" y="488"/>
                    </a:cubicBezTo>
                    <a:cubicBezTo>
                      <a:pt x="309" y="483"/>
                      <a:pt x="310" y="479"/>
                      <a:pt x="308" y="476"/>
                    </a:cubicBezTo>
                    <a:cubicBezTo>
                      <a:pt x="306" y="473"/>
                      <a:pt x="299" y="467"/>
                      <a:pt x="304" y="466"/>
                    </a:cubicBezTo>
                    <a:cubicBezTo>
                      <a:pt x="308" y="464"/>
                      <a:pt x="319" y="463"/>
                      <a:pt x="321" y="463"/>
                    </a:cubicBezTo>
                    <a:cubicBezTo>
                      <a:pt x="322" y="463"/>
                      <a:pt x="324" y="466"/>
                      <a:pt x="331" y="460"/>
                    </a:cubicBezTo>
                    <a:cubicBezTo>
                      <a:pt x="338" y="455"/>
                      <a:pt x="334" y="450"/>
                      <a:pt x="340" y="449"/>
                    </a:cubicBezTo>
                    <a:cubicBezTo>
                      <a:pt x="346" y="448"/>
                      <a:pt x="346" y="448"/>
                      <a:pt x="351" y="444"/>
                    </a:cubicBezTo>
                    <a:cubicBezTo>
                      <a:pt x="356" y="439"/>
                      <a:pt x="358" y="432"/>
                      <a:pt x="356" y="429"/>
                    </a:cubicBezTo>
                    <a:cubicBezTo>
                      <a:pt x="354" y="427"/>
                      <a:pt x="362" y="422"/>
                      <a:pt x="364" y="422"/>
                    </a:cubicBezTo>
                    <a:cubicBezTo>
                      <a:pt x="366" y="422"/>
                      <a:pt x="370" y="415"/>
                      <a:pt x="364" y="412"/>
                    </a:cubicBezTo>
                    <a:cubicBezTo>
                      <a:pt x="358" y="410"/>
                      <a:pt x="359" y="405"/>
                      <a:pt x="367" y="405"/>
                    </a:cubicBezTo>
                    <a:cubicBezTo>
                      <a:pt x="374" y="405"/>
                      <a:pt x="378" y="406"/>
                      <a:pt x="383" y="402"/>
                    </a:cubicBezTo>
                    <a:cubicBezTo>
                      <a:pt x="389" y="398"/>
                      <a:pt x="385" y="395"/>
                      <a:pt x="390" y="394"/>
                    </a:cubicBezTo>
                    <a:cubicBezTo>
                      <a:pt x="396" y="393"/>
                      <a:pt x="404" y="394"/>
                      <a:pt x="410" y="394"/>
                    </a:cubicBezTo>
                    <a:cubicBezTo>
                      <a:pt x="416" y="394"/>
                      <a:pt x="437" y="371"/>
                      <a:pt x="434" y="377"/>
                    </a:cubicBezTo>
                    <a:cubicBezTo>
                      <a:pt x="430" y="382"/>
                      <a:pt x="427" y="394"/>
                      <a:pt x="431" y="394"/>
                    </a:cubicBezTo>
                    <a:cubicBezTo>
                      <a:pt x="436" y="393"/>
                      <a:pt x="440" y="383"/>
                      <a:pt x="445" y="386"/>
                    </a:cubicBezTo>
                    <a:cubicBezTo>
                      <a:pt x="450" y="389"/>
                      <a:pt x="463" y="386"/>
                      <a:pt x="469" y="384"/>
                    </a:cubicBezTo>
                    <a:cubicBezTo>
                      <a:pt x="475" y="381"/>
                      <a:pt x="484" y="378"/>
                      <a:pt x="492" y="376"/>
                    </a:cubicBezTo>
                    <a:cubicBezTo>
                      <a:pt x="501" y="373"/>
                      <a:pt x="502" y="367"/>
                      <a:pt x="513" y="360"/>
                    </a:cubicBezTo>
                    <a:cubicBezTo>
                      <a:pt x="525" y="354"/>
                      <a:pt x="521" y="352"/>
                      <a:pt x="531" y="347"/>
                    </a:cubicBezTo>
                    <a:cubicBezTo>
                      <a:pt x="542" y="341"/>
                      <a:pt x="553" y="343"/>
                      <a:pt x="554" y="340"/>
                    </a:cubicBezTo>
                    <a:cubicBezTo>
                      <a:pt x="556" y="337"/>
                      <a:pt x="549" y="321"/>
                      <a:pt x="554" y="323"/>
                    </a:cubicBezTo>
                    <a:cubicBezTo>
                      <a:pt x="560" y="326"/>
                      <a:pt x="567" y="335"/>
                      <a:pt x="576" y="335"/>
                    </a:cubicBezTo>
                    <a:cubicBezTo>
                      <a:pt x="585" y="335"/>
                      <a:pt x="591" y="329"/>
                      <a:pt x="604" y="329"/>
                    </a:cubicBezTo>
                    <a:cubicBezTo>
                      <a:pt x="618" y="328"/>
                      <a:pt x="626" y="325"/>
                      <a:pt x="637" y="323"/>
                    </a:cubicBezTo>
                    <a:cubicBezTo>
                      <a:pt x="648" y="322"/>
                      <a:pt x="660" y="316"/>
                      <a:pt x="675" y="314"/>
                    </a:cubicBezTo>
                    <a:cubicBezTo>
                      <a:pt x="689" y="313"/>
                      <a:pt x="689" y="306"/>
                      <a:pt x="703" y="303"/>
                    </a:cubicBezTo>
                    <a:cubicBezTo>
                      <a:pt x="716" y="301"/>
                      <a:pt x="719" y="298"/>
                      <a:pt x="732" y="295"/>
                    </a:cubicBezTo>
                    <a:cubicBezTo>
                      <a:pt x="745" y="292"/>
                      <a:pt x="759" y="287"/>
                      <a:pt x="750" y="286"/>
                    </a:cubicBezTo>
                    <a:cubicBezTo>
                      <a:pt x="741" y="285"/>
                      <a:pt x="731" y="282"/>
                      <a:pt x="721" y="282"/>
                    </a:cubicBezTo>
                    <a:cubicBezTo>
                      <a:pt x="712" y="282"/>
                      <a:pt x="703" y="279"/>
                      <a:pt x="695" y="279"/>
                    </a:cubicBezTo>
                    <a:cubicBezTo>
                      <a:pt x="687" y="279"/>
                      <a:pt x="675" y="283"/>
                      <a:pt x="668" y="283"/>
                    </a:cubicBezTo>
                    <a:cubicBezTo>
                      <a:pt x="661" y="283"/>
                      <a:pt x="657" y="281"/>
                      <a:pt x="662" y="279"/>
                    </a:cubicBezTo>
                    <a:cubicBezTo>
                      <a:pt x="668" y="278"/>
                      <a:pt x="683" y="274"/>
                      <a:pt x="689" y="273"/>
                    </a:cubicBezTo>
                    <a:cubicBezTo>
                      <a:pt x="696" y="272"/>
                      <a:pt x="707" y="271"/>
                      <a:pt x="701" y="268"/>
                    </a:cubicBezTo>
                    <a:cubicBezTo>
                      <a:pt x="695" y="265"/>
                      <a:pt x="694" y="258"/>
                      <a:pt x="698" y="258"/>
                    </a:cubicBezTo>
                    <a:cubicBezTo>
                      <a:pt x="702" y="258"/>
                      <a:pt x="714" y="252"/>
                      <a:pt x="718" y="258"/>
                    </a:cubicBezTo>
                    <a:cubicBezTo>
                      <a:pt x="722" y="265"/>
                      <a:pt x="726" y="275"/>
                      <a:pt x="730" y="277"/>
                    </a:cubicBezTo>
                    <a:cubicBezTo>
                      <a:pt x="733" y="278"/>
                      <a:pt x="744" y="272"/>
                      <a:pt x="749" y="274"/>
                    </a:cubicBezTo>
                    <a:cubicBezTo>
                      <a:pt x="754" y="275"/>
                      <a:pt x="764" y="279"/>
                      <a:pt x="764" y="274"/>
                    </a:cubicBezTo>
                    <a:cubicBezTo>
                      <a:pt x="764" y="269"/>
                      <a:pt x="773" y="257"/>
                      <a:pt x="769" y="255"/>
                    </a:cubicBezTo>
                    <a:cubicBezTo>
                      <a:pt x="765" y="253"/>
                      <a:pt x="763" y="252"/>
                      <a:pt x="754" y="245"/>
                    </a:cubicBezTo>
                    <a:cubicBezTo>
                      <a:pt x="744" y="238"/>
                      <a:pt x="736" y="235"/>
                      <a:pt x="729" y="232"/>
                    </a:cubicBezTo>
                    <a:cubicBezTo>
                      <a:pt x="722" y="230"/>
                      <a:pt x="727" y="224"/>
                      <a:pt x="723" y="220"/>
                    </a:cubicBezTo>
                    <a:cubicBezTo>
                      <a:pt x="719" y="216"/>
                      <a:pt x="713" y="208"/>
                      <a:pt x="720" y="208"/>
                    </a:cubicBezTo>
                    <a:cubicBezTo>
                      <a:pt x="727" y="208"/>
                      <a:pt x="737" y="203"/>
                      <a:pt x="736" y="210"/>
                    </a:cubicBezTo>
                    <a:cubicBezTo>
                      <a:pt x="736" y="216"/>
                      <a:pt x="727" y="222"/>
                      <a:pt x="733" y="225"/>
                    </a:cubicBezTo>
                    <a:cubicBezTo>
                      <a:pt x="739" y="228"/>
                      <a:pt x="751" y="237"/>
                      <a:pt x="760" y="237"/>
                    </a:cubicBezTo>
                    <a:cubicBezTo>
                      <a:pt x="768" y="237"/>
                      <a:pt x="776" y="235"/>
                      <a:pt x="772" y="231"/>
                    </a:cubicBezTo>
                    <a:cubicBezTo>
                      <a:pt x="769" y="227"/>
                      <a:pt x="780" y="225"/>
                      <a:pt x="775" y="221"/>
                    </a:cubicBezTo>
                    <a:cubicBezTo>
                      <a:pt x="770" y="218"/>
                      <a:pt x="744" y="204"/>
                      <a:pt x="754" y="206"/>
                    </a:cubicBezTo>
                    <a:cubicBezTo>
                      <a:pt x="765" y="209"/>
                      <a:pt x="779" y="211"/>
                      <a:pt x="782" y="211"/>
                    </a:cubicBezTo>
                    <a:cubicBezTo>
                      <a:pt x="785" y="211"/>
                      <a:pt x="792" y="211"/>
                      <a:pt x="800" y="208"/>
                    </a:cubicBezTo>
                    <a:cubicBezTo>
                      <a:pt x="808" y="206"/>
                      <a:pt x="815" y="202"/>
                      <a:pt x="812" y="200"/>
                    </a:cubicBezTo>
                    <a:cubicBezTo>
                      <a:pt x="808" y="198"/>
                      <a:pt x="798" y="195"/>
                      <a:pt x="804" y="193"/>
                    </a:cubicBezTo>
                    <a:cubicBezTo>
                      <a:pt x="811" y="190"/>
                      <a:pt x="813" y="190"/>
                      <a:pt x="821" y="191"/>
                    </a:cubicBezTo>
                    <a:cubicBezTo>
                      <a:pt x="829" y="192"/>
                      <a:pt x="839" y="188"/>
                      <a:pt x="842" y="187"/>
                    </a:cubicBezTo>
                    <a:cubicBezTo>
                      <a:pt x="844" y="187"/>
                      <a:pt x="839" y="183"/>
                      <a:pt x="831" y="182"/>
                    </a:cubicBezTo>
                    <a:cubicBezTo>
                      <a:pt x="822" y="181"/>
                      <a:pt x="818" y="181"/>
                      <a:pt x="817" y="176"/>
                    </a:cubicBezTo>
                    <a:cubicBezTo>
                      <a:pt x="816" y="171"/>
                      <a:pt x="808" y="167"/>
                      <a:pt x="816" y="167"/>
                    </a:cubicBezTo>
                    <a:cubicBezTo>
                      <a:pt x="823" y="167"/>
                      <a:pt x="830" y="173"/>
                      <a:pt x="834" y="172"/>
                    </a:cubicBezTo>
                    <a:cubicBezTo>
                      <a:pt x="839" y="171"/>
                      <a:pt x="841" y="159"/>
                      <a:pt x="836" y="155"/>
                    </a:cubicBezTo>
                    <a:cubicBezTo>
                      <a:pt x="832" y="152"/>
                      <a:pt x="832" y="141"/>
                      <a:pt x="827" y="143"/>
                    </a:cubicBezTo>
                    <a:cubicBezTo>
                      <a:pt x="822" y="146"/>
                      <a:pt x="813" y="146"/>
                      <a:pt x="809" y="146"/>
                    </a:cubicBezTo>
                    <a:cubicBezTo>
                      <a:pt x="805" y="146"/>
                      <a:pt x="798" y="135"/>
                      <a:pt x="809" y="138"/>
                    </a:cubicBezTo>
                    <a:cubicBezTo>
                      <a:pt x="820" y="141"/>
                      <a:pt x="814" y="133"/>
                      <a:pt x="830" y="133"/>
                    </a:cubicBezTo>
                    <a:cubicBezTo>
                      <a:pt x="846" y="133"/>
                      <a:pt x="856" y="133"/>
                      <a:pt x="853" y="139"/>
                    </a:cubicBezTo>
                    <a:cubicBezTo>
                      <a:pt x="850" y="146"/>
                      <a:pt x="848" y="157"/>
                      <a:pt x="853" y="157"/>
                    </a:cubicBezTo>
                    <a:cubicBezTo>
                      <a:pt x="859" y="156"/>
                      <a:pt x="857" y="146"/>
                      <a:pt x="860" y="140"/>
                    </a:cubicBezTo>
                    <a:cubicBezTo>
                      <a:pt x="864" y="135"/>
                      <a:pt x="882" y="133"/>
                      <a:pt x="872" y="128"/>
                    </a:cubicBezTo>
                    <a:cubicBezTo>
                      <a:pt x="863" y="124"/>
                      <a:pt x="857" y="125"/>
                      <a:pt x="848" y="123"/>
                    </a:cubicBezTo>
                    <a:cubicBezTo>
                      <a:pt x="839" y="122"/>
                      <a:pt x="832" y="114"/>
                      <a:pt x="841" y="115"/>
                    </a:cubicBezTo>
                    <a:cubicBezTo>
                      <a:pt x="850" y="115"/>
                      <a:pt x="863" y="114"/>
                      <a:pt x="854" y="112"/>
                    </a:cubicBezTo>
                    <a:cubicBezTo>
                      <a:pt x="846" y="109"/>
                      <a:pt x="830" y="108"/>
                      <a:pt x="826" y="112"/>
                    </a:cubicBezTo>
                    <a:cubicBezTo>
                      <a:pt x="822" y="115"/>
                      <a:pt x="810" y="113"/>
                      <a:pt x="816" y="109"/>
                    </a:cubicBezTo>
                    <a:cubicBezTo>
                      <a:pt x="822" y="106"/>
                      <a:pt x="834" y="98"/>
                      <a:pt x="836" y="95"/>
                    </a:cubicBezTo>
                    <a:cubicBezTo>
                      <a:pt x="838" y="91"/>
                      <a:pt x="851" y="95"/>
                      <a:pt x="856" y="93"/>
                    </a:cubicBezTo>
                    <a:cubicBezTo>
                      <a:pt x="860" y="90"/>
                      <a:pt x="863" y="78"/>
                      <a:pt x="869" y="77"/>
                    </a:cubicBezTo>
                    <a:cubicBezTo>
                      <a:pt x="876" y="76"/>
                      <a:pt x="892" y="73"/>
                      <a:pt x="896" y="73"/>
                    </a:cubicBezTo>
                    <a:cubicBezTo>
                      <a:pt x="900" y="73"/>
                      <a:pt x="910" y="72"/>
                      <a:pt x="903" y="70"/>
                    </a:cubicBezTo>
                    <a:cubicBezTo>
                      <a:pt x="895" y="68"/>
                      <a:pt x="893" y="65"/>
                      <a:pt x="897" y="65"/>
                    </a:cubicBezTo>
                    <a:cubicBezTo>
                      <a:pt x="901" y="65"/>
                      <a:pt x="919" y="65"/>
                      <a:pt x="926" y="62"/>
                    </a:cubicBezTo>
                    <a:cubicBezTo>
                      <a:pt x="932" y="59"/>
                      <a:pt x="939" y="63"/>
                      <a:pt x="952" y="58"/>
                    </a:cubicBezTo>
                    <a:cubicBezTo>
                      <a:pt x="965" y="53"/>
                      <a:pt x="962" y="51"/>
                      <a:pt x="972" y="49"/>
                    </a:cubicBezTo>
                    <a:cubicBezTo>
                      <a:pt x="983" y="47"/>
                      <a:pt x="1005" y="43"/>
                      <a:pt x="995" y="42"/>
                    </a:cubicBezTo>
                    <a:cubicBezTo>
                      <a:pt x="986" y="41"/>
                      <a:pt x="975" y="41"/>
                      <a:pt x="968" y="38"/>
                    </a:cubicBezTo>
                    <a:cubicBezTo>
                      <a:pt x="961" y="36"/>
                      <a:pt x="948" y="36"/>
                      <a:pt x="937" y="37"/>
                    </a:cubicBezTo>
                    <a:cubicBezTo>
                      <a:pt x="927" y="37"/>
                      <a:pt x="915" y="41"/>
                      <a:pt x="910" y="42"/>
                    </a:cubicBezTo>
                    <a:cubicBezTo>
                      <a:pt x="905" y="44"/>
                      <a:pt x="900" y="48"/>
                      <a:pt x="891" y="44"/>
                    </a:cubicBezTo>
                    <a:cubicBezTo>
                      <a:pt x="882" y="41"/>
                      <a:pt x="873" y="39"/>
                      <a:pt x="869" y="41"/>
                    </a:cubicBezTo>
                    <a:cubicBezTo>
                      <a:pt x="865" y="43"/>
                      <a:pt x="855" y="48"/>
                      <a:pt x="840" y="50"/>
                    </a:cubicBezTo>
                    <a:cubicBezTo>
                      <a:pt x="826" y="52"/>
                      <a:pt x="801" y="59"/>
                      <a:pt x="811" y="54"/>
                    </a:cubicBezTo>
                    <a:cubicBezTo>
                      <a:pt x="821" y="49"/>
                      <a:pt x="851" y="40"/>
                      <a:pt x="846" y="36"/>
                    </a:cubicBezTo>
                    <a:cubicBezTo>
                      <a:pt x="846" y="36"/>
                      <a:pt x="825" y="31"/>
                      <a:pt x="812" y="39"/>
                    </a:cubicBezTo>
                    <a:cubicBezTo>
                      <a:pt x="805" y="41"/>
                      <a:pt x="768" y="48"/>
                      <a:pt x="764" y="46"/>
                    </a:cubicBezTo>
                    <a:cubicBezTo>
                      <a:pt x="759" y="44"/>
                      <a:pt x="777" y="39"/>
                      <a:pt x="783" y="38"/>
                    </a:cubicBezTo>
                    <a:cubicBezTo>
                      <a:pt x="789" y="36"/>
                      <a:pt x="790" y="30"/>
                      <a:pt x="799" y="31"/>
                    </a:cubicBezTo>
                    <a:cubicBezTo>
                      <a:pt x="808" y="31"/>
                      <a:pt x="844" y="28"/>
                      <a:pt x="850" y="28"/>
                    </a:cubicBezTo>
                    <a:cubicBezTo>
                      <a:pt x="856" y="28"/>
                      <a:pt x="871" y="23"/>
                      <a:pt x="856" y="21"/>
                    </a:cubicBezTo>
                    <a:cubicBezTo>
                      <a:pt x="840" y="20"/>
                      <a:pt x="826" y="15"/>
                      <a:pt x="815" y="15"/>
                    </a:cubicBezTo>
                    <a:cubicBezTo>
                      <a:pt x="805" y="15"/>
                      <a:pt x="807" y="10"/>
                      <a:pt x="793" y="10"/>
                    </a:cubicBezTo>
                    <a:cubicBezTo>
                      <a:pt x="779" y="10"/>
                      <a:pt x="771" y="9"/>
                      <a:pt x="753" y="10"/>
                    </a:cubicBezTo>
                    <a:cubicBezTo>
                      <a:pt x="736" y="12"/>
                      <a:pt x="727" y="12"/>
                      <a:pt x="706" y="10"/>
                    </a:cubicBezTo>
                    <a:cubicBezTo>
                      <a:pt x="685" y="7"/>
                      <a:pt x="662" y="9"/>
                      <a:pt x="655" y="10"/>
                    </a:cubicBezTo>
                    <a:cubicBezTo>
                      <a:pt x="649" y="10"/>
                      <a:pt x="646" y="0"/>
                      <a:pt x="633" y="8"/>
                    </a:cubicBezTo>
                    <a:cubicBezTo>
                      <a:pt x="620" y="16"/>
                      <a:pt x="601" y="7"/>
                      <a:pt x="600" y="13"/>
                    </a:cubicBezTo>
                    <a:cubicBezTo>
                      <a:pt x="599" y="19"/>
                      <a:pt x="591" y="18"/>
                      <a:pt x="581" y="18"/>
                    </a:cubicBezTo>
                    <a:cubicBezTo>
                      <a:pt x="571" y="19"/>
                      <a:pt x="560" y="12"/>
                      <a:pt x="554" y="14"/>
                    </a:cubicBezTo>
                    <a:cubicBezTo>
                      <a:pt x="548" y="17"/>
                      <a:pt x="547" y="17"/>
                      <a:pt x="535" y="17"/>
                    </a:cubicBezTo>
                    <a:cubicBezTo>
                      <a:pt x="523" y="17"/>
                      <a:pt x="510" y="13"/>
                      <a:pt x="509" y="18"/>
                    </a:cubicBezTo>
                    <a:cubicBezTo>
                      <a:pt x="508" y="24"/>
                      <a:pt x="473" y="20"/>
                      <a:pt x="482" y="26"/>
                    </a:cubicBezTo>
                    <a:cubicBezTo>
                      <a:pt x="492" y="32"/>
                      <a:pt x="510" y="38"/>
                      <a:pt x="498" y="38"/>
                    </a:cubicBezTo>
                    <a:cubicBezTo>
                      <a:pt x="485" y="37"/>
                      <a:pt x="458" y="26"/>
                      <a:pt x="446" y="25"/>
                    </a:cubicBezTo>
                    <a:cubicBezTo>
                      <a:pt x="433" y="24"/>
                      <a:pt x="418" y="29"/>
                      <a:pt x="422" y="32"/>
                    </a:cubicBezTo>
                    <a:cubicBezTo>
                      <a:pt x="426" y="36"/>
                      <a:pt x="427" y="43"/>
                      <a:pt x="420" y="43"/>
                    </a:cubicBezTo>
                    <a:cubicBezTo>
                      <a:pt x="413" y="42"/>
                      <a:pt x="402" y="31"/>
                      <a:pt x="396" y="31"/>
                    </a:cubicBezTo>
                    <a:cubicBezTo>
                      <a:pt x="390" y="30"/>
                      <a:pt x="378" y="27"/>
                      <a:pt x="377" y="36"/>
                    </a:cubicBezTo>
                    <a:cubicBezTo>
                      <a:pt x="377" y="44"/>
                      <a:pt x="359" y="49"/>
                      <a:pt x="364" y="42"/>
                    </a:cubicBezTo>
                    <a:cubicBezTo>
                      <a:pt x="369" y="36"/>
                      <a:pt x="385" y="31"/>
                      <a:pt x="370" y="30"/>
                    </a:cubicBezTo>
                    <a:cubicBezTo>
                      <a:pt x="355" y="30"/>
                      <a:pt x="360" y="31"/>
                      <a:pt x="331" y="32"/>
                    </a:cubicBezTo>
                    <a:cubicBezTo>
                      <a:pt x="302" y="33"/>
                      <a:pt x="280" y="37"/>
                      <a:pt x="271" y="37"/>
                    </a:cubicBezTo>
                    <a:cubicBezTo>
                      <a:pt x="263" y="38"/>
                      <a:pt x="252" y="38"/>
                      <a:pt x="250" y="44"/>
                    </a:cubicBezTo>
                    <a:cubicBezTo>
                      <a:pt x="247" y="50"/>
                      <a:pt x="243" y="54"/>
                      <a:pt x="229" y="53"/>
                    </a:cubicBezTo>
                    <a:cubicBezTo>
                      <a:pt x="215" y="52"/>
                      <a:pt x="210" y="51"/>
                      <a:pt x="196" y="53"/>
                    </a:cubicBezTo>
                    <a:cubicBezTo>
                      <a:pt x="182" y="55"/>
                      <a:pt x="189" y="54"/>
                      <a:pt x="169" y="58"/>
                    </a:cubicBezTo>
                    <a:cubicBezTo>
                      <a:pt x="149" y="61"/>
                      <a:pt x="125" y="65"/>
                      <a:pt x="134" y="68"/>
                    </a:cubicBezTo>
                    <a:cubicBezTo>
                      <a:pt x="143" y="71"/>
                      <a:pt x="162" y="75"/>
                      <a:pt x="158" y="78"/>
                    </a:cubicBezTo>
                    <a:cubicBezTo>
                      <a:pt x="153" y="82"/>
                      <a:pt x="148" y="82"/>
                      <a:pt x="135" y="85"/>
                    </a:cubicBezTo>
                    <a:cubicBezTo>
                      <a:pt x="122" y="88"/>
                      <a:pt x="114" y="89"/>
                      <a:pt x="100" y="91"/>
                    </a:cubicBezTo>
                    <a:cubicBezTo>
                      <a:pt x="87" y="92"/>
                      <a:pt x="87" y="92"/>
                      <a:pt x="74" y="94"/>
                    </a:cubicBezTo>
                    <a:cubicBezTo>
                      <a:pt x="60" y="97"/>
                      <a:pt x="55" y="96"/>
                      <a:pt x="36" y="99"/>
                    </a:cubicBezTo>
                    <a:cubicBezTo>
                      <a:pt x="18" y="101"/>
                      <a:pt x="9" y="97"/>
                      <a:pt x="7" y="101"/>
                    </a:cubicBezTo>
                    <a:cubicBezTo>
                      <a:pt x="6" y="105"/>
                      <a:pt x="0" y="116"/>
                      <a:pt x="10" y="116"/>
                    </a:cubicBezTo>
                    <a:cubicBezTo>
                      <a:pt x="19" y="117"/>
                      <a:pt x="29" y="119"/>
                      <a:pt x="44" y="119"/>
                    </a:cubicBezTo>
                    <a:cubicBezTo>
                      <a:pt x="60" y="119"/>
                      <a:pt x="99" y="115"/>
                      <a:pt x="94" y="118"/>
                    </a:cubicBezTo>
                    <a:cubicBezTo>
                      <a:pt x="88" y="122"/>
                      <a:pt x="86" y="130"/>
                      <a:pt x="70" y="130"/>
                    </a:cubicBezTo>
                    <a:cubicBezTo>
                      <a:pt x="54" y="130"/>
                      <a:pt x="42" y="130"/>
                      <a:pt x="33" y="130"/>
                    </a:cubicBezTo>
                    <a:cubicBezTo>
                      <a:pt x="24" y="131"/>
                      <a:pt x="12" y="129"/>
                      <a:pt x="11" y="132"/>
                    </a:cubicBezTo>
                    <a:cubicBezTo>
                      <a:pt x="9" y="134"/>
                      <a:pt x="10" y="138"/>
                      <a:pt x="20" y="138"/>
                    </a:cubicBezTo>
                    <a:cubicBezTo>
                      <a:pt x="30" y="138"/>
                      <a:pt x="37" y="139"/>
                      <a:pt x="31" y="142"/>
                    </a:cubicBezTo>
                    <a:cubicBezTo>
                      <a:pt x="25" y="145"/>
                      <a:pt x="3" y="140"/>
                      <a:pt x="23" y="146"/>
                    </a:cubicBezTo>
                    <a:cubicBezTo>
                      <a:pt x="43" y="153"/>
                      <a:pt x="50" y="154"/>
                      <a:pt x="61" y="153"/>
                    </a:cubicBezTo>
                    <a:cubicBezTo>
                      <a:pt x="72" y="151"/>
                      <a:pt x="68" y="150"/>
                      <a:pt x="88" y="150"/>
                    </a:cubicBezTo>
                    <a:cubicBezTo>
                      <a:pt x="108" y="150"/>
                      <a:pt x="116" y="147"/>
                      <a:pt x="132" y="151"/>
                    </a:cubicBezTo>
                    <a:cubicBezTo>
                      <a:pt x="147" y="156"/>
                      <a:pt x="162" y="151"/>
                      <a:pt x="171" y="158"/>
                    </a:cubicBezTo>
                    <a:cubicBezTo>
                      <a:pt x="179" y="164"/>
                      <a:pt x="190" y="161"/>
                      <a:pt x="190" y="168"/>
                    </a:cubicBezTo>
                    <a:cubicBezTo>
                      <a:pt x="190" y="176"/>
                      <a:pt x="192" y="175"/>
                      <a:pt x="198" y="184"/>
                    </a:cubicBezTo>
                    <a:cubicBezTo>
                      <a:pt x="203" y="194"/>
                      <a:pt x="186" y="196"/>
                      <a:pt x="188" y="203"/>
                    </a:cubicBezTo>
                    <a:cubicBezTo>
                      <a:pt x="191" y="211"/>
                      <a:pt x="198" y="210"/>
                      <a:pt x="203" y="214"/>
                    </a:cubicBezTo>
                    <a:cubicBezTo>
                      <a:pt x="208" y="219"/>
                      <a:pt x="215" y="218"/>
                      <a:pt x="201" y="224"/>
                    </a:cubicBezTo>
                    <a:cubicBezTo>
                      <a:pt x="187" y="231"/>
                      <a:pt x="163" y="244"/>
                      <a:pt x="171" y="252"/>
                    </a:cubicBezTo>
                    <a:cubicBezTo>
                      <a:pt x="178" y="261"/>
                      <a:pt x="187" y="259"/>
                      <a:pt x="197" y="256"/>
                    </a:cubicBezTo>
                    <a:cubicBezTo>
                      <a:pt x="208" y="253"/>
                      <a:pt x="209" y="241"/>
                      <a:pt x="213" y="251"/>
                    </a:cubicBezTo>
                    <a:cubicBezTo>
                      <a:pt x="217" y="261"/>
                      <a:pt x="231" y="268"/>
                      <a:pt x="235" y="268"/>
                    </a:cubicBezTo>
                    <a:cubicBezTo>
                      <a:pt x="239" y="269"/>
                      <a:pt x="255" y="278"/>
                      <a:pt x="239" y="279"/>
                    </a:cubicBezTo>
                    <a:cubicBezTo>
                      <a:pt x="223" y="280"/>
                      <a:pt x="209" y="269"/>
                      <a:pt x="200" y="269"/>
                    </a:cubicBezTo>
                    <a:cubicBezTo>
                      <a:pt x="191" y="269"/>
                      <a:pt x="179" y="268"/>
                      <a:pt x="182" y="273"/>
                    </a:cubicBezTo>
                    <a:cubicBezTo>
                      <a:pt x="184" y="277"/>
                      <a:pt x="195" y="283"/>
                      <a:pt x="186" y="284"/>
                    </a:cubicBezTo>
                    <a:cubicBezTo>
                      <a:pt x="177" y="286"/>
                      <a:pt x="162" y="288"/>
                      <a:pt x="161" y="292"/>
                    </a:cubicBezTo>
                    <a:cubicBezTo>
                      <a:pt x="159" y="296"/>
                      <a:pt x="168" y="305"/>
                      <a:pt x="181" y="305"/>
                    </a:cubicBezTo>
                    <a:cubicBezTo>
                      <a:pt x="195" y="305"/>
                      <a:pt x="212" y="300"/>
                      <a:pt x="212" y="299"/>
                    </a:cubicBezTo>
                    <a:cubicBezTo>
                      <a:pt x="212" y="297"/>
                      <a:pt x="197" y="284"/>
                      <a:pt x="204" y="283"/>
                    </a:cubicBezTo>
                    <a:cubicBezTo>
                      <a:pt x="210" y="282"/>
                      <a:pt x="223" y="286"/>
                      <a:pt x="226" y="288"/>
                    </a:cubicBezTo>
                    <a:cubicBezTo>
                      <a:pt x="229" y="290"/>
                      <a:pt x="240" y="296"/>
                      <a:pt x="231" y="301"/>
                    </a:cubicBezTo>
                    <a:cubicBezTo>
                      <a:pt x="221" y="306"/>
                      <a:pt x="214" y="303"/>
                      <a:pt x="214" y="309"/>
                    </a:cubicBezTo>
                    <a:cubicBezTo>
                      <a:pt x="214" y="316"/>
                      <a:pt x="229" y="317"/>
                      <a:pt x="209" y="319"/>
                    </a:cubicBezTo>
                    <a:cubicBezTo>
                      <a:pt x="188" y="321"/>
                      <a:pt x="186" y="312"/>
                      <a:pt x="177" y="323"/>
                    </a:cubicBezTo>
                    <a:cubicBezTo>
                      <a:pt x="168" y="333"/>
                      <a:pt x="154" y="337"/>
                      <a:pt x="153" y="346"/>
                    </a:cubicBezTo>
                    <a:cubicBezTo>
                      <a:pt x="152" y="356"/>
                      <a:pt x="143" y="353"/>
                      <a:pt x="147" y="360"/>
                    </a:cubicBezTo>
                    <a:cubicBezTo>
                      <a:pt x="151" y="367"/>
                      <a:pt x="135" y="363"/>
                      <a:pt x="141" y="376"/>
                    </a:cubicBezTo>
                    <a:cubicBezTo>
                      <a:pt x="146" y="390"/>
                      <a:pt x="129" y="394"/>
                      <a:pt x="140" y="401"/>
                    </a:cubicBezTo>
                    <a:cubicBezTo>
                      <a:pt x="151" y="408"/>
                      <a:pt x="132" y="417"/>
                      <a:pt x="146" y="417"/>
                    </a:cubicBezTo>
                    <a:cubicBezTo>
                      <a:pt x="160" y="417"/>
                      <a:pt x="130" y="427"/>
                      <a:pt x="145" y="429"/>
                    </a:cubicBezTo>
                    <a:cubicBezTo>
                      <a:pt x="161" y="432"/>
                      <a:pt x="145" y="449"/>
                      <a:pt x="149" y="450"/>
                    </a:cubicBezTo>
                    <a:cubicBezTo>
                      <a:pt x="152" y="452"/>
                      <a:pt x="146" y="458"/>
                      <a:pt x="154" y="460"/>
                    </a:cubicBezTo>
                    <a:cubicBezTo>
                      <a:pt x="162" y="462"/>
                      <a:pt x="147" y="468"/>
                      <a:pt x="157" y="471"/>
                    </a:cubicBezTo>
                    <a:cubicBezTo>
                      <a:pt x="167" y="473"/>
                      <a:pt x="161" y="483"/>
                      <a:pt x="165" y="485"/>
                    </a:cubicBezTo>
                    <a:cubicBezTo>
                      <a:pt x="168" y="487"/>
                      <a:pt x="168" y="500"/>
                      <a:pt x="175" y="500"/>
                    </a:cubicBezTo>
                    <a:cubicBezTo>
                      <a:pt x="182" y="501"/>
                      <a:pt x="168" y="514"/>
                      <a:pt x="176" y="514"/>
                    </a:cubicBezTo>
                    <a:cubicBezTo>
                      <a:pt x="184" y="514"/>
                      <a:pt x="189" y="518"/>
                      <a:pt x="197" y="514"/>
                    </a:cubicBezTo>
                    <a:cubicBezTo>
                      <a:pt x="206" y="511"/>
                      <a:pt x="210" y="513"/>
                      <a:pt x="212" y="518"/>
                    </a:cubicBezTo>
                    <a:cubicBezTo>
                      <a:pt x="215" y="522"/>
                      <a:pt x="223" y="504"/>
                      <a:pt x="225" y="509"/>
                    </a:cubicBezTo>
                    <a:cubicBezTo>
                      <a:pt x="226" y="513"/>
                      <a:pt x="225" y="521"/>
                      <a:pt x="227" y="527"/>
                    </a:cubicBezTo>
                    <a:cubicBezTo>
                      <a:pt x="228" y="532"/>
                      <a:pt x="236" y="532"/>
                      <a:pt x="238" y="532"/>
                    </a:cubicBezTo>
                    <a:cubicBezTo>
                      <a:pt x="238" y="532"/>
                      <a:pt x="238" y="538"/>
                      <a:pt x="250" y="540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0" name="Freeform 730"/>
              <p:cNvSpPr>
                <a:spLocks/>
              </p:cNvSpPr>
              <p:nvPr/>
            </p:nvSpPr>
            <p:spPr bwMode="auto">
              <a:xfrm>
                <a:off x="2668" y="1323"/>
                <a:ext cx="13" cy="31"/>
              </a:xfrm>
              <a:custGeom>
                <a:avLst/>
                <a:gdLst>
                  <a:gd name="T0" fmla="*/ 16 w 23"/>
                  <a:gd name="T1" fmla="*/ 5 h 52"/>
                  <a:gd name="T2" fmla="*/ 13 w 23"/>
                  <a:gd name="T3" fmla="*/ 10 h 52"/>
                  <a:gd name="T4" fmla="*/ 6 w 23"/>
                  <a:gd name="T5" fmla="*/ 12 h 52"/>
                  <a:gd name="T6" fmla="*/ 1 w 23"/>
                  <a:gd name="T7" fmla="*/ 15 h 52"/>
                  <a:gd name="T8" fmla="*/ 0 w 23"/>
                  <a:gd name="T9" fmla="*/ 23 h 52"/>
                  <a:gd name="T10" fmla="*/ 3 w 23"/>
                  <a:gd name="T11" fmla="*/ 30 h 52"/>
                  <a:gd name="T12" fmla="*/ 3 w 23"/>
                  <a:gd name="T13" fmla="*/ 36 h 52"/>
                  <a:gd name="T14" fmla="*/ 7 w 23"/>
                  <a:gd name="T15" fmla="*/ 42 h 52"/>
                  <a:gd name="T16" fmla="*/ 11 w 23"/>
                  <a:gd name="T17" fmla="*/ 47 h 52"/>
                  <a:gd name="T18" fmla="*/ 15 w 23"/>
                  <a:gd name="T19" fmla="*/ 46 h 52"/>
                  <a:gd name="T20" fmla="*/ 19 w 23"/>
                  <a:gd name="T21" fmla="*/ 36 h 52"/>
                  <a:gd name="T22" fmla="*/ 22 w 23"/>
                  <a:gd name="T23" fmla="*/ 30 h 52"/>
                  <a:gd name="T24" fmla="*/ 23 w 23"/>
                  <a:gd name="T25" fmla="*/ 25 h 52"/>
                  <a:gd name="T26" fmla="*/ 23 w 23"/>
                  <a:gd name="T27" fmla="*/ 15 h 52"/>
                  <a:gd name="T28" fmla="*/ 21 w 23"/>
                  <a:gd name="T29" fmla="*/ 5 h 52"/>
                  <a:gd name="T30" fmla="*/ 19 w 23"/>
                  <a:gd name="T31" fmla="*/ 0 h 52"/>
                  <a:gd name="T32" fmla="*/ 16 w 23"/>
                  <a:gd name="T33" fmla="*/ 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3" h="52">
                    <a:moveTo>
                      <a:pt x="16" y="5"/>
                    </a:moveTo>
                    <a:cubicBezTo>
                      <a:pt x="16" y="10"/>
                      <a:pt x="17" y="10"/>
                      <a:pt x="13" y="10"/>
                    </a:cubicBezTo>
                    <a:cubicBezTo>
                      <a:pt x="10" y="11"/>
                      <a:pt x="10" y="11"/>
                      <a:pt x="6" y="12"/>
                    </a:cubicBezTo>
                    <a:cubicBezTo>
                      <a:pt x="3" y="13"/>
                      <a:pt x="1" y="11"/>
                      <a:pt x="1" y="15"/>
                    </a:cubicBezTo>
                    <a:cubicBezTo>
                      <a:pt x="1" y="20"/>
                      <a:pt x="0" y="19"/>
                      <a:pt x="0" y="23"/>
                    </a:cubicBezTo>
                    <a:cubicBezTo>
                      <a:pt x="1" y="27"/>
                      <a:pt x="1" y="29"/>
                      <a:pt x="3" y="30"/>
                    </a:cubicBezTo>
                    <a:cubicBezTo>
                      <a:pt x="4" y="32"/>
                      <a:pt x="1" y="34"/>
                      <a:pt x="3" y="36"/>
                    </a:cubicBezTo>
                    <a:cubicBezTo>
                      <a:pt x="5" y="39"/>
                      <a:pt x="4" y="39"/>
                      <a:pt x="7" y="42"/>
                    </a:cubicBezTo>
                    <a:cubicBezTo>
                      <a:pt x="9" y="45"/>
                      <a:pt x="9" y="47"/>
                      <a:pt x="11" y="47"/>
                    </a:cubicBezTo>
                    <a:cubicBezTo>
                      <a:pt x="12" y="47"/>
                      <a:pt x="13" y="52"/>
                      <a:pt x="15" y="46"/>
                    </a:cubicBezTo>
                    <a:cubicBezTo>
                      <a:pt x="18" y="40"/>
                      <a:pt x="16" y="40"/>
                      <a:pt x="19" y="36"/>
                    </a:cubicBezTo>
                    <a:cubicBezTo>
                      <a:pt x="21" y="32"/>
                      <a:pt x="20" y="32"/>
                      <a:pt x="22" y="30"/>
                    </a:cubicBezTo>
                    <a:cubicBezTo>
                      <a:pt x="23" y="27"/>
                      <a:pt x="23" y="29"/>
                      <a:pt x="23" y="25"/>
                    </a:cubicBezTo>
                    <a:cubicBezTo>
                      <a:pt x="23" y="21"/>
                      <a:pt x="22" y="18"/>
                      <a:pt x="23" y="15"/>
                    </a:cubicBezTo>
                    <a:cubicBezTo>
                      <a:pt x="23" y="11"/>
                      <a:pt x="21" y="7"/>
                      <a:pt x="21" y="5"/>
                    </a:cubicBezTo>
                    <a:cubicBezTo>
                      <a:pt x="21" y="3"/>
                      <a:pt x="20" y="0"/>
                      <a:pt x="19" y="0"/>
                    </a:cubicBezTo>
                    <a:cubicBezTo>
                      <a:pt x="18" y="0"/>
                      <a:pt x="13" y="2"/>
                      <a:pt x="16" y="5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1" name="Freeform 731"/>
              <p:cNvSpPr>
                <a:spLocks/>
              </p:cNvSpPr>
              <p:nvPr/>
            </p:nvSpPr>
            <p:spPr bwMode="auto">
              <a:xfrm>
                <a:off x="2662" y="1354"/>
                <a:ext cx="25" cy="40"/>
              </a:xfrm>
              <a:custGeom>
                <a:avLst/>
                <a:gdLst>
                  <a:gd name="T0" fmla="*/ 19 w 42"/>
                  <a:gd name="T1" fmla="*/ 3 h 68"/>
                  <a:gd name="T2" fmla="*/ 16 w 42"/>
                  <a:gd name="T3" fmla="*/ 7 h 68"/>
                  <a:gd name="T4" fmla="*/ 10 w 42"/>
                  <a:gd name="T5" fmla="*/ 10 h 68"/>
                  <a:gd name="T6" fmla="*/ 4 w 42"/>
                  <a:gd name="T7" fmla="*/ 9 h 68"/>
                  <a:gd name="T8" fmla="*/ 2 w 42"/>
                  <a:gd name="T9" fmla="*/ 15 h 68"/>
                  <a:gd name="T10" fmla="*/ 6 w 42"/>
                  <a:gd name="T11" fmla="*/ 25 h 68"/>
                  <a:gd name="T12" fmla="*/ 8 w 42"/>
                  <a:gd name="T13" fmla="*/ 36 h 68"/>
                  <a:gd name="T14" fmla="*/ 9 w 42"/>
                  <a:gd name="T15" fmla="*/ 45 h 68"/>
                  <a:gd name="T16" fmla="*/ 6 w 42"/>
                  <a:gd name="T17" fmla="*/ 54 h 68"/>
                  <a:gd name="T18" fmla="*/ 6 w 42"/>
                  <a:gd name="T19" fmla="*/ 60 h 68"/>
                  <a:gd name="T20" fmla="*/ 10 w 42"/>
                  <a:gd name="T21" fmla="*/ 65 h 68"/>
                  <a:gd name="T22" fmla="*/ 17 w 42"/>
                  <a:gd name="T23" fmla="*/ 67 h 68"/>
                  <a:gd name="T24" fmla="*/ 22 w 42"/>
                  <a:gd name="T25" fmla="*/ 60 h 68"/>
                  <a:gd name="T26" fmla="*/ 26 w 42"/>
                  <a:gd name="T27" fmla="*/ 56 h 68"/>
                  <a:gd name="T28" fmla="*/ 33 w 42"/>
                  <a:gd name="T29" fmla="*/ 58 h 68"/>
                  <a:gd name="T30" fmla="*/ 34 w 42"/>
                  <a:gd name="T31" fmla="*/ 46 h 68"/>
                  <a:gd name="T32" fmla="*/ 38 w 42"/>
                  <a:gd name="T33" fmla="*/ 30 h 68"/>
                  <a:gd name="T34" fmla="*/ 38 w 42"/>
                  <a:gd name="T35" fmla="*/ 23 h 68"/>
                  <a:gd name="T36" fmla="*/ 38 w 42"/>
                  <a:gd name="T37" fmla="*/ 12 h 68"/>
                  <a:gd name="T38" fmla="*/ 29 w 42"/>
                  <a:gd name="T39" fmla="*/ 2 h 68"/>
                  <a:gd name="T40" fmla="*/ 21 w 42"/>
                  <a:gd name="T41" fmla="*/ 0 h 68"/>
                  <a:gd name="T42" fmla="*/ 19 w 42"/>
                  <a:gd name="T43" fmla="*/ 3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2" h="68">
                    <a:moveTo>
                      <a:pt x="19" y="3"/>
                    </a:moveTo>
                    <a:cubicBezTo>
                      <a:pt x="17" y="5"/>
                      <a:pt x="18" y="6"/>
                      <a:pt x="16" y="7"/>
                    </a:cubicBezTo>
                    <a:cubicBezTo>
                      <a:pt x="14" y="9"/>
                      <a:pt x="14" y="10"/>
                      <a:pt x="10" y="10"/>
                    </a:cubicBezTo>
                    <a:cubicBezTo>
                      <a:pt x="6" y="10"/>
                      <a:pt x="6" y="8"/>
                      <a:pt x="4" y="9"/>
                    </a:cubicBezTo>
                    <a:cubicBezTo>
                      <a:pt x="1" y="11"/>
                      <a:pt x="0" y="11"/>
                      <a:pt x="2" y="15"/>
                    </a:cubicBezTo>
                    <a:cubicBezTo>
                      <a:pt x="4" y="19"/>
                      <a:pt x="6" y="19"/>
                      <a:pt x="6" y="25"/>
                    </a:cubicBezTo>
                    <a:cubicBezTo>
                      <a:pt x="7" y="31"/>
                      <a:pt x="7" y="32"/>
                      <a:pt x="8" y="36"/>
                    </a:cubicBezTo>
                    <a:cubicBezTo>
                      <a:pt x="8" y="40"/>
                      <a:pt x="11" y="41"/>
                      <a:pt x="9" y="45"/>
                    </a:cubicBezTo>
                    <a:cubicBezTo>
                      <a:pt x="7" y="48"/>
                      <a:pt x="4" y="52"/>
                      <a:pt x="6" y="54"/>
                    </a:cubicBezTo>
                    <a:cubicBezTo>
                      <a:pt x="8" y="56"/>
                      <a:pt x="6" y="56"/>
                      <a:pt x="6" y="60"/>
                    </a:cubicBezTo>
                    <a:cubicBezTo>
                      <a:pt x="5" y="65"/>
                      <a:pt x="6" y="67"/>
                      <a:pt x="10" y="65"/>
                    </a:cubicBezTo>
                    <a:cubicBezTo>
                      <a:pt x="13" y="64"/>
                      <a:pt x="16" y="66"/>
                      <a:pt x="17" y="67"/>
                    </a:cubicBezTo>
                    <a:cubicBezTo>
                      <a:pt x="18" y="68"/>
                      <a:pt x="20" y="62"/>
                      <a:pt x="22" y="60"/>
                    </a:cubicBezTo>
                    <a:cubicBezTo>
                      <a:pt x="23" y="57"/>
                      <a:pt x="25" y="54"/>
                      <a:pt x="26" y="56"/>
                    </a:cubicBezTo>
                    <a:cubicBezTo>
                      <a:pt x="28" y="59"/>
                      <a:pt x="32" y="62"/>
                      <a:pt x="33" y="58"/>
                    </a:cubicBezTo>
                    <a:cubicBezTo>
                      <a:pt x="35" y="54"/>
                      <a:pt x="32" y="51"/>
                      <a:pt x="34" y="46"/>
                    </a:cubicBezTo>
                    <a:cubicBezTo>
                      <a:pt x="36" y="40"/>
                      <a:pt x="39" y="32"/>
                      <a:pt x="38" y="30"/>
                    </a:cubicBezTo>
                    <a:cubicBezTo>
                      <a:pt x="36" y="28"/>
                      <a:pt x="36" y="26"/>
                      <a:pt x="38" y="23"/>
                    </a:cubicBezTo>
                    <a:cubicBezTo>
                      <a:pt x="40" y="20"/>
                      <a:pt x="42" y="16"/>
                      <a:pt x="38" y="12"/>
                    </a:cubicBezTo>
                    <a:cubicBezTo>
                      <a:pt x="34" y="8"/>
                      <a:pt x="32" y="2"/>
                      <a:pt x="29" y="2"/>
                    </a:cubicBezTo>
                    <a:cubicBezTo>
                      <a:pt x="26" y="1"/>
                      <a:pt x="22" y="0"/>
                      <a:pt x="21" y="0"/>
                    </a:cubicBezTo>
                    <a:cubicBezTo>
                      <a:pt x="20" y="1"/>
                      <a:pt x="16" y="1"/>
                      <a:pt x="19" y="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2" name="Freeform 732"/>
              <p:cNvSpPr>
                <a:spLocks/>
              </p:cNvSpPr>
              <p:nvPr/>
            </p:nvSpPr>
            <p:spPr bwMode="auto">
              <a:xfrm>
                <a:off x="2719" y="1401"/>
                <a:ext cx="49" cy="31"/>
              </a:xfrm>
              <a:custGeom>
                <a:avLst/>
                <a:gdLst>
                  <a:gd name="T0" fmla="*/ 12 w 82"/>
                  <a:gd name="T1" fmla="*/ 7 h 52"/>
                  <a:gd name="T2" fmla="*/ 6 w 82"/>
                  <a:gd name="T3" fmla="*/ 10 h 52"/>
                  <a:gd name="T4" fmla="*/ 4 w 82"/>
                  <a:gd name="T5" fmla="*/ 17 h 52"/>
                  <a:gd name="T6" fmla="*/ 11 w 82"/>
                  <a:gd name="T7" fmla="*/ 22 h 52"/>
                  <a:gd name="T8" fmla="*/ 24 w 82"/>
                  <a:gd name="T9" fmla="*/ 27 h 52"/>
                  <a:gd name="T10" fmla="*/ 37 w 82"/>
                  <a:gd name="T11" fmla="*/ 33 h 52"/>
                  <a:gd name="T12" fmla="*/ 45 w 82"/>
                  <a:gd name="T13" fmla="*/ 39 h 52"/>
                  <a:gd name="T14" fmla="*/ 52 w 82"/>
                  <a:gd name="T15" fmla="*/ 44 h 52"/>
                  <a:gd name="T16" fmla="*/ 64 w 82"/>
                  <a:gd name="T17" fmla="*/ 48 h 52"/>
                  <a:gd name="T18" fmla="*/ 70 w 82"/>
                  <a:gd name="T19" fmla="*/ 43 h 52"/>
                  <a:gd name="T20" fmla="*/ 69 w 82"/>
                  <a:gd name="T21" fmla="*/ 31 h 52"/>
                  <a:gd name="T22" fmla="*/ 66 w 82"/>
                  <a:gd name="T23" fmla="*/ 21 h 52"/>
                  <a:gd name="T24" fmla="*/ 71 w 82"/>
                  <a:gd name="T25" fmla="*/ 4 h 52"/>
                  <a:gd name="T26" fmla="*/ 52 w 82"/>
                  <a:gd name="T27" fmla="*/ 9 h 52"/>
                  <a:gd name="T28" fmla="*/ 41 w 82"/>
                  <a:gd name="T29" fmla="*/ 10 h 52"/>
                  <a:gd name="T30" fmla="*/ 30 w 82"/>
                  <a:gd name="T31" fmla="*/ 7 h 52"/>
                  <a:gd name="T32" fmla="*/ 19 w 82"/>
                  <a:gd name="T33" fmla="*/ 4 h 52"/>
                  <a:gd name="T34" fmla="*/ 15 w 82"/>
                  <a:gd name="T35" fmla="*/ 9 h 52"/>
                  <a:gd name="T36" fmla="*/ 12 w 82"/>
                  <a:gd name="T37" fmla="*/ 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2" h="52">
                    <a:moveTo>
                      <a:pt x="12" y="7"/>
                    </a:moveTo>
                    <a:cubicBezTo>
                      <a:pt x="9" y="5"/>
                      <a:pt x="7" y="7"/>
                      <a:pt x="6" y="10"/>
                    </a:cubicBezTo>
                    <a:cubicBezTo>
                      <a:pt x="5" y="13"/>
                      <a:pt x="0" y="12"/>
                      <a:pt x="4" y="17"/>
                    </a:cubicBezTo>
                    <a:cubicBezTo>
                      <a:pt x="8" y="21"/>
                      <a:pt x="3" y="20"/>
                      <a:pt x="11" y="22"/>
                    </a:cubicBezTo>
                    <a:cubicBezTo>
                      <a:pt x="19" y="24"/>
                      <a:pt x="21" y="24"/>
                      <a:pt x="24" y="27"/>
                    </a:cubicBezTo>
                    <a:cubicBezTo>
                      <a:pt x="27" y="31"/>
                      <a:pt x="32" y="29"/>
                      <a:pt x="37" y="33"/>
                    </a:cubicBezTo>
                    <a:cubicBezTo>
                      <a:pt x="41" y="36"/>
                      <a:pt x="41" y="34"/>
                      <a:pt x="45" y="39"/>
                    </a:cubicBezTo>
                    <a:cubicBezTo>
                      <a:pt x="49" y="43"/>
                      <a:pt x="47" y="40"/>
                      <a:pt x="52" y="44"/>
                    </a:cubicBezTo>
                    <a:cubicBezTo>
                      <a:pt x="57" y="49"/>
                      <a:pt x="59" y="49"/>
                      <a:pt x="64" y="48"/>
                    </a:cubicBezTo>
                    <a:cubicBezTo>
                      <a:pt x="68" y="47"/>
                      <a:pt x="71" y="52"/>
                      <a:pt x="70" y="43"/>
                    </a:cubicBezTo>
                    <a:cubicBezTo>
                      <a:pt x="70" y="33"/>
                      <a:pt x="73" y="37"/>
                      <a:pt x="69" y="31"/>
                    </a:cubicBezTo>
                    <a:cubicBezTo>
                      <a:pt x="66" y="24"/>
                      <a:pt x="63" y="30"/>
                      <a:pt x="66" y="21"/>
                    </a:cubicBezTo>
                    <a:cubicBezTo>
                      <a:pt x="69" y="13"/>
                      <a:pt x="82" y="2"/>
                      <a:pt x="71" y="4"/>
                    </a:cubicBezTo>
                    <a:cubicBezTo>
                      <a:pt x="60" y="5"/>
                      <a:pt x="56" y="8"/>
                      <a:pt x="52" y="9"/>
                    </a:cubicBezTo>
                    <a:cubicBezTo>
                      <a:pt x="48" y="10"/>
                      <a:pt x="48" y="9"/>
                      <a:pt x="41" y="10"/>
                    </a:cubicBezTo>
                    <a:cubicBezTo>
                      <a:pt x="34" y="11"/>
                      <a:pt x="32" y="10"/>
                      <a:pt x="30" y="7"/>
                    </a:cubicBezTo>
                    <a:cubicBezTo>
                      <a:pt x="28" y="5"/>
                      <a:pt x="20" y="0"/>
                      <a:pt x="19" y="4"/>
                    </a:cubicBezTo>
                    <a:cubicBezTo>
                      <a:pt x="18" y="9"/>
                      <a:pt x="16" y="11"/>
                      <a:pt x="15" y="9"/>
                    </a:cubicBezTo>
                    <a:cubicBezTo>
                      <a:pt x="15" y="8"/>
                      <a:pt x="12" y="12"/>
                      <a:pt x="12" y="7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3" name="Freeform 733"/>
              <p:cNvSpPr>
                <a:spLocks/>
              </p:cNvSpPr>
              <p:nvPr/>
            </p:nvSpPr>
            <p:spPr bwMode="auto">
              <a:xfrm>
                <a:off x="2747" y="1438"/>
                <a:ext cx="8" cy="9"/>
              </a:xfrm>
              <a:custGeom>
                <a:avLst/>
                <a:gdLst>
                  <a:gd name="T0" fmla="*/ 1 w 12"/>
                  <a:gd name="T1" fmla="*/ 7 h 15"/>
                  <a:gd name="T2" fmla="*/ 2 w 12"/>
                  <a:gd name="T3" fmla="*/ 13 h 15"/>
                  <a:gd name="T4" fmla="*/ 6 w 12"/>
                  <a:gd name="T5" fmla="*/ 14 h 15"/>
                  <a:gd name="T6" fmla="*/ 11 w 12"/>
                  <a:gd name="T7" fmla="*/ 9 h 15"/>
                  <a:gd name="T8" fmla="*/ 7 w 12"/>
                  <a:gd name="T9" fmla="*/ 4 h 15"/>
                  <a:gd name="T10" fmla="*/ 0 w 12"/>
                  <a:gd name="T11" fmla="*/ 2 h 15"/>
                  <a:gd name="T12" fmla="*/ 1 w 12"/>
                  <a:gd name="T13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5">
                    <a:moveTo>
                      <a:pt x="1" y="7"/>
                    </a:moveTo>
                    <a:cubicBezTo>
                      <a:pt x="1" y="9"/>
                      <a:pt x="1" y="11"/>
                      <a:pt x="2" y="13"/>
                    </a:cubicBezTo>
                    <a:cubicBezTo>
                      <a:pt x="3" y="14"/>
                      <a:pt x="3" y="15"/>
                      <a:pt x="6" y="14"/>
                    </a:cubicBezTo>
                    <a:cubicBezTo>
                      <a:pt x="10" y="12"/>
                      <a:pt x="12" y="13"/>
                      <a:pt x="11" y="9"/>
                    </a:cubicBezTo>
                    <a:cubicBezTo>
                      <a:pt x="10" y="6"/>
                      <a:pt x="11" y="5"/>
                      <a:pt x="7" y="4"/>
                    </a:cubicBezTo>
                    <a:cubicBezTo>
                      <a:pt x="4" y="2"/>
                      <a:pt x="1" y="0"/>
                      <a:pt x="0" y="2"/>
                    </a:cubicBezTo>
                    <a:cubicBezTo>
                      <a:pt x="0" y="5"/>
                      <a:pt x="0" y="6"/>
                      <a:pt x="1" y="7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4" name="Freeform 734"/>
              <p:cNvSpPr>
                <a:spLocks/>
              </p:cNvSpPr>
              <p:nvPr/>
            </p:nvSpPr>
            <p:spPr bwMode="auto">
              <a:xfrm>
                <a:off x="2999" y="1445"/>
                <a:ext cx="37" cy="21"/>
              </a:xfrm>
              <a:custGeom>
                <a:avLst/>
                <a:gdLst>
                  <a:gd name="T0" fmla="*/ 4 w 61"/>
                  <a:gd name="T1" fmla="*/ 20 h 35"/>
                  <a:gd name="T2" fmla="*/ 12 w 61"/>
                  <a:gd name="T3" fmla="*/ 17 h 35"/>
                  <a:gd name="T4" fmla="*/ 19 w 61"/>
                  <a:gd name="T5" fmla="*/ 13 h 35"/>
                  <a:gd name="T6" fmla="*/ 25 w 61"/>
                  <a:gd name="T7" fmla="*/ 11 h 35"/>
                  <a:gd name="T8" fmla="*/ 39 w 61"/>
                  <a:gd name="T9" fmla="*/ 10 h 35"/>
                  <a:gd name="T10" fmla="*/ 51 w 61"/>
                  <a:gd name="T11" fmla="*/ 4 h 35"/>
                  <a:gd name="T12" fmla="*/ 60 w 61"/>
                  <a:gd name="T13" fmla="*/ 1 h 35"/>
                  <a:gd name="T14" fmla="*/ 58 w 61"/>
                  <a:gd name="T15" fmla="*/ 5 h 35"/>
                  <a:gd name="T16" fmla="*/ 51 w 61"/>
                  <a:gd name="T17" fmla="*/ 9 h 35"/>
                  <a:gd name="T18" fmla="*/ 44 w 61"/>
                  <a:gd name="T19" fmla="*/ 12 h 35"/>
                  <a:gd name="T20" fmla="*/ 47 w 61"/>
                  <a:gd name="T21" fmla="*/ 19 h 35"/>
                  <a:gd name="T22" fmla="*/ 44 w 61"/>
                  <a:gd name="T23" fmla="*/ 24 h 35"/>
                  <a:gd name="T24" fmla="*/ 34 w 61"/>
                  <a:gd name="T25" fmla="*/ 24 h 35"/>
                  <a:gd name="T26" fmla="*/ 29 w 61"/>
                  <a:gd name="T27" fmla="*/ 30 h 35"/>
                  <a:gd name="T28" fmla="*/ 19 w 61"/>
                  <a:gd name="T29" fmla="*/ 32 h 35"/>
                  <a:gd name="T30" fmla="*/ 10 w 61"/>
                  <a:gd name="T31" fmla="*/ 28 h 35"/>
                  <a:gd name="T32" fmla="*/ 0 w 61"/>
                  <a:gd name="T33" fmla="*/ 27 h 35"/>
                  <a:gd name="T34" fmla="*/ 4 w 61"/>
                  <a:gd name="T35" fmla="*/ 2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1" h="35">
                    <a:moveTo>
                      <a:pt x="4" y="20"/>
                    </a:moveTo>
                    <a:cubicBezTo>
                      <a:pt x="8" y="18"/>
                      <a:pt x="8" y="18"/>
                      <a:pt x="12" y="17"/>
                    </a:cubicBezTo>
                    <a:cubicBezTo>
                      <a:pt x="16" y="15"/>
                      <a:pt x="17" y="15"/>
                      <a:pt x="19" y="13"/>
                    </a:cubicBezTo>
                    <a:cubicBezTo>
                      <a:pt x="21" y="11"/>
                      <a:pt x="19" y="11"/>
                      <a:pt x="25" y="11"/>
                    </a:cubicBezTo>
                    <a:cubicBezTo>
                      <a:pt x="31" y="11"/>
                      <a:pt x="30" y="12"/>
                      <a:pt x="39" y="10"/>
                    </a:cubicBezTo>
                    <a:cubicBezTo>
                      <a:pt x="48" y="7"/>
                      <a:pt x="48" y="6"/>
                      <a:pt x="51" y="4"/>
                    </a:cubicBezTo>
                    <a:cubicBezTo>
                      <a:pt x="54" y="2"/>
                      <a:pt x="59" y="1"/>
                      <a:pt x="60" y="1"/>
                    </a:cubicBezTo>
                    <a:cubicBezTo>
                      <a:pt x="61" y="0"/>
                      <a:pt x="61" y="3"/>
                      <a:pt x="58" y="5"/>
                    </a:cubicBezTo>
                    <a:cubicBezTo>
                      <a:pt x="56" y="7"/>
                      <a:pt x="54" y="7"/>
                      <a:pt x="51" y="9"/>
                    </a:cubicBezTo>
                    <a:cubicBezTo>
                      <a:pt x="48" y="11"/>
                      <a:pt x="44" y="11"/>
                      <a:pt x="44" y="12"/>
                    </a:cubicBezTo>
                    <a:cubicBezTo>
                      <a:pt x="43" y="14"/>
                      <a:pt x="45" y="16"/>
                      <a:pt x="47" y="19"/>
                    </a:cubicBezTo>
                    <a:cubicBezTo>
                      <a:pt x="48" y="22"/>
                      <a:pt x="49" y="25"/>
                      <a:pt x="44" y="24"/>
                    </a:cubicBezTo>
                    <a:cubicBezTo>
                      <a:pt x="39" y="23"/>
                      <a:pt x="34" y="20"/>
                      <a:pt x="34" y="24"/>
                    </a:cubicBezTo>
                    <a:cubicBezTo>
                      <a:pt x="34" y="28"/>
                      <a:pt x="34" y="28"/>
                      <a:pt x="29" y="30"/>
                    </a:cubicBezTo>
                    <a:cubicBezTo>
                      <a:pt x="24" y="31"/>
                      <a:pt x="24" y="35"/>
                      <a:pt x="19" y="32"/>
                    </a:cubicBezTo>
                    <a:cubicBezTo>
                      <a:pt x="15" y="29"/>
                      <a:pt x="17" y="27"/>
                      <a:pt x="10" y="28"/>
                    </a:cubicBezTo>
                    <a:cubicBezTo>
                      <a:pt x="3" y="28"/>
                      <a:pt x="0" y="31"/>
                      <a:pt x="0" y="27"/>
                    </a:cubicBezTo>
                    <a:cubicBezTo>
                      <a:pt x="0" y="24"/>
                      <a:pt x="1" y="20"/>
                      <a:pt x="4" y="20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5" name="Freeform 735"/>
              <p:cNvSpPr>
                <a:spLocks/>
              </p:cNvSpPr>
              <p:nvPr/>
            </p:nvSpPr>
            <p:spPr bwMode="auto">
              <a:xfrm>
                <a:off x="2834" y="1061"/>
                <a:ext cx="12" cy="9"/>
              </a:xfrm>
              <a:custGeom>
                <a:avLst/>
                <a:gdLst>
                  <a:gd name="T0" fmla="*/ 3 w 21"/>
                  <a:gd name="T1" fmla="*/ 4 h 15"/>
                  <a:gd name="T2" fmla="*/ 6 w 21"/>
                  <a:gd name="T3" fmla="*/ 9 h 15"/>
                  <a:gd name="T4" fmla="*/ 15 w 21"/>
                  <a:gd name="T5" fmla="*/ 11 h 15"/>
                  <a:gd name="T6" fmla="*/ 18 w 21"/>
                  <a:gd name="T7" fmla="*/ 4 h 15"/>
                  <a:gd name="T8" fmla="*/ 10 w 21"/>
                  <a:gd name="T9" fmla="*/ 1 h 15"/>
                  <a:gd name="T10" fmla="*/ 3 w 21"/>
                  <a:gd name="T11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" h="15">
                    <a:moveTo>
                      <a:pt x="3" y="4"/>
                    </a:moveTo>
                    <a:cubicBezTo>
                      <a:pt x="2" y="7"/>
                      <a:pt x="4" y="7"/>
                      <a:pt x="6" y="9"/>
                    </a:cubicBezTo>
                    <a:cubicBezTo>
                      <a:pt x="8" y="10"/>
                      <a:pt x="12" y="15"/>
                      <a:pt x="15" y="11"/>
                    </a:cubicBezTo>
                    <a:cubicBezTo>
                      <a:pt x="17" y="7"/>
                      <a:pt x="21" y="6"/>
                      <a:pt x="18" y="4"/>
                    </a:cubicBezTo>
                    <a:cubicBezTo>
                      <a:pt x="15" y="2"/>
                      <a:pt x="14" y="0"/>
                      <a:pt x="10" y="1"/>
                    </a:cubicBezTo>
                    <a:cubicBezTo>
                      <a:pt x="6" y="2"/>
                      <a:pt x="0" y="2"/>
                      <a:pt x="3" y="4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6" name="Freeform 736"/>
              <p:cNvSpPr>
                <a:spLocks/>
              </p:cNvSpPr>
              <p:nvPr/>
            </p:nvSpPr>
            <p:spPr bwMode="auto">
              <a:xfrm>
                <a:off x="2832" y="1071"/>
                <a:ext cx="18" cy="12"/>
              </a:xfrm>
              <a:custGeom>
                <a:avLst/>
                <a:gdLst>
                  <a:gd name="T0" fmla="*/ 5 w 31"/>
                  <a:gd name="T1" fmla="*/ 4 h 21"/>
                  <a:gd name="T2" fmla="*/ 1 w 31"/>
                  <a:gd name="T3" fmla="*/ 7 h 21"/>
                  <a:gd name="T4" fmla="*/ 3 w 31"/>
                  <a:gd name="T5" fmla="*/ 12 h 21"/>
                  <a:gd name="T6" fmla="*/ 5 w 31"/>
                  <a:gd name="T7" fmla="*/ 19 h 21"/>
                  <a:gd name="T8" fmla="*/ 10 w 31"/>
                  <a:gd name="T9" fmla="*/ 12 h 21"/>
                  <a:gd name="T10" fmla="*/ 16 w 31"/>
                  <a:gd name="T11" fmla="*/ 10 h 21"/>
                  <a:gd name="T12" fmla="*/ 24 w 31"/>
                  <a:gd name="T13" fmla="*/ 7 h 21"/>
                  <a:gd name="T14" fmla="*/ 27 w 31"/>
                  <a:gd name="T15" fmla="*/ 4 h 21"/>
                  <a:gd name="T16" fmla="*/ 20 w 31"/>
                  <a:gd name="T17" fmla="*/ 1 h 21"/>
                  <a:gd name="T18" fmla="*/ 11 w 31"/>
                  <a:gd name="T19" fmla="*/ 1 h 21"/>
                  <a:gd name="T20" fmla="*/ 5 w 31"/>
                  <a:gd name="T21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" h="21">
                    <a:moveTo>
                      <a:pt x="5" y="4"/>
                    </a:moveTo>
                    <a:cubicBezTo>
                      <a:pt x="3" y="4"/>
                      <a:pt x="0" y="5"/>
                      <a:pt x="1" y="7"/>
                    </a:cubicBezTo>
                    <a:cubicBezTo>
                      <a:pt x="1" y="9"/>
                      <a:pt x="2" y="8"/>
                      <a:pt x="3" y="12"/>
                    </a:cubicBezTo>
                    <a:cubicBezTo>
                      <a:pt x="4" y="17"/>
                      <a:pt x="2" y="21"/>
                      <a:pt x="5" y="19"/>
                    </a:cubicBezTo>
                    <a:cubicBezTo>
                      <a:pt x="9" y="17"/>
                      <a:pt x="6" y="13"/>
                      <a:pt x="10" y="12"/>
                    </a:cubicBezTo>
                    <a:cubicBezTo>
                      <a:pt x="14" y="11"/>
                      <a:pt x="10" y="11"/>
                      <a:pt x="16" y="10"/>
                    </a:cubicBezTo>
                    <a:cubicBezTo>
                      <a:pt x="22" y="9"/>
                      <a:pt x="22" y="9"/>
                      <a:pt x="24" y="7"/>
                    </a:cubicBezTo>
                    <a:cubicBezTo>
                      <a:pt x="26" y="5"/>
                      <a:pt x="31" y="6"/>
                      <a:pt x="27" y="4"/>
                    </a:cubicBezTo>
                    <a:cubicBezTo>
                      <a:pt x="23" y="2"/>
                      <a:pt x="24" y="1"/>
                      <a:pt x="20" y="1"/>
                    </a:cubicBezTo>
                    <a:cubicBezTo>
                      <a:pt x="17" y="1"/>
                      <a:pt x="13" y="0"/>
                      <a:pt x="11" y="1"/>
                    </a:cubicBezTo>
                    <a:cubicBezTo>
                      <a:pt x="9" y="2"/>
                      <a:pt x="6" y="0"/>
                      <a:pt x="5" y="4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7" name="Freeform 737"/>
              <p:cNvSpPr>
                <a:spLocks/>
              </p:cNvSpPr>
              <p:nvPr/>
            </p:nvSpPr>
            <p:spPr bwMode="auto">
              <a:xfrm>
                <a:off x="2786" y="1082"/>
                <a:ext cx="14" cy="16"/>
              </a:xfrm>
              <a:custGeom>
                <a:avLst/>
                <a:gdLst>
                  <a:gd name="T0" fmla="*/ 1 w 23"/>
                  <a:gd name="T1" fmla="*/ 13 h 27"/>
                  <a:gd name="T2" fmla="*/ 2 w 23"/>
                  <a:gd name="T3" fmla="*/ 20 h 27"/>
                  <a:gd name="T4" fmla="*/ 3 w 23"/>
                  <a:gd name="T5" fmla="*/ 26 h 27"/>
                  <a:gd name="T6" fmla="*/ 8 w 23"/>
                  <a:gd name="T7" fmla="*/ 24 h 27"/>
                  <a:gd name="T8" fmla="*/ 13 w 23"/>
                  <a:gd name="T9" fmla="*/ 18 h 27"/>
                  <a:gd name="T10" fmla="*/ 17 w 23"/>
                  <a:gd name="T11" fmla="*/ 11 h 27"/>
                  <a:gd name="T12" fmla="*/ 18 w 23"/>
                  <a:gd name="T13" fmla="*/ 5 h 27"/>
                  <a:gd name="T14" fmla="*/ 20 w 23"/>
                  <a:gd name="T15" fmla="*/ 0 h 27"/>
                  <a:gd name="T16" fmla="*/ 11 w 23"/>
                  <a:gd name="T17" fmla="*/ 2 h 27"/>
                  <a:gd name="T18" fmla="*/ 3 w 23"/>
                  <a:gd name="T19" fmla="*/ 6 h 27"/>
                  <a:gd name="T20" fmla="*/ 1 w 23"/>
                  <a:gd name="T21" fmla="*/ 10 h 27"/>
                  <a:gd name="T22" fmla="*/ 1 w 23"/>
                  <a:gd name="T23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3" h="27">
                    <a:moveTo>
                      <a:pt x="1" y="13"/>
                    </a:moveTo>
                    <a:cubicBezTo>
                      <a:pt x="1" y="17"/>
                      <a:pt x="0" y="18"/>
                      <a:pt x="2" y="20"/>
                    </a:cubicBezTo>
                    <a:cubicBezTo>
                      <a:pt x="3" y="23"/>
                      <a:pt x="2" y="25"/>
                      <a:pt x="3" y="26"/>
                    </a:cubicBezTo>
                    <a:cubicBezTo>
                      <a:pt x="5" y="27"/>
                      <a:pt x="7" y="25"/>
                      <a:pt x="8" y="24"/>
                    </a:cubicBezTo>
                    <a:cubicBezTo>
                      <a:pt x="10" y="22"/>
                      <a:pt x="12" y="19"/>
                      <a:pt x="13" y="18"/>
                    </a:cubicBezTo>
                    <a:cubicBezTo>
                      <a:pt x="13" y="17"/>
                      <a:pt x="20" y="13"/>
                      <a:pt x="17" y="11"/>
                    </a:cubicBezTo>
                    <a:cubicBezTo>
                      <a:pt x="15" y="9"/>
                      <a:pt x="16" y="6"/>
                      <a:pt x="18" y="5"/>
                    </a:cubicBezTo>
                    <a:cubicBezTo>
                      <a:pt x="20" y="3"/>
                      <a:pt x="23" y="0"/>
                      <a:pt x="20" y="0"/>
                    </a:cubicBezTo>
                    <a:cubicBezTo>
                      <a:pt x="17" y="0"/>
                      <a:pt x="13" y="1"/>
                      <a:pt x="11" y="2"/>
                    </a:cubicBezTo>
                    <a:cubicBezTo>
                      <a:pt x="8" y="4"/>
                      <a:pt x="3" y="3"/>
                      <a:pt x="3" y="6"/>
                    </a:cubicBezTo>
                    <a:cubicBezTo>
                      <a:pt x="2" y="8"/>
                      <a:pt x="1" y="10"/>
                      <a:pt x="1" y="10"/>
                    </a:cubicBezTo>
                    <a:cubicBezTo>
                      <a:pt x="1" y="10"/>
                      <a:pt x="0" y="11"/>
                      <a:pt x="1" y="1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8" name="Freeform 738"/>
              <p:cNvSpPr>
                <a:spLocks/>
              </p:cNvSpPr>
              <p:nvPr/>
            </p:nvSpPr>
            <p:spPr bwMode="auto">
              <a:xfrm>
                <a:off x="2767" y="1091"/>
                <a:ext cx="7" cy="19"/>
              </a:xfrm>
              <a:custGeom>
                <a:avLst/>
                <a:gdLst>
                  <a:gd name="T0" fmla="*/ 12 w 13"/>
                  <a:gd name="T1" fmla="*/ 5 h 31"/>
                  <a:gd name="T2" fmla="*/ 9 w 13"/>
                  <a:gd name="T3" fmla="*/ 19 h 31"/>
                  <a:gd name="T4" fmla="*/ 6 w 13"/>
                  <a:gd name="T5" fmla="*/ 28 h 31"/>
                  <a:gd name="T6" fmla="*/ 0 w 13"/>
                  <a:gd name="T7" fmla="*/ 28 h 31"/>
                  <a:gd name="T8" fmla="*/ 3 w 13"/>
                  <a:gd name="T9" fmla="*/ 19 h 31"/>
                  <a:gd name="T10" fmla="*/ 6 w 13"/>
                  <a:gd name="T11" fmla="*/ 12 h 31"/>
                  <a:gd name="T12" fmla="*/ 9 w 13"/>
                  <a:gd name="T13" fmla="*/ 3 h 31"/>
                  <a:gd name="T14" fmla="*/ 12 w 13"/>
                  <a:gd name="T15" fmla="*/ 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31">
                    <a:moveTo>
                      <a:pt x="12" y="5"/>
                    </a:moveTo>
                    <a:cubicBezTo>
                      <a:pt x="11" y="8"/>
                      <a:pt x="11" y="14"/>
                      <a:pt x="9" y="19"/>
                    </a:cubicBezTo>
                    <a:cubicBezTo>
                      <a:pt x="7" y="24"/>
                      <a:pt x="11" y="26"/>
                      <a:pt x="6" y="28"/>
                    </a:cubicBezTo>
                    <a:cubicBezTo>
                      <a:pt x="2" y="30"/>
                      <a:pt x="0" y="31"/>
                      <a:pt x="0" y="28"/>
                    </a:cubicBezTo>
                    <a:cubicBezTo>
                      <a:pt x="0" y="25"/>
                      <a:pt x="2" y="23"/>
                      <a:pt x="3" y="19"/>
                    </a:cubicBezTo>
                    <a:cubicBezTo>
                      <a:pt x="4" y="15"/>
                      <a:pt x="5" y="15"/>
                      <a:pt x="6" y="12"/>
                    </a:cubicBezTo>
                    <a:cubicBezTo>
                      <a:pt x="7" y="8"/>
                      <a:pt x="7" y="6"/>
                      <a:pt x="9" y="3"/>
                    </a:cubicBezTo>
                    <a:cubicBezTo>
                      <a:pt x="10" y="0"/>
                      <a:pt x="13" y="0"/>
                      <a:pt x="12" y="5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9" name="Freeform 739"/>
              <p:cNvSpPr>
                <a:spLocks/>
              </p:cNvSpPr>
              <p:nvPr/>
            </p:nvSpPr>
            <p:spPr bwMode="auto">
              <a:xfrm>
                <a:off x="2698" y="1110"/>
                <a:ext cx="22" cy="25"/>
              </a:xfrm>
              <a:custGeom>
                <a:avLst/>
                <a:gdLst>
                  <a:gd name="T0" fmla="*/ 9 w 38"/>
                  <a:gd name="T1" fmla="*/ 20 h 42"/>
                  <a:gd name="T2" fmla="*/ 6 w 38"/>
                  <a:gd name="T3" fmla="*/ 12 h 42"/>
                  <a:gd name="T4" fmla="*/ 13 w 38"/>
                  <a:gd name="T5" fmla="*/ 5 h 42"/>
                  <a:gd name="T6" fmla="*/ 21 w 38"/>
                  <a:gd name="T7" fmla="*/ 11 h 42"/>
                  <a:gd name="T8" fmla="*/ 29 w 38"/>
                  <a:gd name="T9" fmla="*/ 3 h 42"/>
                  <a:gd name="T10" fmla="*/ 35 w 38"/>
                  <a:gd name="T11" fmla="*/ 11 h 42"/>
                  <a:gd name="T12" fmla="*/ 29 w 38"/>
                  <a:gd name="T13" fmla="*/ 23 h 42"/>
                  <a:gd name="T14" fmla="*/ 28 w 38"/>
                  <a:gd name="T15" fmla="*/ 29 h 42"/>
                  <a:gd name="T16" fmla="*/ 26 w 38"/>
                  <a:gd name="T17" fmla="*/ 40 h 42"/>
                  <a:gd name="T18" fmla="*/ 15 w 38"/>
                  <a:gd name="T19" fmla="*/ 40 h 42"/>
                  <a:gd name="T20" fmla="*/ 6 w 38"/>
                  <a:gd name="T21" fmla="*/ 32 h 42"/>
                  <a:gd name="T22" fmla="*/ 21 w 38"/>
                  <a:gd name="T23" fmla="*/ 35 h 42"/>
                  <a:gd name="T24" fmla="*/ 16 w 38"/>
                  <a:gd name="T25" fmla="*/ 25 h 42"/>
                  <a:gd name="T26" fmla="*/ 9 w 38"/>
                  <a:gd name="T27" fmla="*/ 2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8" h="42">
                    <a:moveTo>
                      <a:pt x="9" y="20"/>
                    </a:moveTo>
                    <a:cubicBezTo>
                      <a:pt x="5" y="15"/>
                      <a:pt x="2" y="14"/>
                      <a:pt x="6" y="12"/>
                    </a:cubicBezTo>
                    <a:cubicBezTo>
                      <a:pt x="9" y="10"/>
                      <a:pt x="10" y="3"/>
                      <a:pt x="13" y="5"/>
                    </a:cubicBezTo>
                    <a:cubicBezTo>
                      <a:pt x="17" y="8"/>
                      <a:pt x="17" y="16"/>
                      <a:pt x="21" y="11"/>
                    </a:cubicBezTo>
                    <a:cubicBezTo>
                      <a:pt x="24" y="6"/>
                      <a:pt x="28" y="0"/>
                      <a:pt x="29" y="3"/>
                    </a:cubicBezTo>
                    <a:cubicBezTo>
                      <a:pt x="30" y="7"/>
                      <a:pt x="38" y="7"/>
                      <a:pt x="35" y="11"/>
                    </a:cubicBezTo>
                    <a:cubicBezTo>
                      <a:pt x="32" y="15"/>
                      <a:pt x="29" y="21"/>
                      <a:pt x="29" y="23"/>
                    </a:cubicBezTo>
                    <a:cubicBezTo>
                      <a:pt x="30" y="25"/>
                      <a:pt x="29" y="27"/>
                      <a:pt x="28" y="29"/>
                    </a:cubicBezTo>
                    <a:cubicBezTo>
                      <a:pt x="26" y="31"/>
                      <a:pt x="29" y="39"/>
                      <a:pt x="26" y="40"/>
                    </a:cubicBezTo>
                    <a:cubicBezTo>
                      <a:pt x="24" y="41"/>
                      <a:pt x="21" y="42"/>
                      <a:pt x="15" y="40"/>
                    </a:cubicBezTo>
                    <a:cubicBezTo>
                      <a:pt x="10" y="38"/>
                      <a:pt x="0" y="31"/>
                      <a:pt x="6" y="32"/>
                    </a:cubicBezTo>
                    <a:cubicBezTo>
                      <a:pt x="12" y="32"/>
                      <a:pt x="18" y="42"/>
                      <a:pt x="21" y="35"/>
                    </a:cubicBezTo>
                    <a:cubicBezTo>
                      <a:pt x="24" y="28"/>
                      <a:pt x="20" y="25"/>
                      <a:pt x="16" y="25"/>
                    </a:cubicBezTo>
                    <a:cubicBezTo>
                      <a:pt x="12" y="25"/>
                      <a:pt x="6" y="20"/>
                      <a:pt x="9" y="20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0" name="Freeform 740"/>
              <p:cNvSpPr>
                <a:spLocks/>
              </p:cNvSpPr>
              <p:nvPr/>
            </p:nvSpPr>
            <p:spPr bwMode="auto">
              <a:xfrm>
                <a:off x="2686" y="1119"/>
                <a:ext cx="11" cy="12"/>
              </a:xfrm>
              <a:custGeom>
                <a:avLst/>
                <a:gdLst>
                  <a:gd name="T0" fmla="*/ 12 w 18"/>
                  <a:gd name="T1" fmla="*/ 0 h 21"/>
                  <a:gd name="T2" fmla="*/ 17 w 18"/>
                  <a:gd name="T3" fmla="*/ 5 h 21"/>
                  <a:gd name="T4" fmla="*/ 18 w 18"/>
                  <a:gd name="T5" fmla="*/ 11 h 21"/>
                  <a:gd name="T6" fmla="*/ 15 w 18"/>
                  <a:gd name="T7" fmla="*/ 17 h 21"/>
                  <a:gd name="T8" fmla="*/ 10 w 18"/>
                  <a:gd name="T9" fmla="*/ 13 h 21"/>
                  <a:gd name="T10" fmla="*/ 4 w 18"/>
                  <a:gd name="T11" fmla="*/ 12 h 21"/>
                  <a:gd name="T12" fmla="*/ 0 w 18"/>
                  <a:gd name="T13" fmla="*/ 8 h 21"/>
                  <a:gd name="T14" fmla="*/ 3 w 18"/>
                  <a:gd name="T15" fmla="*/ 2 h 21"/>
                  <a:gd name="T16" fmla="*/ 7 w 18"/>
                  <a:gd name="T17" fmla="*/ 0 h 21"/>
                  <a:gd name="T18" fmla="*/ 12 w 18"/>
                  <a:gd name="T1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21">
                    <a:moveTo>
                      <a:pt x="12" y="0"/>
                    </a:moveTo>
                    <a:cubicBezTo>
                      <a:pt x="15" y="3"/>
                      <a:pt x="17" y="1"/>
                      <a:pt x="17" y="5"/>
                    </a:cubicBezTo>
                    <a:cubicBezTo>
                      <a:pt x="17" y="8"/>
                      <a:pt x="18" y="7"/>
                      <a:pt x="18" y="11"/>
                    </a:cubicBezTo>
                    <a:cubicBezTo>
                      <a:pt x="18" y="15"/>
                      <a:pt x="18" y="21"/>
                      <a:pt x="15" y="17"/>
                    </a:cubicBezTo>
                    <a:cubicBezTo>
                      <a:pt x="12" y="13"/>
                      <a:pt x="13" y="13"/>
                      <a:pt x="10" y="13"/>
                    </a:cubicBezTo>
                    <a:cubicBezTo>
                      <a:pt x="8" y="13"/>
                      <a:pt x="7" y="13"/>
                      <a:pt x="4" y="12"/>
                    </a:cubicBezTo>
                    <a:cubicBezTo>
                      <a:pt x="1" y="10"/>
                      <a:pt x="0" y="12"/>
                      <a:pt x="0" y="8"/>
                    </a:cubicBezTo>
                    <a:cubicBezTo>
                      <a:pt x="0" y="5"/>
                      <a:pt x="2" y="3"/>
                      <a:pt x="3" y="2"/>
                    </a:cubicBezTo>
                    <a:cubicBezTo>
                      <a:pt x="5" y="2"/>
                      <a:pt x="5" y="0"/>
                      <a:pt x="7" y="0"/>
                    </a:cubicBezTo>
                    <a:cubicBezTo>
                      <a:pt x="9" y="1"/>
                      <a:pt x="10" y="2"/>
                      <a:pt x="12" y="0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1" name="Freeform 741"/>
              <p:cNvSpPr>
                <a:spLocks/>
              </p:cNvSpPr>
              <p:nvPr/>
            </p:nvSpPr>
            <p:spPr bwMode="auto">
              <a:xfrm>
                <a:off x="2471" y="1071"/>
                <a:ext cx="23" cy="26"/>
              </a:xfrm>
              <a:custGeom>
                <a:avLst/>
                <a:gdLst>
                  <a:gd name="T0" fmla="*/ 7 w 38"/>
                  <a:gd name="T1" fmla="*/ 40 h 42"/>
                  <a:gd name="T2" fmla="*/ 7 w 38"/>
                  <a:gd name="T3" fmla="*/ 32 h 42"/>
                  <a:gd name="T4" fmla="*/ 9 w 38"/>
                  <a:gd name="T5" fmla="*/ 26 h 42"/>
                  <a:gd name="T6" fmla="*/ 17 w 38"/>
                  <a:gd name="T7" fmla="*/ 23 h 42"/>
                  <a:gd name="T8" fmla="*/ 26 w 38"/>
                  <a:gd name="T9" fmla="*/ 17 h 42"/>
                  <a:gd name="T10" fmla="*/ 31 w 38"/>
                  <a:gd name="T11" fmla="*/ 9 h 42"/>
                  <a:gd name="T12" fmla="*/ 32 w 38"/>
                  <a:gd name="T13" fmla="*/ 3 h 42"/>
                  <a:gd name="T14" fmla="*/ 16 w 38"/>
                  <a:gd name="T15" fmla="*/ 9 h 42"/>
                  <a:gd name="T16" fmla="*/ 12 w 38"/>
                  <a:gd name="T17" fmla="*/ 15 h 42"/>
                  <a:gd name="T18" fmla="*/ 11 w 38"/>
                  <a:gd name="T19" fmla="*/ 19 h 42"/>
                  <a:gd name="T20" fmla="*/ 1 w 38"/>
                  <a:gd name="T21" fmla="*/ 27 h 42"/>
                  <a:gd name="T22" fmla="*/ 4 w 38"/>
                  <a:gd name="T23" fmla="*/ 40 h 42"/>
                  <a:gd name="T24" fmla="*/ 7 w 38"/>
                  <a:gd name="T25" fmla="*/ 4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" h="42">
                    <a:moveTo>
                      <a:pt x="7" y="40"/>
                    </a:moveTo>
                    <a:cubicBezTo>
                      <a:pt x="9" y="35"/>
                      <a:pt x="7" y="36"/>
                      <a:pt x="7" y="32"/>
                    </a:cubicBezTo>
                    <a:cubicBezTo>
                      <a:pt x="8" y="28"/>
                      <a:pt x="6" y="26"/>
                      <a:pt x="9" y="26"/>
                    </a:cubicBezTo>
                    <a:cubicBezTo>
                      <a:pt x="13" y="25"/>
                      <a:pt x="14" y="24"/>
                      <a:pt x="17" y="23"/>
                    </a:cubicBezTo>
                    <a:cubicBezTo>
                      <a:pt x="21" y="22"/>
                      <a:pt x="23" y="21"/>
                      <a:pt x="26" y="17"/>
                    </a:cubicBezTo>
                    <a:cubicBezTo>
                      <a:pt x="29" y="12"/>
                      <a:pt x="30" y="13"/>
                      <a:pt x="31" y="9"/>
                    </a:cubicBezTo>
                    <a:cubicBezTo>
                      <a:pt x="33" y="5"/>
                      <a:pt x="38" y="0"/>
                      <a:pt x="32" y="3"/>
                    </a:cubicBezTo>
                    <a:cubicBezTo>
                      <a:pt x="26" y="6"/>
                      <a:pt x="19" y="7"/>
                      <a:pt x="16" y="9"/>
                    </a:cubicBezTo>
                    <a:cubicBezTo>
                      <a:pt x="14" y="12"/>
                      <a:pt x="10" y="13"/>
                      <a:pt x="12" y="15"/>
                    </a:cubicBezTo>
                    <a:cubicBezTo>
                      <a:pt x="14" y="18"/>
                      <a:pt x="15" y="17"/>
                      <a:pt x="11" y="19"/>
                    </a:cubicBezTo>
                    <a:cubicBezTo>
                      <a:pt x="6" y="22"/>
                      <a:pt x="2" y="24"/>
                      <a:pt x="1" y="27"/>
                    </a:cubicBezTo>
                    <a:cubicBezTo>
                      <a:pt x="0" y="30"/>
                      <a:pt x="3" y="39"/>
                      <a:pt x="4" y="40"/>
                    </a:cubicBezTo>
                    <a:cubicBezTo>
                      <a:pt x="4" y="41"/>
                      <a:pt x="2" y="42"/>
                      <a:pt x="7" y="40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2" name="Freeform 742"/>
              <p:cNvSpPr>
                <a:spLocks/>
              </p:cNvSpPr>
              <p:nvPr/>
            </p:nvSpPr>
            <p:spPr bwMode="auto">
              <a:xfrm>
                <a:off x="2547" y="1038"/>
                <a:ext cx="13" cy="12"/>
              </a:xfrm>
              <a:custGeom>
                <a:avLst/>
                <a:gdLst>
                  <a:gd name="T0" fmla="*/ 10 w 21"/>
                  <a:gd name="T1" fmla="*/ 19 h 21"/>
                  <a:gd name="T2" fmla="*/ 14 w 21"/>
                  <a:gd name="T3" fmla="*/ 15 h 21"/>
                  <a:gd name="T4" fmla="*/ 14 w 21"/>
                  <a:gd name="T5" fmla="*/ 9 h 21"/>
                  <a:gd name="T6" fmla="*/ 17 w 21"/>
                  <a:gd name="T7" fmla="*/ 5 h 21"/>
                  <a:gd name="T8" fmla="*/ 20 w 21"/>
                  <a:gd name="T9" fmla="*/ 1 h 21"/>
                  <a:gd name="T10" fmla="*/ 13 w 21"/>
                  <a:gd name="T11" fmla="*/ 2 h 21"/>
                  <a:gd name="T12" fmla="*/ 6 w 21"/>
                  <a:gd name="T13" fmla="*/ 6 h 21"/>
                  <a:gd name="T14" fmla="*/ 1 w 21"/>
                  <a:gd name="T15" fmla="*/ 10 h 21"/>
                  <a:gd name="T16" fmla="*/ 6 w 21"/>
                  <a:gd name="T17" fmla="*/ 14 h 21"/>
                  <a:gd name="T18" fmla="*/ 6 w 21"/>
                  <a:gd name="T19" fmla="*/ 20 h 21"/>
                  <a:gd name="T20" fmla="*/ 10 w 21"/>
                  <a:gd name="T21" fmla="*/ 1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" h="21">
                    <a:moveTo>
                      <a:pt x="10" y="19"/>
                    </a:moveTo>
                    <a:cubicBezTo>
                      <a:pt x="12" y="17"/>
                      <a:pt x="13" y="18"/>
                      <a:pt x="14" y="15"/>
                    </a:cubicBezTo>
                    <a:cubicBezTo>
                      <a:pt x="14" y="12"/>
                      <a:pt x="10" y="11"/>
                      <a:pt x="14" y="9"/>
                    </a:cubicBezTo>
                    <a:cubicBezTo>
                      <a:pt x="17" y="7"/>
                      <a:pt x="15" y="3"/>
                      <a:pt x="17" y="5"/>
                    </a:cubicBezTo>
                    <a:cubicBezTo>
                      <a:pt x="19" y="6"/>
                      <a:pt x="21" y="2"/>
                      <a:pt x="20" y="1"/>
                    </a:cubicBezTo>
                    <a:cubicBezTo>
                      <a:pt x="19" y="0"/>
                      <a:pt x="14" y="1"/>
                      <a:pt x="13" y="2"/>
                    </a:cubicBezTo>
                    <a:cubicBezTo>
                      <a:pt x="11" y="3"/>
                      <a:pt x="7" y="3"/>
                      <a:pt x="6" y="6"/>
                    </a:cubicBezTo>
                    <a:cubicBezTo>
                      <a:pt x="6" y="8"/>
                      <a:pt x="0" y="7"/>
                      <a:pt x="1" y="10"/>
                    </a:cubicBezTo>
                    <a:cubicBezTo>
                      <a:pt x="3" y="13"/>
                      <a:pt x="7" y="11"/>
                      <a:pt x="6" y="14"/>
                    </a:cubicBezTo>
                    <a:cubicBezTo>
                      <a:pt x="5" y="17"/>
                      <a:pt x="4" y="19"/>
                      <a:pt x="6" y="20"/>
                    </a:cubicBezTo>
                    <a:cubicBezTo>
                      <a:pt x="8" y="21"/>
                      <a:pt x="9" y="19"/>
                      <a:pt x="10" y="19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3" name="Freeform 743"/>
              <p:cNvSpPr>
                <a:spLocks/>
              </p:cNvSpPr>
              <p:nvPr/>
            </p:nvSpPr>
            <p:spPr bwMode="auto">
              <a:xfrm>
                <a:off x="2499" y="1137"/>
                <a:ext cx="10" cy="6"/>
              </a:xfrm>
              <a:custGeom>
                <a:avLst/>
                <a:gdLst>
                  <a:gd name="T0" fmla="*/ 8 w 17"/>
                  <a:gd name="T1" fmla="*/ 11 h 11"/>
                  <a:gd name="T2" fmla="*/ 13 w 17"/>
                  <a:gd name="T3" fmla="*/ 7 h 11"/>
                  <a:gd name="T4" fmla="*/ 13 w 17"/>
                  <a:gd name="T5" fmla="*/ 2 h 11"/>
                  <a:gd name="T6" fmla="*/ 8 w 17"/>
                  <a:gd name="T7" fmla="*/ 1 h 11"/>
                  <a:gd name="T8" fmla="*/ 1 w 17"/>
                  <a:gd name="T9" fmla="*/ 4 h 11"/>
                  <a:gd name="T10" fmla="*/ 2 w 17"/>
                  <a:gd name="T11" fmla="*/ 10 h 11"/>
                  <a:gd name="T12" fmla="*/ 8 w 17"/>
                  <a:gd name="T1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11">
                    <a:moveTo>
                      <a:pt x="8" y="11"/>
                    </a:moveTo>
                    <a:cubicBezTo>
                      <a:pt x="11" y="9"/>
                      <a:pt x="12" y="11"/>
                      <a:pt x="13" y="7"/>
                    </a:cubicBezTo>
                    <a:cubicBezTo>
                      <a:pt x="14" y="3"/>
                      <a:pt x="17" y="3"/>
                      <a:pt x="13" y="2"/>
                    </a:cubicBezTo>
                    <a:cubicBezTo>
                      <a:pt x="9" y="1"/>
                      <a:pt x="12" y="0"/>
                      <a:pt x="8" y="1"/>
                    </a:cubicBezTo>
                    <a:cubicBezTo>
                      <a:pt x="3" y="2"/>
                      <a:pt x="2" y="1"/>
                      <a:pt x="1" y="4"/>
                    </a:cubicBezTo>
                    <a:cubicBezTo>
                      <a:pt x="0" y="7"/>
                      <a:pt x="0" y="8"/>
                      <a:pt x="2" y="10"/>
                    </a:cubicBezTo>
                    <a:cubicBezTo>
                      <a:pt x="4" y="11"/>
                      <a:pt x="6" y="10"/>
                      <a:pt x="8" y="11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4" name="Freeform 744"/>
              <p:cNvSpPr>
                <a:spLocks/>
              </p:cNvSpPr>
              <p:nvPr/>
            </p:nvSpPr>
            <p:spPr bwMode="auto">
              <a:xfrm>
                <a:off x="4452" y="1281"/>
                <a:ext cx="77" cy="70"/>
              </a:xfrm>
              <a:custGeom>
                <a:avLst/>
                <a:gdLst>
                  <a:gd name="T0" fmla="*/ 10 w 128"/>
                  <a:gd name="T1" fmla="*/ 4 h 117"/>
                  <a:gd name="T2" fmla="*/ 24 w 128"/>
                  <a:gd name="T3" fmla="*/ 12 h 117"/>
                  <a:gd name="T4" fmla="*/ 34 w 128"/>
                  <a:gd name="T5" fmla="*/ 19 h 117"/>
                  <a:gd name="T6" fmla="*/ 49 w 128"/>
                  <a:gd name="T7" fmla="*/ 27 h 117"/>
                  <a:gd name="T8" fmla="*/ 64 w 128"/>
                  <a:gd name="T9" fmla="*/ 34 h 117"/>
                  <a:gd name="T10" fmla="*/ 86 w 128"/>
                  <a:gd name="T11" fmla="*/ 42 h 117"/>
                  <a:gd name="T12" fmla="*/ 102 w 128"/>
                  <a:gd name="T13" fmla="*/ 42 h 117"/>
                  <a:gd name="T14" fmla="*/ 105 w 128"/>
                  <a:gd name="T15" fmla="*/ 35 h 117"/>
                  <a:gd name="T16" fmla="*/ 110 w 128"/>
                  <a:gd name="T17" fmla="*/ 46 h 117"/>
                  <a:gd name="T18" fmla="*/ 118 w 128"/>
                  <a:gd name="T19" fmla="*/ 57 h 117"/>
                  <a:gd name="T20" fmla="*/ 127 w 128"/>
                  <a:gd name="T21" fmla="*/ 67 h 117"/>
                  <a:gd name="T22" fmla="*/ 119 w 128"/>
                  <a:gd name="T23" fmla="*/ 73 h 117"/>
                  <a:gd name="T24" fmla="*/ 102 w 128"/>
                  <a:gd name="T25" fmla="*/ 76 h 117"/>
                  <a:gd name="T26" fmla="*/ 94 w 128"/>
                  <a:gd name="T27" fmla="*/ 86 h 117"/>
                  <a:gd name="T28" fmla="*/ 97 w 128"/>
                  <a:gd name="T29" fmla="*/ 100 h 117"/>
                  <a:gd name="T30" fmla="*/ 82 w 128"/>
                  <a:gd name="T31" fmla="*/ 96 h 117"/>
                  <a:gd name="T32" fmla="*/ 69 w 128"/>
                  <a:gd name="T33" fmla="*/ 90 h 117"/>
                  <a:gd name="T34" fmla="*/ 51 w 128"/>
                  <a:gd name="T35" fmla="*/ 85 h 117"/>
                  <a:gd name="T36" fmla="*/ 43 w 128"/>
                  <a:gd name="T37" fmla="*/ 89 h 117"/>
                  <a:gd name="T38" fmla="*/ 34 w 128"/>
                  <a:gd name="T39" fmla="*/ 87 h 117"/>
                  <a:gd name="T40" fmla="*/ 24 w 128"/>
                  <a:gd name="T41" fmla="*/ 87 h 117"/>
                  <a:gd name="T42" fmla="*/ 33 w 128"/>
                  <a:gd name="T43" fmla="*/ 95 h 117"/>
                  <a:gd name="T44" fmla="*/ 49 w 128"/>
                  <a:gd name="T45" fmla="*/ 101 h 117"/>
                  <a:gd name="T46" fmla="*/ 49 w 128"/>
                  <a:gd name="T47" fmla="*/ 107 h 117"/>
                  <a:gd name="T48" fmla="*/ 38 w 128"/>
                  <a:gd name="T49" fmla="*/ 111 h 117"/>
                  <a:gd name="T50" fmla="*/ 35 w 128"/>
                  <a:gd name="T51" fmla="*/ 116 h 117"/>
                  <a:gd name="T52" fmla="*/ 30 w 128"/>
                  <a:gd name="T53" fmla="*/ 109 h 117"/>
                  <a:gd name="T54" fmla="*/ 24 w 128"/>
                  <a:gd name="T55" fmla="*/ 99 h 117"/>
                  <a:gd name="T56" fmla="*/ 16 w 128"/>
                  <a:gd name="T57" fmla="*/ 94 h 117"/>
                  <a:gd name="T58" fmla="*/ 12 w 128"/>
                  <a:gd name="T59" fmla="*/ 82 h 117"/>
                  <a:gd name="T60" fmla="*/ 17 w 128"/>
                  <a:gd name="T61" fmla="*/ 76 h 117"/>
                  <a:gd name="T62" fmla="*/ 7 w 128"/>
                  <a:gd name="T63" fmla="*/ 65 h 117"/>
                  <a:gd name="T64" fmla="*/ 20 w 128"/>
                  <a:gd name="T65" fmla="*/ 63 h 117"/>
                  <a:gd name="T66" fmla="*/ 30 w 128"/>
                  <a:gd name="T67" fmla="*/ 68 h 117"/>
                  <a:gd name="T68" fmla="*/ 32 w 128"/>
                  <a:gd name="T69" fmla="*/ 60 h 117"/>
                  <a:gd name="T70" fmla="*/ 27 w 128"/>
                  <a:gd name="T71" fmla="*/ 52 h 117"/>
                  <a:gd name="T72" fmla="*/ 24 w 128"/>
                  <a:gd name="T73" fmla="*/ 39 h 117"/>
                  <a:gd name="T74" fmla="*/ 18 w 128"/>
                  <a:gd name="T75" fmla="*/ 28 h 117"/>
                  <a:gd name="T76" fmla="*/ 7 w 128"/>
                  <a:gd name="T77" fmla="*/ 15 h 117"/>
                  <a:gd name="T78" fmla="*/ 1 w 128"/>
                  <a:gd name="T79" fmla="*/ 5 h 117"/>
                  <a:gd name="T80" fmla="*/ 10 w 128"/>
                  <a:gd name="T81" fmla="*/ 4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8" h="117">
                    <a:moveTo>
                      <a:pt x="10" y="4"/>
                    </a:moveTo>
                    <a:cubicBezTo>
                      <a:pt x="13" y="5"/>
                      <a:pt x="20" y="9"/>
                      <a:pt x="24" y="12"/>
                    </a:cubicBezTo>
                    <a:cubicBezTo>
                      <a:pt x="29" y="16"/>
                      <a:pt x="29" y="15"/>
                      <a:pt x="34" y="19"/>
                    </a:cubicBezTo>
                    <a:cubicBezTo>
                      <a:pt x="40" y="24"/>
                      <a:pt x="40" y="22"/>
                      <a:pt x="49" y="27"/>
                    </a:cubicBezTo>
                    <a:cubicBezTo>
                      <a:pt x="58" y="33"/>
                      <a:pt x="50" y="27"/>
                      <a:pt x="64" y="34"/>
                    </a:cubicBezTo>
                    <a:cubicBezTo>
                      <a:pt x="78" y="40"/>
                      <a:pt x="82" y="42"/>
                      <a:pt x="86" y="42"/>
                    </a:cubicBezTo>
                    <a:cubicBezTo>
                      <a:pt x="90" y="43"/>
                      <a:pt x="102" y="48"/>
                      <a:pt x="102" y="42"/>
                    </a:cubicBezTo>
                    <a:cubicBezTo>
                      <a:pt x="102" y="37"/>
                      <a:pt x="104" y="32"/>
                      <a:pt x="105" y="35"/>
                    </a:cubicBezTo>
                    <a:cubicBezTo>
                      <a:pt x="107" y="38"/>
                      <a:pt x="108" y="39"/>
                      <a:pt x="110" y="46"/>
                    </a:cubicBezTo>
                    <a:cubicBezTo>
                      <a:pt x="112" y="53"/>
                      <a:pt x="112" y="53"/>
                      <a:pt x="118" y="57"/>
                    </a:cubicBezTo>
                    <a:cubicBezTo>
                      <a:pt x="124" y="62"/>
                      <a:pt x="128" y="65"/>
                      <a:pt x="127" y="67"/>
                    </a:cubicBezTo>
                    <a:cubicBezTo>
                      <a:pt x="127" y="70"/>
                      <a:pt x="124" y="70"/>
                      <a:pt x="119" y="73"/>
                    </a:cubicBezTo>
                    <a:cubicBezTo>
                      <a:pt x="114" y="75"/>
                      <a:pt x="105" y="73"/>
                      <a:pt x="102" y="76"/>
                    </a:cubicBezTo>
                    <a:cubicBezTo>
                      <a:pt x="99" y="79"/>
                      <a:pt x="92" y="79"/>
                      <a:pt x="94" y="86"/>
                    </a:cubicBezTo>
                    <a:cubicBezTo>
                      <a:pt x="95" y="93"/>
                      <a:pt x="104" y="99"/>
                      <a:pt x="97" y="100"/>
                    </a:cubicBezTo>
                    <a:cubicBezTo>
                      <a:pt x="90" y="100"/>
                      <a:pt x="88" y="100"/>
                      <a:pt x="82" y="96"/>
                    </a:cubicBezTo>
                    <a:cubicBezTo>
                      <a:pt x="75" y="93"/>
                      <a:pt x="77" y="92"/>
                      <a:pt x="69" y="90"/>
                    </a:cubicBezTo>
                    <a:cubicBezTo>
                      <a:pt x="60" y="88"/>
                      <a:pt x="55" y="83"/>
                      <a:pt x="51" y="85"/>
                    </a:cubicBezTo>
                    <a:cubicBezTo>
                      <a:pt x="47" y="87"/>
                      <a:pt x="47" y="87"/>
                      <a:pt x="43" y="89"/>
                    </a:cubicBezTo>
                    <a:cubicBezTo>
                      <a:pt x="38" y="91"/>
                      <a:pt x="38" y="90"/>
                      <a:pt x="34" y="87"/>
                    </a:cubicBezTo>
                    <a:cubicBezTo>
                      <a:pt x="29" y="84"/>
                      <a:pt x="24" y="83"/>
                      <a:pt x="24" y="87"/>
                    </a:cubicBezTo>
                    <a:cubicBezTo>
                      <a:pt x="24" y="90"/>
                      <a:pt x="24" y="90"/>
                      <a:pt x="33" y="95"/>
                    </a:cubicBezTo>
                    <a:cubicBezTo>
                      <a:pt x="42" y="99"/>
                      <a:pt x="47" y="98"/>
                      <a:pt x="49" y="101"/>
                    </a:cubicBezTo>
                    <a:cubicBezTo>
                      <a:pt x="51" y="105"/>
                      <a:pt x="54" y="107"/>
                      <a:pt x="49" y="107"/>
                    </a:cubicBezTo>
                    <a:cubicBezTo>
                      <a:pt x="44" y="107"/>
                      <a:pt x="38" y="109"/>
                      <a:pt x="38" y="111"/>
                    </a:cubicBezTo>
                    <a:cubicBezTo>
                      <a:pt x="38" y="114"/>
                      <a:pt x="42" y="117"/>
                      <a:pt x="35" y="116"/>
                    </a:cubicBezTo>
                    <a:cubicBezTo>
                      <a:pt x="28" y="116"/>
                      <a:pt x="30" y="112"/>
                      <a:pt x="30" y="109"/>
                    </a:cubicBezTo>
                    <a:cubicBezTo>
                      <a:pt x="31" y="107"/>
                      <a:pt x="28" y="101"/>
                      <a:pt x="24" y="99"/>
                    </a:cubicBezTo>
                    <a:cubicBezTo>
                      <a:pt x="20" y="97"/>
                      <a:pt x="20" y="101"/>
                      <a:pt x="16" y="94"/>
                    </a:cubicBezTo>
                    <a:cubicBezTo>
                      <a:pt x="11" y="88"/>
                      <a:pt x="11" y="86"/>
                      <a:pt x="12" y="82"/>
                    </a:cubicBezTo>
                    <a:cubicBezTo>
                      <a:pt x="13" y="77"/>
                      <a:pt x="18" y="80"/>
                      <a:pt x="17" y="76"/>
                    </a:cubicBezTo>
                    <a:cubicBezTo>
                      <a:pt x="17" y="71"/>
                      <a:pt x="6" y="66"/>
                      <a:pt x="7" y="65"/>
                    </a:cubicBezTo>
                    <a:cubicBezTo>
                      <a:pt x="8" y="63"/>
                      <a:pt x="16" y="60"/>
                      <a:pt x="20" y="63"/>
                    </a:cubicBezTo>
                    <a:cubicBezTo>
                      <a:pt x="24" y="66"/>
                      <a:pt x="27" y="69"/>
                      <a:pt x="30" y="68"/>
                    </a:cubicBezTo>
                    <a:cubicBezTo>
                      <a:pt x="33" y="66"/>
                      <a:pt x="35" y="64"/>
                      <a:pt x="32" y="60"/>
                    </a:cubicBezTo>
                    <a:cubicBezTo>
                      <a:pt x="29" y="57"/>
                      <a:pt x="27" y="60"/>
                      <a:pt x="27" y="52"/>
                    </a:cubicBezTo>
                    <a:cubicBezTo>
                      <a:pt x="26" y="45"/>
                      <a:pt x="26" y="42"/>
                      <a:pt x="24" y="39"/>
                    </a:cubicBezTo>
                    <a:cubicBezTo>
                      <a:pt x="22" y="35"/>
                      <a:pt x="22" y="33"/>
                      <a:pt x="18" y="28"/>
                    </a:cubicBezTo>
                    <a:cubicBezTo>
                      <a:pt x="14" y="24"/>
                      <a:pt x="11" y="19"/>
                      <a:pt x="7" y="15"/>
                    </a:cubicBezTo>
                    <a:cubicBezTo>
                      <a:pt x="4" y="11"/>
                      <a:pt x="0" y="7"/>
                      <a:pt x="1" y="5"/>
                    </a:cubicBezTo>
                    <a:cubicBezTo>
                      <a:pt x="2" y="3"/>
                      <a:pt x="8" y="0"/>
                      <a:pt x="10" y="4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5" name="Freeform 745"/>
              <p:cNvSpPr>
                <a:spLocks/>
              </p:cNvSpPr>
              <p:nvPr/>
            </p:nvSpPr>
            <p:spPr bwMode="auto">
              <a:xfrm>
                <a:off x="4522" y="1298"/>
                <a:ext cx="8" cy="11"/>
              </a:xfrm>
              <a:custGeom>
                <a:avLst/>
                <a:gdLst>
                  <a:gd name="T0" fmla="*/ 5 w 13"/>
                  <a:gd name="T1" fmla="*/ 19 h 19"/>
                  <a:gd name="T2" fmla="*/ 11 w 13"/>
                  <a:gd name="T3" fmla="*/ 8 h 19"/>
                  <a:gd name="T4" fmla="*/ 8 w 13"/>
                  <a:gd name="T5" fmla="*/ 1 h 19"/>
                  <a:gd name="T6" fmla="*/ 0 w 13"/>
                  <a:gd name="T7" fmla="*/ 7 h 19"/>
                  <a:gd name="T8" fmla="*/ 5 w 13"/>
                  <a:gd name="T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9">
                    <a:moveTo>
                      <a:pt x="5" y="19"/>
                    </a:moveTo>
                    <a:cubicBezTo>
                      <a:pt x="7" y="13"/>
                      <a:pt x="8" y="13"/>
                      <a:pt x="11" y="8"/>
                    </a:cubicBezTo>
                    <a:cubicBezTo>
                      <a:pt x="13" y="4"/>
                      <a:pt x="12" y="0"/>
                      <a:pt x="8" y="1"/>
                    </a:cubicBezTo>
                    <a:cubicBezTo>
                      <a:pt x="3" y="2"/>
                      <a:pt x="0" y="1"/>
                      <a:pt x="0" y="7"/>
                    </a:cubicBezTo>
                    <a:cubicBezTo>
                      <a:pt x="0" y="12"/>
                      <a:pt x="0" y="19"/>
                      <a:pt x="5" y="19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6" name="Freeform 746"/>
              <p:cNvSpPr>
                <a:spLocks/>
              </p:cNvSpPr>
              <p:nvPr/>
            </p:nvSpPr>
            <p:spPr bwMode="auto">
              <a:xfrm>
                <a:off x="4532" y="1280"/>
                <a:ext cx="23" cy="21"/>
              </a:xfrm>
              <a:custGeom>
                <a:avLst/>
                <a:gdLst>
                  <a:gd name="T0" fmla="*/ 7 w 38"/>
                  <a:gd name="T1" fmla="*/ 35 h 35"/>
                  <a:gd name="T2" fmla="*/ 11 w 38"/>
                  <a:gd name="T3" fmla="*/ 25 h 35"/>
                  <a:gd name="T4" fmla="*/ 16 w 38"/>
                  <a:gd name="T5" fmla="*/ 18 h 35"/>
                  <a:gd name="T6" fmla="*/ 29 w 38"/>
                  <a:gd name="T7" fmla="*/ 9 h 35"/>
                  <a:gd name="T8" fmla="*/ 29 w 38"/>
                  <a:gd name="T9" fmla="*/ 2 h 35"/>
                  <a:gd name="T10" fmla="*/ 17 w 38"/>
                  <a:gd name="T11" fmla="*/ 4 h 35"/>
                  <a:gd name="T12" fmla="*/ 7 w 38"/>
                  <a:gd name="T13" fmla="*/ 11 h 35"/>
                  <a:gd name="T14" fmla="*/ 1 w 38"/>
                  <a:gd name="T15" fmla="*/ 25 h 35"/>
                  <a:gd name="T16" fmla="*/ 7 w 38"/>
                  <a:gd name="T1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" h="35">
                    <a:moveTo>
                      <a:pt x="7" y="35"/>
                    </a:moveTo>
                    <a:cubicBezTo>
                      <a:pt x="7" y="29"/>
                      <a:pt x="7" y="26"/>
                      <a:pt x="11" y="25"/>
                    </a:cubicBezTo>
                    <a:cubicBezTo>
                      <a:pt x="14" y="23"/>
                      <a:pt x="9" y="20"/>
                      <a:pt x="16" y="18"/>
                    </a:cubicBezTo>
                    <a:cubicBezTo>
                      <a:pt x="22" y="15"/>
                      <a:pt x="25" y="12"/>
                      <a:pt x="29" y="9"/>
                    </a:cubicBezTo>
                    <a:cubicBezTo>
                      <a:pt x="34" y="7"/>
                      <a:pt x="38" y="0"/>
                      <a:pt x="29" y="2"/>
                    </a:cubicBezTo>
                    <a:cubicBezTo>
                      <a:pt x="21" y="5"/>
                      <a:pt x="19" y="0"/>
                      <a:pt x="17" y="4"/>
                    </a:cubicBezTo>
                    <a:cubicBezTo>
                      <a:pt x="15" y="8"/>
                      <a:pt x="8" y="7"/>
                      <a:pt x="7" y="11"/>
                    </a:cubicBezTo>
                    <a:cubicBezTo>
                      <a:pt x="5" y="16"/>
                      <a:pt x="1" y="19"/>
                      <a:pt x="1" y="25"/>
                    </a:cubicBezTo>
                    <a:cubicBezTo>
                      <a:pt x="0" y="31"/>
                      <a:pt x="2" y="34"/>
                      <a:pt x="7" y="35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7" name="Freeform 747"/>
              <p:cNvSpPr>
                <a:spLocks/>
              </p:cNvSpPr>
              <p:nvPr/>
            </p:nvSpPr>
            <p:spPr bwMode="auto">
              <a:xfrm>
                <a:off x="4554" y="1268"/>
                <a:ext cx="12" cy="15"/>
              </a:xfrm>
              <a:custGeom>
                <a:avLst/>
                <a:gdLst>
                  <a:gd name="T0" fmla="*/ 7 w 19"/>
                  <a:gd name="T1" fmla="*/ 22 h 25"/>
                  <a:gd name="T2" fmla="*/ 14 w 19"/>
                  <a:gd name="T3" fmla="*/ 14 h 25"/>
                  <a:gd name="T4" fmla="*/ 17 w 19"/>
                  <a:gd name="T5" fmla="*/ 4 h 25"/>
                  <a:gd name="T6" fmla="*/ 9 w 19"/>
                  <a:gd name="T7" fmla="*/ 4 h 25"/>
                  <a:gd name="T8" fmla="*/ 3 w 19"/>
                  <a:gd name="T9" fmla="*/ 12 h 25"/>
                  <a:gd name="T10" fmla="*/ 0 w 19"/>
                  <a:gd name="T11" fmla="*/ 22 h 25"/>
                  <a:gd name="T12" fmla="*/ 7 w 19"/>
                  <a:gd name="T13" fmla="*/ 2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25">
                    <a:moveTo>
                      <a:pt x="7" y="22"/>
                    </a:moveTo>
                    <a:cubicBezTo>
                      <a:pt x="12" y="18"/>
                      <a:pt x="10" y="20"/>
                      <a:pt x="14" y="14"/>
                    </a:cubicBezTo>
                    <a:cubicBezTo>
                      <a:pt x="17" y="8"/>
                      <a:pt x="19" y="5"/>
                      <a:pt x="17" y="4"/>
                    </a:cubicBezTo>
                    <a:cubicBezTo>
                      <a:pt x="15" y="3"/>
                      <a:pt x="13" y="0"/>
                      <a:pt x="9" y="4"/>
                    </a:cubicBezTo>
                    <a:cubicBezTo>
                      <a:pt x="6" y="8"/>
                      <a:pt x="5" y="9"/>
                      <a:pt x="3" y="12"/>
                    </a:cubicBezTo>
                    <a:cubicBezTo>
                      <a:pt x="2" y="15"/>
                      <a:pt x="0" y="22"/>
                      <a:pt x="0" y="22"/>
                    </a:cubicBezTo>
                    <a:cubicBezTo>
                      <a:pt x="1" y="22"/>
                      <a:pt x="3" y="25"/>
                      <a:pt x="7" y="22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8" name="Freeform 748"/>
              <p:cNvSpPr>
                <a:spLocks/>
              </p:cNvSpPr>
              <p:nvPr/>
            </p:nvSpPr>
            <p:spPr bwMode="auto">
              <a:xfrm>
                <a:off x="4570" y="1253"/>
                <a:ext cx="6" cy="10"/>
              </a:xfrm>
              <a:custGeom>
                <a:avLst/>
                <a:gdLst>
                  <a:gd name="T0" fmla="*/ 5 w 10"/>
                  <a:gd name="T1" fmla="*/ 16 h 16"/>
                  <a:gd name="T2" fmla="*/ 8 w 10"/>
                  <a:gd name="T3" fmla="*/ 7 h 16"/>
                  <a:gd name="T4" fmla="*/ 7 w 10"/>
                  <a:gd name="T5" fmla="*/ 2 h 16"/>
                  <a:gd name="T6" fmla="*/ 0 w 10"/>
                  <a:gd name="T7" fmla="*/ 6 h 16"/>
                  <a:gd name="T8" fmla="*/ 5 w 10"/>
                  <a:gd name="T9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6">
                    <a:moveTo>
                      <a:pt x="5" y="16"/>
                    </a:moveTo>
                    <a:cubicBezTo>
                      <a:pt x="8" y="11"/>
                      <a:pt x="8" y="12"/>
                      <a:pt x="8" y="7"/>
                    </a:cubicBezTo>
                    <a:cubicBezTo>
                      <a:pt x="9" y="3"/>
                      <a:pt x="10" y="0"/>
                      <a:pt x="7" y="2"/>
                    </a:cubicBezTo>
                    <a:cubicBezTo>
                      <a:pt x="3" y="4"/>
                      <a:pt x="0" y="3"/>
                      <a:pt x="0" y="6"/>
                    </a:cubicBezTo>
                    <a:cubicBezTo>
                      <a:pt x="0" y="9"/>
                      <a:pt x="0" y="13"/>
                      <a:pt x="5" y="16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9" name="Freeform 749"/>
              <p:cNvSpPr>
                <a:spLocks/>
              </p:cNvSpPr>
              <p:nvPr/>
            </p:nvSpPr>
            <p:spPr bwMode="auto">
              <a:xfrm>
                <a:off x="4386" y="1347"/>
                <a:ext cx="146" cy="181"/>
              </a:xfrm>
              <a:custGeom>
                <a:avLst/>
                <a:gdLst>
                  <a:gd name="T0" fmla="*/ 185 w 243"/>
                  <a:gd name="T1" fmla="*/ 23 h 301"/>
                  <a:gd name="T2" fmla="*/ 211 w 243"/>
                  <a:gd name="T3" fmla="*/ 44 h 301"/>
                  <a:gd name="T4" fmla="*/ 220 w 243"/>
                  <a:gd name="T5" fmla="*/ 73 h 301"/>
                  <a:gd name="T6" fmla="*/ 222 w 243"/>
                  <a:gd name="T7" fmla="*/ 91 h 301"/>
                  <a:gd name="T8" fmla="*/ 226 w 243"/>
                  <a:gd name="T9" fmla="*/ 111 h 301"/>
                  <a:gd name="T10" fmla="*/ 233 w 243"/>
                  <a:gd name="T11" fmla="*/ 142 h 301"/>
                  <a:gd name="T12" fmla="*/ 241 w 243"/>
                  <a:gd name="T13" fmla="*/ 171 h 301"/>
                  <a:gd name="T14" fmla="*/ 231 w 243"/>
                  <a:gd name="T15" fmla="*/ 186 h 301"/>
                  <a:gd name="T16" fmla="*/ 229 w 243"/>
                  <a:gd name="T17" fmla="*/ 166 h 301"/>
                  <a:gd name="T18" fmla="*/ 221 w 243"/>
                  <a:gd name="T19" fmla="*/ 179 h 301"/>
                  <a:gd name="T20" fmla="*/ 210 w 243"/>
                  <a:gd name="T21" fmla="*/ 195 h 301"/>
                  <a:gd name="T22" fmla="*/ 199 w 243"/>
                  <a:gd name="T23" fmla="*/ 182 h 301"/>
                  <a:gd name="T24" fmla="*/ 177 w 243"/>
                  <a:gd name="T25" fmla="*/ 195 h 301"/>
                  <a:gd name="T26" fmla="*/ 157 w 243"/>
                  <a:gd name="T27" fmla="*/ 193 h 301"/>
                  <a:gd name="T28" fmla="*/ 156 w 243"/>
                  <a:gd name="T29" fmla="*/ 213 h 301"/>
                  <a:gd name="T30" fmla="*/ 139 w 243"/>
                  <a:gd name="T31" fmla="*/ 223 h 301"/>
                  <a:gd name="T32" fmla="*/ 127 w 243"/>
                  <a:gd name="T33" fmla="*/ 202 h 301"/>
                  <a:gd name="T34" fmla="*/ 121 w 243"/>
                  <a:gd name="T35" fmla="*/ 196 h 301"/>
                  <a:gd name="T36" fmla="*/ 120 w 243"/>
                  <a:gd name="T37" fmla="*/ 216 h 301"/>
                  <a:gd name="T38" fmla="*/ 108 w 243"/>
                  <a:gd name="T39" fmla="*/ 230 h 301"/>
                  <a:gd name="T40" fmla="*/ 94 w 243"/>
                  <a:gd name="T41" fmla="*/ 233 h 301"/>
                  <a:gd name="T42" fmla="*/ 86 w 243"/>
                  <a:gd name="T43" fmla="*/ 246 h 301"/>
                  <a:gd name="T44" fmla="*/ 72 w 243"/>
                  <a:gd name="T45" fmla="*/ 232 h 301"/>
                  <a:gd name="T46" fmla="*/ 77 w 243"/>
                  <a:gd name="T47" fmla="*/ 215 h 301"/>
                  <a:gd name="T48" fmla="*/ 102 w 243"/>
                  <a:gd name="T49" fmla="*/ 203 h 301"/>
                  <a:gd name="T50" fmla="*/ 108 w 243"/>
                  <a:gd name="T51" fmla="*/ 191 h 301"/>
                  <a:gd name="T52" fmla="*/ 85 w 243"/>
                  <a:gd name="T53" fmla="*/ 202 h 301"/>
                  <a:gd name="T54" fmla="*/ 63 w 243"/>
                  <a:gd name="T55" fmla="*/ 206 h 301"/>
                  <a:gd name="T56" fmla="*/ 43 w 243"/>
                  <a:gd name="T57" fmla="*/ 211 h 301"/>
                  <a:gd name="T58" fmla="*/ 50 w 243"/>
                  <a:gd name="T59" fmla="*/ 225 h 301"/>
                  <a:gd name="T60" fmla="*/ 61 w 243"/>
                  <a:gd name="T61" fmla="*/ 236 h 301"/>
                  <a:gd name="T62" fmla="*/ 66 w 243"/>
                  <a:gd name="T63" fmla="*/ 256 h 301"/>
                  <a:gd name="T64" fmla="*/ 68 w 243"/>
                  <a:gd name="T65" fmla="*/ 286 h 301"/>
                  <a:gd name="T66" fmla="*/ 54 w 243"/>
                  <a:gd name="T67" fmla="*/ 286 h 301"/>
                  <a:gd name="T68" fmla="*/ 42 w 243"/>
                  <a:gd name="T69" fmla="*/ 288 h 301"/>
                  <a:gd name="T70" fmla="*/ 37 w 243"/>
                  <a:gd name="T71" fmla="*/ 261 h 301"/>
                  <a:gd name="T72" fmla="*/ 24 w 243"/>
                  <a:gd name="T73" fmla="*/ 238 h 301"/>
                  <a:gd name="T74" fmla="*/ 33 w 243"/>
                  <a:gd name="T75" fmla="*/ 258 h 301"/>
                  <a:gd name="T76" fmla="*/ 19 w 243"/>
                  <a:gd name="T77" fmla="*/ 246 h 301"/>
                  <a:gd name="T78" fmla="*/ 5 w 243"/>
                  <a:gd name="T79" fmla="*/ 230 h 301"/>
                  <a:gd name="T80" fmla="*/ 28 w 243"/>
                  <a:gd name="T81" fmla="*/ 206 h 301"/>
                  <a:gd name="T82" fmla="*/ 53 w 243"/>
                  <a:gd name="T83" fmla="*/ 178 h 301"/>
                  <a:gd name="T84" fmla="*/ 74 w 243"/>
                  <a:gd name="T85" fmla="*/ 169 h 301"/>
                  <a:gd name="T86" fmla="*/ 100 w 243"/>
                  <a:gd name="T87" fmla="*/ 167 h 301"/>
                  <a:gd name="T88" fmla="*/ 123 w 243"/>
                  <a:gd name="T89" fmla="*/ 170 h 301"/>
                  <a:gd name="T90" fmla="*/ 126 w 243"/>
                  <a:gd name="T91" fmla="*/ 145 h 301"/>
                  <a:gd name="T92" fmla="*/ 127 w 243"/>
                  <a:gd name="T93" fmla="*/ 118 h 301"/>
                  <a:gd name="T94" fmla="*/ 136 w 243"/>
                  <a:gd name="T95" fmla="*/ 126 h 301"/>
                  <a:gd name="T96" fmla="*/ 163 w 243"/>
                  <a:gd name="T97" fmla="*/ 122 h 301"/>
                  <a:gd name="T98" fmla="*/ 177 w 243"/>
                  <a:gd name="T99" fmla="*/ 98 h 301"/>
                  <a:gd name="T100" fmla="*/ 176 w 243"/>
                  <a:gd name="T101" fmla="*/ 71 h 301"/>
                  <a:gd name="T102" fmla="*/ 164 w 243"/>
                  <a:gd name="T103" fmla="*/ 48 h 301"/>
                  <a:gd name="T104" fmla="*/ 155 w 243"/>
                  <a:gd name="T105" fmla="*/ 31 h 301"/>
                  <a:gd name="T106" fmla="*/ 156 w 243"/>
                  <a:gd name="T107" fmla="*/ 15 h 301"/>
                  <a:gd name="T108" fmla="*/ 169 w 243"/>
                  <a:gd name="T109" fmla="*/ 19 h 301"/>
                  <a:gd name="T110" fmla="*/ 169 w 243"/>
                  <a:gd name="T111" fmla="*/ 11 h 301"/>
                  <a:gd name="T112" fmla="*/ 177 w 243"/>
                  <a:gd name="T113" fmla="*/ 6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43" h="301">
                    <a:moveTo>
                      <a:pt x="177" y="6"/>
                    </a:moveTo>
                    <a:cubicBezTo>
                      <a:pt x="179" y="15"/>
                      <a:pt x="182" y="20"/>
                      <a:pt x="185" y="23"/>
                    </a:cubicBezTo>
                    <a:cubicBezTo>
                      <a:pt x="188" y="27"/>
                      <a:pt x="191" y="28"/>
                      <a:pt x="198" y="33"/>
                    </a:cubicBezTo>
                    <a:cubicBezTo>
                      <a:pt x="205" y="38"/>
                      <a:pt x="209" y="37"/>
                      <a:pt x="211" y="44"/>
                    </a:cubicBezTo>
                    <a:cubicBezTo>
                      <a:pt x="213" y="51"/>
                      <a:pt x="214" y="54"/>
                      <a:pt x="216" y="60"/>
                    </a:cubicBezTo>
                    <a:cubicBezTo>
                      <a:pt x="217" y="65"/>
                      <a:pt x="221" y="67"/>
                      <a:pt x="220" y="73"/>
                    </a:cubicBezTo>
                    <a:cubicBezTo>
                      <a:pt x="220" y="79"/>
                      <a:pt x="224" y="84"/>
                      <a:pt x="225" y="87"/>
                    </a:cubicBezTo>
                    <a:cubicBezTo>
                      <a:pt x="225" y="90"/>
                      <a:pt x="228" y="91"/>
                      <a:pt x="222" y="91"/>
                    </a:cubicBezTo>
                    <a:cubicBezTo>
                      <a:pt x="217" y="92"/>
                      <a:pt x="216" y="100"/>
                      <a:pt x="216" y="102"/>
                    </a:cubicBezTo>
                    <a:cubicBezTo>
                      <a:pt x="216" y="104"/>
                      <a:pt x="224" y="104"/>
                      <a:pt x="226" y="111"/>
                    </a:cubicBezTo>
                    <a:cubicBezTo>
                      <a:pt x="227" y="118"/>
                      <a:pt x="225" y="121"/>
                      <a:pt x="229" y="129"/>
                    </a:cubicBezTo>
                    <a:cubicBezTo>
                      <a:pt x="232" y="136"/>
                      <a:pt x="231" y="134"/>
                      <a:pt x="233" y="142"/>
                    </a:cubicBezTo>
                    <a:cubicBezTo>
                      <a:pt x="235" y="150"/>
                      <a:pt x="239" y="153"/>
                      <a:pt x="241" y="159"/>
                    </a:cubicBezTo>
                    <a:cubicBezTo>
                      <a:pt x="243" y="166"/>
                      <a:pt x="242" y="165"/>
                      <a:pt x="241" y="171"/>
                    </a:cubicBezTo>
                    <a:cubicBezTo>
                      <a:pt x="240" y="176"/>
                      <a:pt x="240" y="182"/>
                      <a:pt x="238" y="184"/>
                    </a:cubicBezTo>
                    <a:cubicBezTo>
                      <a:pt x="236" y="185"/>
                      <a:pt x="231" y="190"/>
                      <a:pt x="231" y="186"/>
                    </a:cubicBezTo>
                    <a:cubicBezTo>
                      <a:pt x="230" y="183"/>
                      <a:pt x="229" y="181"/>
                      <a:pt x="229" y="174"/>
                    </a:cubicBezTo>
                    <a:cubicBezTo>
                      <a:pt x="229" y="166"/>
                      <a:pt x="234" y="165"/>
                      <a:pt x="229" y="166"/>
                    </a:cubicBezTo>
                    <a:cubicBezTo>
                      <a:pt x="223" y="168"/>
                      <a:pt x="219" y="174"/>
                      <a:pt x="219" y="175"/>
                    </a:cubicBezTo>
                    <a:cubicBezTo>
                      <a:pt x="219" y="177"/>
                      <a:pt x="227" y="179"/>
                      <a:pt x="221" y="179"/>
                    </a:cubicBezTo>
                    <a:cubicBezTo>
                      <a:pt x="215" y="180"/>
                      <a:pt x="210" y="176"/>
                      <a:pt x="212" y="182"/>
                    </a:cubicBezTo>
                    <a:cubicBezTo>
                      <a:pt x="214" y="189"/>
                      <a:pt x="213" y="195"/>
                      <a:pt x="210" y="195"/>
                    </a:cubicBezTo>
                    <a:cubicBezTo>
                      <a:pt x="207" y="195"/>
                      <a:pt x="207" y="193"/>
                      <a:pt x="205" y="188"/>
                    </a:cubicBezTo>
                    <a:cubicBezTo>
                      <a:pt x="202" y="183"/>
                      <a:pt x="203" y="174"/>
                      <a:pt x="199" y="182"/>
                    </a:cubicBezTo>
                    <a:cubicBezTo>
                      <a:pt x="196" y="189"/>
                      <a:pt x="209" y="193"/>
                      <a:pt x="194" y="195"/>
                    </a:cubicBezTo>
                    <a:cubicBezTo>
                      <a:pt x="179" y="196"/>
                      <a:pt x="188" y="199"/>
                      <a:pt x="177" y="195"/>
                    </a:cubicBezTo>
                    <a:cubicBezTo>
                      <a:pt x="167" y="190"/>
                      <a:pt x="169" y="189"/>
                      <a:pt x="165" y="190"/>
                    </a:cubicBezTo>
                    <a:cubicBezTo>
                      <a:pt x="161" y="190"/>
                      <a:pt x="154" y="189"/>
                      <a:pt x="157" y="193"/>
                    </a:cubicBezTo>
                    <a:cubicBezTo>
                      <a:pt x="159" y="197"/>
                      <a:pt x="166" y="202"/>
                      <a:pt x="165" y="205"/>
                    </a:cubicBezTo>
                    <a:cubicBezTo>
                      <a:pt x="164" y="208"/>
                      <a:pt x="158" y="206"/>
                      <a:pt x="156" y="213"/>
                    </a:cubicBezTo>
                    <a:cubicBezTo>
                      <a:pt x="155" y="220"/>
                      <a:pt x="157" y="227"/>
                      <a:pt x="151" y="228"/>
                    </a:cubicBezTo>
                    <a:cubicBezTo>
                      <a:pt x="146" y="229"/>
                      <a:pt x="142" y="226"/>
                      <a:pt x="139" y="223"/>
                    </a:cubicBezTo>
                    <a:cubicBezTo>
                      <a:pt x="135" y="219"/>
                      <a:pt x="134" y="214"/>
                      <a:pt x="131" y="210"/>
                    </a:cubicBezTo>
                    <a:cubicBezTo>
                      <a:pt x="129" y="206"/>
                      <a:pt x="126" y="204"/>
                      <a:pt x="127" y="202"/>
                    </a:cubicBezTo>
                    <a:cubicBezTo>
                      <a:pt x="129" y="200"/>
                      <a:pt x="132" y="196"/>
                      <a:pt x="129" y="194"/>
                    </a:cubicBezTo>
                    <a:cubicBezTo>
                      <a:pt x="127" y="193"/>
                      <a:pt x="121" y="192"/>
                      <a:pt x="121" y="196"/>
                    </a:cubicBezTo>
                    <a:cubicBezTo>
                      <a:pt x="121" y="199"/>
                      <a:pt x="118" y="204"/>
                      <a:pt x="118" y="207"/>
                    </a:cubicBezTo>
                    <a:cubicBezTo>
                      <a:pt x="118" y="211"/>
                      <a:pt x="121" y="212"/>
                      <a:pt x="120" y="216"/>
                    </a:cubicBezTo>
                    <a:cubicBezTo>
                      <a:pt x="120" y="219"/>
                      <a:pt x="118" y="219"/>
                      <a:pt x="117" y="225"/>
                    </a:cubicBezTo>
                    <a:cubicBezTo>
                      <a:pt x="117" y="232"/>
                      <a:pt x="108" y="230"/>
                      <a:pt x="108" y="230"/>
                    </a:cubicBezTo>
                    <a:cubicBezTo>
                      <a:pt x="108" y="230"/>
                      <a:pt x="104" y="224"/>
                      <a:pt x="101" y="227"/>
                    </a:cubicBezTo>
                    <a:cubicBezTo>
                      <a:pt x="99" y="229"/>
                      <a:pt x="96" y="227"/>
                      <a:pt x="94" y="233"/>
                    </a:cubicBezTo>
                    <a:cubicBezTo>
                      <a:pt x="93" y="239"/>
                      <a:pt x="92" y="240"/>
                      <a:pt x="93" y="244"/>
                    </a:cubicBezTo>
                    <a:cubicBezTo>
                      <a:pt x="94" y="247"/>
                      <a:pt x="87" y="247"/>
                      <a:pt x="86" y="246"/>
                    </a:cubicBezTo>
                    <a:cubicBezTo>
                      <a:pt x="85" y="245"/>
                      <a:pt x="81" y="243"/>
                      <a:pt x="78" y="241"/>
                    </a:cubicBezTo>
                    <a:cubicBezTo>
                      <a:pt x="75" y="239"/>
                      <a:pt x="77" y="236"/>
                      <a:pt x="72" y="232"/>
                    </a:cubicBezTo>
                    <a:cubicBezTo>
                      <a:pt x="66" y="228"/>
                      <a:pt x="63" y="228"/>
                      <a:pt x="69" y="225"/>
                    </a:cubicBezTo>
                    <a:cubicBezTo>
                      <a:pt x="75" y="221"/>
                      <a:pt x="69" y="220"/>
                      <a:pt x="77" y="215"/>
                    </a:cubicBezTo>
                    <a:cubicBezTo>
                      <a:pt x="85" y="209"/>
                      <a:pt x="87" y="212"/>
                      <a:pt x="92" y="211"/>
                    </a:cubicBezTo>
                    <a:cubicBezTo>
                      <a:pt x="96" y="210"/>
                      <a:pt x="98" y="204"/>
                      <a:pt x="102" y="203"/>
                    </a:cubicBezTo>
                    <a:cubicBezTo>
                      <a:pt x="105" y="202"/>
                      <a:pt x="114" y="208"/>
                      <a:pt x="114" y="202"/>
                    </a:cubicBezTo>
                    <a:cubicBezTo>
                      <a:pt x="114" y="195"/>
                      <a:pt x="112" y="191"/>
                      <a:pt x="108" y="191"/>
                    </a:cubicBezTo>
                    <a:cubicBezTo>
                      <a:pt x="103" y="191"/>
                      <a:pt x="101" y="192"/>
                      <a:pt x="97" y="196"/>
                    </a:cubicBezTo>
                    <a:cubicBezTo>
                      <a:pt x="93" y="199"/>
                      <a:pt x="91" y="201"/>
                      <a:pt x="85" y="202"/>
                    </a:cubicBezTo>
                    <a:cubicBezTo>
                      <a:pt x="79" y="202"/>
                      <a:pt x="80" y="202"/>
                      <a:pt x="74" y="204"/>
                    </a:cubicBezTo>
                    <a:cubicBezTo>
                      <a:pt x="68" y="206"/>
                      <a:pt x="66" y="200"/>
                      <a:pt x="63" y="206"/>
                    </a:cubicBezTo>
                    <a:cubicBezTo>
                      <a:pt x="60" y="211"/>
                      <a:pt x="70" y="213"/>
                      <a:pt x="58" y="212"/>
                    </a:cubicBezTo>
                    <a:cubicBezTo>
                      <a:pt x="46" y="212"/>
                      <a:pt x="45" y="210"/>
                      <a:pt x="43" y="211"/>
                    </a:cubicBezTo>
                    <a:cubicBezTo>
                      <a:pt x="40" y="212"/>
                      <a:pt x="31" y="215"/>
                      <a:pt x="35" y="218"/>
                    </a:cubicBezTo>
                    <a:cubicBezTo>
                      <a:pt x="38" y="221"/>
                      <a:pt x="48" y="225"/>
                      <a:pt x="50" y="225"/>
                    </a:cubicBezTo>
                    <a:cubicBezTo>
                      <a:pt x="52" y="224"/>
                      <a:pt x="56" y="228"/>
                      <a:pt x="55" y="230"/>
                    </a:cubicBezTo>
                    <a:cubicBezTo>
                      <a:pt x="55" y="231"/>
                      <a:pt x="57" y="234"/>
                      <a:pt x="61" y="236"/>
                    </a:cubicBezTo>
                    <a:cubicBezTo>
                      <a:pt x="65" y="238"/>
                      <a:pt x="71" y="240"/>
                      <a:pt x="69" y="245"/>
                    </a:cubicBezTo>
                    <a:cubicBezTo>
                      <a:pt x="67" y="250"/>
                      <a:pt x="65" y="249"/>
                      <a:pt x="66" y="256"/>
                    </a:cubicBezTo>
                    <a:cubicBezTo>
                      <a:pt x="67" y="264"/>
                      <a:pt x="67" y="264"/>
                      <a:pt x="69" y="272"/>
                    </a:cubicBezTo>
                    <a:cubicBezTo>
                      <a:pt x="70" y="279"/>
                      <a:pt x="71" y="283"/>
                      <a:pt x="68" y="286"/>
                    </a:cubicBezTo>
                    <a:cubicBezTo>
                      <a:pt x="66" y="288"/>
                      <a:pt x="68" y="301"/>
                      <a:pt x="61" y="296"/>
                    </a:cubicBezTo>
                    <a:cubicBezTo>
                      <a:pt x="54" y="291"/>
                      <a:pt x="57" y="291"/>
                      <a:pt x="54" y="286"/>
                    </a:cubicBezTo>
                    <a:cubicBezTo>
                      <a:pt x="51" y="281"/>
                      <a:pt x="54" y="283"/>
                      <a:pt x="50" y="286"/>
                    </a:cubicBezTo>
                    <a:cubicBezTo>
                      <a:pt x="47" y="290"/>
                      <a:pt x="44" y="294"/>
                      <a:pt x="42" y="288"/>
                    </a:cubicBezTo>
                    <a:cubicBezTo>
                      <a:pt x="40" y="282"/>
                      <a:pt x="41" y="284"/>
                      <a:pt x="40" y="275"/>
                    </a:cubicBezTo>
                    <a:cubicBezTo>
                      <a:pt x="38" y="267"/>
                      <a:pt x="36" y="266"/>
                      <a:pt x="37" y="261"/>
                    </a:cubicBezTo>
                    <a:cubicBezTo>
                      <a:pt x="37" y="255"/>
                      <a:pt x="44" y="258"/>
                      <a:pt x="37" y="249"/>
                    </a:cubicBezTo>
                    <a:cubicBezTo>
                      <a:pt x="31" y="241"/>
                      <a:pt x="21" y="233"/>
                      <a:pt x="24" y="238"/>
                    </a:cubicBezTo>
                    <a:cubicBezTo>
                      <a:pt x="26" y="243"/>
                      <a:pt x="28" y="248"/>
                      <a:pt x="30" y="251"/>
                    </a:cubicBezTo>
                    <a:cubicBezTo>
                      <a:pt x="32" y="253"/>
                      <a:pt x="38" y="258"/>
                      <a:pt x="33" y="258"/>
                    </a:cubicBezTo>
                    <a:cubicBezTo>
                      <a:pt x="28" y="258"/>
                      <a:pt x="28" y="265"/>
                      <a:pt x="25" y="256"/>
                    </a:cubicBezTo>
                    <a:cubicBezTo>
                      <a:pt x="21" y="247"/>
                      <a:pt x="25" y="249"/>
                      <a:pt x="19" y="246"/>
                    </a:cubicBezTo>
                    <a:cubicBezTo>
                      <a:pt x="12" y="243"/>
                      <a:pt x="14" y="245"/>
                      <a:pt x="10" y="238"/>
                    </a:cubicBezTo>
                    <a:cubicBezTo>
                      <a:pt x="5" y="232"/>
                      <a:pt x="0" y="233"/>
                      <a:pt x="5" y="230"/>
                    </a:cubicBezTo>
                    <a:cubicBezTo>
                      <a:pt x="10" y="228"/>
                      <a:pt x="12" y="237"/>
                      <a:pt x="20" y="223"/>
                    </a:cubicBezTo>
                    <a:cubicBezTo>
                      <a:pt x="28" y="209"/>
                      <a:pt x="29" y="212"/>
                      <a:pt x="28" y="206"/>
                    </a:cubicBezTo>
                    <a:cubicBezTo>
                      <a:pt x="27" y="200"/>
                      <a:pt x="28" y="198"/>
                      <a:pt x="34" y="195"/>
                    </a:cubicBezTo>
                    <a:cubicBezTo>
                      <a:pt x="40" y="192"/>
                      <a:pt x="48" y="183"/>
                      <a:pt x="53" y="178"/>
                    </a:cubicBezTo>
                    <a:cubicBezTo>
                      <a:pt x="57" y="172"/>
                      <a:pt x="53" y="170"/>
                      <a:pt x="60" y="169"/>
                    </a:cubicBezTo>
                    <a:cubicBezTo>
                      <a:pt x="67" y="168"/>
                      <a:pt x="67" y="168"/>
                      <a:pt x="74" y="169"/>
                    </a:cubicBezTo>
                    <a:cubicBezTo>
                      <a:pt x="80" y="170"/>
                      <a:pt x="79" y="170"/>
                      <a:pt x="86" y="170"/>
                    </a:cubicBezTo>
                    <a:cubicBezTo>
                      <a:pt x="92" y="169"/>
                      <a:pt x="93" y="167"/>
                      <a:pt x="100" y="167"/>
                    </a:cubicBezTo>
                    <a:cubicBezTo>
                      <a:pt x="107" y="166"/>
                      <a:pt x="115" y="163"/>
                      <a:pt x="115" y="165"/>
                    </a:cubicBezTo>
                    <a:cubicBezTo>
                      <a:pt x="114" y="167"/>
                      <a:pt x="116" y="173"/>
                      <a:pt x="123" y="170"/>
                    </a:cubicBezTo>
                    <a:cubicBezTo>
                      <a:pt x="129" y="166"/>
                      <a:pt x="132" y="169"/>
                      <a:pt x="129" y="162"/>
                    </a:cubicBezTo>
                    <a:cubicBezTo>
                      <a:pt x="126" y="156"/>
                      <a:pt x="124" y="149"/>
                      <a:pt x="126" y="145"/>
                    </a:cubicBezTo>
                    <a:cubicBezTo>
                      <a:pt x="129" y="140"/>
                      <a:pt x="137" y="139"/>
                      <a:pt x="134" y="134"/>
                    </a:cubicBezTo>
                    <a:cubicBezTo>
                      <a:pt x="131" y="129"/>
                      <a:pt x="125" y="120"/>
                      <a:pt x="127" y="118"/>
                    </a:cubicBezTo>
                    <a:cubicBezTo>
                      <a:pt x="129" y="117"/>
                      <a:pt x="141" y="111"/>
                      <a:pt x="141" y="115"/>
                    </a:cubicBezTo>
                    <a:cubicBezTo>
                      <a:pt x="140" y="119"/>
                      <a:pt x="134" y="124"/>
                      <a:pt x="136" y="126"/>
                    </a:cubicBezTo>
                    <a:cubicBezTo>
                      <a:pt x="138" y="128"/>
                      <a:pt x="136" y="138"/>
                      <a:pt x="144" y="136"/>
                    </a:cubicBezTo>
                    <a:cubicBezTo>
                      <a:pt x="152" y="133"/>
                      <a:pt x="157" y="127"/>
                      <a:pt x="163" y="122"/>
                    </a:cubicBezTo>
                    <a:cubicBezTo>
                      <a:pt x="169" y="116"/>
                      <a:pt x="169" y="111"/>
                      <a:pt x="171" y="106"/>
                    </a:cubicBezTo>
                    <a:cubicBezTo>
                      <a:pt x="173" y="101"/>
                      <a:pt x="176" y="103"/>
                      <a:pt x="177" y="98"/>
                    </a:cubicBezTo>
                    <a:cubicBezTo>
                      <a:pt x="178" y="94"/>
                      <a:pt x="176" y="88"/>
                      <a:pt x="175" y="84"/>
                    </a:cubicBezTo>
                    <a:cubicBezTo>
                      <a:pt x="175" y="80"/>
                      <a:pt x="176" y="76"/>
                      <a:pt x="176" y="71"/>
                    </a:cubicBezTo>
                    <a:cubicBezTo>
                      <a:pt x="176" y="66"/>
                      <a:pt x="178" y="67"/>
                      <a:pt x="173" y="61"/>
                    </a:cubicBezTo>
                    <a:cubicBezTo>
                      <a:pt x="169" y="56"/>
                      <a:pt x="166" y="50"/>
                      <a:pt x="164" y="48"/>
                    </a:cubicBezTo>
                    <a:cubicBezTo>
                      <a:pt x="161" y="46"/>
                      <a:pt x="160" y="45"/>
                      <a:pt x="160" y="40"/>
                    </a:cubicBezTo>
                    <a:cubicBezTo>
                      <a:pt x="160" y="34"/>
                      <a:pt x="158" y="35"/>
                      <a:pt x="155" y="31"/>
                    </a:cubicBezTo>
                    <a:cubicBezTo>
                      <a:pt x="151" y="27"/>
                      <a:pt x="146" y="29"/>
                      <a:pt x="152" y="25"/>
                    </a:cubicBezTo>
                    <a:cubicBezTo>
                      <a:pt x="158" y="22"/>
                      <a:pt x="156" y="17"/>
                      <a:pt x="156" y="15"/>
                    </a:cubicBezTo>
                    <a:cubicBezTo>
                      <a:pt x="156" y="14"/>
                      <a:pt x="156" y="5"/>
                      <a:pt x="158" y="9"/>
                    </a:cubicBezTo>
                    <a:cubicBezTo>
                      <a:pt x="160" y="13"/>
                      <a:pt x="166" y="17"/>
                      <a:pt x="169" y="19"/>
                    </a:cubicBezTo>
                    <a:cubicBezTo>
                      <a:pt x="171" y="21"/>
                      <a:pt x="174" y="19"/>
                      <a:pt x="174" y="16"/>
                    </a:cubicBezTo>
                    <a:cubicBezTo>
                      <a:pt x="174" y="12"/>
                      <a:pt x="169" y="11"/>
                      <a:pt x="169" y="11"/>
                    </a:cubicBezTo>
                    <a:cubicBezTo>
                      <a:pt x="169" y="11"/>
                      <a:pt x="159" y="6"/>
                      <a:pt x="165" y="5"/>
                    </a:cubicBezTo>
                    <a:cubicBezTo>
                      <a:pt x="172" y="5"/>
                      <a:pt x="178" y="0"/>
                      <a:pt x="177" y="6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0" name="Freeform 750"/>
              <p:cNvSpPr>
                <a:spLocks/>
              </p:cNvSpPr>
              <p:nvPr/>
            </p:nvSpPr>
            <p:spPr bwMode="auto">
              <a:xfrm>
                <a:off x="3122" y="806"/>
                <a:ext cx="154" cy="91"/>
              </a:xfrm>
              <a:custGeom>
                <a:avLst/>
                <a:gdLst>
                  <a:gd name="T0" fmla="*/ 195 w 257"/>
                  <a:gd name="T1" fmla="*/ 9 h 152"/>
                  <a:gd name="T2" fmla="*/ 188 w 257"/>
                  <a:gd name="T3" fmla="*/ 12 h 152"/>
                  <a:gd name="T4" fmla="*/ 176 w 257"/>
                  <a:gd name="T5" fmla="*/ 16 h 152"/>
                  <a:gd name="T6" fmla="*/ 159 w 257"/>
                  <a:gd name="T7" fmla="*/ 18 h 152"/>
                  <a:gd name="T8" fmla="*/ 133 w 257"/>
                  <a:gd name="T9" fmla="*/ 18 h 152"/>
                  <a:gd name="T10" fmla="*/ 112 w 257"/>
                  <a:gd name="T11" fmla="*/ 18 h 152"/>
                  <a:gd name="T12" fmla="*/ 103 w 257"/>
                  <a:gd name="T13" fmla="*/ 25 h 152"/>
                  <a:gd name="T14" fmla="*/ 91 w 257"/>
                  <a:gd name="T15" fmla="*/ 28 h 152"/>
                  <a:gd name="T16" fmla="*/ 75 w 257"/>
                  <a:gd name="T17" fmla="*/ 32 h 152"/>
                  <a:gd name="T18" fmla="*/ 66 w 257"/>
                  <a:gd name="T19" fmla="*/ 39 h 152"/>
                  <a:gd name="T20" fmla="*/ 56 w 257"/>
                  <a:gd name="T21" fmla="*/ 45 h 152"/>
                  <a:gd name="T22" fmla="*/ 50 w 257"/>
                  <a:gd name="T23" fmla="*/ 48 h 152"/>
                  <a:gd name="T24" fmla="*/ 47 w 257"/>
                  <a:gd name="T25" fmla="*/ 60 h 152"/>
                  <a:gd name="T26" fmla="*/ 32 w 257"/>
                  <a:gd name="T27" fmla="*/ 75 h 152"/>
                  <a:gd name="T28" fmla="*/ 38 w 257"/>
                  <a:gd name="T29" fmla="*/ 82 h 152"/>
                  <a:gd name="T30" fmla="*/ 21 w 257"/>
                  <a:gd name="T31" fmla="*/ 91 h 152"/>
                  <a:gd name="T32" fmla="*/ 10 w 257"/>
                  <a:gd name="T33" fmla="*/ 99 h 152"/>
                  <a:gd name="T34" fmla="*/ 21 w 257"/>
                  <a:gd name="T35" fmla="*/ 109 h 152"/>
                  <a:gd name="T36" fmla="*/ 3 w 257"/>
                  <a:gd name="T37" fmla="*/ 117 h 152"/>
                  <a:gd name="T38" fmla="*/ 21 w 257"/>
                  <a:gd name="T39" fmla="*/ 127 h 152"/>
                  <a:gd name="T40" fmla="*/ 41 w 257"/>
                  <a:gd name="T41" fmla="*/ 130 h 152"/>
                  <a:gd name="T42" fmla="*/ 53 w 257"/>
                  <a:gd name="T43" fmla="*/ 139 h 152"/>
                  <a:gd name="T44" fmla="*/ 78 w 257"/>
                  <a:gd name="T45" fmla="*/ 148 h 152"/>
                  <a:gd name="T46" fmla="*/ 109 w 257"/>
                  <a:gd name="T47" fmla="*/ 150 h 152"/>
                  <a:gd name="T48" fmla="*/ 122 w 257"/>
                  <a:gd name="T49" fmla="*/ 144 h 152"/>
                  <a:gd name="T50" fmla="*/ 106 w 257"/>
                  <a:gd name="T51" fmla="*/ 133 h 152"/>
                  <a:gd name="T52" fmla="*/ 87 w 257"/>
                  <a:gd name="T53" fmla="*/ 125 h 152"/>
                  <a:gd name="T54" fmla="*/ 77 w 257"/>
                  <a:gd name="T55" fmla="*/ 113 h 152"/>
                  <a:gd name="T56" fmla="*/ 67 w 257"/>
                  <a:gd name="T57" fmla="*/ 96 h 152"/>
                  <a:gd name="T58" fmla="*/ 82 w 257"/>
                  <a:gd name="T59" fmla="*/ 87 h 152"/>
                  <a:gd name="T60" fmla="*/ 90 w 257"/>
                  <a:gd name="T61" fmla="*/ 71 h 152"/>
                  <a:gd name="T62" fmla="*/ 103 w 257"/>
                  <a:gd name="T63" fmla="*/ 62 h 152"/>
                  <a:gd name="T64" fmla="*/ 110 w 257"/>
                  <a:gd name="T65" fmla="*/ 53 h 152"/>
                  <a:gd name="T66" fmla="*/ 125 w 257"/>
                  <a:gd name="T67" fmla="*/ 48 h 152"/>
                  <a:gd name="T68" fmla="*/ 138 w 257"/>
                  <a:gd name="T69" fmla="*/ 41 h 152"/>
                  <a:gd name="T70" fmla="*/ 159 w 257"/>
                  <a:gd name="T71" fmla="*/ 38 h 152"/>
                  <a:gd name="T72" fmla="*/ 168 w 257"/>
                  <a:gd name="T73" fmla="*/ 35 h 152"/>
                  <a:gd name="T74" fmla="*/ 180 w 257"/>
                  <a:gd name="T75" fmla="*/ 29 h 152"/>
                  <a:gd name="T76" fmla="*/ 198 w 257"/>
                  <a:gd name="T77" fmla="*/ 29 h 152"/>
                  <a:gd name="T78" fmla="*/ 220 w 257"/>
                  <a:gd name="T79" fmla="*/ 25 h 152"/>
                  <a:gd name="T80" fmla="*/ 234 w 257"/>
                  <a:gd name="T81" fmla="*/ 20 h 152"/>
                  <a:gd name="T82" fmla="*/ 247 w 257"/>
                  <a:gd name="T83" fmla="*/ 14 h 152"/>
                  <a:gd name="T84" fmla="*/ 236 w 257"/>
                  <a:gd name="T85" fmla="*/ 6 h 152"/>
                  <a:gd name="T86" fmla="*/ 219 w 257"/>
                  <a:gd name="T87" fmla="*/ 2 h 152"/>
                  <a:gd name="T88" fmla="*/ 207 w 257"/>
                  <a:gd name="T89" fmla="*/ 2 h 152"/>
                  <a:gd name="T90" fmla="*/ 195 w 257"/>
                  <a:gd name="T91" fmla="*/ 9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57" h="152">
                    <a:moveTo>
                      <a:pt x="195" y="9"/>
                    </a:moveTo>
                    <a:cubicBezTo>
                      <a:pt x="192" y="12"/>
                      <a:pt x="196" y="9"/>
                      <a:pt x="188" y="12"/>
                    </a:cubicBezTo>
                    <a:cubicBezTo>
                      <a:pt x="179" y="14"/>
                      <a:pt x="188" y="13"/>
                      <a:pt x="176" y="16"/>
                    </a:cubicBezTo>
                    <a:cubicBezTo>
                      <a:pt x="164" y="18"/>
                      <a:pt x="173" y="18"/>
                      <a:pt x="159" y="18"/>
                    </a:cubicBezTo>
                    <a:cubicBezTo>
                      <a:pt x="144" y="18"/>
                      <a:pt x="141" y="15"/>
                      <a:pt x="133" y="18"/>
                    </a:cubicBezTo>
                    <a:cubicBezTo>
                      <a:pt x="126" y="21"/>
                      <a:pt x="116" y="14"/>
                      <a:pt x="112" y="18"/>
                    </a:cubicBezTo>
                    <a:cubicBezTo>
                      <a:pt x="109" y="22"/>
                      <a:pt x="107" y="22"/>
                      <a:pt x="103" y="25"/>
                    </a:cubicBezTo>
                    <a:cubicBezTo>
                      <a:pt x="100" y="27"/>
                      <a:pt x="91" y="25"/>
                      <a:pt x="91" y="28"/>
                    </a:cubicBezTo>
                    <a:cubicBezTo>
                      <a:pt x="90" y="32"/>
                      <a:pt x="75" y="29"/>
                      <a:pt x="75" y="32"/>
                    </a:cubicBezTo>
                    <a:cubicBezTo>
                      <a:pt x="74" y="36"/>
                      <a:pt x="66" y="35"/>
                      <a:pt x="66" y="39"/>
                    </a:cubicBezTo>
                    <a:cubicBezTo>
                      <a:pt x="66" y="44"/>
                      <a:pt x="56" y="41"/>
                      <a:pt x="56" y="45"/>
                    </a:cubicBezTo>
                    <a:cubicBezTo>
                      <a:pt x="57" y="49"/>
                      <a:pt x="49" y="39"/>
                      <a:pt x="50" y="48"/>
                    </a:cubicBezTo>
                    <a:cubicBezTo>
                      <a:pt x="52" y="57"/>
                      <a:pt x="56" y="49"/>
                      <a:pt x="47" y="60"/>
                    </a:cubicBezTo>
                    <a:cubicBezTo>
                      <a:pt x="39" y="71"/>
                      <a:pt x="32" y="73"/>
                      <a:pt x="32" y="75"/>
                    </a:cubicBezTo>
                    <a:cubicBezTo>
                      <a:pt x="32" y="77"/>
                      <a:pt x="48" y="80"/>
                      <a:pt x="38" y="82"/>
                    </a:cubicBezTo>
                    <a:cubicBezTo>
                      <a:pt x="28" y="84"/>
                      <a:pt x="21" y="83"/>
                      <a:pt x="21" y="91"/>
                    </a:cubicBezTo>
                    <a:cubicBezTo>
                      <a:pt x="21" y="98"/>
                      <a:pt x="1" y="94"/>
                      <a:pt x="10" y="99"/>
                    </a:cubicBezTo>
                    <a:cubicBezTo>
                      <a:pt x="19" y="104"/>
                      <a:pt x="27" y="106"/>
                      <a:pt x="21" y="109"/>
                    </a:cubicBezTo>
                    <a:cubicBezTo>
                      <a:pt x="15" y="112"/>
                      <a:pt x="0" y="110"/>
                      <a:pt x="3" y="117"/>
                    </a:cubicBezTo>
                    <a:cubicBezTo>
                      <a:pt x="6" y="124"/>
                      <a:pt x="11" y="126"/>
                      <a:pt x="21" y="127"/>
                    </a:cubicBezTo>
                    <a:cubicBezTo>
                      <a:pt x="31" y="128"/>
                      <a:pt x="39" y="125"/>
                      <a:pt x="41" y="130"/>
                    </a:cubicBezTo>
                    <a:cubicBezTo>
                      <a:pt x="44" y="136"/>
                      <a:pt x="39" y="131"/>
                      <a:pt x="53" y="139"/>
                    </a:cubicBezTo>
                    <a:cubicBezTo>
                      <a:pt x="67" y="147"/>
                      <a:pt x="59" y="145"/>
                      <a:pt x="78" y="148"/>
                    </a:cubicBezTo>
                    <a:cubicBezTo>
                      <a:pt x="97" y="150"/>
                      <a:pt x="100" y="149"/>
                      <a:pt x="109" y="150"/>
                    </a:cubicBezTo>
                    <a:cubicBezTo>
                      <a:pt x="118" y="151"/>
                      <a:pt x="128" y="152"/>
                      <a:pt x="122" y="144"/>
                    </a:cubicBezTo>
                    <a:cubicBezTo>
                      <a:pt x="115" y="135"/>
                      <a:pt x="117" y="134"/>
                      <a:pt x="106" y="133"/>
                    </a:cubicBezTo>
                    <a:cubicBezTo>
                      <a:pt x="95" y="132"/>
                      <a:pt x="96" y="133"/>
                      <a:pt x="87" y="125"/>
                    </a:cubicBezTo>
                    <a:cubicBezTo>
                      <a:pt x="79" y="117"/>
                      <a:pt x="87" y="125"/>
                      <a:pt x="77" y="113"/>
                    </a:cubicBezTo>
                    <a:cubicBezTo>
                      <a:pt x="67" y="101"/>
                      <a:pt x="56" y="102"/>
                      <a:pt x="67" y="96"/>
                    </a:cubicBezTo>
                    <a:cubicBezTo>
                      <a:pt x="78" y="90"/>
                      <a:pt x="76" y="93"/>
                      <a:pt x="82" y="87"/>
                    </a:cubicBezTo>
                    <a:cubicBezTo>
                      <a:pt x="88" y="81"/>
                      <a:pt x="78" y="79"/>
                      <a:pt x="90" y="71"/>
                    </a:cubicBezTo>
                    <a:cubicBezTo>
                      <a:pt x="102" y="64"/>
                      <a:pt x="97" y="66"/>
                      <a:pt x="103" y="62"/>
                    </a:cubicBezTo>
                    <a:cubicBezTo>
                      <a:pt x="109" y="59"/>
                      <a:pt x="103" y="52"/>
                      <a:pt x="110" y="53"/>
                    </a:cubicBezTo>
                    <a:cubicBezTo>
                      <a:pt x="117" y="53"/>
                      <a:pt x="113" y="46"/>
                      <a:pt x="125" y="48"/>
                    </a:cubicBezTo>
                    <a:cubicBezTo>
                      <a:pt x="137" y="50"/>
                      <a:pt x="127" y="43"/>
                      <a:pt x="138" y="41"/>
                    </a:cubicBezTo>
                    <a:cubicBezTo>
                      <a:pt x="150" y="40"/>
                      <a:pt x="154" y="38"/>
                      <a:pt x="159" y="38"/>
                    </a:cubicBezTo>
                    <a:cubicBezTo>
                      <a:pt x="164" y="38"/>
                      <a:pt x="150" y="35"/>
                      <a:pt x="168" y="35"/>
                    </a:cubicBezTo>
                    <a:cubicBezTo>
                      <a:pt x="187" y="35"/>
                      <a:pt x="168" y="29"/>
                      <a:pt x="180" y="29"/>
                    </a:cubicBezTo>
                    <a:cubicBezTo>
                      <a:pt x="192" y="29"/>
                      <a:pt x="189" y="29"/>
                      <a:pt x="198" y="29"/>
                    </a:cubicBezTo>
                    <a:cubicBezTo>
                      <a:pt x="207" y="29"/>
                      <a:pt x="212" y="28"/>
                      <a:pt x="220" y="25"/>
                    </a:cubicBezTo>
                    <a:cubicBezTo>
                      <a:pt x="228" y="22"/>
                      <a:pt x="223" y="25"/>
                      <a:pt x="234" y="20"/>
                    </a:cubicBezTo>
                    <a:cubicBezTo>
                      <a:pt x="245" y="15"/>
                      <a:pt x="257" y="23"/>
                      <a:pt x="247" y="14"/>
                    </a:cubicBezTo>
                    <a:cubicBezTo>
                      <a:pt x="236" y="6"/>
                      <a:pt x="246" y="8"/>
                      <a:pt x="236" y="6"/>
                    </a:cubicBezTo>
                    <a:cubicBezTo>
                      <a:pt x="227" y="4"/>
                      <a:pt x="224" y="2"/>
                      <a:pt x="219" y="2"/>
                    </a:cubicBezTo>
                    <a:cubicBezTo>
                      <a:pt x="215" y="2"/>
                      <a:pt x="209" y="0"/>
                      <a:pt x="207" y="2"/>
                    </a:cubicBezTo>
                    <a:cubicBezTo>
                      <a:pt x="206" y="4"/>
                      <a:pt x="193" y="3"/>
                      <a:pt x="195" y="9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1" name="Freeform 751"/>
              <p:cNvSpPr>
                <a:spLocks/>
              </p:cNvSpPr>
              <p:nvPr/>
            </p:nvSpPr>
            <p:spPr bwMode="auto">
              <a:xfrm>
                <a:off x="3101" y="908"/>
                <a:ext cx="27" cy="14"/>
              </a:xfrm>
              <a:custGeom>
                <a:avLst/>
                <a:gdLst>
                  <a:gd name="T0" fmla="*/ 5 w 45"/>
                  <a:gd name="T1" fmla="*/ 8 h 23"/>
                  <a:gd name="T2" fmla="*/ 7 w 45"/>
                  <a:gd name="T3" fmla="*/ 15 h 23"/>
                  <a:gd name="T4" fmla="*/ 11 w 45"/>
                  <a:gd name="T5" fmla="*/ 19 h 23"/>
                  <a:gd name="T6" fmla="*/ 18 w 45"/>
                  <a:gd name="T7" fmla="*/ 21 h 23"/>
                  <a:gd name="T8" fmla="*/ 25 w 45"/>
                  <a:gd name="T9" fmla="*/ 19 h 23"/>
                  <a:gd name="T10" fmla="*/ 30 w 45"/>
                  <a:gd name="T11" fmla="*/ 16 h 23"/>
                  <a:gd name="T12" fmla="*/ 38 w 45"/>
                  <a:gd name="T13" fmla="*/ 14 h 23"/>
                  <a:gd name="T14" fmla="*/ 40 w 45"/>
                  <a:gd name="T15" fmla="*/ 7 h 23"/>
                  <a:gd name="T16" fmla="*/ 31 w 45"/>
                  <a:gd name="T17" fmla="*/ 4 h 23"/>
                  <a:gd name="T18" fmla="*/ 21 w 45"/>
                  <a:gd name="T19" fmla="*/ 1 h 23"/>
                  <a:gd name="T20" fmla="*/ 12 w 45"/>
                  <a:gd name="T21" fmla="*/ 1 h 23"/>
                  <a:gd name="T22" fmla="*/ 6 w 45"/>
                  <a:gd name="T23" fmla="*/ 3 h 23"/>
                  <a:gd name="T24" fmla="*/ 5 w 45"/>
                  <a:gd name="T25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5" h="23">
                    <a:moveTo>
                      <a:pt x="5" y="8"/>
                    </a:moveTo>
                    <a:cubicBezTo>
                      <a:pt x="6" y="11"/>
                      <a:pt x="6" y="13"/>
                      <a:pt x="7" y="15"/>
                    </a:cubicBezTo>
                    <a:cubicBezTo>
                      <a:pt x="7" y="17"/>
                      <a:pt x="7" y="17"/>
                      <a:pt x="11" y="19"/>
                    </a:cubicBezTo>
                    <a:cubicBezTo>
                      <a:pt x="15" y="21"/>
                      <a:pt x="16" y="23"/>
                      <a:pt x="18" y="21"/>
                    </a:cubicBezTo>
                    <a:cubicBezTo>
                      <a:pt x="20" y="19"/>
                      <a:pt x="20" y="19"/>
                      <a:pt x="25" y="19"/>
                    </a:cubicBezTo>
                    <a:cubicBezTo>
                      <a:pt x="30" y="20"/>
                      <a:pt x="24" y="18"/>
                      <a:pt x="30" y="16"/>
                    </a:cubicBezTo>
                    <a:cubicBezTo>
                      <a:pt x="36" y="15"/>
                      <a:pt x="36" y="17"/>
                      <a:pt x="38" y="14"/>
                    </a:cubicBezTo>
                    <a:cubicBezTo>
                      <a:pt x="41" y="10"/>
                      <a:pt x="45" y="9"/>
                      <a:pt x="40" y="7"/>
                    </a:cubicBezTo>
                    <a:cubicBezTo>
                      <a:pt x="36" y="5"/>
                      <a:pt x="33" y="4"/>
                      <a:pt x="31" y="4"/>
                    </a:cubicBezTo>
                    <a:cubicBezTo>
                      <a:pt x="29" y="4"/>
                      <a:pt x="26" y="0"/>
                      <a:pt x="21" y="1"/>
                    </a:cubicBezTo>
                    <a:cubicBezTo>
                      <a:pt x="17" y="1"/>
                      <a:pt x="14" y="0"/>
                      <a:pt x="12" y="1"/>
                    </a:cubicBezTo>
                    <a:cubicBezTo>
                      <a:pt x="10" y="2"/>
                      <a:pt x="7" y="1"/>
                      <a:pt x="6" y="3"/>
                    </a:cubicBezTo>
                    <a:cubicBezTo>
                      <a:pt x="5" y="5"/>
                      <a:pt x="0" y="4"/>
                      <a:pt x="5" y="8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2" name="Freeform 752"/>
              <p:cNvSpPr>
                <a:spLocks/>
              </p:cNvSpPr>
              <p:nvPr/>
            </p:nvSpPr>
            <p:spPr bwMode="auto">
              <a:xfrm>
                <a:off x="3438" y="756"/>
                <a:ext cx="106" cy="33"/>
              </a:xfrm>
              <a:custGeom>
                <a:avLst/>
                <a:gdLst>
                  <a:gd name="T0" fmla="*/ 21 w 176"/>
                  <a:gd name="T1" fmla="*/ 9 h 54"/>
                  <a:gd name="T2" fmla="*/ 19 w 176"/>
                  <a:gd name="T3" fmla="*/ 15 h 54"/>
                  <a:gd name="T4" fmla="*/ 11 w 176"/>
                  <a:gd name="T5" fmla="*/ 20 h 54"/>
                  <a:gd name="T6" fmla="*/ 14 w 176"/>
                  <a:gd name="T7" fmla="*/ 28 h 54"/>
                  <a:gd name="T8" fmla="*/ 29 w 176"/>
                  <a:gd name="T9" fmla="*/ 35 h 54"/>
                  <a:gd name="T10" fmla="*/ 38 w 176"/>
                  <a:gd name="T11" fmla="*/ 29 h 54"/>
                  <a:gd name="T12" fmla="*/ 46 w 176"/>
                  <a:gd name="T13" fmla="*/ 29 h 54"/>
                  <a:gd name="T14" fmla="*/ 55 w 176"/>
                  <a:gd name="T15" fmla="*/ 27 h 54"/>
                  <a:gd name="T16" fmla="*/ 61 w 176"/>
                  <a:gd name="T17" fmla="*/ 26 h 54"/>
                  <a:gd name="T18" fmla="*/ 51 w 176"/>
                  <a:gd name="T19" fmla="*/ 35 h 54"/>
                  <a:gd name="T20" fmla="*/ 76 w 176"/>
                  <a:gd name="T21" fmla="*/ 40 h 54"/>
                  <a:gd name="T22" fmla="*/ 100 w 176"/>
                  <a:gd name="T23" fmla="*/ 47 h 54"/>
                  <a:gd name="T24" fmla="*/ 109 w 176"/>
                  <a:gd name="T25" fmla="*/ 49 h 54"/>
                  <a:gd name="T26" fmla="*/ 125 w 176"/>
                  <a:gd name="T27" fmla="*/ 49 h 54"/>
                  <a:gd name="T28" fmla="*/ 149 w 176"/>
                  <a:gd name="T29" fmla="*/ 50 h 54"/>
                  <a:gd name="T30" fmla="*/ 167 w 176"/>
                  <a:gd name="T31" fmla="*/ 51 h 54"/>
                  <a:gd name="T32" fmla="*/ 167 w 176"/>
                  <a:gd name="T33" fmla="*/ 44 h 54"/>
                  <a:gd name="T34" fmla="*/ 155 w 176"/>
                  <a:gd name="T35" fmla="*/ 40 h 54"/>
                  <a:gd name="T36" fmla="*/ 150 w 176"/>
                  <a:gd name="T37" fmla="*/ 30 h 54"/>
                  <a:gd name="T38" fmla="*/ 150 w 176"/>
                  <a:gd name="T39" fmla="*/ 26 h 54"/>
                  <a:gd name="T40" fmla="*/ 131 w 176"/>
                  <a:gd name="T41" fmla="*/ 21 h 54"/>
                  <a:gd name="T42" fmla="*/ 123 w 176"/>
                  <a:gd name="T43" fmla="*/ 25 h 54"/>
                  <a:gd name="T44" fmla="*/ 117 w 176"/>
                  <a:gd name="T45" fmla="*/ 29 h 54"/>
                  <a:gd name="T46" fmla="*/ 111 w 176"/>
                  <a:gd name="T47" fmla="*/ 22 h 54"/>
                  <a:gd name="T48" fmla="*/ 92 w 176"/>
                  <a:gd name="T49" fmla="*/ 20 h 54"/>
                  <a:gd name="T50" fmla="*/ 94 w 176"/>
                  <a:gd name="T51" fmla="*/ 12 h 54"/>
                  <a:gd name="T52" fmla="*/ 88 w 176"/>
                  <a:gd name="T53" fmla="*/ 9 h 54"/>
                  <a:gd name="T54" fmla="*/ 68 w 176"/>
                  <a:gd name="T55" fmla="*/ 6 h 54"/>
                  <a:gd name="T56" fmla="*/ 59 w 176"/>
                  <a:gd name="T57" fmla="*/ 2 h 54"/>
                  <a:gd name="T58" fmla="*/ 48 w 176"/>
                  <a:gd name="T59" fmla="*/ 2 h 54"/>
                  <a:gd name="T60" fmla="*/ 37 w 176"/>
                  <a:gd name="T61" fmla="*/ 6 h 54"/>
                  <a:gd name="T62" fmla="*/ 26 w 176"/>
                  <a:gd name="T63" fmla="*/ 7 h 54"/>
                  <a:gd name="T64" fmla="*/ 21 w 176"/>
                  <a:gd name="T65" fmla="*/ 9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6" h="54">
                    <a:moveTo>
                      <a:pt x="21" y="9"/>
                    </a:moveTo>
                    <a:cubicBezTo>
                      <a:pt x="24" y="13"/>
                      <a:pt x="17" y="11"/>
                      <a:pt x="19" y="15"/>
                    </a:cubicBezTo>
                    <a:cubicBezTo>
                      <a:pt x="21" y="19"/>
                      <a:pt x="7" y="17"/>
                      <a:pt x="11" y="20"/>
                    </a:cubicBezTo>
                    <a:cubicBezTo>
                      <a:pt x="15" y="24"/>
                      <a:pt x="0" y="20"/>
                      <a:pt x="14" y="28"/>
                    </a:cubicBezTo>
                    <a:cubicBezTo>
                      <a:pt x="29" y="35"/>
                      <a:pt x="27" y="35"/>
                      <a:pt x="29" y="35"/>
                    </a:cubicBezTo>
                    <a:cubicBezTo>
                      <a:pt x="31" y="35"/>
                      <a:pt x="38" y="26"/>
                      <a:pt x="38" y="29"/>
                    </a:cubicBezTo>
                    <a:cubicBezTo>
                      <a:pt x="38" y="32"/>
                      <a:pt x="45" y="27"/>
                      <a:pt x="46" y="29"/>
                    </a:cubicBezTo>
                    <a:cubicBezTo>
                      <a:pt x="47" y="31"/>
                      <a:pt x="54" y="26"/>
                      <a:pt x="55" y="27"/>
                    </a:cubicBezTo>
                    <a:cubicBezTo>
                      <a:pt x="55" y="28"/>
                      <a:pt x="64" y="18"/>
                      <a:pt x="61" y="26"/>
                    </a:cubicBezTo>
                    <a:cubicBezTo>
                      <a:pt x="59" y="33"/>
                      <a:pt x="38" y="30"/>
                      <a:pt x="51" y="35"/>
                    </a:cubicBezTo>
                    <a:cubicBezTo>
                      <a:pt x="65" y="40"/>
                      <a:pt x="66" y="35"/>
                      <a:pt x="76" y="40"/>
                    </a:cubicBezTo>
                    <a:cubicBezTo>
                      <a:pt x="86" y="45"/>
                      <a:pt x="91" y="46"/>
                      <a:pt x="100" y="47"/>
                    </a:cubicBezTo>
                    <a:cubicBezTo>
                      <a:pt x="109" y="49"/>
                      <a:pt x="97" y="48"/>
                      <a:pt x="109" y="49"/>
                    </a:cubicBezTo>
                    <a:cubicBezTo>
                      <a:pt x="122" y="50"/>
                      <a:pt x="104" y="46"/>
                      <a:pt x="125" y="49"/>
                    </a:cubicBezTo>
                    <a:cubicBezTo>
                      <a:pt x="146" y="52"/>
                      <a:pt x="137" y="50"/>
                      <a:pt x="149" y="50"/>
                    </a:cubicBezTo>
                    <a:cubicBezTo>
                      <a:pt x="161" y="50"/>
                      <a:pt x="164" y="54"/>
                      <a:pt x="167" y="51"/>
                    </a:cubicBezTo>
                    <a:cubicBezTo>
                      <a:pt x="170" y="48"/>
                      <a:pt x="176" y="44"/>
                      <a:pt x="167" y="44"/>
                    </a:cubicBezTo>
                    <a:cubicBezTo>
                      <a:pt x="158" y="44"/>
                      <a:pt x="161" y="46"/>
                      <a:pt x="155" y="40"/>
                    </a:cubicBezTo>
                    <a:cubicBezTo>
                      <a:pt x="149" y="33"/>
                      <a:pt x="146" y="31"/>
                      <a:pt x="150" y="30"/>
                    </a:cubicBezTo>
                    <a:cubicBezTo>
                      <a:pt x="154" y="30"/>
                      <a:pt x="160" y="29"/>
                      <a:pt x="150" y="26"/>
                    </a:cubicBezTo>
                    <a:cubicBezTo>
                      <a:pt x="139" y="22"/>
                      <a:pt x="134" y="19"/>
                      <a:pt x="131" y="21"/>
                    </a:cubicBezTo>
                    <a:cubicBezTo>
                      <a:pt x="127" y="24"/>
                      <a:pt x="125" y="22"/>
                      <a:pt x="123" y="25"/>
                    </a:cubicBezTo>
                    <a:cubicBezTo>
                      <a:pt x="120" y="29"/>
                      <a:pt x="119" y="36"/>
                      <a:pt x="117" y="29"/>
                    </a:cubicBezTo>
                    <a:cubicBezTo>
                      <a:pt x="114" y="22"/>
                      <a:pt x="122" y="21"/>
                      <a:pt x="111" y="22"/>
                    </a:cubicBezTo>
                    <a:cubicBezTo>
                      <a:pt x="100" y="22"/>
                      <a:pt x="100" y="22"/>
                      <a:pt x="92" y="20"/>
                    </a:cubicBezTo>
                    <a:cubicBezTo>
                      <a:pt x="83" y="18"/>
                      <a:pt x="91" y="12"/>
                      <a:pt x="94" y="12"/>
                    </a:cubicBezTo>
                    <a:cubicBezTo>
                      <a:pt x="97" y="12"/>
                      <a:pt x="99" y="10"/>
                      <a:pt x="88" y="9"/>
                    </a:cubicBezTo>
                    <a:cubicBezTo>
                      <a:pt x="76" y="7"/>
                      <a:pt x="73" y="7"/>
                      <a:pt x="68" y="6"/>
                    </a:cubicBezTo>
                    <a:cubicBezTo>
                      <a:pt x="64" y="6"/>
                      <a:pt x="63" y="2"/>
                      <a:pt x="59" y="2"/>
                    </a:cubicBezTo>
                    <a:cubicBezTo>
                      <a:pt x="56" y="2"/>
                      <a:pt x="51" y="0"/>
                      <a:pt x="48" y="2"/>
                    </a:cubicBezTo>
                    <a:cubicBezTo>
                      <a:pt x="45" y="5"/>
                      <a:pt x="40" y="3"/>
                      <a:pt x="37" y="6"/>
                    </a:cubicBezTo>
                    <a:cubicBezTo>
                      <a:pt x="35" y="8"/>
                      <a:pt x="27" y="5"/>
                      <a:pt x="26" y="7"/>
                    </a:cubicBezTo>
                    <a:cubicBezTo>
                      <a:pt x="25" y="9"/>
                      <a:pt x="16" y="3"/>
                      <a:pt x="21" y="9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3" name="Freeform 753"/>
              <p:cNvSpPr>
                <a:spLocks/>
              </p:cNvSpPr>
              <p:nvPr/>
            </p:nvSpPr>
            <p:spPr bwMode="auto">
              <a:xfrm>
                <a:off x="3545" y="777"/>
                <a:ext cx="59" cy="21"/>
              </a:xfrm>
              <a:custGeom>
                <a:avLst/>
                <a:gdLst>
                  <a:gd name="T0" fmla="*/ 8 w 98"/>
                  <a:gd name="T1" fmla="*/ 7 h 34"/>
                  <a:gd name="T2" fmla="*/ 8 w 98"/>
                  <a:gd name="T3" fmla="*/ 13 h 34"/>
                  <a:gd name="T4" fmla="*/ 3 w 98"/>
                  <a:gd name="T5" fmla="*/ 17 h 34"/>
                  <a:gd name="T6" fmla="*/ 6 w 98"/>
                  <a:gd name="T7" fmla="*/ 24 h 34"/>
                  <a:gd name="T8" fmla="*/ 5 w 98"/>
                  <a:gd name="T9" fmla="*/ 31 h 34"/>
                  <a:gd name="T10" fmla="*/ 18 w 98"/>
                  <a:gd name="T11" fmla="*/ 33 h 34"/>
                  <a:gd name="T12" fmla="*/ 33 w 98"/>
                  <a:gd name="T13" fmla="*/ 29 h 34"/>
                  <a:gd name="T14" fmla="*/ 44 w 98"/>
                  <a:gd name="T15" fmla="*/ 27 h 34"/>
                  <a:gd name="T16" fmla="*/ 64 w 98"/>
                  <a:gd name="T17" fmla="*/ 27 h 34"/>
                  <a:gd name="T18" fmla="*/ 76 w 98"/>
                  <a:gd name="T19" fmla="*/ 27 h 34"/>
                  <a:gd name="T20" fmla="*/ 87 w 98"/>
                  <a:gd name="T21" fmla="*/ 23 h 34"/>
                  <a:gd name="T22" fmla="*/ 92 w 98"/>
                  <a:gd name="T23" fmla="*/ 18 h 34"/>
                  <a:gd name="T24" fmla="*/ 79 w 98"/>
                  <a:gd name="T25" fmla="*/ 15 h 34"/>
                  <a:gd name="T26" fmla="*/ 64 w 98"/>
                  <a:gd name="T27" fmla="*/ 12 h 34"/>
                  <a:gd name="T28" fmla="*/ 52 w 98"/>
                  <a:gd name="T29" fmla="*/ 7 h 34"/>
                  <a:gd name="T30" fmla="*/ 40 w 98"/>
                  <a:gd name="T31" fmla="*/ 11 h 34"/>
                  <a:gd name="T32" fmla="*/ 36 w 98"/>
                  <a:gd name="T33" fmla="*/ 14 h 34"/>
                  <a:gd name="T34" fmla="*/ 33 w 98"/>
                  <a:gd name="T35" fmla="*/ 2 h 34"/>
                  <a:gd name="T36" fmla="*/ 22 w 98"/>
                  <a:gd name="T37" fmla="*/ 4 h 34"/>
                  <a:gd name="T38" fmla="*/ 14 w 98"/>
                  <a:gd name="T39" fmla="*/ 4 h 34"/>
                  <a:gd name="T40" fmla="*/ 8 w 98"/>
                  <a:gd name="T41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8" h="34">
                    <a:moveTo>
                      <a:pt x="8" y="7"/>
                    </a:moveTo>
                    <a:cubicBezTo>
                      <a:pt x="10" y="11"/>
                      <a:pt x="8" y="11"/>
                      <a:pt x="8" y="13"/>
                    </a:cubicBezTo>
                    <a:cubicBezTo>
                      <a:pt x="9" y="15"/>
                      <a:pt x="0" y="14"/>
                      <a:pt x="3" y="17"/>
                    </a:cubicBezTo>
                    <a:cubicBezTo>
                      <a:pt x="5" y="20"/>
                      <a:pt x="7" y="21"/>
                      <a:pt x="6" y="24"/>
                    </a:cubicBezTo>
                    <a:cubicBezTo>
                      <a:pt x="5" y="26"/>
                      <a:pt x="2" y="30"/>
                      <a:pt x="5" y="31"/>
                    </a:cubicBezTo>
                    <a:cubicBezTo>
                      <a:pt x="9" y="33"/>
                      <a:pt x="12" y="34"/>
                      <a:pt x="18" y="33"/>
                    </a:cubicBezTo>
                    <a:cubicBezTo>
                      <a:pt x="25" y="32"/>
                      <a:pt x="26" y="30"/>
                      <a:pt x="33" y="29"/>
                    </a:cubicBezTo>
                    <a:cubicBezTo>
                      <a:pt x="41" y="28"/>
                      <a:pt x="33" y="27"/>
                      <a:pt x="44" y="27"/>
                    </a:cubicBezTo>
                    <a:cubicBezTo>
                      <a:pt x="56" y="27"/>
                      <a:pt x="52" y="28"/>
                      <a:pt x="64" y="27"/>
                    </a:cubicBezTo>
                    <a:cubicBezTo>
                      <a:pt x="75" y="27"/>
                      <a:pt x="69" y="29"/>
                      <a:pt x="76" y="27"/>
                    </a:cubicBezTo>
                    <a:cubicBezTo>
                      <a:pt x="84" y="24"/>
                      <a:pt x="81" y="25"/>
                      <a:pt x="87" y="23"/>
                    </a:cubicBezTo>
                    <a:cubicBezTo>
                      <a:pt x="94" y="21"/>
                      <a:pt x="98" y="21"/>
                      <a:pt x="92" y="18"/>
                    </a:cubicBezTo>
                    <a:cubicBezTo>
                      <a:pt x="86" y="16"/>
                      <a:pt x="88" y="15"/>
                      <a:pt x="79" y="15"/>
                    </a:cubicBezTo>
                    <a:cubicBezTo>
                      <a:pt x="71" y="15"/>
                      <a:pt x="70" y="13"/>
                      <a:pt x="64" y="12"/>
                    </a:cubicBezTo>
                    <a:cubicBezTo>
                      <a:pt x="59" y="10"/>
                      <a:pt x="58" y="7"/>
                      <a:pt x="52" y="7"/>
                    </a:cubicBezTo>
                    <a:cubicBezTo>
                      <a:pt x="46" y="8"/>
                      <a:pt x="42" y="7"/>
                      <a:pt x="40" y="11"/>
                    </a:cubicBezTo>
                    <a:cubicBezTo>
                      <a:pt x="38" y="14"/>
                      <a:pt x="36" y="20"/>
                      <a:pt x="36" y="14"/>
                    </a:cubicBezTo>
                    <a:cubicBezTo>
                      <a:pt x="35" y="9"/>
                      <a:pt x="43" y="4"/>
                      <a:pt x="33" y="2"/>
                    </a:cubicBezTo>
                    <a:cubicBezTo>
                      <a:pt x="24" y="0"/>
                      <a:pt x="27" y="2"/>
                      <a:pt x="22" y="4"/>
                    </a:cubicBezTo>
                    <a:cubicBezTo>
                      <a:pt x="18" y="5"/>
                      <a:pt x="19" y="5"/>
                      <a:pt x="14" y="4"/>
                    </a:cubicBezTo>
                    <a:cubicBezTo>
                      <a:pt x="8" y="4"/>
                      <a:pt x="5" y="3"/>
                      <a:pt x="8" y="7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4" name="Freeform 754"/>
              <p:cNvSpPr>
                <a:spLocks/>
              </p:cNvSpPr>
              <p:nvPr/>
            </p:nvSpPr>
            <p:spPr bwMode="auto">
              <a:xfrm>
                <a:off x="3954" y="815"/>
                <a:ext cx="97" cy="27"/>
              </a:xfrm>
              <a:custGeom>
                <a:avLst/>
                <a:gdLst>
                  <a:gd name="T0" fmla="*/ 9 w 163"/>
                  <a:gd name="T1" fmla="*/ 16 h 45"/>
                  <a:gd name="T2" fmla="*/ 31 w 163"/>
                  <a:gd name="T3" fmla="*/ 31 h 45"/>
                  <a:gd name="T4" fmla="*/ 62 w 163"/>
                  <a:gd name="T5" fmla="*/ 39 h 45"/>
                  <a:gd name="T6" fmla="*/ 80 w 163"/>
                  <a:gd name="T7" fmla="*/ 36 h 45"/>
                  <a:gd name="T8" fmla="*/ 100 w 163"/>
                  <a:gd name="T9" fmla="*/ 29 h 45"/>
                  <a:gd name="T10" fmla="*/ 118 w 163"/>
                  <a:gd name="T11" fmla="*/ 32 h 45"/>
                  <a:gd name="T12" fmla="*/ 138 w 163"/>
                  <a:gd name="T13" fmla="*/ 34 h 45"/>
                  <a:gd name="T14" fmla="*/ 144 w 163"/>
                  <a:gd name="T15" fmla="*/ 19 h 45"/>
                  <a:gd name="T16" fmla="*/ 108 w 163"/>
                  <a:gd name="T17" fmla="*/ 9 h 45"/>
                  <a:gd name="T18" fmla="*/ 104 w 163"/>
                  <a:gd name="T19" fmla="*/ 19 h 45"/>
                  <a:gd name="T20" fmla="*/ 87 w 163"/>
                  <a:gd name="T21" fmla="*/ 11 h 45"/>
                  <a:gd name="T22" fmla="*/ 63 w 163"/>
                  <a:gd name="T23" fmla="*/ 7 h 45"/>
                  <a:gd name="T24" fmla="*/ 65 w 163"/>
                  <a:gd name="T25" fmla="*/ 19 h 45"/>
                  <a:gd name="T26" fmla="*/ 48 w 163"/>
                  <a:gd name="T27" fmla="*/ 11 h 45"/>
                  <a:gd name="T28" fmla="*/ 30 w 163"/>
                  <a:gd name="T29" fmla="*/ 6 h 45"/>
                  <a:gd name="T30" fmla="*/ 9 w 163"/>
                  <a:gd name="T31" fmla="*/ 16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3" h="45">
                    <a:moveTo>
                      <a:pt x="9" y="16"/>
                    </a:moveTo>
                    <a:cubicBezTo>
                      <a:pt x="16" y="21"/>
                      <a:pt x="10" y="21"/>
                      <a:pt x="31" y="31"/>
                    </a:cubicBezTo>
                    <a:cubicBezTo>
                      <a:pt x="51" y="40"/>
                      <a:pt x="47" y="33"/>
                      <a:pt x="62" y="39"/>
                    </a:cubicBezTo>
                    <a:cubicBezTo>
                      <a:pt x="78" y="45"/>
                      <a:pt x="73" y="36"/>
                      <a:pt x="80" y="36"/>
                    </a:cubicBezTo>
                    <a:cubicBezTo>
                      <a:pt x="86" y="36"/>
                      <a:pt x="91" y="26"/>
                      <a:pt x="100" y="29"/>
                    </a:cubicBezTo>
                    <a:cubicBezTo>
                      <a:pt x="110" y="31"/>
                      <a:pt x="107" y="26"/>
                      <a:pt x="118" y="32"/>
                    </a:cubicBezTo>
                    <a:cubicBezTo>
                      <a:pt x="129" y="37"/>
                      <a:pt x="132" y="35"/>
                      <a:pt x="138" y="34"/>
                    </a:cubicBezTo>
                    <a:cubicBezTo>
                      <a:pt x="143" y="33"/>
                      <a:pt x="163" y="29"/>
                      <a:pt x="144" y="19"/>
                    </a:cubicBezTo>
                    <a:cubicBezTo>
                      <a:pt x="125" y="10"/>
                      <a:pt x="108" y="2"/>
                      <a:pt x="108" y="9"/>
                    </a:cubicBezTo>
                    <a:cubicBezTo>
                      <a:pt x="107" y="16"/>
                      <a:pt x="115" y="23"/>
                      <a:pt x="104" y="19"/>
                    </a:cubicBezTo>
                    <a:cubicBezTo>
                      <a:pt x="94" y="16"/>
                      <a:pt x="103" y="16"/>
                      <a:pt x="87" y="11"/>
                    </a:cubicBezTo>
                    <a:cubicBezTo>
                      <a:pt x="71" y="6"/>
                      <a:pt x="63" y="0"/>
                      <a:pt x="63" y="7"/>
                    </a:cubicBezTo>
                    <a:cubicBezTo>
                      <a:pt x="63" y="13"/>
                      <a:pt x="76" y="25"/>
                      <a:pt x="65" y="19"/>
                    </a:cubicBezTo>
                    <a:cubicBezTo>
                      <a:pt x="54" y="14"/>
                      <a:pt x="57" y="11"/>
                      <a:pt x="48" y="11"/>
                    </a:cubicBezTo>
                    <a:cubicBezTo>
                      <a:pt x="40" y="11"/>
                      <a:pt x="32" y="6"/>
                      <a:pt x="30" y="6"/>
                    </a:cubicBezTo>
                    <a:cubicBezTo>
                      <a:pt x="27" y="6"/>
                      <a:pt x="0" y="4"/>
                      <a:pt x="9" y="16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5" name="Freeform 755"/>
              <p:cNvSpPr>
                <a:spLocks/>
              </p:cNvSpPr>
              <p:nvPr/>
            </p:nvSpPr>
            <p:spPr bwMode="auto">
              <a:xfrm>
                <a:off x="4053" y="823"/>
                <a:ext cx="57" cy="15"/>
              </a:xfrm>
              <a:custGeom>
                <a:avLst/>
                <a:gdLst>
                  <a:gd name="T0" fmla="*/ 8 w 95"/>
                  <a:gd name="T1" fmla="*/ 14 h 25"/>
                  <a:gd name="T2" fmla="*/ 24 w 95"/>
                  <a:gd name="T3" fmla="*/ 18 h 25"/>
                  <a:gd name="T4" fmla="*/ 39 w 95"/>
                  <a:gd name="T5" fmla="*/ 22 h 25"/>
                  <a:gd name="T6" fmla="*/ 52 w 95"/>
                  <a:gd name="T7" fmla="*/ 22 h 25"/>
                  <a:gd name="T8" fmla="*/ 63 w 95"/>
                  <a:gd name="T9" fmla="*/ 22 h 25"/>
                  <a:gd name="T10" fmla="*/ 78 w 95"/>
                  <a:gd name="T11" fmla="*/ 23 h 25"/>
                  <a:gd name="T12" fmla="*/ 92 w 95"/>
                  <a:gd name="T13" fmla="*/ 23 h 25"/>
                  <a:gd name="T14" fmla="*/ 88 w 95"/>
                  <a:gd name="T15" fmla="*/ 16 h 25"/>
                  <a:gd name="T16" fmla="*/ 73 w 95"/>
                  <a:gd name="T17" fmla="*/ 14 h 25"/>
                  <a:gd name="T18" fmla="*/ 57 w 95"/>
                  <a:gd name="T19" fmla="*/ 13 h 25"/>
                  <a:gd name="T20" fmla="*/ 50 w 95"/>
                  <a:gd name="T21" fmla="*/ 14 h 25"/>
                  <a:gd name="T22" fmla="*/ 38 w 95"/>
                  <a:gd name="T23" fmla="*/ 10 h 25"/>
                  <a:gd name="T24" fmla="*/ 26 w 95"/>
                  <a:gd name="T25" fmla="*/ 10 h 25"/>
                  <a:gd name="T26" fmla="*/ 20 w 95"/>
                  <a:gd name="T27" fmla="*/ 10 h 25"/>
                  <a:gd name="T28" fmla="*/ 11 w 95"/>
                  <a:gd name="T29" fmla="*/ 8 h 25"/>
                  <a:gd name="T30" fmla="*/ 1 w 95"/>
                  <a:gd name="T31" fmla="*/ 1 h 25"/>
                  <a:gd name="T32" fmla="*/ 3 w 95"/>
                  <a:gd name="T33" fmla="*/ 10 h 25"/>
                  <a:gd name="T34" fmla="*/ 8 w 95"/>
                  <a:gd name="T35" fmla="*/ 1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5" h="25">
                    <a:moveTo>
                      <a:pt x="8" y="14"/>
                    </a:moveTo>
                    <a:cubicBezTo>
                      <a:pt x="12" y="17"/>
                      <a:pt x="17" y="15"/>
                      <a:pt x="24" y="18"/>
                    </a:cubicBezTo>
                    <a:cubicBezTo>
                      <a:pt x="31" y="21"/>
                      <a:pt x="31" y="21"/>
                      <a:pt x="39" y="22"/>
                    </a:cubicBezTo>
                    <a:cubicBezTo>
                      <a:pt x="47" y="22"/>
                      <a:pt x="47" y="20"/>
                      <a:pt x="52" y="22"/>
                    </a:cubicBezTo>
                    <a:cubicBezTo>
                      <a:pt x="58" y="23"/>
                      <a:pt x="51" y="20"/>
                      <a:pt x="63" y="22"/>
                    </a:cubicBezTo>
                    <a:cubicBezTo>
                      <a:pt x="74" y="23"/>
                      <a:pt x="71" y="23"/>
                      <a:pt x="78" y="23"/>
                    </a:cubicBezTo>
                    <a:cubicBezTo>
                      <a:pt x="86" y="23"/>
                      <a:pt x="90" y="25"/>
                      <a:pt x="92" y="23"/>
                    </a:cubicBezTo>
                    <a:cubicBezTo>
                      <a:pt x="94" y="22"/>
                      <a:pt x="95" y="16"/>
                      <a:pt x="88" y="16"/>
                    </a:cubicBezTo>
                    <a:cubicBezTo>
                      <a:pt x="80" y="16"/>
                      <a:pt x="77" y="14"/>
                      <a:pt x="73" y="14"/>
                    </a:cubicBezTo>
                    <a:cubicBezTo>
                      <a:pt x="68" y="14"/>
                      <a:pt x="60" y="13"/>
                      <a:pt x="57" y="13"/>
                    </a:cubicBezTo>
                    <a:cubicBezTo>
                      <a:pt x="54" y="13"/>
                      <a:pt x="55" y="15"/>
                      <a:pt x="50" y="14"/>
                    </a:cubicBezTo>
                    <a:cubicBezTo>
                      <a:pt x="44" y="13"/>
                      <a:pt x="41" y="10"/>
                      <a:pt x="38" y="10"/>
                    </a:cubicBezTo>
                    <a:cubicBezTo>
                      <a:pt x="34" y="9"/>
                      <a:pt x="30" y="10"/>
                      <a:pt x="26" y="10"/>
                    </a:cubicBezTo>
                    <a:cubicBezTo>
                      <a:pt x="23" y="9"/>
                      <a:pt x="26" y="10"/>
                      <a:pt x="20" y="10"/>
                    </a:cubicBezTo>
                    <a:cubicBezTo>
                      <a:pt x="15" y="9"/>
                      <a:pt x="12" y="9"/>
                      <a:pt x="11" y="8"/>
                    </a:cubicBezTo>
                    <a:cubicBezTo>
                      <a:pt x="11" y="7"/>
                      <a:pt x="1" y="0"/>
                      <a:pt x="1" y="1"/>
                    </a:cubicBezTo>
                    <a:cubicBezTo>
                      <a:pt x="0" y="3"/>
                      <a:pt x="2" y="6"/>
                      <a:pt x="3" y="10"/>
                    </a:cubicBezTo>
                    <a:cubicBezTo>
                      <a:pt x="4" y="13"/>
                      <a:pt x="6" y="9"/>
                      <a:pt x="8" y="14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6" name="Freeform 756"/>
              <p:cNvSpPr>
                <a:spLocks/>
              </p:cNvSpPr>
              <p:nvPr/>
            </p:nvSpPr>
            <p:spPr bwMode="auto">
              <a:xfrm>
                <a:off x="4029" y="846"/>
                <a:ext cx="40" cy="13"/>
              </a:xfrm>
              <a:custGeom>
                <a:avLst/>
                <a:gdLst>
                  <a:gd name="T0" fmla="*/ 7 w 66"/>
                  <a:gd name="T1" fmla="*/ 4 h 21"/>
                  <a:gd name="T2" fmla="*/ 1 w 66"/>
                  <a:gd name="T3" fmla="*/ 14 h 21"/>
                  <a:gd name="T4" fmla="*/ 9 w 66"/>
                  <a:gd name="T5" fmla="*/ 18 h 21"/>
                  <a:gd name="T6" fmla="*/ 21 w 66"/>
                  <a:gd name="T7" fmla="*/ 15 h 21"/>
                  <a:gd name="T8" fmla="*/ 32 w 66"/>
                  <a:gd name="T9" fmla="*/ 19 h 21"/>
                  <a:gd name="T10" fmla="*/ 50 w 66"/>
                  <a:gd name="T11" fmla="*/ 20 h 21"/>
                  <a:gd name="T12" fmla="*/ 63 w 66"/>
                  <a:gd name="T13" fmla="*/ 18 h 21"/>
                  <a:gd name="T14" fmla="*/ 56 w 66"/>
                  <a:gd name="T15" fmla="*/ 12 h 21"/>
                  <a:gd name="T16" fmla="*/ 45 w 66"/>
                  <a:gd name="T17" fmla="*/ 8 h 21"/>
                  <a:gd name="T18" fmla="*/ 30 w 66"/>
                  <a:gd name="T19" fmla="*/ 4 h 21"/>
                  <a:gd name="T20" fmla="*/ 15 w 66"/>
                  <a:gd name="T21" fmla="*/ 3 h 21"/>
                  <a:gd name="T22" fmla="*/ 7 w 66"/>
                  <a:gd name="T23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6" h="21">
                    <a:moveTo>
                      <a:pt x="7" y="4"/>
                    </a:moveTo>
                    <a:cubicBezTo>
                      <a:pt x="6" y="7"/>
                      <a:pt x="1" y="11"/>
                      <a:pt x="1" y="14"/>
                    </a:cubicBezTo>
                    <a:cubicBezTo>
                      <a:pt x="0" y="16"/>
                      <a:pt x="1" y="21"/>
                      <a:pt x="9" y="18"/>
                    </a:cubicBezTo>
                    <a:cubicBezTo>
                      <a:pt x="16" y="14"/>
                      <a:pt x="17" y="14"/>
                      <a:pt x="21" y="15"/>
                    </a:cubicBezTo>
                    <a:cubicBezTo>
                      <a:pt x="25" y="16"/>
                      <a:pt x="22" y="17"/>
                      <a:pt x="32" y="19"/>
                    </a:cubicBezTo>
                    <a:cubicBezTo>
                      <a:pt x="41" y="21"/>
                      <a:pt x="44" y="21"/>
                      <a:pt x="50" y="20"/>
                    </a:cubicBezTo>
                    <a:cubicBezTo>
                      <a:pt x="57" y="19"/>
                      <a:pt x="63" y="20"/>
                      <a:pt x="63" y="18"/>
                    </a:cubicBezTo>
                    <a:cubicBezTo>
                      <a:pt x="63" y="16"/>
                      <a:pt x="66" y="16"/>
                      <a:pt x="56" y="12"/>
                    </a:cubicBezTo>
                    <a:cubicBezTo>
                      <a:pt x="46" y="9"/>
                      <a:pt x="55" y="11"/>
                      <a:pt x="45" y="8"/>
                    </a:cubicBezTo>
                    <a:cubicBezTo>
                      <a:pt x="35" y="6"/>
                      <a:pt x="34" y="4"/>
                      <a:pt x="30" y="4"/>
                    </a:cubicBezTo>
                    <a:cubicBezTo>
                      <a:pt x="26" y="4"/>
                      <a:pt x="21" y="3"/>
                      <a:pt x="15" y="3"/>
                    </a:cubicBezTo>
                    <a:cubicBezTo>
                      <a:pt x="9" y="3"/>
                      <a:pt x="4" y="0"/>
                      <a:pt x="7" y="4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7" name="Freeform 757"/>
              <p:cNvSpPr>
                <a:spLocks/>
              </p:cNvSpPr>
              <p:nvPr/>
            </p:nvSpPr>
            <p:spPr bwMode="auto">
              <a:xfrm>
                <a:off x="3015" y="759"/>
                <a:ext cx="59" cy="14"/>
              </a:xfrm>
              <a:custGeom>
                <a:avLst/>
                <a:gdLst>
                  <a:gd name="T0" fmla="*/ 4 w 99"/>
                  <a:gd name="T1" fmla="*/ 11 h 23"/>
                  <a:gd name="T2" fmla="*/ 23 w 99"/>
                  <a:gd name="T3" fmla="*/ 6 h 23"/>
                  <a:gd name="T4" fmla="*/ 35 w 99"/>
                  <a:gd name="T5" fmla="*/ 6 h 23"/>
                  <a:gd name="T6" fmla="*/ 48 w 99"/>
                  <a:gd name="T7" fmla="*/ 6 h 23"/>
                  <a:gd name="T8" fmla="*/ 61 w 99"/>
                  <a:gd name="T9" fmla="*/ 6 h 23"/>
                  <a:gd name="T10" fmla="*/ 80 w 99"/>
                  <a:gd name="T11" fmla="*/ 4 h 23"/>
                  <a:gd name="T12" fmla="*/ 88 w 99"/>
                  <a:gd name="T13" fmla="*/ 11 h 23"/>
                  <a:gd name="T14" fmla="*/ 65 w 99"/>
                  <a:gd name="T15" fmla="*/ 11 h 23"/>
                  <a:gd name="T16" fmla="*/ 57 w 99"/>
                  <a:gd name="T17" fmla="*/ 18 h 23"/>
                  <a:gd name="T18" fmla="*/ 44 w 99"/>
                  <a:gd name="T19" fmla="*/ 21 h 23"/>
                  <a:gd name="T20" fmla="*/ 34 w 99"/>
                  <a:gd name="T21" fmla="*/ 15 h 23"/>
                  <a:gd name="T22" fmla="*/ 13 w 99"/>
                  <a:gd name="T23" fmla="*/ 12 h 23"/>
                  <a:gd name="T24" fmla="*/ 4 w 99"/>
                  <a:gd name="T25" fmla="*/ 1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23">
                    <a:moveTo>
                      <a:pt x="4" y="11"/>
                    </a:moveTo>
                    <a:cubicBezTo>
                      <a:pt x="12" y="7"/>
                      <a:pt x="16" y="6"/>
                      <a:pt x="23" y="6"/>
                    </a:cubicBezTo>
                    <a:cubicBezTo>
                      <a:pt x="29" y="6"/>
                      <a:pt x="30" y="6"/>
                      <a:pt x="35" y="6"/>
                    </a:cubicBezTo>
                    <a:cubicBezTo>
                      <a:pt x="40" y="7"/>
                      <a:pt x="39" y="5"/>
                      <a:pt x="48" y="6"/>
                    </a:cubicBezTo>
                    <a:cubicBezTo>
                      <a:pt x="57" y="7"/>
                      <a:pt x="55" y="8"/>
                      <a:pt x="61" y="6"/>
                    </a:cubicBezTo>
                    <a:cubicBezTo>
                      <a:pt x="68" y="4"/>
                      <a:pt x="76" y="0"/>
                      <a:pt x="80" y="4"/>
                    </a:cubicBezTo>
                    <a:cubicBezTo>
                      <a:pt x="84" y="7"/>
                      <a:pt x="99" y="10"/>
                      <a:pt x="88" y="11"/>
                    </a:cubicBezTo>
                    <a:cubicBezTo>
                      <a:pt x="76" y="12"/>
                      <a:pt x="67" y="8"/>
                      <a:pt x="65" y="11"/>
                    </a:cubicBezTo>
                    <a:cubicBezTo>
                      <a:pt x="63" y="14"/>
                      <a:pt x="58" y="13"/>
                      <a:pt x="57" y="18"/>
                    </a:cubicBezTo>
                    <a:cubicBezTo>
                      <a:pt x="56" y="22"/>
                      <a:pt x="55" y="23"/>
                      <a:pt x="44" y="21"/>
                    </a:cubicBezTo>
                    <a:cubicBezTo>
                      <a:pt x="32" y="19"/>
                      <a:pt x="30" y="16"/>
                      <a:pt x="34" y="15"/>
                    </a:cubicBezTo>
                    <a:cubicBezTo>
                      <a:pt x="37" y="15"/>
                      <a:pt x="15" y="9"/>
                      <a:pt x="13" y="12"/>
                    </a:cubicBezTo>
                    <a:cubicBezTo>
                      <a:pt x="10" y="15"/>
                      <a:pt x="0" y="16"/>
                      <a:pt x="4" y="11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8" name="Freeform 758"/>
              <p:cNvSpPr>
                <a:spLocks/>
              </p:cNvSpPr>
              <p:nvPr/>
            </p:nvSpPr>
            <p:spPr bwMode="auto">
              <a:xfrm>
                <a:off x="3087" y="750"/>
                <a:ext cx="82" cy="23"/>
              </a:xfrm>
              <a:custGeom>
                <a:avLst/>
                <a:gdLst>
                  <a:gd name="T0" fmla="*/ 5 w 136"/>
                  <a:gd name="T1" fmla="*/ 21 h 38"/>
                  <a:gd name="T2" fmla="*/ 24 w 136"/>
                  <a:gd name="T3" fmla="*/ 12 h 38"/>
                  <a:gd name="T4" fmla="*/ 43 w 136"/>
                  <a:gd name="T5" fmla="*/ 9 h 38"/>
                  <a:gd name="T6" fmla="*/ 60 w 136"/>
                  <a:gd name="T7" fmla="*/ 7 h 38"/>
                  <a:gd name="T8" fmla="*/ 72 w 136"/>
                  <a:gd name="T9" fmla="*/ 4 h 38"/>
                  <a:gd name="T10" fmla="*/ 78 w 136"/>
                  <a:gd name="T11" fmla="*/ 12 h 38"/>
                  <a:gd name="T12" fmla="*/ 68 w 136"/>
                  <a:gd name="T13" fmla="*/ 18 h 38"/>
                  <a:gd name="T14" fmla="*/ 85 w 136"/>
                  <a:gd name="T15" fmla="*/ 23 h 38"/>
                  <a:gd name="T16" fmla="*/ 95 w 136"/>
                  <a:gd name="T17" fmla="*/ 25 h 38"/>
                  <a:gd name="T18" fmla="*/ 104 w 136"/>
                  <a:gd name="T19" fmla="*/ 17 h 38"/>
                  <a:gd name="T20" fmla="*/ 122 w 136"/>
                  <a:gd name="T21" fmla="*/ 18 h 38"/>
                  <a:gd name="T22" fmla="*/ 130 w 136"/>
                  <a:gd name="T23" fmla="*/ 21 h 38"/>
                  <a:gd name="T24" fmla="*/ 127 w 136"/>
                  <a:gd name="T25" fmla="*/ 30 h 38"/>
                  <a:gd name="T26" fmla="*/ 111 w 136"/>
                  <a:gd name="T27" fmla="*/ 34 h 38"/>
                  <a:gd name="T28" fmla="*/ 101 w 136"/>
                  <a:gd name="T29" fmla="*/ 36 h 38"/>
                  <a:gd name="T30" fmla="*/ 76 w 136"/>
                  <a:gd name="T31" fmla="*/ 34 h 38"/>
                  <a:gd name="T32" fmla="*/ 65 w 136"/>
                  <a:gd name="T33" fmla="*/ 36 h 38"/>
                  <a:gd name="T34" fmla="*/ 50 w 136"/>
                  <a:gd name="T35" fmla="*/ 38 h 38"/>
                  <a:gd name="T36" fmla="*/ 45 w 136"/>
                  <a:gd name="T37" fmla="*/ 34 h 38"/>
                  <a:gd name="T38" fmla="*/ 43 w 136"/>
                  <a:gd name="T39" fmla="*/ 28 h 38"/>
                  <a:gd name="T40" fmla="*/ 28 w 136"/>
                  <a:gd name="T41" fmla="*/ 25 h 38"/>
                  <a:gd name="T42" fmla="*/ 19 w 136"/>
                  <a:gd name="T43" fmla="*/ 25 h 38"/>
                  <a:gd name="T44" fmla="*/ 9 w 136"/>
                  <a:gd name="T45" fmla="*/ 26 h 38"/>
                  <a:gd name="T46" fmla="*/ 5 w 136"/>
                  <a:gd name="T47" fmla="*/ 2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36" h="38">
                    <a:moveTo>
                      <a:pt x="5" y="21"/>
                    </a:moveTo>
                    <a:cubicBezTo>
                      <a:pt x="16" y="18"/>
                      <a:pt x="13" y="9"/>
                      <a:pt x="24" y="12"/>
                    </a:cubicBezTo>
                    <a:cubicBezTo>
                      <a:pt x="36" y="14"/>
                      <a:pt x="38" y="7"/>
                      <a:pt x="43" y="9"/>
                    </a:cubicBezTo>
                    <a:cubicBezTo>
                      <a:pt x="48" y="11"/>
                      <a:pt x="53" y="4"/>
                      <a:pt x="60" y="7"/>
                    </a:cubicBezTo>
                    <a:cubicBezTo>
                      <a:pt x="68" y="9"/>
                      <a:pt x="69" y="0"/>
                      <a:pt x="72" y="4"/>
                    </a:cubicBezTo>
                    <a:cubicBezTo>
                      <a:pt x="75" y="8"/>
                      <a:pt x="92" y="9"/>
                      <a:pt x="78" y="12"/>
                    </a:cubicBezTo>
                    <a:cubicBezTo>
                      <a:pt x="65" y="15"/>
                      <a:pt x="57" y="14"/>
                      <a:pt x="68" y="18"/>
                    </a:cubicBezTo>
                    <a:cubicBezTo>
                      <a:pt x="78" y="23"/>
                      <a:pt x="84" y="17"/>
                      <a:pt x="85" y="23"/>
                    </a:cubicBezTo>
                    <a:cubicBezTo>
                      <a:pt x="86" y="28"/>
                      <a:pt x="90" y="35"/>
                      <a:pt x="95" y="25"/>
                    </a:cubicBezTo>
                    <a:cubicBezTo>
                      <a:pt x="100" y="16"/>
                      <a:pt x="99" y="15"/>
                      <a:pt x="104" y="17"/>
                    </a:cubicBezTo>
                    <a:cubicBezTo>
                      <a:pt x="109" y="18"/>
                      <a:pt x="121" y="15"/>
                      <a:pt x="122" y="18"/>
                    </a:cubicBezTo>
                    <a:cubicBezTo>
                      <a:pt x="124" y="21"/>
                      <a:pt x="128" y="20"/>
                      <a:pt x="130" y="21"/>
                    </a:cubicBezTo>
                    <a:cubicBezTo>
                      <a:pt x="132" y="23"/>
                      <a:pt x="136" y="28"/>
                      <a:pt x="127" y="30"/>
                    </a:cubicBezTo>
                    <a:cubicBezTo>
                      <a:pt x="118" y="33"/>
                      <a:pt x="114" y="31"/>
                      <a:pt x="111" y="34"/>
                    </a:cubicBezTo>
                    <a:cubicBezTo>
                      <a:pt x="107" y="36"/>
                      <a:pt x="111" y="36"/>
                      <a:pt x="101" y="36"/>
                    </a:cubicBezTo>
                    <a:cubicBezTo>
                      <a:pt x="90" y="36"/>
                      <a:pt x="80" y="33"/>
                      <a:pt x="76" y="34"/>
                    </a:cubicBezTo>
                    <a:cubicBezTo>
                      <a:pt x="72" y="35"/>
                      <a:pt x="72" y="34"/>
                      <a:pt x="65" y="36"/>
                    </a:cubicBezTo>
                    <a:cubicBezTo>
                      <a:pt x="58" y="38"/>
                      <a:pt x="54" y="37"/>
                      <a:pt x="50" y="38"/>
                    </a:cubicBezTo>
                    <a:cubicBezTo>
                      <a:pt x="46" y="38"/>
                      <a:pt x="45" y="37"/>
                      <a:pt x="45" y="34"/>
                    </a:cubicBezTo>
                    <a:cubicBezTo>
                      <a:pt x="45" y="30"/>
                      <a:pt x="50" y="29"/>
                      <a:pt x="43" y="28"/>
                    </a:cubicBezTo>
                    <a:cubicBezTo>
                      <a:pt x="36" y="27"/>
                      <a:pt x="30" y="25"/>
                      <a:pt x="28" y="25"/>
                    </a:cubicBezTo>
                    <a:cubicBezTo>
                      <a:pt x="26" y="25"/>
                      <a:pt x="23" y="24"/>
                      <a:pt x="19" y="25"/>
                    </a:cubicBezTo>
                    <a:cubicBezTo>
                      <a:pt x="15" y="26"/>
                      <a:pt x="18" y="26"/>
                      <a:pt x="9" y="26"/>
                    </a:cubicBezTo>
                    <a:cubicBezTo>
                      <a:pt x="0" y="26"/>
                      <a:pt x="1" y="22"/>
                      <a:pt x="5" y="21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9" name="Freeform 759"/>
              <p:cNvSpPr>
                <a:spLocks/>
              </p:cNvSpPr>
              <p:nvPr/>
            </p:nvSpPr>
            <p:spPr bwMode="auto">
              <a:xfrm>
                <a:off x="4480" y="879"/>
                <a:ext cx="41" cy="13"/>
              </a:xfrm>
              <a:custGeom>
                <a:avLst/>
                <a:gdLst>
                  <a:gd name="T0" fmla="*/ 12 w 67"/>
                  <a:gd name="T1" fmla="*/ 2 h 21"/>
                  <a:gd name="T2" fmla="*/ 32 w 67"/>
                  <a:gd name="T3" fmla="*/ 2 h 21"/>
                  <a:gd name="T4" fmla="*/ 42 w 67"/>
                  <a:gd name="T5" fmla="*/ 3 h 21"/>
                  <a:gd name="T6" fmla="*/ 53 w 67"/>
                  <a:gd name="T7" fmla="*/ 5 h 21"/>
                  <a:gd name="T8" fmla="*/ 66 w 67"/>
                  <a:gd name="T9" fmla="*/ 9 h 21"/>
                  <a:gd name="T10" fmla="*/ 64 w 67"/>
                  <a:gd name="T11" fmla="*/ 14 h 21"/>
                  <a:gd name="T12" fmla="*/ 54 w 67"/>
                  <a:gd name="T13" fmla="*/ 17 h 21"/>
                  <a:gd name="T14" fmla="*/ 44 w 67"/>
                  <a:gd name="T15" fmla="*/ 17 h 21"/>
                  <a:gd name="T16" fmla="*/ 33 w 67"/>
                  <a:gd name="T17" fmla="*/ 14 h 21"/>
                  <a:gd name="T18" fmla="*/ 22 w 67"/>
                  <a:gd name="T19" fmla="*/ 19 h 21"/>
                  <a:gd name="T20" fmla="*/ 15 w 67"/>
                  <a:gd name="T21" fmla="*/ 19 h 21"/>
                  <a:gd name="T22" fmla="*/ 7 w 67"/>
                  <a:gd name="T23" fmla="*/ 15 h 21"/>
                  <a:gd name="T24" fmla="*/ 3 w 67"/>
                  <a:gd name="T25" fmla="*/ 9 h 21"/>
                  <a:gd name="T26" fmla="*/ 12 w 67"/>
                  <a:gd name="T27" fmla="*/ 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7" h="21">
                    <a:moveTo>
                      <a:pt x="12" y="2"/>
                    </a:moveTo>
                    <a:cubicBezTo>
                      <a:pt x="22" y="2"/>
                      <a:pt x="26" y="1"/>
                      <a:pt x="32" y="2"/>
                    </a:cubicBezTo>
                    <a:cubicBezTo>
                      <a:pt x="38" y="2"/>
                      <a:pt x="35" y="2"/>
                      <a:pt x="42" y="3"/>
                    </a:cubicBezTo>
                    <a:cubicBezTo>
                      <a:pt x="48" y="5"/>
                      <a:pt x="44" y="4"/>
                      <a:pt x="53" y="5"/>
                    </a:cubicBezTo>
                    <a:cubicBezTo>
                      <a:pt x="63" y="6"/>
                      <a:pt x="66" y="8"/>
                      <a:pt x="66" y="9"/>
                    </a:cubicBezTo>
                    <a:cubicBezTo>
                      <a:pt x="66" y="11"/>
                      <a:pt x="67" y="14"/>
                      <a:pt x="64" y="14"/>
                    </a:cubicBezTo>
                    <a:cubicBezTo>
                      <a:pt x="61" y="14"/>
                      <a:pt x="59" y="16"/>
                      <a:pt x="54" y="17"/>
                    </a:cubicBezTo>
                    <a:cubicBezTo>
                      <a:pt x="49" y="18"/>
                      <a:pt x="52" y="18"/>
                      <a:pt x="44" y="17"/>
                    </a:cubicBezTo>
                    <a:cubicBezTo>
                      <a:pt x="36" y="15"/>
                      <a:pt x="40" y="13"/>
                      <a:pt x="33" y="14"/>
                    </a:cubicBezTo>
                    <a:cubicBezTo>
                      <a:pt x="27" y="15"/>
                      <a:pt x="26" y="19"/>
                      <a:pt x="22" y="19"/>
                    </a:cubicBezTo>
                    <a:cubicBezTo>
                      <a:pt x="18" y="20"/>
                      <a:pt x="18" y="21"/>
                      <a:pt x="15" y="19"/>
                    </a:cubicBezTo>
                    <a:cubicBezTo>
                      <a:pt x="12" y="18"/>
                      <a:pt x="10" y="17"/>
                      <a:pt x="7" y="15"/>
                    </a:cubicBezTo>
                    <a:cubicBezTo>
                      <a:pt x="5" y="13"/>
                      <a:pt x="0" y="14"/>
                      <a:pt x="3" y="9"/>
                    </a:cubicBezTo>
                    <a:cubicBezTo>
                      <a:pt x="6" y="3"/>
                      <a:pt x="10" y="0"/>
                      <a:pt x="12" y="2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0" name="Freeform 760"/>
              <p:cNvSpPr>
                <a:spLocks/>
              </p:cNvSpPr>
              <p:nvPr/>
            </p:nvSpPr>
            <p:spPr bwMode="auto">
              <a:xfrm>
                <a:off x="4357" y="1136"/>
                <a:ext cx="117" cy="142"/>
              </a:xfrm>
              <a:custGeom>
                <a:avLst/>
                <a:gdLst>
                  <a:gd name="T0" fmla="*/ 5 w 194"/>
                  <a:gd name="T1" fmla="*/ 3 h 237"/>
                  <a:gd name="T2" fmla="*/ 25 w 194"/>
                  <a:gd name="T3" fmla="*/ 20 h 237"/>
                  <a:gd name="T4" fmla="*/ 45 w 194"/>
                  <a:gd name="T5" fmla="*/ 39 h 237"/>
                  <a:gd name="T6" fmla="*/ 62 w 194"/>
                  <a:gd name="T7" fmla="*/ 57 h 237"/>
                  <a:gd name="T8" fmla="*/ 76 w 194"/>
                  <a:gd name="T9" fmla="*/ 77 h 237"/>
                  <a:gd name="T10" fmla="*/ 108 w 194"/>
                  <a:gd name="T11" fmla="*/ 103 h 237"/>
                  <a:gd name="T12" fmla="*/ 135 w 194"/>
                  <a:gd name="T13" fmla="*/ 128 h 237"/>
                  <a:gd name="T14" fmla="*/ 167 w 194"/>
                  <a:gd name="T15" fmla="*/ 160 h 237"/>
                  <a:gd name="T16" fmla="*/ 127 w 194"/>
                  <a:gd name="T17" fmla="*/ 142 h 237"/>
                  <a:gd name="T18" fmla="*/ 130 w 194"/>
                  <a:gd name="T19" fmla="*/ 162 h 237"/>
                  <a:gd name="T20" fmla="*/ 139 w 194"/>
                  <a:gd name="T21" fmla="*/ 190 h 237"/>
                  <a:gd name="T22" fmla="*/ 169 w 194"/>
                  <a:gd name="T23" fmla="*/ 207 h 237"/>
                  <a:gd name="T24" fmla="*/ 187 w 194"/>
                  <a:gd name="T25" fmla="*/ 223 h 237"/>
                  <a:gd name="T26" fmla="*/ 171 w 194"/>
                  <a:gd name="T27" fmla="*/ 217 h 237"/>
                  <a:gd name="T28" fmla="*/ 157 w 194"/>
                  <a:gd name="T29" fmla="*/ 219 h 237"/>
                  <a:gd name="T30" fmla="*/ 160 w 194"/>
                  <a:gd name="T31" fmla="*/ 233 h 237"/>
                  <a:gd name="T32" fmla="*/ 143 w 194"/>
                  <a:gd name="T33" fmla="*/ 220 h 237"/>
                  <a:gd name="T34" fmla="*/ 130 w 194"/>
                  <a:gd name="T35" fmla="*/ 195 h 237"/>
                  <a:gd name="T36" fmla="*/ 116 w 194"/>
                  <a:gd name="T37" fmla="*/ 167 h 237"/>
                  <a:gd name="T38" fmla="*/ 97 w 194"/>
                  <a:gd name="T39" fmla="*/ 148 h 237"/>
                  <a:gd name="T40" fmla="*/ 82 w 194"/>
                  <a:gd name="T41" fmla="*/ 112 h 237"/>
                  <a:gd name="T42" fmla="*/ 60 w 194"/>
                  <a:gd name="T43" fmla="*/ 89 h 237"/>
                  <a:gd name="T44" fmla="*/ 37 w 194"/>
                  <a:gd name="T45" fmla="*/ 71 h 237"/>
                  <a:gd name="T46" fmla="*/ 22 w 194"/>
                  <a:gd name="T47" fmla="*/ 52 h 237"/>
                  <a:gd name="T48" fmla="*/ 11 w 194"/>
                  <a:gd name="T49" fmla="*/ 30 h 237"/>
                  <a:gd name="T50" fmla="*/ 17 w 194"/>
                  <a:gd name="T51" fmla="*/ 23 h 237"/>
                  <a:gd name="T52" fmla="*/ 0 w 194"/>
                  <a:gd name="T53" fmla="*/ 10 h 237"/>
                  <a:gd name="T54" fmla="*/ 5 w 194"/>
                  <a:gd name="T55" fmla="*/ 3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" h="237">
                    <a:moveTo>
                      <a:pt x="5" y="3"/>
                    </a:moveTo>
                    <a:cubicBezTo>
                      <a:pt x="15" y="10"/>
                      <a:pt x="21" y="11"/>
                      <a:pt x="25" y="20"/>
                    </a:cubicBezTo>
                    <a:cubicBezTo>
                      <a:pt x="29" y="29"/>
                      <a:pt x="40" y="32"/>
                      <a:pt x="45" y="39"/>
                    </a:cubicBezTo>
                    <a:cubicBezTo>
                      <a:pt x="50" y="46"/>
                      <a:pt x="51" y="45"/>
                      <a:pt x="62" y="57"/>
                    </a:cubicBezTo>
                    <a:cubicBezTo>
                      <a:pt x="73" y="69"/>
                      <a:pt x="62" y="64"/>
                      <a:pt x="76" y="77"/>
                    </a:cubicBezTo>
                    <a:cubicBezTo>
                      <a:pt x="91" y="89"/>
                      <a:pt x="99" y="90"/>
                      <a:pt x="108" y="103"/>
                    </a:cubicBezTo>
                    <a:cubicBezTo>
                      <a:pt x="118" y="116"/>
                      <a:pt x="122" y="118"/>
                      <a:pt x="135" y="128"/>
                    </a:cubicBezTo>
                    <a:cubicBezTo>
                      <a:pt x="149" y="138"/>
                      <a:pt x="177" y="162"/>
                      <a:pt x="167" y="160"/>
                    </a:cubicBezTo>
                    <a:cubicBezTo>
                      <a:pt x="158" y="157"/>
                      <a:pt x="129" y="136"/>
                      <a:pt x="127" y="142"/>
                    </a:cubicBezTo>
                    <a:cubicBezTo>
                      <a:pt x="125" y="147"/>
                      <a:pt x="122" y="150"/>
                      <a:pt x="130" y="162"/>
                    </a:cubicBezTo>
                    <a:cubicBezTo>
                      <a:pt x="138" y="175"/>
                      <a:pt x="130" y="182"/>
                      <a:pt x="139" y="190"/>
                    </a:cubicBezTo>
                    <a:cubicBezTo>
                      <a:pt x="148" y="198"/>
                      <a:pt x="166" y="203"/>
                      <a:pt x="169" y="207"/>
                    </a:cubicBezTo>
                    <a:cubicBezTo>
                      <a:pt x="173" y="211"/>
                      <a:pt x="194" y="222"/>
                      <a:pt x="187" y="223"/>
                    </a:cubicBezTo>
                    <a:cubicBezTo>
                      <a:pt x="180" y="223"/>
                      <a:pt x="177" y="217"/>
                      <a:pt x="171" y="217"/>
                    </a:cubicBezTo>
                    <a:cubicBezTo>
                      <a:pt x="165" y="217"/>
                      <a:pt x="156" y="216"/>
                      <a:pt x="157" y="219"/>
                    </a:cubicBezTo>
                    <a:cubicBezTo>
                      <a:pt x="159" y="223"/>
                      <a:pt x="165" y="237"/>
                      <a:pt x="160" y="233"/>
                    </a:cubicBezTo>
                    <a:cubicBezTo>
                      <a:pt x="154" y="230"/>
                      <a:pt x="151" y="229"/>
                      <a:pt x="143" y="220"/>
                    </a:cubicBezTo>
                    <a:cubicBezTo>
                      <a:pt x="134" y="210"/>
                      <a:pt x="139" y="201"/>
                      <a:pt x="130" y="195"/>
                    </a:cubicBezTo>
                    <a:cubicBezTo>
                      <a:pt x="122" y="189"/>
                      <a:pt x="121" y="170"/>
                      <a:pt x="116" y="167"/>
                    </a:cubicBezTo>
                    <a:cubicBezTo>
                      <a:pt x="111" y="165"/>
                      <a:pt x="104" y="162"/>
                      <a:pt x="97" y="148"/>
                    </a:cubicBezTo>
                    <a:cubicBezTo>
                      <a:pt x="90" y="135"/>
                      <a:pt x="90" y="122"/>
                      <a:pt x="82" y="112"/>
                    </a:cubicBezTo>
                    <a:cubicBezTo>
                      <a:pt x="74" y="102"/>
                      <a:pt x="69" y="95"/>
                      <a:pt x="60" y="89"/>
                    </a:cubicBezTo>
                    <a:cubicBezTo>
                      <a:pt x="51" y="83"/>
                      <a:pt x="42" y="77"/>
                      <a:pt x="37" y="71"/>
                    </a:cubicBezTo>
                    <a:cubicBezTo>
                      <a:pt x="32" y="64"/>
                      <a:pt x="25" y="58"/>
                      <a:pt x="22" y="52"/>
                    </a:cubicBezTo>
                    <a:cubicBezTo>
                      <a:pt x="19" y="45"/>
                      <a:pt x="4" y="27"/>
                      <a:pt x="11" y="30"/>
                    </a:cubicBezTo>
                    <a:cubicBezTo>
                      <a:pt x="18" y="34"/>
                      <a:pt x="21" y="28"/>
                      <a:pt x="17" y="23"/>
                    </a:cubicBezTo>
                    <a:cubicBezTo>
                      <a:pt x="13" y="18"/>
                      <a:pt x="0" y="14"/>
                      <a:pt x="0" y="10"/>
                    </a:cubicBezTo>
                    <a:cubicBezTo>
                      <a:pt x="0" y="5"/>
                      <a:pt x="0" y="0"/>
                      <a:pt x="5" y="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" name="Freeform 761"/>
              <p:cNvSpPr>
                <a:spLocks/>
              </p:cNvSpPr>
              <p:nvPr/>
            </p:nvSpPr>
            <p:spPr bwMode="auto">
              <a:xfrm>
                <a:off x="3728" y="1880"/>
                <a:ext cx="37" cy="67"/>
              </a:xfrm>
              <a:custGeom>
                <a:avLst/>
                <a:gdLst>
                  <a:gd name="T0" fmla="*/ 25 w 62"/>
                  <a:gd name="T1" fmla="*/ 9 h 112"/>
                  <a:gd name="T2" fmla="*/ 31 w 62"/>
                  <a:gd name="T3" fmla="*/ 22 h 112"/>
                  <a:gd name="T4" fmla="*/ 39 w 62"/>
                  <a:gd name="T5" fmla="*/ 36 h 112"/>
                  <a:gd name="T6" fmla="*/ 50 w 62"/>
                  <a:gd name="T7" fmla="*/ 56 h 112"/>
                  <a:gd name="T8" fmla="*/ 61 w 62"/>
                  <a:gd name="T9" fmla="*/ 71 h 112"/>
                  <a:gd name="T10" fmla="*/ 56 w 62"/>
                  <a:gd name="T11" fmla="*/ 87 h 112"/>
                  <a:gd name="T12" fmla="*/ 49 w 62"/>
                  <a:gd name="T13" fmla="*/ 101 h 112"/>
                  <a:gd name="T14" fmla="*/ 35 w 62"/>
                  <a:gd name="T15" fmla="*/ 111 h 112"/>
                  <a:gd name="T16" fmla="*/ 27 w 62"/>
                  <a:gd name="T17" fmla="*/ 111 h 112"/>
                  <a:gd name="T18" fmla="*/ 13 w 62"/>
                  <a:gd name="T19" fmla="*/ 103 h 112"/>
                  <a:gd name="T20" fmla="*/ 10 w 62"/>
                  <a:gd name="T21" fmla="*/ 88 h 112"/>
                  <a:gd name="T22" fmla="*/ 7 w 62"/>
                  <a:gd name="T23" fmla="*/ 72 h 112"/>
                  <a:gd name="T24" fmla="*/ 4 w 62"/>
                  <a:gd name="T25" fmla="*/ 56 h 112"/>
                  <a:gd name="T26" fmla="*/ 4 w 62"/>
                  <a:gd name="T27" fmla="*/ 43 h 112"/>
                  <a:gd name="T28" fmla="*/ 9 w 62"/>
                  <a:gd name="T29" fmla="*/ 31 h 112"/>
                  <a:gd name="T30" fmla="*/ 11 w 62"/>
                  <a:gd name="T31" fmla="*/ 19 h 112"/>
                  <a:gd name="T32" fmla="*/ 12 w 62"/>
                  <a:gd name="T33" fmla="*/ 10 h 112"/>
                  <a:gd name="T34" fmla="*/ 7 w 62"/>
                  <a:gd name="T35" fmla="*/ 3 h 112"/>
                  <a:gd name="T36" fmla="*/ 15 w 62"/>
                  <a:gd name="T37" fmla="*/ 2 h 112"/>
                  <a:gd name="T38" fmla="*/ 25 w 62"/>
                  <a:gd name="T39" fmla="*/ 9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2" h="112">
                    <a:moveTo>
                      <a:pt x="25" y="9"/>
                    </a:moveTo>
                    <a:cubicBezTo>
                      <a:pt x="27" y="12"/>
                      <a:pt x="28" y="18"/>
                      <a:pt x="31" y="22"/>
                    </a:cubicBezTo>
                    <a:cubicBezTo>
                      <a:pt x="34" y="27"/>
                      <a:pt x="36" y="29"/>
                      <a:pt x="39" y="36"/>
                    </a:cubicBezTo>
                    <a:cubicBezTo>
                      <a:pt x="42" y="42"/>
                      <a:pt x="44" y="46"/>
                      <a:pt x="50" y="56"/>
                    </a:cubicBezTo>
                    <a:cubicBezTo>
                      <a:pt x="57" y="66"/>
                      <a:pt x="61" y="65"/>
                      <a:pt x="61" y="71"/>
                    </a:cubicBezTo>
                    <a:cubicBezTo>
                      <a:pt x="62" y="77"/>
                      <a:pt x="58" y="79"/>
                      <a:pt x="56" y="87"/>
                    </a:cubicBezTo>
                    <a:cubicBezTo>
                      <a:pt x="54" y="95"/>
                      <a:pt x="55" y="96"/>
                      <a:pt x="49" y="101"/>
                    </a:cubicBezTo>
                    <a:cubicBezTo>
                      <a:pt x="44" y="105"/>
                      <a:pt x="40" y="110"/>
                      <a:pt x="35" y="111"/>
                    </a:cubicBezTo>
                    <a:cubicBezTo>
                      <a:pt x="31" y="112"/>
                      <a:pt x="36" y="111"/>
                      <a:pt x="27" y="111"/>
                    </a:cubicBezTo>
                    <a:cubicBezTo>
                      <a:pt x="18" y="111"/>
                      <a:pt x="14" y="110"/>
                      <a:pt x="13" y="103"/>
                    </a:cubicBezTo>
                    <a:cubicBezTo>
                      <a:pt x="12" y="97"/>
                      <a:pt x="12" y="96"/>
                      <a:pt x="10" y="88"/>
                    </a:cubicBezTo>
                    <a:cubicBezTo>
                      <a:pt x="9" y="80"/>
                      <a:pt x="9" y="82"/>
                      <a:pt x="7" y="72"/>
                    </a:cubicBezTo>
                    <a:cubicBezTo>
                      <a:pt x="6" y="62"/>
                      <a:pt x="4" y="65"/>
                      <a:pt x="4" y="56"/>
                    </a:cubicBezTo>
                    <a:cubicBezTo>
                      <a:pt x="4" y="48"/>
                      <a:pt x="0" y="52"/>
                      <a:pt x="4" y="43"/>
                    </a:cubicBezTo>
                    <a:cubicBezTo>
                      <a:pt x="8" y="34"/>
                      <a:pt x="7" y="36"/>
                      <a:pt x="9" y="31"/>
                    </a:cubicBezTo>
                    <a:cubicBezTo>
                      <a:pt x="10" y="27"/>
                      <a:pt x="10" y="23"/>
                      <a:pt x="11" y="19"/>
                    </a:cubicBezTo>
                    <a:cubicBezTo>
                      <a:pt x="12" y="15"/>
                      <a:pt x="15" y="13"/>
                      <a:pt x="12" y="10"/>
                    </a:cubicBezTo>
                    <a:cubicBezTo>
                      <a:pt x="9" y="7"/>
                      <a:pt x="6" y="4"/>
                      <a:pt x="7" y="3"/>
                    </a:cubicBezTo>
                    <a:cubicBezTo>
                      <a:pt x="8" y="2"/>
                      <a:pt x="12" y="0"/>
                      <a:pt x="15" y="2"/>
                    </a:cubicBezTo>
                    <a:cubicBezTo>
                      <a:pt x="18" y="5"/>
                      <a:pt x="26" y="3"/>
                      <a:pt x="25" y="9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" name="Freeform 762"/>
              <p:cNvSpPr>
                <a:spLocks/>
              </p:cNvSpPr>
              <p:nvPr/>
            </p:nvSpPr>
            <p:spPr bwMode="auto">
              <a:xfrm>
                <a:off x="4297" y="1619"/>
                <a:ext cx="24" cy="60"/>
              </a:xfrm>
              <a:custGeom>
                <a:avLst/>
                <a:gdLst>
                  <a:gd name="T0" fmla="*/ 12 w 41"/>
                  <a:gd name="T1" fmla="*/ 12 h 101"/>
                  <a:gd name="T2" fmla="*/ 10 w 41"/>
                  <a:gd name="T3" fmla="*/ 29 h 101"/>
                  <a:gd name="T4" fmla="*/ 5 w 41"/>
                  <a:gd name="T5" fmla="*/ 58 h 101"/>
                  <a:gd name="T6" fmla="*/ 9 w 41"/>
                  <a:gd name="T7" fmla="*/ 71 h 101"/>
                  <a:gd name="T8" fmla="*/ 20 w 41"/>
                  <a:gd name="T9" fmla="*/ 87 h 101"/>
                  <a:gd name="T10" fmla="*/ 30 w 41"/>
                  <a:gd name="T11" fmla="*/ 98 h 101"/>
                  <a:gd name="T12" fmla="*/ 30 w 41"/>
                  <a:gd name="T13" fmla="*/ 84 h 101"/>
                  <a:gd name="T14" fmla="*/ 37 w 41"/>
                  <a:gd name="T15" fmla="*/ 73 h 101"/>
                  <a:gd name="T16" fmla="*/ 38 w 41"/>
                  <a:gd name="T17" fmla="*/ 59 h 101"/>
                  <a:gd name="T18" fmla="*/ 38 w 41"/>
                  <a:gd name="T19" fmla="*/ 36 h 101"/>
                  <a:gd name="T20" fmla="*/ 39 w 41"/>
                  <a:gd name="T21" fmla="*/ 24 h 101"/>
                  <a:gd name="T22" fmla="*/ 39 w 41"/>
                  <a:gd name="T23" fmla="*/ 9 h 101"/>
                  <a:gd name="T24" fmla="*/ 33 w 41"/>
                  <a:gd name="T25" fmla="*/ 3 h 101"/>
                  <a:gd name="T26" fmla="*/ 21 w 41"/>
                  <a:gd name="T27" fmla="*/ 3 h 101"/>
                  <a:gd name="T28" fmla="*/ 12 w 41"/>
                  <a:gd name="T29" fmla="*/ 12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1" h="101">
                    <a:moveTo>
                      <a:pt x="12" y="12"/>
                    </a:moveTo>
                    <a:cubicBezTo>
                      <a:pt x="12" y="19"/>
                      <a:pt x="20" y="13"/>
                      <a:pt x="10" y="29"/>
                    </a:cubicBezTo>
                    <a:cubicBezTo>
                      <a:pt x="0" y="44"/>
                      <a:pt x="3" y="53"/>
                      <a:pt x="5" y="58"/>
                    </a:cubicBezTo>
                    <a:cubicBezTo>
                      <a:pt x="7" y="62"/>
                      <a:pt x="3" y="65"/>
                      <a:pt x="9" y="71"/>
                    </a:cubicBezTo>
                    <a:cubicBezTo>
                      <a:pt x="15" y="77"/>
                      <a:pt x="16" y="81"/>
                      <a:pt x="20" y="87"/>
                    </a:cubicBezTo>
                    <a:cubicBezTo>
                      <a:pt x="23" y="94"/>
                      <a:pt x="30" y="101"/>
                      <a:pt x="30" y="98"/>
                    </a:cubicBezTo>
                    <a:cubicBezTo>
                      <a:pt x="30" y="94"/>
                      <a:pt x="28" y="89"/>
                      <a:pt x="30" y="84"/>
                    </a:cubicBezTo>
                    <a:cubicBezTo>
                      <a:pt x="32" y="79"/>
                      <a:pt x="35" y="77"/>
                      <a:pt x="37" y="73"/>
                    </a:cubicBezTo>
                    <a:cubicBezTo>
                      <a:pt x="38" y="69"/>
                      <a:pt x="38" y="66"/>
                      <a:pt x="38" y="59"/>
                    </a:cubicBezTo>
                    <a:cubicBezTo>
                      <a:pt x="38" y="51"/>
                      <a:pt x="39" y="45"/>
                      <a:pt x="38" y="36"/>
                    </a:cubicBezTo>
                    <a:cubicBezTo>
                      <a:pt x="38" y="26"/>
                      <a:pt x="39" y="33"/>
                      <a:pt x="39" y="24"/>
                    </a:cubicBezTo>
                    <a:cubicBezTo>
                      <a:pt x="39" y="15"/>
                      <a:pt x="39" y="13"/>
                      <a:pt x="39" y="9"/>
                    </a:cubicBezTo>
                    <a:cubicBezTo>
                      <a:pt x="39" y="5"/>
                      <a:pt x="41" y="3"/>
                      <a:pt x="33" y="3"/>
                    </a:cubicBezTo>
                    <a:cubicBezTo>
                      <a:pt x="26" y="3"/>
                      <a:pt x="26" y="0"/>
                      <a:pt x="21" y="3"/>
                    </a:cubicBezTo>
                    <a:cubicBezTo>
                      <a:pt x="16" y="7"/>
                      <a:pt x="8" y="5"/>
                      <a:pt x="12" y="12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3" name="Freeform 763"/>
              <p:cNvSpPr>
                <a:spLocks/>
              </p:cNvSpPr>
              <p:nvPr/>
            </p:nvSpPr>
            <p:spPr bwMode="auto">
              <a:xfrm>
                <a:off x="4495" y="2049"/>
                <a:ext cx="295" cy="178"/>
              </a:xfrm>
              <a:custGeom>
                <a:avLst/>
                <a:gdLst>
                  <a:gd name="T0" fmla="*/ 465 w 492"/>
                  <a:gd name="T1" fmla="*/ 264 h 297"/>
                  <a:gd name="T2" fmla="*/ 447 w 492"/>
                  <a:gd name="T3" fmla="*/ 248 h 297"/>
                  <a:gd name="T4" fmla="*/ 432 w 492"/>
                  <a:gd name="T5" fmla="*/ 223 h 297"/>
                  <a:gd name="T6" fmla="*/ 411 w 492"/>
                  <a:gd name="T7" fmla="*/ 202 h 297"/>
                  <a:gd name="T8" fmla="*/ 430 w 492"/>
                  <a:gd name="T9" fmla="*/ 179 h 297"/>
                  <a:gd name="T10" fmla="*/ 403 w 492"/>
                  <a:gd name="T11" fmla="*/ 159 h 297"/>
                  <a:gd name="T12" fmla="*/ 379 w 492"/>
                  <a:gd name="T13" fmla="*/ 143 h 297"/>
                  <a:gd name="T14" fmla="*/ 356 w 492"/>
                  <a:gd name="T15" fmla="*/ 114 h 297"/>
                  <a:gd name="T16" fmla="*/ 314 w 492"/>
                  <a:gd name="T17" fmla="*/ 90 h 297"/>
                  <a:gd name="T18" fmla="*/ 269 w 492"/>
                  <a:gd name="T19" fmla="*/ 70 h 297"/>
                  <a:gd name="T20" fmla="*/ 225 w 492"/>
                  <a:gd name="T21" fmla="*/ 58 h 297"/>
                  <a:gd name="T22" fmla="*/ 186 w 492"/>
                  <a:gd name="T23" fmla="*/ 38 h 297"/>
                  <a:gd name="T24" fmla="*/ 164 w 492"/>
                  <a:gd name="T25" fmla="*/ 53 h 297"/>
                  <a:gd name="T26" fmla="*/ 139 w 492"/>
                  <a:gd name="T27" fmla="*/ 69 h 297"/>
                  <a:gd name="T28" fmla="*/ 119 w 492"/>
                  <a:gd name="T29" fmla="*/ 90 h 297"/>
                  <a:gd name="T30" fmla="*/ 101 w 492"/>
                  <a:gd name="T31" fmla="*/ 66 h 297"/>
                  <a:gd name="T32" fmla="*/ 92 w 492"/>
                  <a:gd name="T33" fmla="*/ 47 h 297"/>
                  <a:gd name="T34" fmla="*/ 88 w 492"/>
                  <a:gd name="T35" fmla="*/ 19 h 297"/>
                  <a:gd name="T36" fmla="*/ 59 w 492"/>
                  <a:gd name="T37" fmla="*/ 6 h 297"/>
                  <a:gd name="T38" fmla="*/ 23 w 492"/>
                  <a:gd name="T39" fmla="*/ 18 h 297"/>
                  <a:gd name="T40" fmla="*/ 2 w 492"/>
                  <a:gd name="T41" fmla="*/ 21 h 297"/>
                  <a:gd name="T42" fmla="*/ 26 w 492"/>
                  <a:gd name="T43" fmla="*/ 37 h 297"/>
                  <a:gd name="T44" fmla="*/ 42 w 492"/>
                  <a:gd name="T45" fmla="*/ 58 h 297"/>
                  <a:gd name="T46" fmla="*/ 83 w 492"/>
                  <a:gd name="T47" fmla="*/ 57 h 297"/>
                  <a:gd name="T48" fmla="*/ 65 w 492"/>
                  <a:gd name="T49" fmla="*/ 65 h 297"/>
                  <a:gd name="T50" fmla="*/ 39 w 492"/>
                  <a:gd name="T51" fmla="*/ 73 h 297"/>
                  <a:gd name="T52" fmla="*/ 56 w 492"/>
                  <a:gd name="T53" fmla="*/ 94 h 297"/>
                  <a:gd name="T54" fmla="*/ 72 w 492"/>
                  <a:gd name="T55" fmla="*/ 105 h 297"/>
                  <a:gd name="T56" fmla="*/ 86 w 492"/>
                  <a:gd name="T57" fmla="*/ 103 h 297"/>
                  <a:gd name="T58" fmla="*/ 110 w 492"/>
                  <a:gd name="T59" fmla="*/ 121 h 297"/>
                  <a:gd name="T60" fmla="*/ 161 w 492"/>
                  <a:gd name="T61" fmla="*/ 136 h 297"/>
                  <a:gd name="T62" fmla="*/ 190 w 492"/>
                  <a:gd name="T63" fmla="*/ 169 h 297"/>
                  <a:gd name="T64" fmla="*/ 200 w 492"/>
                  <a:gd name="T65" fmla="*/ 196 h 297"/>
                  <a:gd name="T66" fmla="*/ 175 w 492"/>
                  <a:gd name="T67" fmla="*/ 215 h 297"/>
                  <a:gd name="T68" fmla="*/ 194 w 492"/>
                  <a:gd name="T69" fmla="*/ 228 h 297"/>
                  <a:gd name="T70" fmla="*/ 230 w 492"/>
                  <a:gd name="T71" fmla="*/ 232 h 297"/>
                  <a:gd name="T72" fmla="*/ 254 w 492"/>
                  <a:gd name="T73" fmla="*/ 253 h 297"/>
                  <a:gd name="T74" fmla="*/ 288 w 492"/>
                  <a:gd name="T75" fmla="*/ 255 h 297"/>
                  <a:gd name="T76" fmla="*/ 309 w 492"/>
                  <a:gd name="T77" fmla="*/ 235 h 297"/>
                  <a:gd name="T78" fmla="*/ 322 w 492"/>
                  <a:gd name="T79" fmla="*/ 221 h 297"/>
                  <a:gd name="T80" fmla="*/ 346 w 492"/>
                  <a:gd name="T81" fmla="*/ 209 h 297"/>
                  <a:gd name="T82" fmla="*/ 380 w 492"/>
                  <a:gd name="T83" fmla="*/ 223 h 297"/>
                  <a:gd name="T84" fmla="*/ 399 w 492"/>
                  <a:gd name="T85" fmla="*/ 255 h 297"/>
                  <a:gd name="T86" fmla="*/ 417 w 492"/>
                  <a:gd name="T87" fmla="*/ 280 h 297"/>
                  <a:gd name="T88" fmla="*/ 447 w 492"/>
                  <a:gd name="T89" fmla="*/ 283 h 297"/>
                  <a:gd name="T90" fmla="*/ 479 w 492"/>
                  <a:gd name="T91" fmla="*/ 295 h 297"/>
                  <a:gd name="T92" fmla="*/ 478 w 492"/>
                  <a:gd name="T93" fmla="*/ 279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92" h="297">
                    <a:moveTo>
                      <a:pt x="468" y="273"/>
                    </a:moveTo>
                    <a:cubicBezTo>
                      <a:pt x="471" y="269"/>
                      <a:pt x="474" y="267"/>
                      <a:pt x="473" y="265"/>
                    </a:cubicBezTo>
                    <a:cubicBezTo>
                      <a:pt x="472" y="264"/>
                      <a:pt x="471" y="264"/>
                      <a:pt x="465" y="264"/>
                    </a:cubicBezTo>
                    <a:cubicBezTo>
                      <a:pt x="459" y="264"/>
                      <a:pt x="454" y="264"/>
                      <a:pt x="454" y="260"/>
                    </a:cubicBezTo>
                    <a:cubicBezTo>
                      <a:pt x="454" y="257"/>
                      <a:pt x="458" y="252"/>
                      <a:pt x="457" y="250"/>
                    </a:cubicBezTo>
                    <a:cubicBezTo>
                      <a:pt x="456" y="248"/>
                      <a:pt x="451" y="247"/>
                      <a:pt x="447" y="248"/>
                    </a:cubicBezTo>
                    <a:cubicBezTo>
                      <a:pt x="443" y="249"/>
                      <a:pt x="441" y="253"/>
                      <a:pt x="439" y="248"/>
                    </a:cubicBezTo>
                    <a:cubicBezTo>
                      <a:pt x="437" y="242"/>
                      <a:pt x="436" y="239"/>
                      <a:pt x="433" y="235"/>
                    </a:cubicBezTo>
                    <a:cubicBezTo>
                      <a:pt x="431" y="231"/>
                      <a:pt x="432" y="226"/>
                      <a:pt x="432" y="223"/>
                    </a:cubicBezTo>
                    <a:cubicBezTo>
                      <a:pt x="432" y="221"/>
                      <a:pt x="432" y="220"/>
                      <a:pt x="428" y="219"/>
                    </a:cubicBezTo>
                    <a:cubicBezTo>
                      <a:pt x="423" y="218"/>
                      <a:pt x="416" y="210"/>
                      <a:pt x="414" y="209"/>
                    </a:cubicBezTo>
                    <a:cubicBezTo>
                      <a:pt x="414" y="209"/>
                      <a:pt x="413" y="206"/>
                      <a:pt x="411" y="202"/>
                    </a:cubicBezTo>
                    <a:cubicBezTo>
                      <a:pt x="408" y="198"/>
                      <a:pt x="405" y="196"/>
                      <a:pt x="405" y="192"/>
                    </a:cubicBezTo>
                    <a:cubicBezTo>
                      <a:pt x="405" y="187"/>
                      <a:pt x="399" y="186"/>
                      <a:pt x="409" y="186"/>
                    </a:cubicBezTo>
                    <a:cubicBezTo>
                      <a:pt x="419" y="186"/>
                      <a:pt x="430" y="182"/>
                      <a:pt x="430" y="179"/>
                    </a:cubicBezTo>
                    <a:cubicBezTo>
                      <a:pt x="429" y="176"/>
                      <a:pt x="429" y="171"/>
                      <a:pt x="426" y="169"/>
                    </a:cubicBezTo>
                    <a:cubicBezTo>
                      <a:pt x="423" y="168"/>
                      <a:pt x="416" y="163"/>
                      <a:pt x="413" y="163"/>
                    </a:cubicBezTo>
                    <a:cubicBezTo>
                      <a:pt x="409" y="163"/>
                      <a:pt x="407" y="162"/>
                      <a:pt x="403" y="159"/>
                    </a:cubicBezTo>
                    <a:cubicBezTo>
                      <a:pt x="399" y="155"/>
                      <a:pt x="405" y="156"/>
                      <a:pt x="394" y="154"/>
                    </a:cubicBezTo>
                    <a:cubicBezTo>
                      <a:pt x="382" y="151"/>
                      <a:pt x="380" y="150"/>
                      <a:pt x="378" y="148"/>
                    </a:cubicBezTo>
                    <a:cubicBezTo>
                      <a:pt x="376" y="146"/>
                      <a:pt x="376" y="147"/>
                      <a:pt x="379" y="143"/>
                    </a:cubicBezTo>
                    <a:cubicBezTo>
                      <a:pt x="382" y="139"/>
                      <a:pt x="377" y="129"/>
                      <a:pt x="377" y="128"/>
                    </a:cubicBezTo>
                    <a:cubicBezTo>
                      <a:pt x="376" y="127"/>
                      <a:pt x="378" y="123"/>
                      <a:pt x="369" y="120"/>
                    </a:cubicBezTo>
                    <a:cubicBezTo>
                      <a:pt x="360" y="117"/>
                      <a:pt x="362" y="119"/>
                      <a:pt x="356" y="114"/>
                    </a:cubicBezTo>
                    <a:cubicBezTo>
                      <a:pt x="350" y="109"/>
                      <a:pt x="340" y="104"/>
                      <a:pt x="336" y="103"/>
                    </a:cubicBezTo>
                    <a:cubicBezTo>
                      <a:pt x="333" y="102"/>
                      <a:pt x="331" y="98"/>
                      <a:pt x="324" y="95"/>
                    </a:cubicBezTo>
                    <a:cubicBezTo>
                      <a:pt x="318" y="92"/>
                      <a:pt x="324" y="93"/>
                      <a:pt x="314" y="90"/>
                    </a:cubicBezTo>
                    <a:cubicBezTo>
                      <a:pt x="304" y="88"/>
                      <a:pt x="303" y="87"/>
                      <a:pt x="296" y="84"/>
                    </a:cubicBezTo>
                    <a:cubicBezTo>
                      <a:pt x="289" y="81"/>
                      <a:pt x="297" y="85"/>
                      <a:pt x="285" y="78"/>
                    </a:cubicBezTo>
                    <a:cubicBezTo>
                      <a:pt x="273" y="72"/>
                      <a:pt x="275" y="72"/>
                      <a:pt x="269" y="70"/>
                    </a:cubicBezTo>
                    <a:cubicBezTo>
                      <a:pt x="262" y="68"/>
                      <a:pt x="261" y="68"/>
                      <a:pt x="254" y="65"/>
                    </a:cubicBezTo>
                    <a:cubicBezTo>
                      <a:pt x="247" y="62"/>
                      <a:pt x="248" y="60"/>
                      <a:pt x="243" y="60"/>
                    </a:cubicBezTo>
                    <a:cubicBezTo>
                      <a:pt x="238" y="60"/>
                      <a:pt x="229" y="63"/>
                      <a:pt x="225" y="58"/>
                    </a:cubicBezTo>
                    <a:cubicBezTo>
                      <a:pt x="220" y="54"/>
                      <a:pt x="222" y="55"/>
                      <a:pt x="215" y="52"/>
                    </a:cubicBezTo>
                    <a:cubicBezTo>
                      <a:pt x="208" y="48"/>
                      <a:pt x="214" y="49"/>
                      <a:pt x="204" y="45"/>
                    </a:cubicBezTo>
                    <a:cubicBezTo>
                      <a:pt x="194" y="41"/>
                      <a:pt x="190" y="38"/>
                      <a:pt x="186" y="38"/>
                    </a:cubicBezTo>
                    <a:cubicBezTo>
                      <a:pt x="182" y="38"/>
                      <a:pt x="174" y="38"/>
                      <a:pt x="172" y="40"/>
                    </a:cubicBezTo>
                    <a:cubicBezTo>
                      <a:pt x="171" y="42"/>
                      <a:pt x="167" y="39"/>
                      <a:pt x="167" y="45"/>
                    </a:cubicBezTo>
                    <a:cubicBezTo>
                      <a:pt x="167" y="51"/>
                      <a:pt x="169" y="52"/>
                      <a:pt x="164" y="53"/>
                    </a:cubicBezTo>
                    <a:cubicBezTo>
                      <a:pt x="159" y="55"/>
                      <a:pt x="156" y="55"/>
                      <a:pt x="152" y="56"/>
                    </a:cubicBezTo>
                    <a:cubicBezTo>
                      <a:pt x="147" y="58"/>
                      <a:pt x="145" y="56"/>
                      <a:pt x="144" y="60"/>
                    </a:cubicBezTo>
                    <a:cubicBezTo>
                      <a:pt x="143" y="65"/>
                      <a:pt x="142" y="65"/>
                      <a:pt x="139" y="69"/>
                    </a:cubicBezTo>
                    <a:cubicBezTo>
                      <a:pt x="136" y="74"/>
                      <a:pt x="137" y="72"/>
                      <a:pt x="133" y="77"/>
                    </a:cubicBezTo>
                    <a:cubicBezTo>
                      <a:pt x="129" y="82"/>
                      <a:pt x="126" y="87"/>
                      <a:pt x="123" y="89"/>
                    </a:cubicBezTo>
                    <a:cubicBezTo>
                      <a:pt x="121" y="90"/>
                      <a:pt x="125" y="92"/>
                      <a:pt x="119" y="90"/>
                    </a:cubicBezTo>
                    <a:cubicBezTo>
                      <a:pt x="113" y="89"/>
                      <a:pt x="114" y="94"/>
                      <a:pt x="110" y="88"/>
                    </a:cubicBezTo>
                    <a:cubicBezTo>
                      <a:pt x="105" y="81"/>
                      <a:pt x="104" y="79"/>
                      <a:pt x="104" y="75"/>
                    </a:cubicBezTo>
                    <a:cubicBezTo>
                      <a:pt x="104" y="71"/>
                      <a:pt x="102" y="64"/>
                      <a:pt x="101" y="66"/>
                    </a:cubicBezTo>
                    <a:cubicBezTo>
                      <a:pt x="99" y="68"/>
                      <a:pt x="95" y="76"/>
                      <a:pt x="94" y="70"/>
                    </a:cubicBezTo>
                    <a:cubicBezTo>
                      <a:pt x="92" y="64"/>
                      <a:pt x="92" y="63"/>
                      <a:pt x="92" y="57"/>
                    </a:cubicBezTo>
                    <a:cubicBezTo>
                      <a:pt x="92" y="52"/>
                      <a:pt x="92" y="55"/>
                      <a:pt x="92" y="47"/>
                    </a:cubicBezTo>
                    <a:cubicBezTo>
                      <a:pt x="92" y="40"/>
                      <a:pt x="94" y="39"/>
                      <a:pt x="93" y="34"/>
                    </a:cubicBezTo>
                    <a:cubicBezTo>
                      <a:pt x="93" y="28"/>
                      <a:pt x="92" y="26"/>
                      <a:pt x="92" y="24"/>
                    </a:cubicBezTo>
                    <a:cubicBezTo>
                      <a:pt x="92" y="22"/>
                      <a:pt x="93" y="19"/>
                      <a:pt x="88" y="19"/>
                    </a:cubicBezTo>
                    <a:cubicBezTo>
                      <a:pt x="83" y="18"/>
                      <a:pt x="80" y="16"/>
                      <a:pt x="77" y="16"/>
                    </a:cubicBezTo>
                    <a:cubicBezTo>
                      <a:pt x="74" y="16"/>
                      <a:pt x="70" y="15"/>
                      <a:pt x="68" y="14"/>
                    </a:cubicBezTo>
                    <a:cubicBezTo>
                      <a:pt x="65" y="12"/>
                      <a:pt x="65" y="6"/>
                      <a:pt x="59" y="6"/>
                    </a:cubicBezTo>
                    <a:cubicBezTo>
                      <a:pt x="54" y="6"/>
                      <a:pt x="56" y="0"/>
                      <a:pt x="46" y="6"/>
                    </a:cubicBezTo>
                    <a:cubicBezTo>
                      <a:pt x="37" y="12"/>
                      <a:pt x="34" y="10"/>
                      <a:pt x="31" y="13"/>
                    </a:cubicBezTo>
                    <a:cubicBezTo>
                      <a:pt x="28" y="15"/>
                      <a:pt x="26" y="13"/>
                      <a:pt x="23" y="18"/>
                    </a:cubicBezTo>
                    <a:cubicBezTo>
                      <a:pt x="20" y="23"/>
                      <a:pt x="21" y="29"/>
                      <a:pt x="17" y="25"/>
                    </a:cubicBezTo>
                    <a:cubicBezTo>
                      <a:pt x="13" y="21"/>
                      <a:pt x="14" y="20"/>
                      <a:pt x="10" y="20"/>
                    </a:cubicBezTo>
                    <a:cubicBezTo>
                      <a:pt x="7" y="20"/>
                      <a:pt x="0" y="14"/>
                      <a:pt x="2" y="21"/>
                    </a:cubicBezTo>
                    <a:cubicBezTo>
                      <a:pt x="4" y="27"/>
                      <a:pt x="4" y="26"/>
                      <a:pt x="8" y="30"/>
                    </a:cubicBezTo>
                    <a:cubicBezTo>
                      <a:pt x="11" y="34"/>
                      <a:pt x="11" y="36"/>
                      <a:pt x="17" y="36"/>
                    </a:cubicBezTo>
                    <a:cubicBezTo>
                      <a:pt x="23" y="36"/>
                      <a:pt x="22" y="34"/>
                      <a:pt x="26" y="37"/>
                    </a:cubicBezTo>
                    <a:cubicBezTo>
                      <a:pt x="30" y="41"/>
                      <a:pt x="37" y="39"/>
                      <a:pt x="37" y="41"/>
                    </a:cubicBezTo>
                    <a:cubicBezTo>
                      <a:pt x="37" y="42"/>
                      <a:pt x="35" y="43"/>
                      <a:pt x="36" y="49"/>
                    </a:cubicBezTo>
                    <a:cubicBezTo>
                      <a:pt x="38" y="56"/>
                      <a:pt x="35" y="57"/>
                      <a:pt x="42" y="58"/>
                    </a:cubicBezTo>
                    <a:cubicBezTo>
                      <a:pt x="50" y="59"/>
                      <a:pt x="43" y="56"/>
                      <a:pt x="53" y="59"/>
                    </a:cubicBezTo>
                    <a:cubicBezTo>
                      <a:pt x="62" y="62"/>
                      <a:pt x="61" y="61"/>
                      <a:pt x="67" y="60"/>
                    </a:cubicBezTo>
                    <a:cubicBezTo>
                      <a:pt x="73" y="59"/>
                      <a:pt x="81" y="56"/>
                      <a:pt x="83" y="57"/>
                    </a:cubicBezTo>
                    <a:cubicBezTo>
                      <a:pt x="84" y="58"/>
                      <a:pt x="86" y="58"/>
                      <a:pt x="84" y="62"/>
                    </a:cubicBezTo>
                    <a:cubicBezTo>
                      <a:pt x="82" y="65"/>
                      <a:pt x="86" y="66"/>
                      <a:pt x="79" y="66"/>
                    </a:cubicBezTo>
                    <a:cubicBezTo>
                      <a:pt x="72" y="67"/>
                      <a:pt x="71" y="64"/>
                      <a:pt x="65" y="65"/>
                    </a:cubicBezTo>
                    <a:cubicBezTo>
                      <a:pt x="60" y="67"/>
                      <a:pt x="58" y="64"/>
                      <a:pt x="57" y="69"/>
                    </a:cubicBezTo>
                    <a:cubicBezTo>
                      <a:pt x="56" y="73"/>
                      <a:pt x="54" y="76"/>
                      <a:pt x="49" y="74"/>
                    </a:cubicBezTo>
                    <a:cubicBezTo>
                      <a:pt x="45" y="73"/>
                      <a:pt x="40" y="70"/>
                      <a:pt x="39" y="73"/>
                    </a:cubicBezTo>
                    <a:cubicBezTo>
                      <a:pt x="38" y="76"/>
                      <a:pt x="36" y="79"/>
                      <a:pt x="40" y="80"/>
                    </a:cubicBezTo>
                    <a:cubicBezTo>
                      <a:pt x="44" y="82"/>
                      <a:pt x="52" y="81"/>
                      <a:pt x="52" y="85"/>
                    </a:cubicBezTo>
                    <a:cubicBezTo>
                      <a:pt x="53" y="90"/>
                      <a:pt x="57" y="90"/>
                      <a:pt x="56" y="94"/>
                    </a:cubicBezTo>
                    <a:cubicBezTo>
                      <a:pt x="55" y="99"/>
                      <a:pt x="53" y="100"/>
                      <a:pt x="55" y="105"/>
                    </a:cubicBezTo>
                    <a:cubicBezTo>
                      <a:pt x="57" y="110"/>
                      <a:pt x="60" y="115"/>
                      <a:pt x="65" y="112"/>
                    </a:cubicBezTo>
                    <a:cubicBezTo>
                      <a:pt x="71" y="110"/>
                      <a:pt x="70" y="109"/>
                      <a:pt x="72" y="105"/>
                    </a:cubicBezTo>
                    <a:cubicBezTo>
                      <a:pt x="74" y="100"/>
                      <a:pt x="74" y="97"/>
                      <a:pt x="76" y="93"/>
                    </a:cubicBezTo>
                    <a:cubicBezTo>
                      <a:pt x="79" y="89"/>
                      <a:pt x="79" y="91"/>
                      <a:pt x="79" y="96"/>
                    </a:cubicBezTo>
                    <a:cubicBezTo>
                      <a:pt x="80" y="101"/>
                      <a:pt x="80" y="102"/>
                      <a:pt x="86" y="103"/>
                    </a:cubicBezTo>
                    <a:cubicBezTo>
                      <a:pt x="91" y="105"/>
                      <a:pt x="87" y="105"/>
                      <a:pt x="94" y="106"/>
                    </a:cubicBezTo>
                    <a:cubicBezTo>
                      <a:pt x="101" y="107"/>
                      <a:pt x="104" y="102"/>
                      <a:pt x="104" y="107"/>
                    </a:cubicBezTo>
                    <a:cubicBezTo>
                      <a:pt x="104" y="112"/>
                      <a:pt x="96" y="119"/>
                      <a:pt x="110" y="121"/>
                    </a:cubicBezTo>
                    <a:cubicBezTo>
                      <a:pt x="124" y="123"/>
                      <a:pt x="120" y="122"/>
                      <a:pt x="128" y="123"/>
                    </a:cubicBezTo>
                    <a:cubicBezTo>
                      <a:pt x="136" y="125"/>
                      <a:pt x="140" y="124"/>
                      <a:pt x="144" y="127"/>
                    </a:cubicBezTo>
                    <a:cubicBezTo>
                      <a:pt x="148" y="130"/>
                      <a:pt x="151" y="134"/>
                      <a:pt x="161" y="136"/>
                    </a:cubicBezTo>
                    <a:cubicBezTo>
                      <a:pt x="171" y="139"/>
                      <a:pt x="174" y="136"/>
                      <a:pt x="176" y="140"/>
                    </a:cubicBezTo>
                    <a:cubicBezTo>
                      <a:pt x="178" y="144"/>
                      <a:pt x="188" y="158"/>
                      <a:pt x="188" y="158"/>
                    </a:cubicBezTo>
                    <a:cubicBezTo>
                      <a:pt x="188" y="158"/>
                      <a:pt x="187" y="160"/>
                      <a:pt x="190" y="169"/>
                    </a:cubicBezTo>
                    <a:cubicBezTo>
                      <a:pt x="193" y="177"/>
                      <a:pt x="193" y="178"/>
                      <a:pt x="196" y="182"/>
                    </a:cubicBezTo>
                    <a:cubicBezTo>
                      <a:pt x="199" y="185"/>
                      <a:pt x="198" y="188"/>
                      <a:pt x="198" y="190"/>
                    </a:cubicBezTo>
                    <a:cubicBezTo>
                      <a:pt x="198" y="191"/>
                      <a:pt x="199" y="194"/>
                      <a:pt x="200" y="196"/>
                    </a:cubicBezTo>
                    <a:cubicBezTo>
                      <a:pt x="202" y="199"/>
                      <a:pt x="204" y="199"/>
                      <a:pt x="200" y="201"/>
                    </a:cubicBezTo>
                    <a:cubicBezTo>
                      <a:pt x="196" y="204"/>
                      <a:pt x="190" y="203"/>
                      <a:pt x="186" y="206"/>
                    </a:cubicBezTo>
                    <a:cubicBezTo>
                      <a:pt x="182" y="209"/>
                      <a:pt x="178" y="208"/>
                      <a:pt x="175" y="215"/>
                    </a:cubicBezTo>
                    <a:cubicBezTo>
                      <a:pt x="173" y="222"/>
                      <a:pt x="167" y="218"/>
                      <a:pt x="169" y="227"/>
                    </a:cubicBezTo>
                    <a:cubicBezTo>
                      <a:pt x="171" y="236"/>
                      <a:pt x="176" y="235"/>
                      <a:pt x="181" y="234"/>
                    </a:cubicBezTo>
                    <a:cubicBezTo>
                      <a:pt x="186" y="233"/>
                      <a:pt x="184" y="235"/>
                      <a:pt x="194" y="228"/>
                    </a:cubicBezTo>
                    <a:cubicBezTo>
                      <a:pt x="204" y="221"/>
                      <a:pt x="207" y="224"/>
                      <a:pt x="210" y="225"/>
                    </a:cubicBezTo>
                    <a:cubicBezTo>
                      <a:pt x="214" y="226"/>
                      <a:pt x="221" y="223"/>
                      <a:pt x="224" y="225"/>
                    </a:cubicBezTo>
                    <a:cubicBezTo>
                      <a:pt x="227" y="228"/>
                      <a:pt x="228" y="229"/>
                      <a:pt x="230" y="232"/>
                    </a:cubicBezTo>
                    <a:cubicBezTo>
                      <a:pt x="232" y="234"/>
                      <a:pt x="235" y="233"/>
                      <a:pt x="237" y="239"/>
                    </a:cubicBezTo>
                    <a:cubicBezTo>
                      <a:pt x="240" y="244"/>
                      <a:pt x="243" y="243"/>
                      <a:pt x="245" y="248"/>
                    </a:cubicBezTo>
                    <a:cubicBezTo>
                      <a:pt x="248" y="252"/>
                      <a:pt x="248" y="253"/>
                      <a:pt x="254" y="253"/>
                    </a:cubicBezTo>
                    <a:cubicBezTo>
                      <a:pt x="259" y="253"/>
                      <a:pt x="259" y="252"/>
                      <a:pt x="266" y="253"/>
                    </a:cubicBezTo>
                    <a:cubicBezTo>
                      <a:pt x="272" y="253"/>
                      <a:pt x="272" y="251"/>
                      <a:pt x="279" y="253"/>
                    </a:cubicBezTo>
                    <a:cubicBezTo>
                      <a:pt x="286" y="255"/>
                      <a:pt x="282" y="254"/>
                      <a:pt x="288" y="255"/>
                    </a:cubicBezTo>
                    <a:cubicBezTo>
                      <a:pt x="294" y="257"/>
                      <a:pt x="296" y="257"/>
                      <a:pt x="302" y="253"/>
                    </a:cubicBezTo>
                    <a:cubicBezTo>
                      <a:pt x="308" y="249"/>
                      <a:pt x="310" y="250"/>
                      <a:pt x="310" y="243"/>
                    </a:cubicBezTo>
                    <a:cubicBezTo>
                      <a:pt x="310" y="237"/>
                      <a:pt x="317" y="237"/>
                      <a:pt x="309" y="235"/>
                    </a:cubicBezTo>
                    <a:cubicBezTo>
                      <a:pt x="302" y="232"/>
                      <a:pt x="293" y="233"/>
                      <a:pt x="303" y="228"/>
                    </a:cubicBezTo>
                    <a:cubicBezTo>
                      <a:pt x="312" y="224"/>
                      <a:pt x="310" y="226"/>
                      <a:pt x="316" y="225"/>
                    </a:cubicBezTo>
                    <a:cubicBezTo>
                      <a:pt x="321" y="224"/>
                      <a:pt x="317" y="224"/>
                      <a:pt x="322" y="221"/>
                    </a:cubicBezTo>
                    <a:cubicBezTo>
                      <a:pt x="328" y="219"/>
                      <a:pt x="326" y="213"/>
                      <a:pt x="329" y="213"/>
                    </a:cubicBezTo>
                    <a:cubicBezTo>
                      <a:pt x="333" y="213"/>
                      <a:pt x="332" y="212"/>
                      <a:pt x="337" y="211"/>
                    </a:cubicBezTo>
                    <a:cubicBezTo>
                      <a:pt x="343" y="210"/>
                      <a:pt x="343" y="207"/>
                      <a:pt x="346" y="209"/>
                    </a:cubicBezTo>
                    <a:cubicBezTo>
                      <a:pt x="349" y="211"/>
                      <a:pt x="355" y="216"/>
                      <a:pt x="355" y="218"/>
                    </a:cubicBezTo>
                    <a:cubicBezTo>
                      <a:pt x="355" y="219"/>
                      <a:pt x="364" y="215"/>
                      <a:pt x="369" y="217"/>
                    </a:cubicBezTo>
                    <a:cubicBezTo>
                      <a:pt x="374" y="220"/>
                      <a:pt x="379" y="217"/>
                      <a:pt x="380" y="223"/>
                    </a:cubicBezTo>
                    <a:cubicBezTo>
                      <a:pt x="381" y="229"/>
                      <a:pt x="387" y="230"/>
                      <a:pt x="387" y="234"/>
                    </a:cubicBezTo>
                    <a:cubicBezTo>
                      <a:pt x="387" y="238"/>
                      <a:pt x="388" y="241"/>
                      <a:pt x="391" y="245"/>
                    </a:cubicBezTo>
                    <a:cubicBezTo>
                      <a:pt x="393" y="250"/>
                      <a:pt x="397" y="251"/>
                      <a:pt x="399" y="255"/>
                    </a:cubicBezTo>
                    <a:cubicBezTo>
                      <a:pt x="401" y="259"/>
                      <a:pt x="400" y="257"/>
                      <a:pt x="403" y="263"/>
                    </a:cubicBezTo>
                    <a:cubicBezTo>
                      <a:pt x="405" y="269"/>
                      <a:pt x="409" y="268"/>
                      <a:pt x="409" y="273"/>
                    </a:cubicBezTo>
                    <a:cubicBezTo>
                      <a:pt x="410" y="277"/>
                      <a:pt x="412" y="278"/>
                      <a:pt x="417" y="280"/>
                    </a:cubicBezTo>
                    <a:cubicBezTo>
                      <a:pt x="422" y="283"/>
                      <a:pt x="424" y="280"/>
                      <a:pt x="427" y="280"/>
                    </a:cubicBezTo>
                    <a:cubicBezTo>
                      <a:pt x="429" y="281"/>
                      <a:pt x="431" y="280"/>
                      <a:pt x="435" y="281"/>
                    </a:cubicBezTo>
                    <a:cubicBezTo>
                      <a:pt x="440" y="283"/>
                      <a:pt x="445" y="281"/>
                      <a:pt x="447" y="283"/>
                    </a:cubicBezTo>
                    <a:cubicBezTo>
                      <a:pt x="449" y="285"/>
                      <a:pt x="458" y="285"/>
                      <a:pt x="462" y="288"/>
                    </a:cubicBezTo>
                    <a:cubicBezTo>
                      <a:pt x="466" y="291"/>
                      <a:pt x="469" y="289"/>
                      <a:pt x="471" y="293"/>
                    </a:cubicBezTo>
                    <a:cubicBezTo>
                      <a:pt x="472" y="297"/>
                      <a:pt x="474" y="296"/>
                      <a:pt x="479" y="295"/>
                    </a:cubicBezTo>
                    <a:cubicBezTo>
                      <a:pt x="485" y="294"/>
                      <a:pt x="488" y="293"/>
                      <a:pt x="488" y="291"/>
                    </a:cubicBezTo>
                    <a:cubicBezTo>
                      <a:pt x="487" y="289"/>
                      <a:pt x="492" y="284"/>
                      <a:pt x="488" y="283"/>
                    </a:cubicBezTo>
                    <a:cubicBezTo>
                      <a:pt x="484" y="283"/>
                      <a:pt x="483" y="279"/>
                      <a:pt x="478" y="279"/>
                    </a:cubicBezTo>
                    <a:cubicBezTo>
                      <a:pt x="474" y="279"/>
                      <a:pt x="471" y="278"/>
                      <a:pt x="470" y="277"/>
                    </a:cubicBezTo>
                    <a:cubicBezTo>
                      <a:pt x="470" y="277"/>
                      <a:pt x="463" y="274"/>
                      <a:pt x="468" y="27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4" name="Freeform 764"/>
              <p:cNvSpPr>
                <a:spLocks/>
              </p:cNvSpPr>
              <p:nvPr/>
            </p:nvSpPr>
            <p:spPr bwMode="auto">
              <a:xfrm>
                <a:off x="4170" y="1925"/>
                <a:ext cx="158" cy="194"/>
              </a:xfrm>
              <a:custGeom>
                <a:avLst/>
                <a:gdLst>
                  <a:gd name="T0" fmla="*/ 207 w 263"/>
                  <a:gd name="T1" fmla="*/ 13 h 323"/>
                  <a:gd name="T2" fmla="*/ 220 w 263"/>
                  <a:gd name="T3" fmla="*/ 22 h 323"/>
                  <a:gd name="T4" fmla="*/ 223 w 263"/>
                  <a:gd name="T5" fmla="*/ 31 h 323"/>
                  <a:gd name="T6" fmla="*/ 238 w 263"/>
                  <a:gd name="T7" fmla="*/ 40 h 323"/>
                  <a:gd name="T8" fmla="*/ 262 w 263"/>
                  <a:gd name="T9" fmla="*/ 51 h 323"/>
                  <a:gd name="T10" fmla="*/ 241 w 263"/>
                  <a:gd name="T11" fmla="*/ 63 h 323"/>
                  <a:gd name="T12" fmla="*/ 239 w 263"/>
                  <a:gd name="T13" fmla="*/ 69 h 323"/>
                  <a:gd name="T14" fmla="*/ 230 w 263"/>
                  <a:gd name="T15" fmla="*/ 82 h 323"/>
                  <a:gd name="T16" fmla="*/ 215 w 263"/>
                  <a:gd name="T17" fmla="*/ 90 h 323"/>
                  <a:gd name="T18" fmla="*/ 213 w 263"/>
                  <a:gd name="T19" fmla="*/ 112 h 323"/>
                  <a:gd name="T20" fmla="*/ 231 w 263"/>
                  <a:gd name="T21" fmla="*/ 133 h 323"/>
                  <a:gd name="T22" fmla="*/ 232 w 263"/>
                  <a:gd name="T23" fmla="*/ 154 h 323"/>
                  <a:gd name="T24" fmla="*/ 254 w 263"/>
                  <a:gd name="T25" fmla="*/ 176 h 323"/>
                  <a:gd name="T26" fmla="*/ 223 w 263"/>
                  <a:gd name="T27" fmla="*/ 181 h 323"/>
                  <a:gd name="T28" fmla="*/ 217 w 263"/>
                  <a:gd name="T29" fmla="*/ 214 h 323"/>
                  <a:gd name="T30" fmla="*/ 208 w 263"/>
                  <a:gd name="T31" fmla="*/ 231 h 323"/>
                  <a:gd name="T32" fmla="*/ 188 w 263"/>
                  <a:gd name="T33" fmla="*/ 251 h 323"/>
                  <a:gd name="T34" fmla="*/ 188 w 263"/>
                  <a:gd name="T35" fmla="*/ 262 h 323"/>
                  <a:gd name="T36" fmla="*/ 184 w 263"/>
                  <a:gd name="T37" fmla="*/ 284 h 323"/>
                  <a:gd name="T38" fmla="*/ 184 w 263"/>
                  <a:gd name="T39" fmla="*/ 301 h 323"/>
                  <a:gd name="T40" fmla="*/ 152 w 263"/>
                  <a:gd name="T41" fmla="*/ 313 h 323"/>
                  <a:gd name="T42" fmla="*/ 140 w 263"/>
                  <a:gd name="T43" fmla="*/ 304 h 323"/>
                  <a:gd name="T44" fmla="*/ 127 w 263"/>
                  <a:gd name="T45" fmla="*/ 296 h 323"/>
                  <a:gd name="T46" fmla="*/ 113 w 263"/>
                  <a:gd name="T47" fmla="*/ 290 h 323"/>
                  <a:gd name="T48" fmla="*/ 94 w 263"/>
                  <a:gd name="T49" fmla="*/ 297 h 323"/>
                  <a:gd name="T50" fmla="*/ 76 w 263"/>
                  <a:gd name="T51" fmla="*/ 300 h 323"/>
                  <a:gd name="T52" fmla="*/ 71 w 263"/>
                  <a:gd name="T53" fmla="*/ 282 h 323"/>
                  <a:gd name="T54" fmla="*/ 52 w 263"/>
                  <a:gd name="T55" fmla="*/ 284 h 323"/>
                  <a:gd name="T56" fmla="*/ 32 w 263"/>
                  <a:gd name="T57" fmla="*/ 280 h 323"/>
                  <a:gd name="T58" fmla="*/ 27 w 263"/>
                  <a:gd name="T59" fmla="*/ 251 h 323"/>
                  <a:gd name="T60" fmla="*/ 21 w 263"/>
                  <a:gd name="T61" fmla="*/ 234 h 323"/>
                  <a:gd name="T62" fmla="*/ 16 w 263"/>
                  <a:gd name="T63" fmla="*/ 224 h 323"/>
                  <a:gd name="T64" fmla="*/ 7 w 263"/>
                  <a:gd name="T65" fmla="*/ 210 h 323"/>
                  <a:gd name="T66" fmla="*/ 1 w 263"/>
                  <a:gd name="T67" fmla="*/ 184 h 323"/>
                  <a:gd name="T68" fmla="*/ 10 w 263"/>
                  <a:gd name="T69" fmla="*/ 150 h 323"/>
                  <a:gd name="T70" fmla="*/ 26 w 263"/>
                  <a:gd name="T71" fmla="*/ 150 h 323"/>
                  <a:gd name="T72" fmla="*/ 49 w 263"/>
                  <a:gd name="T73" fmla="*/ 157 h 323"/>
                  <a:gd name="T74" fmla="*/ 61 w 263"/>
                  <a:gd name="T75" fmla="*/ 136 h 323"/>
                  <a:gd name="T76" fmla="*/ 88 w 263"/>
                  <a:gd name="T77" fmla="*/ 117 h 323"/>
                  <a:gd name="T78" fmla="*/ 110 w 263"/>
                  <a:gd name="T79" fmla="*/ 99 h 323"/>
                  <a:gd name="T80" fmla="*/ 123 w 263"/>
                  <a:gd name="T81" fmla="*/ 80 h 323"/>
                  <a:gd name="T82" fmla="*/ 140 w 263"/>
                  <a:gd name="T83" fmla="*/ 66 h 323"/>
                  <a:gd name="T84" fmla="*/ 154 w 263"/>
                  <a:gd name="T85" fmla="*/ 61 h 323"/>
                  <a:gd name="T86" fmla="*/ 163 w 263"/>
                  <a:gd name="T87" fmla="*/ 54 h 323"/>
                  <a:gd name="T88" fmla="*/ 166 w 263"/>
                  <a:gd name="T89" fmla="*/ 44 h 323"/>
                  <a:gd name="T90" fmla="*/ 180 w 263"/>
                  <a:gd name="T91" fmla="*/ 28 h 323"/>
                  <a:gd name="T92" fmla="*/ 192 w 263"/>
                  <a:gd name="T93" fmla="*/ 4 h 323"/>
                  <a:gd name="T94" fmla="*/ 202 w 263"/>
                  <a:gd name="T95" fmla="*/ 7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63" h="323">
                    <a:moveTo>
                      <a:pt x="202" y="7"/>
                    </a:moveTo>
                    <a:cubicBezTo>
                      <a:pt x="203" y="12"/>
                      <a:pt x="203" y="10"/>
                      <a:pt x="207" y="13"/>
                    </a:cubicBezTo>
                    <a:cubicBezTo>
                      <a:pt x="210" y="17"/>
                      <a:pt x="213" y="14"/>
                      <a:pt x="215" y="17"/>
                    </a:cubicBezTo>
                    <a:cubicBezTo>
                      <a:pt x="217" y="20"/>
                      <a:pt x="223" y="17"/>
                      <a:pt x="220" y="22"/>
                    </a:cubicBezTo>
                    <a:cubicBezTo>
                      <a:pt x="217" y="27"/>
                      <a:pt x="212" y="31"/>
                      <a:pt x="215" y="33"/>
                    </a:cubicBezTo>
                    <a:cubicBezTo>
                      <a:pt x="218" y="35"/>
                      <a:pt x="223" y="29"/>
                      <a:pt x="223" y="31"/>
                    </a:cubicBezTo>
                    <a:cubicBezTo>
                      <a:pt x="224" y="34"/>
                      <a:pt x="221" y="37"/>
                      <a:pt x="227" y="39"/>
                    </a:cubicBezTo>
                    <a:cubicBezTo>
                      <a:pt x="233" y="40"/>
                      <a:pt x="233" y="35"/>
                      <a:pt x="238" y="40"/>
                    </a:cubicBezTo>
                    <a:cubicBezTo>
                      <a:pt x="243" y="45"/>
                      <a:pt x="236" y="42"/>
                      <a:pt x="247" y="47"/>
                    </a:cubicBezTo>
                    <a:cubicBezTo>
                      <a:pt x="257" y="51"/>
                      <a:pt x="263" y="47"/>
                      <a:pt x="262" y="51"/>
                    </a:cubicBezTo>
                    <a:cubicBezTo>
                      <a:pt x="261" y="56"/>
                      <a:pt x="256" y="54"/>
                      <a:pt x="254" y="58"/>
                    </a:cubicBezTo>
                    <a:cubicBezTo>
                      <a:pt x="251" y="63"/>
                      <a:pt x="245" y="63"/>
                      <a:pt x="241" y="63"/>
                    </a:cubicBezTo>
                    <a:cubicBezTo>
                      <a:pt x="237" y="63"/>
                      <a:pt x="231" y="60"/>
                      <a:pt x="230" y="63"/>
                    </a:cubicBezTo>
                    <a:cubicBezTo>
                      <a:pt x="230" y="66"/>
                      <a:pt x="235" y="64"/>
                      <a:pt x="239" y="69"/>
                    </a:cubicBezTo>
                    <a:cubicBezTo>
                      <a:pt x="244" y="75"/>
                      <a:pt x="243" y="77"/>
                      <a:pt x="241" y="79"/>
                    </a:cubicBezTo>
                    <a:cubicBezTo>
                      <a:pt x="238" y="81"/>
                      <a:pt x="236" y="81"/>
                      <a:pt x="230" y="82"/>
                    </a:cubicBezTo>
                    <a:cubicBezTo>
                      <a:pt x="224" y="83"/>
                      <a:pt x="221" y="79"/>
                      <a:pt x="218" y="82"/>
                    </a:cubicBezTo>
                    <a:cubicBezTo>
                      <a:pt x="215" y="84"/>
                      <a:pt x="209" y="86"/>
                      <a:pt x="215" y="90"/>
                    </a:cubicBezTo>
                    <a:cubicBezTo>
                      <a:pt x="221" y="94"/>
                      <a:pt x="215" y="97"/>
                      <a:pt x="210" y="102"/>
                    </a:cubicBezTo>
                    <a:cubicBezTo>
                      <a:pt x="204" y="107"/>
                      <a:pt x="205" y="108"/>
                      <a:pt x="213" y="112"/>
                    </a:cubicBezTo>
                    <a:cubicBezTo>
                      <a:pt x="222" y="116"/>
                      <a:pt x="223" y="119"/>
                      <a:pt x="227" y="124"/>
                    </a:cubicBezTo>
                    <a:cubicBezTo>
                      <a:pt x="230" y="129"/>
                      <a:pt x="231" y="128"/>
                      <a:pt x="231" y="133"/>
                    </a:cubicBezTo>
                    <a:cubicBezTo>
                      <a:pt x="230" y="138"/>
                      <a:pt x="223" y="137"/>
                      <a:pt x="227" y="144"/>
                    </a:cubicBezTo>
                    <a:cubicBezTo>
                      <a:pt x="232" y="151"/>
                      <a:pt x="227" y="150"/>
                      <a:pt x="232" y="154"/>
                    </a:cubicBezTo>
                    <a:cubicBezTo>
                      <a:pt x="238" y="159"/>
                      <a:pt x="244" y="163"/>
                      <a:pt x="250" y="167"/>
                    </a:cubicBezTo>
                    <a:cubicBezTo>
                      <a:pt x="255" y="171"/>
                      <a:pt x="257" y="172"/>
                      <a:pt x="254" y="176"/>
                    </a:cubicBezTo>
                    <a:cubicBezTo>
                      <a:pt x="250" y="179"/>
                      <a:pt x="247" y="181"/>
                      <a:pt x="240" y="178"/>
                    </a:cubicBezTo>
                    <a:cubicBezTo>
                      <a:pt x="232" y="175"/>
                      <a:pt x="224" y="170"/>
                      <a:pt x="223" y="181"/>
                    </a:cubicBezTo>
                    <a:cubicBezTo>
                      <a:pt x="222" y="191"/>
                      <a:pt x="217" y="195"/>
                      <a:pt x="217" y="200"/>
                    </a:cubicBezTo>
                    <a:cubicBezTo>
                      <a:pt x="217" y="205"/>
                      <a:pt x="214" y="209"/>
                      <a:pt x="217" y="214"/>
                    </a:cubicBezTo>
                    <a:cubicBezTo>
                      <a:pt x="219" y="218"/>
                      <a:pt x="222" y="217"/>
                      <a:pt x="218" y="222"/>
                    </a:cubicBezTo>
                    <a:cubicBezTo>
                      <a:pt x="214" y="227"/>
                      <a:pt x="210" y="229"/>
                      <a:pt x="208" y="231"/>
                    </a:cubicBezTo>
                    <a:cubicBezTo>
                      <a:pt x="206" y="233"/>
                      <a:pt x="198" y="229"/>
                      <a:pt x="196" y="236"/>
                    </a:cubicBezTo>
                    <a:cubicBezTo>
                      <a:pt x="194" y="242"/>
                      <a:pt x="188" y="249"/>
                      <a:pt x="188" y="251"/>
                    </a:cubicBezTo>
                    <a:cubicBezTo>
                      <a:pt x="188" y="252"/>
                      <a:pt x="189" y="251"/>
                      <a:pt x="188" y="256"/>
                    </a:cubicBezTo>
                    <a:cubicBezTo>
                      <a:pt x="187" y="261"/>
                      <a:pt x="184" y="259"/>
                      <a:pt x="188" y="262"/>
                    </a:cubicBezTo>
                    <a:cubicBezTo>
                      <a:pt x="192" y="265"/>
                      <a:pt x="194" y="266"/>
                      <a:pt x="192" y="270"/>
                    </a:cubicBezTo>
                    <a:cubicBezTo>
                      <a:pt x="190" y="273"/>
                      <a:pt x="184" y="282"/>
                      <a:pt x="184" y="284"/>
                    </a:cubicBezTo>
                    <a:cubicBezTo>
                      <a:pt x="183" y="285"/>
                      <a:pt x="185" y="290"/>
                      <a:pt x="186" y="294"/>
                    </a:cubicBezTo>
                    <a:cubicBezTo>
                      <a:pt x="186" y="298"/>
                      <a:pt x="191" y="301"/>
                      <a:pt x="184" y="301"/>
                    </a:cubicBezTo>
                    <a:cubicBezTo>
                      <a:pt x="176" y="302"/>
                      <a:pt x="178" y="301"/>
                      <a:pt x="172" y="304"/>
                    </a:cubicBezTo>
                    <a:cubicBezTo>
                      <a:pt x="167" y="308"/>
                      <a:pt x="160" y="309"/>
                      <a:pt x="152" y="313"/>
                    </a:cubicBezTo>
                    <a:cubicBezTo>
                      <a:pt x="145" y="317"/>
                      <a:pt x="149" y="323"/>
                      <a:pt x="145" y="317"/>
                    </a:cubicBezTo>
                    <a:cubicBezTo>
                      <a:pt x="142" y="310"/>
                      <a:pt x="140" y="309"/>
                      <a:pt x="140" y="304"/>
                    </a:cubicBezTo>
                    <a:cubicBezTo>
                      <a:pt x="139" y="299"/>
                      <a:pt x="142" y="297"/>
                      <a:pt x="138" y="297"/>
                    </a:cubicBezTo>
                    <a:cubicBezTo>
                      <a:pt x="134" y="297"/>
                      <a:pt x="132" y="294"/>
                      <a:pt x="127" y="296"/>
                    </a:cubicBezTo>
                    <a:cubicBezTo>
                      <a:pt x="123" y="298"/>
                      <a:pt x="122" y="303"/>
                      <a:pt x="118" y="298"/>
                    </a:cubicBezTo>
                    <a:cubicBezTo>
                      <a:pt x="115" y="292"/>
                      <a:pt x="120" y="290"/>
                      <a:pt x="113" y="290"/>
                    </a:cubicBezTo>
                    <a:cubicBezTo>
                      <a:pt x="106" y="290"/>
                      <a:pt x="107" y="283"/>
                      <a:pt x="104" y="287"/>
                    </a:cubicBezTo>
                    <a:cubicBezTo>
                      <a:pt x="100" y="292"/>
                      <a:pt x="96" y="297"/>
                      <a:pt x="94" y="297"/>
                    </a:cubicBezTo>
                    <a:cubicBezTo>
                      <a:pt x="91" y="297"/>
                      <a:pt x="87" y="293"/>
                      <a:pt x="83" y="294"/>
                    </a:cubicBezTo>
                    <a:cubicBezTo>
                      <a:pt x="79" y="294"/>
                      <a:pt x="78" y="299"/>
                      <a:pt x="76" y="300"/>
                    </a:cubicBezTo>
                    <a:cubicBezTo>
                      <a:pt x="74" y="300"/>
                      <a:pt x="72" y="302"/>
                      <a:pt x="72" y="294"/>
                    </a:cubicBezTo>
                    <a:cubicBezTo>
                      <a:pt x="72" y="286"/>
                      <a:pt x="78" y="279"/>
                      <a:pt x="71" y="282"/>
                    </a:cubicBezTo>
                    <a:cubicBezTo>
                      <a:pt x="65" y="285"/>
                      <a:pt x="63" y="284"/>
                      <a:pt x="59" y="284"/>
                    </a:cubicBezTo>
                    <a:cubicBezTo>
                      <a:pt x="55" y="284"/>
                      <a:pt x="56" y="283"/>
                      <a:pt x="52" y="284"/>
                    </a:cubicBezTo>
                    <a:cubicBezTo>
                      <a:pt x="48" y="286"/>
                      <a:pt x="44" y="284"/>
                      <a:pt x="39" y="282"/>
                    </a:cubicBezTo>
                    <a:cubicBezTo>
                      <a:pt x="34" y="280"/>
                      <a:pt x="34" y="293"/>
                      <a:pt x="32" y="280"/>
                    </a:cubicBezTo>
                    <a:cubicBezTo>
                      <a:pt x="31" y="267"/>
                      <a:pt x="30" y="264"/>
                      <a:pt x="30" y="260"/>
                    </a:cubicBezTo>
                    <a:cubicBezTo>
                      <a:pt x="30" y="255"/>
                      <a:pt x="26" y="258"/>
                      <a:pt x="27" y="251"/>
                    </a:cubicBezTo>
                    <a:cubicBezTo>
                      <a:pt x="29" y="244"/>
                      <a:pt x="30" y="242"/>
                      <a:pt x="30" y="238"/>
                    </a:cubicBezTo>
                    <a:cubicBezTo>
                      <a:pt x="30" y="235"/>
                      <a:pt x="30" y="227"/>
                      <a:pt x="21" y="234"/>
                    </a:cubicBezTo>
                    <a:cubicBezTo>
                      <a:pt x="12" y="240"/>
                      <a:pt x="11" y="237"/>
                      <a:pt x="14" y="231"/>
                    </a:cubicBezTo>
                    <a:cubicBezTo>
                      <a:pt x="17" y="225"/>
                      <a:pt x="22" y="225"/>
                      <a:pt x="16" y="224"/>
                    </a:cubicBezTo>
                    <a:cubicBezTo>
                      <a:pt x="11" y="223"/>
                      <a:pt x="7" y="222"/>
                      <a:pt x="9" y="219"/>
                    </a:cubicBezTo>
                    <a:cubicBezTo>
                      <a:pt x="11" y="216"/>
                      <a:pt x="7" y="214"/>
                      <a:pt x="7" y="210"/>
                    </a:cubicBezTo>
                    <a:cubicBezTo>
                      <a:pt x="7" y="206"/>
                      <a:pt x="10" y="207"/>
                      <a:pt x="7" y="201"/>
                    </a:cubicBezTo>
                    <a:cubicBezTo>
                      <a:pt x="4" y="195"/>
                      <a:pt x="2" y="187"/>
                      <a:pt x="1" y="184"/>
                    </a:cubicBezTo>
                    <a:cubicBezTo>
                      <a:pt x="0" y="181"/>
                      <a:pt x="3" y="172"/>
                      <a:pt x="5" y="164"/>
                    </a:cubicBezTo>
                    <a:cubicBezTo>
                      <a:pt x="6" y="157"/>
                      <a:pt x="3" y="154"/>
                      <a:pt x="10" y="150"/>
                    </a:cubicBezTo>
                    <a:cubicBezTo>
                      <a:pt x="16" y="145"/>
                      <a:pt x="17" y="137"/>
                      <a:pt x="18" y="143"/>
                    </a:cubicBezTo>
                    <a:cubicBezTo>
                      <a:pt x="20" y="148"/>
                      <a:pt x="18" y="148"/>
                      <a:pt x="26" y="150"/>
                    </a:cubicBezTo>
                    <a:cubicBezTo>
                      <a:pt x="35" y="153"/>
                      <a:pt x="32" y="149"/>
                      <a:pt x="38" y="152"/>
                    </a:cubicBezTo>
                    <a:cubicBezTo>
                      <a:pt x="44" y="156"/>
                      <a:pt x="42" y="157"/>
                      <a:pt x="49" y="157"/>
                    </a:cubicBezTo>
                    <a:cubicBezTo>
                      <a:pt x="55" y="157"/>
                      <a:pt x="58" y="160"/>
                      <a:pt x="58" y="152"/>
                    </a:cubicBezTo>
                    <a:cubicBezTo>
                      <a:pt x="58" y="144"/>
                      <a:pt x="59" y="142"/>
                      <a:pt x="61" y="136"/>
                    </a:cubicBezTo>
                    <a:cubicBezTo>
                      <a:pt x="63" y="130"/>
                      <a:pt x="60" y="124"/>
                      <a:pt x="64" y="122"/>
                    </a:cubicBezTo>
                    <a:cubicBezTo>
                      <a:pt x="69" y="120"/>
                      <a:pt x="79" y="117"/>
                      <a:pt x="88" y="117"/>
                    </a:cubicBezTo>
                    <a:cubicBezTo>
                      <a:pt x="98" y="116"/>
                      <a:pt x="99" y="117"/>
                      <a:pt x="103" y="111"/>
                    </a:cubicBezTo>
                    <a:cubicBezTo>
                      <a:pt x="107" y="104"/>
                      <a:pt x="107" y="104"/>
                      <a:pt x="110" y="99"/>
                    </a:cubicBezTo>
                    <a:cubicBezTo>
                      <a:pt x="112" y="94"/>
                      <a:pt x="111" y="96"/>
                      <a:pt x="115" y="91"/>
                    </a:cubicBezTo>
                    <a:cubicBezTo>
                      <a:pt x="119" y="86"/>
                      <a:pt x="120" y="85"/>
                      <a:pt x="123" y="80"/>
                    </a:cubicBezTo>
                    <a:cubicBezTo>
                      <a:pt x="126" y="76"/>
                      <a:pt x="121" y="72"/>
                      <a:pt x="127" y="71"/>
                    </a:cubicBezTo>
                    <a:cubicBezTo>
                      <a:pt x="132" y="70"/>
                      <a:pt x="135" y="71"/>
                      <a:pt x="140" y="66"/>
                    </a:cubicBezTo>
                    <a:cubicBezTo>
                      <a:pt x="145" y="62"/>
                      <a:pt x="146" y="57"/>
                      <a:pt x="149" y="59"/>
                    </a:cubicBezTo>
                    <a:cubicBezTo>
                      <a:pt x="151" y="60"/>
                      <a:pt x="148" y="61"/>
                      <a:pt x="154" y="61"/>
                    </a:cubicBezTo>
                    <a:cubicBezTo>
                      <a:pt x="159" y="61"/>
                      <a:pt x="163" y="64"/>
                      <a:pt x="163" y="60"/>
                    </a:cubicBezTo>
                    <a:cubicBezTo>
                      <a:pt x="163" y="55"/>
                      <a:pt x="165" y="54"/>
                      <a:pt x="163" y="54"/>
                    </a:cubicBezTo>
                    <a:cubicBezTo>
                      <a:pt x="162" y="53"/>
                      <a:pt x="158" y="54"/>
                      <a:pt x="161" y="50"/>
                    </a:cubicBezTo>
                    <a:cubicBezTo>
                      <a:pt x="163" y="45"/>
                      <a:pt x="162" y="46"/>
                      <a:pt x="166" y="44"/>
                    </a:cubicBezTo>
                    <a:cubicBezTo>
                      <a:pt x="170" y="42"/>
                      <a:pt x="172" y="43"/>
                      <a:pt x="172" y="39"/>
                    </a:cubicBezTo>
                    <a:cubicBezTo>
                      <a:pt x="172" y="35"/>
                      <a:pt x="175" y="33"/>
                      <a:pt x="180" y="28"/>
                    </a:cubicBezTo>
                    <a:cubicBezTo>
                      <a:pt x="184" y="23"/>
                      <a:pt x="185" y="20"/>
                      <a:pt x="187" y="16"/>
                    </a:cubicBezTo>
                    <a:cubicBezTo>
                      <a:pt x="189" y="12"/>
                      <a:pt x="190" y="1"/>
                      <a:pt x="192" y="4"/>
                    </a:cubicBezTo>
                    <a:cubicBezTo>
                      <a:pt x="194" y="8"/>
                      <a:pt x="196" y="19"/>
                      <a:pt x="196" y="15"/>
                    </a:cubicBezTo>
                    <a:cubicBezTo>
                      <a:pt x="196" y="10"/>
                      <a:pt x="201" y="0"/>
                      <a:pt x="202" y="7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5" name="Freeform 765"/>
              <p:cNvSpPr>
                <a:spLocks/>
              </p:cNvSpPr>
              <p:nvPr/>
            </p:nvSpPr>
            <p:spPr bwMode="auto">
              <a:xfrm>
                <a:off x="4377" y="2185"/>
                <a:ext cx="65" cy="36"/>
              </a:xfrm>
              <a:custGeom>
                <a:avLst/>
                <a:gdLst>
                  <a:gd name="T0" fmla="*/ 12 w 108"/>
                  <a:gd name="T1" fmla="*/ 45 h 60"/>
                  <a:gd name="T2" fmla="*/ 18 w 108"/>
                  <a:gd name="T3" fmla="*/ 33 h 60"/>
                  <a:gd name="T4" fmla="*/ 24 w 108"/>
                  <a:gd name="T5" fmla="*/ 26 h 60"/>
                  <a:gd name="T6" fmla="*/ 33 w 108"/>
                  <a:gd name="T7" fmla="*/ 26 h 60"/>
                  <a:gd name="T8" fmla="*/ 44 w 108"/>
                  <a:gd name="T9" fmla="*/ 19 h 60"/>
                  <a:gd name="T10" fmla="*/ 49 w 108"/>
                  <a:gd name="T11" fmla="*/ 11 h 60"/>
                  <a:gd name="T12" fmla="*/ 60 w 108"/>
                  <a:gd name="T13" fmla="*/ 7 h 60"/>
                  <a:gd name="T14" fmla="*/ 73 w 108"/>
                  <a:gd name="T15" fmla="*/ 5 h 60"/>
                  <a:gd name="T16" fmla="*/ 90 w 108"/>
                  <a:gd name="T17" fmla="*/ 4 h 60"/>
                  <a:gd name="T18" fmla="*/ 101 w 108"/>
                  <a:gd name="T19" fmla="*/ 0 h 60"/>
                  <a:gd name="T20" fmla="*/ 106 w 108"/>
                  <a:gd name="T21" fmla="*/ 7 h 60"/>
                  <a:gd name="T22" fmla="*/ 97 w 108"/>
                  <a:gd name="T23" fmla="*/ 11 h 60"/>
                  <a:gd name="T24" fmla="*/ 82 w 108"/>
                  <a:gd name="T25" fmla="*/ 20 h 60"/>
                  <a:gd name="T26" fmla="*/ 65 w 108"/>
                  <a:gd name="T27" fmla="*/ 26 h 60"/>
                  <a:gd name="T28" fmla="*/ 51 w 108"/>
                  <a:gd name="T29" fmla="*/ 30 h 60"/>
                  <a:gd name="T30" fmla="*/ 44 w 108"/>
                  <a:gd name="T31" fmla="*/ 41 h 60"/>
                  <a:gd name="T32" fmla="*/ 35 w 108"/>
                  <a:gd name="T33" fmla="*/ 53 h 60"/>
                  <a:gd name="T34" fmla="*/ 25 w 108"/>
                  <a:gd name="T35" fmla="*/ 56 h 60"/>
                  <a:gd name="T36" fmla="*/ 14 w 108"/>
                  <a:gd name="T37" fmla="*/ 60 h 60"/>
                  <a:gd name="T38" fmla="*/ 3 w 108"/>
                  <a:gd name="T39" fmla="*/ 58 h 60"/>
                  <a:gd name="T40" fmla="*/ 3 w 108"/>
                  <a:gd name="T41" fmla="*/ 52 h 60"/>
                  <a:gd name="T42" fmla="*/ 12 w 108"/>
                  <a:gd name="T43" fmla="*/ 50 h 60"/>
                  <a:gd name="T44" fmla="*/ 12 w 108"/>
                  <a:gd name="T45" fmla="*/ 45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8" h="60">
                    <a:moveTo>
                      <a:pt x="12" y="45"/>
                    </a:moveTo>
                    <a:cubicBezTo>
                      <a:pt x="14" y="37"/>
                      <a:pt x="13" y="39"/>
                      <a:pt x="18" y="33"/>
                    </a:cubicBezTo>
                    <a:cubicBezTo>
                      <a:pt x="22" y="28"/>
                      <a:pt x="17" y="26"/>
                      <a:pt x="24" y="26"/>
                    </a:cubicBezTo>
                    <a:cubicBezTo>
                      <a:pt x="31" y="26"/>
                      <a:pt x="24" y="31"/>
                      <a:pt x="33" y="26"/>
                    </a:cubicBezTo>
                    <a:cubicBezTo>
                      <a:pt x="43" y="21"/>
                      <a:pt x="40" y="25"/>
                      <a:pt x="44" y="19"/>
                    </a:cubicBezTo>
                    <a:cubicBezTo>
                      <a:pt x="48" y="12"/>
                      <a:pt x="41" y="14"/>
                      <a:pt x="49" y="11"/>
                    </a:cubicBezTo>
                    <a:cubicBezTo>
                      <a:pt x="57" y="8"/>
                      <a:pt x="49" y="8"/>
                      <a:pt x="60" y="7"/>
                    </a:cubicBezTo>
                    <a:cubicBezTo>
                      <a:pt x="72" y="5"/>
                      <a:pt x="61" y="6"/>
                      <a:pt x="73" y="5"/>
                    </a:cubicBezTo>
                    <a:cubicBezTo>
                      <a:pt x="86" y="4"/>
                      <a:pt x="83" y="6"/>
                      <a:pt x="90" y="4"/>
                    </a:cubicBezTo>
                    <a:cubicBezTo>
                      <a:pt x="97" y="2"/>
                      <a:pt x="98" y="1"/>
                      <a:pt x="101" y="0"/>
                    </a:cubicBezTo>
                    <a:cubicBezTo>
                      <a:pt x="105" y="0"/>
                      <a:pt x="108" y="6"/>
                      <a:pt x="106" y="7"/>
                    </a:cubicBezTo>
                    <a:cubicBezTo>
                      <a:pt x="104" y="8"/>
                      <a:pt x="103" y="6"/>
                      <a:pt x="97" y="11"/>
                    </a:cubicBezTo>
                    <a:cubicBezTo>
                      <a:pt x="90" y="16"/>
                      <a:pt x="91" y="16"/>
                      <a:pt x="82" y="20"/>
                    </a:cubicBezTo>
                    <a:cubicBezTo>
                      <a:pt x="74" y="23"/>
                      <a:pt x="71" y="24"/>
                      <a:pt x="65" y="26"/>
                    </a:cubicBezTo>
                    <a:cubicBezTo>
                      <a:pt x="60" y="27"/>
                      <a:pt x="53" y="27"/>
                      <a:pt x="51" y="30"/>
                    </a:cubicBezTo>
                    <a:cubicBezTo>
                      <a:pt x="50" y="33"/>
                      <a:pt x="48" y="36"/>
                      <a:pt x="44" y="41"/>
                    </a:cubicBezTo>
                    <a:cubicBezTo>
                      <a:pt x="39" y="47"/>
                      <a:pt x="36" y="51"/>
                      <a:pt x="35" y="53"/>
                    </a:cubicBezTo>
                    <a:cubicBezTo>
                      <a:pt x="33" y="54"/>
                      <a:pt x="28" y="53"/>
                      <a:pt x="25" y="56"/>
                    </a:cubicBezTo>
                    <a:cubicBezTo>
                      <a:pt x="21" y="58"/>
                      <a:pt x="18" y="60"/>
                      <a:pt x="14" y="60"/>
                    </a:cubicBezTo>
                    <a:cubicBezTo>
                      <a:pt x="9" y="60"/>
                      <a:pt x="4" y="59"/>
                      <a:pt x="3" y="58"/>
                    </a:cubicBezTo>
                    <a:cubicBezTo>
                      <a:pt x="3" y="56"/>
                      <a:pt x="0" y="52"/>
                      <a:pt x="3" y="52"/>
                    </a:cubicBezTo>
                    <a:cubicBezTo>
                      <a:pt x="7" y="52"/>
                      <a:pt x="11" y="51"/>
                      <a:pt x="12" y="50"/>
                    </a:cubicBezTo>
                    <a:cubicBezTo>
                      <a:pt x="12" y="49"/>
                      <a:pt x="7" y="45"/>
                      <a:pt x="12" y="45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6" name="Freeform 766"/>
              <p:cNvSpPr>
                <a:spLocks/>
              </p:cNvSpPr>
              <p:nvPr/>
            </p:nvSpPr>
            <p:spPr bwMode="auto">
              <a:xfrm>
                <a:off x="4142" y="1708"/>
                <a:ext cx="35" cy="31"/>
              </a:xfrm>
              <a:custGeom>
                <a:avLst/>
                <a:gdLst>
                  <a:gd name="T0" fmla="*/ 11 w 58"/>
                  <a:gd name="T1" fmla="*/ 15 h 53"/>
                  <a:gd name="T2" fmla="*/ 2 w 58"/>
                  <a:gd name="T3" fmla="*/ 23 h 53"/>
                  <a:gd name="T4" fmla="*/ 5 w 58"/>
                  <a:gd name="T5" fmla="*/ 37 h 53"/>
                  <a:gd name="T6" fmla="*/ 7 w 58"/>
                  <a:gd name="T7" fmla="*/ 47 h 53"/>
                  <a:gd name="T8" fmla="*/ 18 w 58"/>
                  <a:gd name="T9" fmla="*/ 51 h 53"/>
                  <a:gd name="T10" fmla="*/ 31 w 58"/>
                  <a:gd name="T11" fmla="*/ 51 h 53"/>
                  <a:gd name="T12" fmla="*/ 42 w 58"/>
                  <a:gd name="T13" fmla="*/ 44 h 53"/>
                  <a:gd name="T14" fmla="*/ 48 w 58"/>
                  <a:gd name="T15" fmla="*/ 34 h 53"/>
                  <a:gd name="T16" fmla="*/ 51 w 58"/>
                  <a:gd name="T17" fmla="*/ 25 h 53"/>
                  <a:gd name="T18" fmla="*/ 58 w 58"/>
                  <a:gd name="T19" fmla="*/ 12 h 53"/>
                  <a:gd name="T20" fmla="*/ 50 w 58"/>
                  <a:gd name="T21" fmla="*/ 1 h 53"/>
                  <a:gd name="T22" fmla="*/ 43 w 58"/>
                  <a:gd name="T23" fmla="*/ 5 h 53"/>
                  <a:gd name="T24" fmla="*/ 34 w 58"/>
                  <a:gd name="T25" fmla="*/ 3 h 53"/>
                  <a:gd name="T26" fmla="*/ 24 w 58"/>
                  <a:gd name="T27" fmla="*/ 5 h 53"/>
                  <a:gd name="T28" fmla="*/ 13 w 58"/>
                  <a:gd name="T29" fmla="*/ 6 h 53"/>
                  <a:gd name="T30" fmla="*/ 11 w 58"/>
                  <a:gd name="T31" fmla="*/ 15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8" h="53">
                    <a:moveTo>
                      <a:pt x="11" y="15"/>
                    </a:moveTo>
                    <a:cubicBezTo>
                      <a:pt x="5" y="16"/>
                      <a:pt x="3" y="17"/>
                      <a:pt x="2" y="23"/>
                    </a:cubicBezTo>
                    <a:cubicBezTo>
                      <a:pt x="0" y="29"/>
                      <a:pt x="6" y="33"/>
                      <a:pt x="5" y="37"/>
                    </a:cubicBezTo>
                    <a:cubicBezTo>
                      <a:pt x="5" y="41"/>
                      <a:pt x="4" y="45"/>
                      <a:pt x="7" y="47"/>
                    </a:cubicBezTo>
                    <a:cubicBezTo>
                      <a:pt x="10" y="48"/>
                      <a:pt x="9" y="49"/>
                      <a:pt x="18" y="51"/>
                    </a:cubicBezTo>
                    <a:cubicBezTo>
                      <a:pt x="26" y="53"/>
                      <a:pt x="26" y="53"/>
                      <a:pt x="31" y="51"/>
                    </a:cubicBezTo>
                    <a:cubicBezTo>
                      <a:pt x="37" y="49"/>
                      <a:pt x="36" y="51"/>
                      <a:pt x="42" y="44"/>
                    </a:cubicBezTo>
                    <a:cubicBezTo>
                      <a:pt x="47" y="38"/>
                      <a:pt x="48" y="40"/>
                      <a:pt x="48" y="34"/>
                    </a:cubicBezTo>
                    <a:cubicBezTo>
                      <a:pt x="49" y="29"/>
                      <a:pt x="48" y="29"/>
                      <a:pt x="51" y="25"/>
                    </a:cubicBezTo>
                    <a:cubicBezTo>
                      <a:pt x="54" y="20"/>
                      <a:pt x="57" y="19"/>
                      <a:pt x="58" y="12"/>
                    </a:cubicBezTo>
                    <a:cubicBezTo>
                      <a:pt x="58" y="5"/>
                      <a:pt x="55" y="0"/>
                      <a:pt x="50" y="1"/>
                    </a:cubicBezTo>
                    <a:cubicBezTo>
                      <a:pt x="46" y="2"/>
                      <a:pt x="46" y="6"/>
                      <a:pt x="43" y="5"/>
                    </a:cubicBezTo>
                    <a:cubicBezTo>
                      <a:pt x="41" y="3"/>
                      <a:pt x="36" y="1"/>
                      <a:pt x="34" y="3"/>
                    </a:cubicBezTo>
                    <a:cubicBezTo>
                      <a:pt x="32" y="6"/>
                      <a:pt x="29" y="5"/>
                      <a:pt x="24" y="5"/>
                    </a:cubicBezTo>
                    <a:cubicBezTo>
                      <a:pt x="20" y="5"/>
                      <a:pt x="13" y="4"/>
                      <a:pt x="13" y="6"/>
                    </a:cubicBezTo>
                    <a:cubicBezTo>
                      <a:pt x="13" y="8"/>
                      <a:pt x="7" y="12"/>
                      <a:pt x="11" y="15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7" name="Freeform 767"/>
              <p:cNvSpPr>
                <a:spLocks/>
              </p:cNvSpPr>
              <p:nvPr/>
            </p:nvSpPr>
            <p:spPr bwMode="auto">
              <a:xfrm>
                <a:off x="4287" y="1856"/>
                <a:ext cx="46" cy="53"/>
              </a:xfrm>
              <a:custGeom>
                <a:avLst/>
                <a:gdLst>
                  <a:gd name="T0" fmla="*/ 5 w 77"/>
                  <a:gd name="T1" fmla="*/ 72 h 89"/>
                  <a:gd name="T2" fmla="*/ 18 w 77"/>
                  <a:gd name="T3" fmla="*/ 61 h 89"/>
                  <a:gd name="T4" fmla="*/ 32 w 77"/>
                  <a:gd name="T5" fmla="*/ 43 h 89"/>
                  <a:gd name="T6" fmla="*/ 43 w 77"/>
                  <a:gd name="T7" fmla="*/ 33 h 89"/>
                  <a:gd name="T8" fmla="*/ 47 w 77"/>
                  <a:gd name="T9" fmla="*/ 27 h 89"/>
                  <a:gd name="T10" fmla="*/ 51 w 77"/>
                  <a:gd name="T11" fmla="*/ 19 h 89"/>
                  <a:gd name="T12" fmla="*/ 50 w 77"/>
                  <a:gd name="T13" fmla="*/ 10 h 89"/>
                  <a:gd name="T14" fmla="*/ 56 w 77"/>
                  <a:gd name="T15" fmla="*/ 5 h 89"/>
                  <a:gd name="T16" fmla="*/ 60 w 77"/>
                  <a:gd name="T17" fmla="*/ 18 h 89"/>
                  <a:gd name="T18" fmla="*/ 71 w 77"/>
                  <a:gd name="T19" fmla="*/ 22 h 89"/>
                  <a:gd name="T20" fmla="*/ 61 w 77"/>
                  <a:gd name="T21" fmla="*/ 26 h 89"/>
                  <a:gd name="T22" fmla="*/ 53 w 77"/>
                  <a:gd name="T23" fmla="*/ 33 h 89"/>
                  <a:gd name="T24" fmla="*/ 47 w 77"/>
                  <a:gd name="T25" fmla="*/ 40 h 89"/>
                  <a:gd name="T26" fmla="*/ 40 w 77"/>
                  <a:gd name="T27" fmla="*/ 47 h 89"/>
                  <a:gd name="T28" fmla="*/ 35 w 77"/>
                  <a:gd name="T29" fmla="*/ 58 h 89"/>
                  <a:gd name="T30" fmla="*/ 26 w 77"/>
                  <a:gd name="T31" fmla="*/ 65 h 89"/>
                  <a:gd name="T32" fmla="*/ 18 w 77"/>
                  <a:gd name="T33" fmla="*/ 72 h 89"/>
                  <a:gd name="T34" fmla="*/ 13 w 77"/>
                  <a:gd name="T35" fmla="*/ 80 h 89"/>
                  <a:gd name="T36" fmla="*/ 5 w 77"/>
                  <a:gd name="T37" fmla="*/ 83 h 89"/>
                  <a:gd name="T38" fmla="*/ 5 w 77"/>
                  <a:gd name="T39" fmla="*/ 72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7" h="89">
                    <a:moveTo>
                      <a:pt x="5" y="72"/>
                    </a:moveTo>
                    <a:cubicBezTo>
                      <a:pt x="12" y="64"/>
                      <a:pt x="6" y="73"/>
                      <a:pt x="18" y="61"/>
                    </a:cubicBezTo>
                    <a:cubicBezTo>
                      <a:pt x="31" y="48"/>
                      <a:pt x="28" y="49"/>
                      <a:pt x="32" y="43"/>
                    </a:cubicBezTo>
                    <a:cubicBezTo>
                      <a:pt x="37" y="38"/>
                      <a:pt x="40" y="36"/>
                      <a:pt x="43" y="33"/>
                    </a:cubicBezTo>
                    <a:cubicBezTo>
                      <a:pt x="46" y="31"/>
                      <a:pt x="44" y="30"/>
                      <a:pt x="47" y="27"/>
                    </a:cubicBezTo>
                    <a:cubicBezTo>
                      <a:pt x="50" y="25"/>
                      <a:pt x="53" y="23"/>
                      <a:pt x="51" y="19"/>
                    </a:cubicBezTo>
                    <a:cubicBezTo>
                      <a:pt x="50" y="15"/>
                      <a:pt x="45" y="14"/>
                      <a:pt x="50" y="10"/>
                    </a:cubicBezTo>
                    <a:cubicBezTo>
                      <a:pt x="54" y="5"/>
                      <a:pt x="56" y="0"/>
                      <a:pt x="56" y="5"/>
                    </a:cubicBezTo>
                    <a:cubicBezTo>
                      <a:pt x="56" y="11"/>
                      <a:pt x="56" y="16"/>
                      <a:pt x="60" y="18"/>
                    </a:cubicBezTo>
                    <a:cubicBezTo>
                      <a:pt x="64" y="20"/>
                      <a:pt x="77" y="20"/>
                      <a:pt x="71" y="22"/>
                    </a:cubicBezTo>
                    <a:cubicBezTo>
                      <a:pt x="66" y="24"/>
                      <a:pt x="64" y="23"/>
                      <a:pt x="61" y="26"/>
                    </a:cubicBezTo>
                    <a:cubicBezTo>
                      <a:pt x="58" y="30"/>
                      <a:pt x="54" y="29"/>
                      <a:pt x="53" y="33"/>
                    </a:cubicBezTo>
                    <a:cubicBezTo>
                      <a:pt x="52" y="37"/>
                      <a:pt x="48" y="37"/>
                      <a:pt x="47" y="40"/>
                    </a:cubicBezTo>
                    <a:cubicBezTo>
                      <a:pt x="45" y="43"/>
                      <a:pt x="40" y="42"/>
                      <a:pt x="40" y="47"/>
                    </a:cubicBezTo>
                    <a:cubicBezTo>
                      <a:pt x="41" y="53"/>
                      <a:pt x="37" y="54"/>
                      <a:pt x="35" y="58"/>
                    </a:cubicBezTo>
                    <a:cubicBezTo>
                      <a:pt x="33" y="61"/>
                      <a:pt x="30" y="61"/>
                      <a:pt x="26" y="65"/>
                    </a:cubicBezTo>
                    <a:cubicBezTo>
                      <a:pt x="23" y="68"/>
                      <a:pt x="20" y="68"/>
                      <a:pt x="18" y="72"/>
                    </a:cubicBezTo>
                    <a:cubicBezTo>
                      <a:pt x="16" y="76"/>
                      <a:pt x="16" y="76"/>
                      <a:pt x="13" y="80"/>
                    </a:cubicBezTo>
                    <a:cubicBezTo>
                      <a:pt x="10" y="85"/>
                      <a:pt x="4" y="89"/>
                      <a:pt x="5" y="83"/>
                    </a:cubicBezTo>
                    <a:cubicBezTo>
                      <a:pt x="5" y="78"/>
                      <a:pt x="0" y="72"/>
                      <a:pt x="5" y="72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8" name="Freeform 768"/>
              <p:cNvSpPr>
                <a:spLocks/>
              </p:cNvSpPr>
              <p:nvPr/>
            </p:nvSpPr>
            <p:spPr bwMode="auto">
              <a:xfrm>
                <a:off x="4328" y="1817"/>
                <a:ext cx="22" cy="25"/>
              </a:xfrm>
              <a:custGeom>
                <a:avLst/>
                <a:gdLst>
                  <a:gd name="T0" fmla="*/ 2 w 36"/>
                  <a:gd name="T1" fmla="*/ 5 h 41"/>
                  <a:gd name="T2" fmla="*/ 12 w 36"/>
                  <a:gd name="T3" fmla="*/ 18 h 41"/>
                  <a:gd name="T4" fmla="*/ 18 w 36"/>
                  <a:gd name="T5" fmla="*/ 27 h 41"/>
                  <a:gd name="T6" fmla="*/ 27 w 36"/>
                  <a:gd name="T7" fmla="*/ 36 h 41"/>
                  <a:gd name="T8" fmla="*/ 33 w 36"/>
                  <a:gd name="T9" fmla="*/ 35 h 41"/>
                  <a:gd name="T10" fmla="*/ 33 w 36"/>
                  <a:gd name="T11" fmla="*/ 18 h 41"/>
                  <a:gd name="T12" fmla="*/ 27 w 36"/>
                  <a:gd name="T13" fmla="*/ 7 h 41"/>
                  <a:gd name="T14" fmla="*/ 15 w 36"/>
                  <a:gd name="T15" fmla="*/ 2 h 41"/>
                  <a:gd name="T16" fmla="*/ 2 w 36"/>
                  <a:gd name="T17" fmla="*/ 5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41">
                    <a:moveTo>
                      <a:pt x="2" y="5"/>
                    </a:moveTo>
                    <a:cubicBezTo>
                      <a:pt x="6" y="11"/>
                      <a:pt x="12" y="14"/>
                      <a:pt x="12" y="18"/>
                    </a:cubicBezTo>
                    <a:cubicBezTo>
                      <a:pt x="12" y="22"/>
                      <a:pt x="15" y="21"/>
                      <a:pt x="18" y="27"/>
                    </a:cubicBezTo>
                    <a:cubicBezTo>
                      <a:pt x="21" y="33"/>
                      <a:pt x="25" y="32"/>
                      <a:pt x="27" y="36"/>
                    </a:cubicBezTo>
                    <a:cubicBezTo>
                      <a:pt x="30" y="41"/>
                      <a:pt x="32" y="39"/>
                      <a:pt x="33" y="35"/>
                    </a:cubicBezTo>
                    <a:cubicBezTo>
                      <a:pt x="35" y="30"/>
                      <a:pt x="36" y="23"/>
                      <a:pt x="33" y="18"/>
                    </a:cubicBezTo>
                    <a:cubicBezTo>
                      <a:pt x="31" y="14"/>
                      <a:pt x="30" y="8"/>
                      <a:pt x="27" y="7"/>
                    </a:cubicBezTo>
                    <a:cubicBezTo>
                      <a:pt x="24" y="5"/>
                      <a:pt x="18" y="2"/>
                      <a:pt x="15" y="2"/>
                    </a:cubicBezTo>
                    <a:cubicBezTo>
                      <a:pt x="12" y="2"/>
                      <a:pt x="0" y="0"/>
                      <a:pt x="2" y="5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9" name="Freeform 769"/>
              <p:cNvSpPr>
                <a:spLocks/>
              </p:cNvSpPr>
              <p:nvPr/>
            </p:nvSpPr>
            <p:spPr bwMode="auto">
              <a:xfrm>
                <a:off x="4323" y="1835"/>
                <a:ext cx="11" cy="15"/>
              </a:xfrm>
              <a:custGeom>
                <a:avLst/>
                <a:gdLst>
                  <a:gd name="T0" fmla="*/ 1 w 18"/>
                  <a:gd name="T1" fmla="*/ 6 h 24"/>
                  <a:gd name="T2" fmla="*/ 3 w 18"/>
                  <a:gd name="T3" fmla="*/ 12 h 24"/>
                  <a:gd name="T4" fmla="*/ 5 w 18"/>
                  <a:gd name="T5" fmla="*/ 17 h 24"/>
                  <a:gd name="T6" fmla="*/ 11 w 18"/>
                  <a:gd name="T7" fmla="*/ 14 h 24"/>
                  <a:gd name="T8" fmla="*/ 17 w 18"/>
                  <a:gd name="T9" fmla="*/ 19 h 24"/>
                  <a:gd name="T10" fmla="*/ 15 w 18"/>
                  <a:gd name="T11" fmla="*/ 10 h 24"/>
                  <a:gd name="T12" fmla="*/ 7 w 18"/>
                  <a:gd name="T13" fmla="*/ 6 h 24"/>
                  <a:gd name="T14" fmla="*/ 1 w 18"/>
                  <a:gd name="T15" fmla="*/ 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24">
                    <a:moveTo>
                      <a:pt x="1" y="6"/>
                    </a:moveTo>
                    <a:cubicBezTo>
                      <a:pt x="2" y="10"/>
                      <a:pt x="2" y="12"/>
                      <a:pt x="3" y="12"/>
                    </a:cubicBezTo>
                    <a:cubicBezTo>
                      <a:pt x="5" y="13"/>
                      <a:pt x="3" y="15"/>
                      <a:pt x="5" y="17"/>
                    </a:cubicBezTo>
                    <a:cubicBezTo>
                      <a:pt x="7" y="20"/>
                      <a:pt x="10" y="14"/>
                      <a:pt x="11" y="14"/>
                    </a:cubicBezTo>
                    <a:cubicBezTo>
                      <a:pt x="12" y="14"/>
                      <a:pt x="15" y="24"/>
                      <a:pt x="17" y="19"/>
                    </a:cubicBezTo>
                    <a:cubicBezTo>
                      <a:pt x="18" y="14"/>
                      <a:pt x="17" y="12"/>
                      <a:pt x="15" y="10"/>
                    </a:cubicBezTo>
                    <a:cubicBezTo>
                      <a:pt x="14" y="8"/>
                      <a:pt x="10" y="6"/>
                      <a:pt x="7" y="6"/>
                    </a:cubicBezTo>
                    <a:cubicBezTo>
                      <a:pt x="7" y="6"/>
                      <a:pt x="0" y="0"/>
                      <a:pt x="1" y="6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0" name="Freeform 770"/>
              <p:cNvSpPr>
                <a:spLocks/>
              </p:cNvSpPr>
              <p:nvPr/>
            </p:nvSpPr>
            <p:spPr bwMode="auto">
              <a:xfrm>
                <a:off x="4356" y="1846"/>
                <a:ext cx="19" cy="26"/>
              </a:xfrm>
              <a:custGeom>
                <a:avLst/>
                <a:gdLst>
                  <a:gd name="T0" fmla="*/ 0 w 32"/>
                  <a:gd name="T1" fmla="*/ 1 h 44"/>
                  <a:gd name="T2" fmla="*/ 4 w 32"/>
                  <a:gd name="T3" fmla="*/ 12 h 44"/>
                  <a:gd name="T4" fmla="*/ 4 w 32"/>
                  <a:gd name="T5" fmla="*/ 29 h 44"/>
                  <a:gd name="T6" fmla="*/ 4 w 32"/>
                  <a:gd name="T7" fmla="*/ 38 h 44"/>
                  <a:gd name="T8" fmla="*/ 12 w 32"/>
                  <a:gd name="T9" fmla="*/ 38 h 44"/>
                  <a:gd name="T10" fmla="*/ 17 w 32"/>
                  <a:gd name="T11" fmla="*/ 34 h 44"/>
                  <a:gd name="T12" fmla="*/ 18 w 32"/>
                  <a:gd name="T13" fmla="*/ 41 h 44"/>
                  <a:gd name="T14" fmla="*/ 26 w 32"/>
                  <a:gd name="T15" fmla="*/ 35 h 44"/>
                  <a:gd name="T16" fmla="*/ 25 w 32"/>
                  <a:gd name="T17" fmla="*/ 28 h 44"/>
                  <a:gd name="T18" fmla="*/ 32 w 32"/>
                  <a:gd name="T19" fmla="*/ 21 h 44"/>
                  <a:gd name="T20" fmla="*/ 27 w 32"/>
                  <a:gd name="T21" fmla="*/ 11 h 44"/>
                  <a:gd name="T22" fmla="*/ 18 w 32"/>
                  <a:gd name="T23" fmla="*/ 9 h 44"/>
                  <a:gd name="T24" fmla="*/ 6 w 32"/>
                  <a:gd name="T25" fmla="*/ 1 h 44"/>
                  <a:gd name="T26" fmla="*/ 0 w 32"/>
                  <a:gd name="T27" fmla="*/ 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2" h="44">
                    <a:moveTo>
                      <a:pt x="0" y="1"/>
                    </a:moveTo>
                    <a:cubicBezTo>
                      <a:pt x="1" y="6"/>
                      <a:pt x="5" y="5"/>
                      <a:pt x="4" y="12"/>
                    </a:cubicBezTo>
                    <a:cubicBezTo>
                      <a:pt x="3" y="18"/>
                      <a:pt x="7" y="27"/>
                      <a:pt x="4" y="29"/>
                    </a:cubicBezTo>
                    <a:cubicBezTo>
                      <a:pt x="2" y="32"/>
                      <a:pt x="2" y="35"/>
                      <a:pt x="4" y="38"/>
                    </a:cubicBezTo>
                    <a:cubicBezTo>
                      <a:pt x="5" y="40"/>
                      <a:pt x="9" y="40"/>
                      <a:pt x="12" y="38"/>
                    </a:cubicBezTo>
                    <a:cubicBezTo>
                      <a:pt x="15" y="35"/>
                      <a:pt x="16" y="31"/>
                      <a:pt x="17" y="34"/>
                    </a:cubicBezTo>
                    <a:cubicBezTo>
                      <a:pt x="18" y="36"/>
                      <a:pt x="13" y="44"/>
                      <a:pt x="18" y="41"/>
                    </a:cubicBezTo>
                    <a:cubicBezTo>
                      <a:pt x="23" y="39"/>
                      <a:pt x="26" y="38"/>
                      <a:pt x="26" y="35"/>
                    </a:cubicBezTo>
                    <a:cubicBezTo>
                      <a:pt x="26" y="32"/>
                      <a:pt x="22" y="30"/>
                      <a:pt x="25" y="28"/>
                    </a:cubicBezTo>
                    <a:cubicBezTo>
                      <a:pt x="27" y="25"/>
                      <a:pt x="32" y="25"/>
                      <a:pt x="32" y="21"/>
                    </a:cubicBezTo>
                    <a:cubicBezTo>
                      <a:pt x="32" y="18"/>
                      <a:pt x="29" y="11"/>
                      <a:pt x="27" y="11"/>
                    </a:cubicBezTo>
                    <a:cubicBezTo>
                      <a:pt x="24" y="11"/>
                      <a:pt x="22" y="13"/>
                      <a:pt x="18" y="9"/>
                    </a:cubicBezTo>
                    <a:cubicBezTo>
                      <a:pt x="14" y="6"/>
                      <a:pt x="10" y="2"/>
                      <a:pt x="6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1" name="Freeform 771"/>
              <p:cNvSpPr>
                <a:spLocks/>
              </p:cNvSpPr>
              <p:nvPr/>
            </p:nvSpPr>
            <p:spPr bwMode="auto">
              <a:xfrm>
                <a:off x="4366" y="1861"/>
                <a:ext cx="17" cy="33"/>
              </a:xfrm>
              <a:custGeom>
                <a:avLst/>
                <a:gdLst>
                  <a:gd name="T0" fmla="*/ 14 w 28"/>
                  <a:gd name="T1" fmla="*/ 3 h 55"/>
                  <a:gd name="T2" fmla="*/ 14 w 28"/>
                  <a:gd name="T3" fmla="*/ 11 h 55"/>
                  <a:gd name="T4" fmla="*/ 10 w 28"/>
                  <a:gd name="T5" fmla="*/ 19 h 55"/>
                  <a:gd name="T6" fmla="*/ 10 w 28"/>
                  <a:gd name="T7" fmla="*/ 26 h 55"/>
                  <a:gd name="T8" fmla="*/ 2 w 28"/>
                  <a:gd name="T9" fmla="*/ 32 h 55"/>
                  <a:gd name="T10" fmla="*/ 8 w 28"/>
                  <a:gd name="T11" fmla="*/ 44 h 55"/>
                  <a:gd name="T12" fmla="*/ 14 w 28"/>
                  <a:gd name="T13" fmla="*/ 52 h 55"/>
                  <a:gd name="T14" fmla="*/ 20 w 28"/>
                  <a:gd name="T15" fmla="*/ 55 h 55"/>
                  <a:gd name="T16" fmla="*/ 25 w 28"/>
                  <a:gd name="T17" fmla="*/ 47 h 55"/>
                  <a:gd name="T18" fmla="*/ 21 w 28"/>
                  <a:gd name="T19" fmla="*/ 41 h 55"/>
                  <a:gd name="T20" fmla="*/ 19 w 28"/>
                  <a:gd name="T21" fmla="*/ 29 h 55"/>
                  <a:gd name="T22" fmla="*/ 22 w 28"/>
                  <a:gd name="T23" fmla="*/ 18 h 55"/>
                  <a:gd name="T24" fmla="*/ 25 w 28"/>
                  <a:gd name="T25" fmla="*/ 10 h 55"/>
                  <a:gd name="T26" fmla="*/ 26 w 28"/>
                  <a:gd name="T27" fmla="*/ 2 h 55"/>
                  <a:gd name="T28" fmla="*/ 14 w 28"/>
                  <a:gd name="T29" fmla="*/ 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8" h="55">
                    <a:moveTo>
                      <a:pt x="14" y="3"/>
                    </a:moveTo>
                    <a:cubicBezTo>
                      <a:pt x="12" y="6"/>
                      <a:pt x="16" y="9"/>
                      <a:pt x="14" y="11"/>
                    </a:cubicBezTo>
                    <a:cubicBezTo>
                      <a:pt x="11" y="14"/>
                      <a:pt x="9" y="17"/>
                      <a:pt x="10" y="19"/>
                    </a:cubicBezTo>
                    <a:cubicBezTo>
                      <a:pt x="12" y="21"/>
                      <a:pt x="13" y="23"/>
                      <a:pt x="10" y="26"/>
                    </a:cubicBezTo>
                    <a:cubicBezTo>
                      <a:pt x="7" y="28"/>
                      <a:pt x="0" y="28"/>
                      <a:pt x="2" y="32"/>
                    </a:cubicBezTo>
                    <a:cubicBezTo>
                      <a:pt x="4" y="37"/>
                      <a:pt x="6" y="41"/>
                      <a:pt x="8" y="44"/>
                    </a:cubicBezTo>
                    <a:cubicBezTo>
                      <a:pt x="10" y="47"/>
                      <a:pt x="15" y="49"/>
                      <a:pt x="14" y="52"/>
                    </a:cubicBezTo>
                    <a:cubicBezTo>
                      <a:pt x="14" y="54"/>
                      <a:pt x="17" y="55"/>
                      <a:pt x="20" y="55"/>
                    </a:cubicBezTo>
                    <a:cubicBezTo>
                      <a:pt x="23" y="55"/>
                      <a:pt x="26" y="51"/>
                      <a:pt x="25" y="47"/>
                    </a:cubicBezTo>
                    <a:cubicBezTo>
                      <a:pt x="23" y="43"/>
                      <a:pt x="21" y="47"/>
                      <a:pt x="21" y="41"/>
                    </a:cubicBezTo>
                    <a:cubicBezTo>
                      <a:pt x="20" y="35"/>
                      <a:pt x="18" y="34"/>
                      <a:pt x="19" y="29"/>
                    </a:cubicBezTo>
                    <a:cubicBezTo>
                      <a:pt x="20" y="24"/>
                      <a:pt x="20" y="22"/>
                      <a:pt x="22" y="18"/>
                    </a:cubicBezTo>
                    <a:cubicBezTo>
                      <a:pt x="24" y="14"/>
                      <a:pt x="23" y="12"/>
                      <a:pt x="25" y="10"/>
                    </a:cubicBezTo>
                    <a:cubicBezTo>
                      <a:pt x="26" y="8"/>
                      <a:pt x="28" y="4"/>
                      <a:pt x="26" y="2"/>
                    </a:cubicBezTo>
                    <a:cubicBezTo>
                      <a:pt x="24" y="0"/>
                      <a:pt x="14" y="0"/>
                      <a:pt x="14" y="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2" name="Freeform 772"/>
              <p:cNvSpPr>
                <a:spLocks/>
              </p:cNvSpPr>
              <p:nvPr/>
            </p:nvSpPr>
            <p:spPr bwMode="auto">
              <a:xfrm>
                <a:off x="4380" y="1855"/>
                <a:ext cx="11" cy="33"/>
              </a:xfrm>
              <a:custGeom>
                <a:avLst/>
                <a:gdLst>
                  <a:gd name="T0" fmla="*/ 16 w 19"/>
                  <a:gd name="T1" fmla="*/ 4 h 54"/>
                  <a:gd name="T2" fmla="*/ 15 w 19"/>
                  <a:gd name="T3" fmla="*/ 20 h 54"/>
                  <a:gd name="T4" fmla="*/ 15 w 19"/>
                  <a:gd name="T5" fmla="*/ 29 h 54"/>
                  <a:gd name="T6" fmla="*/ 8 w 19"/>
                  <a:gd name="T7" fmla="*/ 38 h 54"/>
                  <a:gd name="T8" fmla="*/ 7 w 19"/>
                  <a:gd name="T9" fmla="*/ 49 h 54"/>
                  <a:gd name="T10" fmla="*/ 2 w 19"/>
                  <a:gd name="T11" fmla="*/ 49 h 54"/>
                  <a:gd name="T12" fmla="*/ 2 w 19"/>
                  <a:gd name="T13" fmla="*/ 38 h 54"/>
                  <a:gd name="T14" fmla="*/ 5 w 19"/>
                  <a:gd name="T15" fmla="*/ 28 h 54"/>
                  <a:gd name="T16" fmla="*/ 11 w 19"/>
                  <a:gd name="T17" fmla="*/ 18 h 54"/>
                  <a:gd name="T18" fmla="*/ 12 w 19"/>
                  <a:gd name="T19" fmla="*/ 8 h 54"/>
                  <a:gd name="T20" fmla="*/ 16 w 19"/>
                  <a:gd name="T21" fmla="*/ 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" h="54">
                    <a:moveTo>
                      <a:pt x="16" y="4"/>
                    </a:moveTo>
                    <a:cubicBezTo>
                      <a:pt x="15" y="9"/>
                      <a:pt x="15" y="17"/>
                      <a:pt x="15" y="20"/>
                    </a:cubicBezTo>
                    <a:cubicBezTo>
                      <a:pt x="15" y="24"/>
                      <a:pt x="19" y="25"/>
                      <a:pt x="15" y="29"/>
                    </a:cubicBezTo>
                    <a:cubicBezTo>
                      <a:pt x="12" y="33"/>
                      <a:pt x="8" y="34"/>
                      <a:pt x="8" y="38"/>
                    </a:cubicBezTo>
                    <a:cubicBezTo>
                      <a:pt x="8" y="41"/>
                      <a:pt x="7" y="47"/>
                      <a:pt x="7" y="49"/>
                    </a:cubicBezTo>
                    <a:cubicBezTo>
                      <a:pt x="6" y="52"/>
                      <a:pt x="3" y="54"/>
                      <a:pt x="2" y="49"/>
                    </a:cubicBezTo>
                    <a:cubicBezTo>
                      <a:pt x="2" y="45"/>
                      <a:pt x="0" y="42"/>
                      <a:pt x="2" y="38"/>
                    </a:cubicBezTo>
                    <a:cubicBezTo>
                      <a:pt x="5" y="34"/>
                      <a:pt x="3" y="34"/>
                      <a:pt x="5" y="28"/>
                    </a:cubicBezTo>
                    <a:cubicBezTo>
                      <a:pt x="8" y="22"/>
                      <a:pt x="11" y="22"/>
                      <a:pt x="11" y="18"/>
                    </a:cubicBezTo>
                    <a:cubicBezTo>
                      <a:pt x="11" y="14"/>
                      <a:pt x="11" y="11"/>
                      <a:pt x="12" y="8"/>
                    </a:cubicBezTo>
                    <a:cubicBezTo>
                      <a:pt x="12" y="4"/>
                      <a:pt x="17" y="0"/>
                      <a:pt x="16" y="4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3" name="Freeform 773"/>
              <p:cNvSpPr>
                <a:spLocks/>
              </p:cNvSpPr>
              <p:nvPr/>
            </p:nvSpPr>
            <p:spPr bwMode="auto">
              <a:xfrm>
                <a:off x="4385" y="1874"/>
                <a:ext cx="15" cy="12"/>
              </a:xfrm>
              <a:custGeom>
                <a:avLst/>
                <a:gdLst>
                  <a:gd name="T0" fmla="*/ 10 w 25"/>
                  <a:gd name="T1" fmla="*/ 4 h 20"/>
                  <a:gd name="T2" fmla="*/ 5 w 25"/>
                  <a:gd name="T3" fmla="*/ 11 h 20"/>
                  <a:gd name="T4" fmla="*/ 5 w 25"/>
                  <a:gd name="T5" fmla="*/ 17 h 20"/>
                  <a:gd name="T6" fmla="*/ 14 w 25"/>
                  <a:gd name="T7" fmla="*/ 17 h 20"/>
                  <a:gd name="T8" fmla="*/ 24 w 25"/>
                  <a:gd name="T9" fmla="*/ 13 h 20"/>
                  <a:gd name="T10" fmla="*/ 22 w 25"/>
                  <a:gd name="T11" fmla="*/ 6 h 20"/>
                  <a:gd name="T12" fmla="*/ 14 w 25"/>
                  <a:gd name="T13" fmla="*/ 2 h 20"/>
                  <a:gd name="T14" fmla="*/ 10 w 25"/>
                  <a:gd name="T15" fmla="*/ 4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" h="20">
                    <a:moveTo>
                      <a:pt x="10" y="4"/>
                    </a:moveTo>
                    <a:cubicBezTo>
                      <a:pt x="9" y="6"/>
                      <a:pt x="6" y="7"/>
                      <a:pt x="5" y="11"/>
                    </a:cubicBezTo>
                    <a:cubicBezTo>
                      <a:pt x="4" y="14"/>
                      <a:pt x="0" y="18"/>
                      <a:pt x="5" y="17"/>
                    </a:cubicBezTo>
                    <a:cubicBezTo>
                      <a:pt x="10" y="17"/>
                      <a:pt x="11" y="20"/>
                      <a:pt x="14" y="17"/>
                    </a:cubicBezTo>
                    <a:cubicBezTo>
                      <a:pt x="17" y="15"/>
                      <a:pt x="23" y="17"/>
                      <a:pt x="24" y="13"/>
                    </a:cubicBezTo>
                    <a:cubicBezTo>
                      <a:pt x="25" y="10"/>
                      <a:pt x="23" y="10"/>
                      <a:pt x="22" y="6"/>
                    </a:cubicBezTo>
                    <a:cubicBezTo>
                      <a:pt x="21" y="2"/>
                      <a:pt x="20" y="2"/>
                      <a:pt x="14" y="2"/>
                    </a:cubicBezTo>
                    <a:cubicBezTo>
                      <a:pt x="9" y="2"/>
                      <a:pt x="10" y="0"/>
                      <a:pt x="10" y="4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4" name="Freeform 774"/>
              <p:cNvSpPr>
                <a:spLocks/>
              </p:cNvSpPr>
              <p:nvPr/>
            </p:nvSpPr>
            <p:spPr bwMode="auto">
              <a:xfrm>
                <a:off x="4387" y="1835"/>
                <a:ext cx="30" cy="45"/>
              </a:xfrm>
              <a:custGeom>
                <a:avLst/>
                <a:gdLst>
                  <a:gd name="T0" fmla="*/ 4 w 49"/>
                  <a:gd name="T1" fmla="*/ 1 h 75"/>
                  <a:gd name="T2" fmla="*/ 23 w 49"/>
                  <a:gd name="T3" fmla="*/ 1 h 75"/>
                  <a:gd name="T4" fmla="*/ 29 w 49"/>
                  <a:gd name="T5" fmla="*/ 4 h 75"/>
                  <a:gd name="T6" fmla="*/ 35 w 49"/>
                  <a:gd name="T7" fmla="*/ 11 h 75"/>
                  <a:gd name="T8" fmla="*/ 36 w 49"/>
                  <a:gd name="T9" fmla="*/ 24 h 75"/>
                  <a:gd name="T10" fmla="*/ 40 w 49"/>
                  <a:gd name="T11" fmla="*/ 32 h 75"/>
                  <a:gd name="T12" fmla="*/ 46 w 49"/>
                  <a:gd name="T13" fmla="*/ 41 h 75"/>
                  <a:gd name="T14" fmla="*/ 39 w 49"/>
                  <a:gd name="T15" fmla="*/ 41 h 75"/>
                  <a:gd name="T16" fmla="*/ 31 w 49"/>
                  <a:gd name="T17" fmla="*/ 41 h 75"/>
                  <a:gd name="T18" fmla="*/ 26 w 49"/>
                  <a:gd name="T19" fmla="*/ 39 h 75"/>
                  <a:gd name="T20" fmla="*/ 27 w 49"/>
                  <a:gd name="T21" fmla="*/ 45 h 75"/>
                  <a:gd name="T22" fmla="*/ 31 w 49"/>
                  <a:gd name="T23" fmla="*/ 57 h 75"/>
                  <a:gd name="T24" fmla="*/ 35 w 49"/>
                  <a:gd name="T25" fmla="*/ 63 h 75"/>
                  <a:gd name="T26" fmla="*/ 30 w 49"/>
                  <a:gd name="T27" fmla="*/ 67 h 75"/>
                  <a:gd name="T28" fmla="*/ 27 w 49"/>
                  <a:gd name="T29" fmla="*/ 72 h 75"/>
                  <a:gd name="T30" fmla="*/ 23 w 49"/>
                  <a:gd name="T31" fmla="*/ 61 h 75"/>
                  <a:gd name="T32" fmla="*/ 19 w 49"/>
                  <a:gd name="T33" fmla="*/ 49 h 75"/>
                  <a:gd name="T34" fmla="*/ 13 w 49"/>
                  <a:gd name="T35" fmla="*/ 46 h 75"/>
                  <a:gd name="T36" fmla="*/ 8 w 49"/>
                  <a:gd name="T37" fmla="*/ 37 h 75"/>
                  <a:gd name="T38" fmla="*/ 8 w 49"/>
                  <a:gd name="T39" fmla="*/ 28 h 75"/>
                  <a:gd name="T40" fmla="*/ 13 w 49"/>
                  <a:gd name="T41" fmla="*/ 24 h 75"/>
                  <a:gd name="T42" fmla="*/ 14 w 49"/>
                  <a:gd name="T43" fmla="*/ 31 h 75"/>
                  <a:gd name="T44" fmla="*/ 18 w 49"/>
                  <a:gd name="T45" fmla="*/ 34 h 75"/>
                  <a:gd name="T46" fmla="*/ 21 w 49"/>
                  <a:gd name="T47" fmla="*/ 27 h 75"/>
                  <a:gd name="T48" fmla="*/ 20 w 49"/>
                  <a:gd name="T49" fmla="*/ 22 h 75"/>
                  <a:gd name="T50" fmla="*/ 13 w 49"/>
                  <a:gd name="T51" fmla="*/ 13 h 75"/>
                  <a:gd name="T52" fmla="*/ 3 w 49"/>
                  <a:gd name="T53" fmla="*/ 3 h 75"/>
                  <a:gd name="T54" fmla="*/ 4 w 49"/>
                  <a:gd name="T55" fmla="*/ 1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9" h="75">
                    <a:moveTo>
                      <a:pt x="4" y="1"/>
                    </a:moveTo>
                    <a:cubicBezTo>
                      <a:pt x="8" y="1"/>
                      <a:pt x="20" y="0"/>
                      <a:pt x="23" y="1"/>
                    </a:cubicBezTo>
                    <a:cubicBezTo>
                      <a:pt x="27" y="1"/>
                      <a:pt x="29" y="3"/>
                      <a:pt x="29" y="4"/>
                    </a:cubicBezTo>
                    <a:cubicBezTo>
                      <a:pt x="29" y="6"/>
                      <a:pt x="36" y="9"/>
                      <a:pt x="35" y="11"/>
                    </a:cubicBezTo>
                    <a:cubicBezTo>
                      <a:pt x="34" y="13"/>
                      <a:pt x="34" y="22"/>
                      <a:pt x="36" y="24"/>
                    </a:cubicBezTo>
                    <a:cubicBezTo>
                      <a:pt x="39" y="27"/>
                      <a:pt x="39" y="31"/>
                      <a:pt x="40" y="32"/>
                    </a:cubicBezTo>
                    <a:cubicBezTo>
                      <a:pt x="41" y="34"/>
                      <a:pt x="49" y="39"/>
                      <a:pt x="46" y="41"/>
                    </a:cubicBezTo>
                    <a:cubicBezTo>
                      <a:pt x="43" y="43"/>
                      <a:pt x="41" y="42"/>
                      <a:pt x="39" y="41"/>
                    </a:cubicBezTo>
                    <a:cubicBezTo>
                      <a:pt x="36" y="40"/>
                      <a:pt x="34" y="42"/>
                      <a:pt x="31" y="41"/>
                    </a:cubicBezTo>
                    <a:cubicBezTo>
                      <a:pt x="29" y="39"/>
                      <a:pt x="25" y="36"/>
                      <a:pt x="26" y="39"/>
                    </a:cubicBezTo>
                    <a:cubicBezTo>
                      <a:pt x="27" y="42"/>
                      <a:pt x="25" y="40"/>
                      <a:pt x="27" y="45"/>
                    </a:cubicBezTo>
                    <a:cubicBezTo>
                      <a:pt x="29" y="49"/>
                      <a:pt x="30" y="56"/>
                      <a:pt x="31" y="57"/>
                    </a:cubicBezTo>
                    <a:cubicBezTo>
                      <a:pt x="32" y="59"/>
                      <a:pt x="36" y="61"/>
                      <a:pt x="35" y="63"/>
                    </a:cubicBezTo>
                    <a:cubicBezTo>
                      <a:pt x="34" y="64"/>
                      <a:pt x="30" y="65"/>
                      <a:pt x="30" y="67"/>
                    </a:cubicBezTo>
                    <a:cubicBezTo>
                      <a:pt x="30" y="69"/>
                      <a:pt x="29" y="75"/>
                      <a:pt x="27" y="72"/>
                    </a:cubicBezTo>
                    <a:cubicBezTo>
                      <a:pt x="25" y="69"/>
                      <a:pt x="22" y="68"/>
                      <a:pt x="23" y="61"/>
                    </a:cubicBezTo>
                    <a:cubicBezTo>
                      <a:pt x="23" y="55"/>
                      <a:pt x="19" y="49"/>
                      <a:pt x="19" y="49"/>
                    </a:cubicBezTo>
                    <a:cubicBezTo>
                      <a:pt x="19" y="49"/>
                      <a:pt x="16" y="52"/>
                      <a:pt x="13" y="46"/>
                    </a:cubicBezTo>
                    <a:cubicBezTo>
                      <a:pt x="11" y="41"/>
                      <a:pt x="9" y="42"/>
                      <a:pt x="8" y="37"/>
                    </a:cubicBezTo>
                    <a:cubicBezTo>
                      <a:pt x="8" y="31"/>
                      <a:pt x="8" y="31"/>
                      <a:pt x="8" y="28"/>
                    </a:cubicBezTo>
                    <a:cubicBezTo>
                      <a:pt x="8" y="24"/>
                      <a:pt x="11" y="23"/>
                      <a:pt x="13" y="24"/>
                    </a:cubicBezTo>
                    <a:cubicBezTo>
                      <a:pt x="14" y="25"/>
                      <a:pt x="13" y="29"/>
                      <a:pt x="14" y="31"/>
                    </a:cubicBezTo>
                    <a:cubicBezTo>
                      <a:pt x="15" y="34"/>
                      <a:pt x="16" y="36"/>
                      <a:pt x="18" y="34"/>
                    </a:cubicBezTo>
                    <a:cubicBezTo>
                      <a:pt x="20" y="32"/>
                      <a:pt x="20" y="28"/>
                      <a:pt x="21" y="27"/>
                    </a:cubicBezTo>
                    <a:cubicBezTo>
                      <a:pt x="23" y="25"/>
                      <a:pt x="22" y="24"/>
                      <a:pt x="20" y="22"/>
                    </a:cubicBezTo>
                    <a:cubicBezTo>
                      <a:pt x="18" y="20"/>
                      <a:pt x="16" y="15"/>
                      <a:pt x="13" y="13"/>
                    </a:cubicBezTo>
                    <a:cubicBezTo>
                      <a:pt x="10" y="11"/>
                      <a:pt x="3" y="5"/>
                      <a:pt x="3" y="3"/>
                    </a:cubicBezTo>
                    <a:cubicBezTo>
                      <a:pt x="3" y="2"/>
                      <a:pt x="0" y="1"/>
                      <a:pt x="4" y="1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" name="Freeform 775"/>
              <p:cNvSpPr>
                <a:spLocks/>
              </p:cNvSpPr>
              <p:nvPr/>
            </p:nvSpPr>
            <p:spPr bwMode="auto">
              <a:xfrm>
                <a:off x="4314" y="1732"/>
                <a:ext cx="73" cy="117"/>
              </a:xfrm>
              <a:custGeom>
                <a:avLst/>
                <a:gdLst>
                  <a:gd name="T0" fmla="*/ 12 w 122"/>
                  <a:gd name="T1" fmla="*/ 6 h 195"/>
                  <a:gd name="T2" fmla="*/ 12 w 122"/>
                  <a:gd name="T3" fmla="*/ 17 h 195"/>
                  <a:gd name="T4" fmla="*/ 12 w 122"/>
                  <a:gd name="T5" fmla="*/ 26 h 195"/>
                  <a:gd name="T6" fmla="*/ 10 w 122"/>
                  <a:gd name="T7" fmla="*/ 40 h 195"/>
                  <a:gd name="T8" fmla="*/ 14 w 122"/>
                  <a:gd name="T9" fmla="*/ 53 h 195"/>
                  <a:gd name="T10" fmla="*/ 16 w 122"/>
                  <a:gd name="T11" fmla="*/ 67 h 195"/>
                  <a:gd name="T12" fmla="*/ 12 w 122"/>
                  <a:gd name="T13" fmla="*/ 72 h 195"/>
                  <a:gd name="T14" fmla="*/ 5 w 122"/>
                  <a:gd name="T15" fmla="*/ 66 h 195"/>
                  <a:gd name="T16" fmla="*/ 2 w 122"/>
                  <a:gd name="T17" fmla="*/ 77 h 195"/>
                  <a:gd name="T18" fmla="*/ 7 w 122"/>
                  <a:gd name="T19" fmla="*/ 89 h 195"/>
                  <a:gd name="T20" fmla="*/ 11 w 122"/>
                  <a:gd name="T21" fmla="*/ 102 h 195"/>
                  <a:gd name="T22" fmla="*/ 19 w 122"/>
                  <a:gd name="T23" fmla="*/ 113 h 195"/>
                  <a:gd name="T24" fmla="*/ 28 w 122"/>
                  <a:gd name="T25" fmla="*/ 119 h 195"/>
                  <a:gd name="T26" fmla="*/ 28 w 122"/>
                  <a:gd name="T27" fmla="*/ 109 h 195"/>
                  <a:gd name="T28" fmla="*/ 34 w 122"/>
                  <a:gd name="T29" fmla="*/ 112 h 195"/>
                  <a:gd name="T30" fmla="*/ 33 w 122"/>
                  <a:gd name="T31" fmla="*/ 119 h 195"/>
                  <a:gd name="T32" fmla="*/ 30 w 122"/>
                  <a:gd name="T33" fmla="*/ 129 h 195"/>
                  <a:gd name="T34" fmla="*/ 32 w 122"/>
                  <a:gd name="T35" fmla="*/ 138 h 195"/>
                  <a:gd name="T36" fmla="*/ 39 w 122"/>
                  <a:gd name="T37" fmla="*/ 138 h 195"/>
                  <a:gd name="T38" fmla="*/ 47 w 122"/>
                  <a:gd name="T39" fmla="*/ 142 h 195"/>
                  <a:gd name="T40" fmla="*/ 54 w 122"/>
                  <a:gd name="T41" fmla="*/ 134 h 195"/>
                  <a:gd name="T42" fmla="*/ 63 w 122"/>
                  <a:gd name="T43" fmla="*/ 135 h 195"/>
                  <a:gd name="T44" fmla="*/ 71 w 122"/>
                  <a:gd name="T45" fmla="*/ 140 h 195"/>
                  <a:gd name="T46" fmla="*/ 76 w 122"/>
                  <a:gd name="T47" fmla="*/ 146 h 195"/>
                  <a:gd name="T48" fmla="*/ 81 w 122"/>
                  <a:gd name="T49" fmla="*/ 152 h 195"/>
                  <a:gd name="T50" fmla="*/ 84 w 122"/>
                  <a:gd name="T51" fmla="*/ 143 h 195"/>
                  <a:gd name="T52" fmla="*/ 83 w 122"/>
                  <a:gd name="T53" fmla="*/ 135 h 195"/>
                  <a:gd name="T54" fmla="*/ 95 w 122"/>
                  <a:gd name="T55" fmla="*/ 146 h 195"/>
                  <a:gd name="T56" fmla="*/ 100 w 122"/>
                  <a:gd name="T57" fmla="*/ 156 h 195"/>
                  <a:gd name="T58" fmla="*/ 92 w 122"/>
                  <a:gd name="T59" fmla="*/ 162 h 195"/>
                  <a:gd name="T60" fmla="*/ 103 w 122"/>
                  <a:gd name="T61" fmla="*/ 166 h 195"/>
                  <a:gd name="T62" fmla="*/ 110 w 122"/>
                  <a:gd name="T63" fmla="*/ 172 h 195"/>
                  <a:gd name="T64" fmla="*/ 101 w 122"/>
                  <a:gd name="T65" fmla="*/ 181 h 195"/>
                  <a:gd name="T66" fmla="*/ 107 w 122"/>
                  <a:gd name="T67" fmla="*/ 188 h 195"/>
                  <a:gd name="T68" fmla="*/ 116 w 122"/>
                  <a:gd name="T69" fmla="*/ 190 h 195"/>
                  <a:gd name="T70" fmla="*/ 122 w 122"/>
                  <a:gd name="T71" fmla="*/ 190 h 195"/>
                  <a:gd name="T72" fmla="*/ 117 w 122"/>
                  <a:gd name="T73" fmla="*/ 176 h 195"/>
                  <a:gd name="T74" fmla="*/ 122 w 122"/>
                  <a:gd name="T75" fmla="*/ 169 h 195"/>
                  <a:gd name="T76" fmla="*/ 119 w 122"/>
                  <a:gd name="T77" fmla="*/ 156 h 195"/>
                  <a:gd name="T78" fmla="*/ 115 w 122"/>
                  <a:gd name="T79" fmla="*/ 150 h 195"/>
                  <a:gd name="T80" fmla="*/ 106 w 122"/>
                  <a:gd name="T81" fmla="*/ 143 h 195"/>
                  <a:gd name="T82" fmla="*/ 114 w 122"/>
                  <a:gd name="T83" fmla="*/ 138 h 195"/>
                  <a:gd name="T84" fmla="*/ 96 w 122"/>
                  <a:gd name="T85" fmla="*/ 129 h 195"/>
                  <a:gd name="T86" fmla="*/ 92 w 122"/>
                  <a:gd name="T87" fmla="*/ 137 h 195"/>
                  <a:gd name="T88" fmla="*/ 83 w 122"/>
                  <a:gd name="T89" fmla="*/ 123 h 195"/>
                  <a:gd name="T90" fmla="*/ 75 w 122"/>
                  <a:gd name="T91" fmla="*/ 125 h 195"/>
                  <a:gd name="T92" fmla="*/ 63 w 122"/>
                  <a:gd name="T93" fmla="*/ 129 h 195"/>
                  <a:gd name="T94" fmla="*/ 57 w 122"/>
                  <a:gd name="T95" fmla="*/ 113 h 195"/>
                  <a:gd name="T96" fmla="*/ 51 w 122"/>
                  <a:gd name="T97" fmla="*/ 104 h 195"/>
                  <a:gd name="T98" fmla="*/ 47 w 122"/>
                  <a:gd name="T99" fmla="*/ 89 h 195"/>
                  <a:gd name="T100" fmla="*/ 53 w 122"/>
                  <a:gd name="T101" fmla="*/ 76 h 195"/>
                  <a:gd name="T102" fmla="*/ 63 w 122"/>
                  <a:gd name="T103" fmla="*/ 66 h 195"/>
                  <a:gd name="T104" fmla="*/ 67 w 122"/>
                  <a:gd name="T105" fmla="*/ 45 h 195"/>
                  <a:gd name="T106" fmla="*/ 58 w 122"/>
                  <a:gd name="T107" fmla="*/ 33 h 195"/>
                  <a:gd name="T108" fmla="*/ 53 w 122"/>
                  <a:gd name="T109" fmla="*/ 21 h 195"/>
                  <a:gd name="T110" fmla="*/ 58 w 122"/>
                  <a:gd name="T111" fmla="*/ 13 h 195"/>
                  <a:gd name="T112" fmla="*/ 51 w 122"/>
                  <a:gd name="T113" fmla="*/ 4 h 195"/>
                  <a:gd name="T114" fmla="*/ 45 w 122"/>
                  <a:gd name="T115" fmla="*/ 10 h 195"/>
                  <a:gd name="T116" fmla="*/ 34 w 122"/>
                  <a:gd name="T117" fmla="*/ 6 h 195"/>
                  <a:gd name="T118" fmla="*/ 21 w 122"/>
                  <a:gd name="T119" fmla="*/ 2 h 195"/>
                  <a:gd name="T120" fmla="*/ 12 w 122"/>
                  <a:gd name="T121" fmla="*/ 6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2" h="195">
                    <a:moveTo>
                      <a:pt x="12" y="6"/>
                    </a:moveTo>
                    <a:cubicBezTo>
                      <a:pt x="11" y="9"/>
                      <a:pt x="12" y="16"/>
                      <a:pt x="12" y="17"/>
                    </a:cubicBezTo>
                    <a:cubicBezTo>
                      <a:pt x="11" y="19"/>
                      <a:pt x="11" y="21"/>
                      <a:pt x="12" y="26"/>
                    </a:cubicBezTo>
                    <a:cubicBezTo>
                      <a:pt x="13" y="31"/>
                      <a:pt x="7" y="36"/>
                      <a:pt x="10" y="40"/>
                    </a:cubicBezTo>
                    <a:cubicBezTo>
                      <a:pt x="12" y="44"/>
                      <a:pt x="14" y="49"/>
                      <a:pt x="14" y="53"/>
                    </a:cubicBezTo>
                    <a:cubicBezTo>
                      <a:pt x="14" y="58"/>
                      <a:pt x="15" y="63"/>
                      <a:pt x="16" y="67"/>
                    </a:cubicBezTo>
                    <a:cubicBezTo>
                      <a:pt x="16" y="71"/>
                      <a:pt x="18" y="74"/>
                      <a:pt x="12" y="72"/>
                    </a:cubicBezTo>
                    <a:cubicBezTo>
                      <a:pt x="7" y="71"/>
                      <a:pt x="8" y="61"/>
                      <a:pt x="5" y="66"/>
                    </a:cubicBezTo>
                    <a:cubicBezTo>
                      <a:pt x="2" y="70"/>
                      <a:pt x="0" y="72"/>
                      <a:pt x="2" y="77"/>
                    </a:cubicBezTo>
                    <a:cubicBezTo>
                      <a:pt x="4" y="81"/>
                      <a:pt x="7" y="88"/>
                      <a:pt x="7" y="89"/>
                    </a:cubicBezTo>
                    <a:cubicBezTo>
                      <a:pt x="7" y="90"/>
                      <a:pt x="8" y="96"/>
                      <a:pt x="11" y="102"/>
                    </a:cubicBezTo>
                    <a:cubicBezTo>
                      <a:pt x="14" y="107"/>
                      <a:pt x="16" y="110"/>
                      <a:pt x="19" y="113"/>
                    </a:cubicBezTo>
                    <a:cubicBezTo>
                      <a:pt x="21" y="116"/>
                      <a:pt x="26" y="120"/>
                      <a:pt x="28" y="119"/>
                    </a:cubicBezTo>
                    <a:cubicBezTo>
                      <a:pt x="30" y="119"/>
                      <a:pt x="27" y="112"/>
                      <a:pt x="28" y="109"/>
                    </a:cubicBezTo>
                    <a:cubicBezTo>
                      <a:pt x="29" y="106"/>
                      <a:pt x="33" y="110"/>
                      <a:pt x="34" y="112"/>
                    </a:cubicBezTo>
                    <a:cubicBezTo>
                      <a:pt x="36" y="114"/>
                      <a:pt x="36" y="115"/>
                      <a:pt x="33" y="119"/>
                    </a:cubicBezTo>
                    <a:cubicBezTo>
                      <a:pt x="30" y="124"/>
                      <a:pt x="30" y="125"/>
                      <a:pt x="30" y="129"/>
                    </a:cubicBezTo>
                    <a:cubicBezTo>
                      <a:pt x="30" y="132"/>
                      <a:pt x="28" y="137"/>
                      <a:pt x="32" y="138"/>
                    </a:cubicBezTo>
                    <a:cubicBezTo>
                      <a:pt x="37" y="138"/>
                      <a:pt x="37" y="133"/>
                      <a:pt x="39" y="138"/>
                    </a:cubicBezTo>
                    <a:cubicBezTo>
                      <a:pt x="42" y="142"/>
                      <a:pt x="42" y="142"/>
                      <a:pt x="47" y="142"/>
                    </a:cubicBezTo>
                    <a:cubicBezTo>
                      <a:pt x="51" y="142"/>
                      <a:pt x="49" y="136"/>
                      <a:pt x="54" y="134"/>
                    </a:cubicBezTo>
                    <a:cubicBezTo>
                      <a:pt x="58" y="133"/>
                      <a:pt x="60" y="133"/>
                      <a:pt x="63" y="135"/>
                    </a:cubicBezTo>
                    <a:cubicBezTo>
                      <a:pt x="65" y="137"/>
                      <a:pt x="66" y="135"/>
                      <a:pt x="71" y="140"/>
                    </a:cubicBezTo>
                    <a:cubicBezTo>
                      <a:pt x="76" y="145"/>
                      <a:pt x="74" y="142"/>
                      <a:pt x="76" y="146"/>
                    </a:cubicBezTo>
                    <a:cubicBezTo>
                      <a:pt x="79" y="151"/>
                      <a:pt x="78" y="154"/>
                      <a:pt x="81" y="152"/>
                    </a:cubicBezTo>
                    <a:cubicBezTo>
                      <a:pt x="85" y="150"/>
                      <a:pt x="86" y="148"/>
                      <a:pt x="84" y="143"/>
                    </a:cubicBezTo>
                    <a:cubicBezTo>
                      <a:pt x="82" y="137"/>
                      <a:pt x="78" y="132"/>
                      <a:pt x="83" y="135"/>
                    </a:cubicBezTo>
                    <a:cubicBezTo>
                      <a:pt x="87" y="138"/>
                      <a:pt x="92" y="143"/>
                      <a:pt x="95" y="146"/>
                    </a:cubicBezTo>
                    <a:cubicBezTo>
                      <a:pt x="98" y="150"/>
                      <a:pt x="100" y="156"/>
                      <a:pt x="100" y="156"/>
                    </a:cubicBezTo>
                    <a:cubicBezTo>
                      <a:pt x="100" y="156"/>
                      <a:pt x="88" y="159"/>
                      <a:pt x="92" y="162"/>
                    </a:cubicBezTo>
                    <a:cubicBezTo>
                      <a:pt x="96" y="165"/>
                      <a:pt x="103" y="171"/>
                      <a:pt x="103" y="166"/>
                    </a:cubicBezTo>
                    <a:cubicBezTo>
                      <a:pt x="102" y="161"/>
                      <a:pt x="115" y="171"/>
                      <a:pt x="110" y="172"/>
                    </a:cubicBezTo>
                    <a:cubicBezTo>
                      <a:pt x="105" y="174"/>
                      <a:pt x="100" y="177"/>
                      <a:pt x="101" y="181"/>
                    </a:cubicBezTo>
                    <a:cubicBezTo>
                      <a:pt x="102" y="185"/>
                      <a:pt x="105" y="190"/>
                      <a:pt x="107" y="188"/>
                    </a:cubicBezTo>
                    <a:cubicBezTo>
                      <a:pt x="109" y="185"/>
                      <a:pt x="114" y="188"/>
                      <a:pt x="116" y="190"/>
                    </a:cubicBezTo>
                    <a:cubicBezTo>
                      <a:pt x="118" y="192"/>
                      <a:pt x="122" y="195"/>
                      <a:pt x="122" y="190"/>
                    </a:cubicBezTo>
                    <a:cubicBezTo>
                      <a:pt x="122" y="185"/>
                      <a:pt x="115" y="181"/>
                      <a:pt x="117" y="176"/>
                    </a:cubicBezTo>
                    <a:cubicBezTo>
                      <a:pt x="118" y="171"/>
                      <a:pt x="121" y="175"/>
                      <a:pt x="122" y="169"/>
                    </a:cubicBezTo>
                    <a:cubicBezTo>
                      <a:pt x="122" y="162"/>
                      <a:pt x="119" y="160"/>
                      <a:pt x="119" y="156"/>
                    </a:cubicBezTo>
                    <a:cubicBezTo>
                      <a:pt x="119" y="152"/>
                      <a:pt x="117" y="150"/>
                      <a:pt x="115" y="150"/>
                    </a:cubicBezTo>
                    <a:cubicBezTo>
                      <a:pt x="114" y="150"/>
                      <a:pt x="102" y="145"/>
                      <a:pt x="106" y="143"/>
                    </a:cubicBezTo>
                    <a:cubicBezTo>
                      <a:pt x="110" y="141"/>
                      <a:pt x="118" y="142"/>
                      <a:pt x="114" y="138"/>
                    </a:cubicBezTo>
                    <a:cubicBezTo>
                      <a:pt x="110" y="135"/>
                      <a:pt x="96" y="129"/>
                      <a:pt x="96" y="129"/>
                    </a:cubicBezTo>
                    <a:cubicBezTo>
                      <a:pt x="96" y="129"/>
                      <a:pt x="93" y="140"/>
                      <a:pt x="92" y="137"/>
                    </a:cubicBezTo>
                    <a:cubicBezTo>
                      <a:pt x="92" y="134"/>
                      <a:pt x="87" y="122"/>
                      <a:pt x="83" y="123"/>
                    </a:cubicBezTo>
                    <a:cubicBezTo>
                      <a:pt x="78" y="123"/>
                      <a:pt x="76" y="122"/>
                      <a:pt x="75" y="125"/>
                    </a:cubicBezTo>
                    <a:cubicBezTo>
                      <a:pt x="74" y="129"/>
                      <a:pt x="68" y="134"/>
                      <a:pt x="63" y="129"/>
                    </a:cubicBezTo>
                    <a:cubicBezTo>
                      <a:pt x="57" y="124"/>
                      <a:pt x="58" y="119"/>
                      <a:pt x="57" y="113"/>
                    </a:cubicBezTo>
                    <a:cubicBezTo>
                      <a:pt x="56" y="108"/>
                      <a:pt x="54" y="109"/>
                      <a:pt x="51" y="104"/>
                    </a:cubicBezTo>
                    <a:cubicBezTo>
                      <a:pt x="47" y="98"/>
                      <a:pt x="45" y="99"/>
                      <a:pt x="47" y="89"/>
                    </a:cubicBezTo>
                    <a:cubicBezTo>
                      <a:pt x="49" y="80"/>
                      <a:pt x="49" y="80"/>
                      <a:pt x="53" y="76"/>
                    </a:cubicBezTo>
                    <a:cubicBezTo>
                      <a:pt x="57" y="72"/>
                      <a:pt x="60" y="78"/>
                      <a:pt x="63" y="66"/>
                    </a:cubicBezTo>
                    <a:cubicBezTo>
                      <a:pt x="66" y="53"/>
                      <a:pt x="70" y="50"/>
                      <a:pt x="67" y="45"/>
                    </a:cubicBezTo>
                    <a:cubicBezTo>
                      <a:pt x="63" y="41"/>
                      <a:pt x="62" y="37"/>
                      <a:pt x="58" y="33"/>
                    </a:cubicBezTo>
                    <a:cubicBezTo>
                      <a:pt x="54" y="30"/>
                      <a:pt x="54" y="25"/>
                      <a:pt x="53" y="21"/>
                    </a:cubicBezTo>
                    <a:cubicBezTo>
                      <a:pt x="52" y="17"/>
                      <a:pt x="58" y="18"/>
                      <a:pt x="58" y="13"/>
                    </a:cubicBezTo>
                    <a:cubicBezTo>
                      <a:pt x="58" y="8"/>
                      <a:pt x="52" y="0"/>
                      <a:pt x="51" y="4"/>
                    </a:cubicBezTo>
                    <a:cubicBezTo>
                      <a:pt x="50" y="8"/>
                      <a:pt x="51" y="12"/>
                      <a:pt x="45" y="10"/>
                    </a:cubicBezTo>
                    <a:cubicBezTo>
                      <a:pt x="40" y="9"/>
                      <a:pt x="39" y="8"/>
                      <a:pt x="34" y="6"/>
                    </a:cubicBezTo>
                    <a:cubicBezTo>
                      <a:pt x="29" y="4"/>
                      <a:pt x="26" y="1"/>
                      <a:pt x="21" y="2"/>
                    </a:cubicBezTo>
                    <a:cubicBezTo>
                      <a:pt x="16" y="3"/>
                      <a:pt x="9" y="2"/>
                      <a:pt x="12" y="6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6" name="Freeform 776"/>
              <p:cNvSpPr>
                <a:spLocks/>
              </p:cNvSpPr>
              <p:nvPr/>
            </p:nvSpPr>
            <p:spPr bwMode="auto">
              <a:xfrm>
                <a:off x="4362" y="1881"/>
                <a:ext cx="70" cy="73"/>
              </a:xfrm>
              <a:custGeom>
                <a:avLst/>
                <a:gdLst>
                  <a:gd name="T0" fmla="*/ 0 w 117"/>
                  <a:gd name="T1" fmla="*/ 78 h 121"/>
                  <a:gd name="T2" fmla="*/ 5 w 117"/>
                  <a:gd name="T3" fmla="*/ 62 h 121"/>
                  <a:gd name="T4" fmla="*/ 11 w 117"/>
                  <a:gd name="T5" fmla="*/ 47 h 121"/>
                  <a:gd name="T6" fmla="*/ 23 w 117"/>
                  <a:gd name="T7" fmla="*/ 44 h 121"/>
                  <a:gd name="T8" fmla="*/ 30 w 117"/>
                  <a:gd name="T9" fmla="*/ 34 h 121"/>
                  <a:gd name="T10" fmla="*/ 44 w 117"/>
                  <a:gd name="T11" fmla="*/ 36 h 121"/>
                  <a:gd name="T12" fmla="*/ 46 w 117"/>
                  <a:gd name="T13" fmla="*/ 44 h 121"/>
                  <a:gd name="T14" fmla="*/ 55 w 117"/>
                  <a:gd name="T15" fmla="*/ 44 h 121"/>
                  <a:gd name="T16" fmla="*/ 59 w 117"/>
                  <a:gd name="T17" fmla="*/ 36 h 121"/>
                  <a:gd name="T18" fmla="*/ 66 w 117"/>
                  <a:gd name="T19" fmla="*/ 30 h 121"/>
                  <a:gd name="T20" fmla="*/ 66 w 117"/>
                  <a:gd name="T21" fmla="*/ 18 h 121"/>
                  <a:gd name="T22" fmla="*/ 76 w 117"/>
                  <a:gd name="T23" fmla="*/ 25 h 121"/>
                  <a:gd name="T24" fmla="*/ 79 w 117"/>
                  <a:gd name="T25" fmla="*/ 22 h 121"/>
                  <a:gd name="T26" fmla="*/ 87 w 117"/>
                  <a:gd name="T27" fmla="*/ 21 h 121"/>
                  <a:gd name="T28" fmla="*/ 84 w 117"/>
                  <a:gd name="T29" fmla="*/ 12 h 121"/>
                  <a:gd name="T30" fmla="*/ 82 w 117"/>
                  <a:gd name="T31" fmla="*/ 1 h 121"/>
                  <a:gd name="T32" fmla="*/ 86 w 117"/>
                  <a:gd name="T33" fmla="*/ 3 h 121"/>
                  <a:gd name="T34" fmla="*/ 91 w 117"/>
                  <a:gd name="T35" fmla="*/ 7 h 121"/>
                  <a:gd name="T36" fmla="*/ 98 w 117"/>
                  <a:gd name="T37" fmla="*/ 12 h 121"/>
                  <a:gd name="T38" fmla="*/ 103 w 117"/>
                  <a:gd name="T39" fmla="*/ 20 h 121"/>
                  <a:gd name="T40" fmla="*/ 107 w 117"/>
                  <a:gd name="T41" fmla="*/ 30 h 121"/>
                  <a:gd name="T42" fmla="*/ 106 w 117"/>
                  <a:gd name="T43" fmla="*/ 37 h 121"/>
                  <a:gd name="T44" fmla="*/ 111 w 117"/>
                  <a:gd name="T45" fmla="*/ 43 h 121"/>
                  <a:gd name="T46" fmla="*/ 113 w 117"/>
                  <a:gd name="T47" fmla="*/ 48 h 121"/>
                  <a:gd name="T48" fmla="*/ 112 w 117"/>
                  <a:gd name="T49" fmla="*/ 54 h 121"/>
                  <a:gd name="T50" fmla="*/ 116 w 117"/>
                  <a:gd name="T51" fmla="*/ 60 h 121"/>
                  <a:gd name="T52" fmla="*/ 117 w 117"/>
                  <a:gd name="T53" fmla="*/ 72 h 121"/>
                  <a:gd name="T54" fmla="*/ 111 w 117"/>
                  <a:gd name="T55" fmla="*/ 80 h 121"/>
                  <a:gd name="T56" fmla="*/ 108 w 117"/>
                  <a:gd name="T57" fmla="*/ 90 h 121"/>
                  <a:gd name="T58" fmla="*/ 108 w 117"/>
                  <a:gd name="T59" fmla="*/ 96 h 121"/>
                  <a:gd name="T60" fmla="*/ 102 w 117"/>
                  <a:gd name="T61" fmla="*/ 81 h 121"/>
                  <a:gd name="T62" fmla="*/ 99 w 117"/>
                  <a:gd name="T63" fmla="*/ 76 h 121"/>
                  <a:gd name="T64" fmla="*/ 92 w 117"/>
                  <a:gd name="T65" fmla="*/ 73 h 121"/>
                  <a:gd name="T66" fmla="*/ 91 w 117"/>
                  <a:gd name="T67" fmla="*/ 81 h 121"/>
                  <a:gd name="T68" fmla="*/ 89 w 117"/>
                  <a:gd name="T69" fmla="*/ 88 h 121"/>
                  <a:gd name="T70" fmla="*/ 96 w 117"/>
                  <a:gd name="T71" fmla="*/ 98 h 121"/>
                  <a:gd name="T72" fmla="*/ 96 w 117"/>
                  <a:gd name="T73" fmla="*/ 107 h 121"/>
                  <a:gd name="T74" fmla="*/ 94 w 117"/>
                  <a:gd name="T75" fmla="*/ 114 h 121"/>
                  <a:gd name="T76" fmla="*/ 91 w 117"/>
                  <a:gd name="T77" fmla="*/ 119 h 121"/>
                  <a:gd name="T78" fmla="*/ 85 w 117"/>
                  <a:gd name="T79" fmla="*/ 117 h 121"/>
                  <a:gd name="T80" fmla="*/ 86 w 117"/>
                  <a:gd name="T81" fmla="*/ 108 h 121"/>
                  <a:gd name="T82" fmla="*/ 83 w 117"/>
                  <a:gd name="T83" fmla="*/ 106 h 121"/>
                  <a:gd name="T84" fmla="*/ 77 w 117"/>
                  <a:gd name="T85" fmla="*/ 112 h 121"/>
                  <a:gd name="T86" fmla="*/ 69 w 117"/>
                  <a:gd name="T87" fmla="*/ 109 h 121"/>
                  <a:gd name="T88" fmla="*/ 59 w 117"/>
                  <a:gd name="T89" fmla="*/ 102 h 121"/>
                  <a:gd name="T90" fmla="*/ 53 w 117"/>
                  <a:gd name="T91" fmla="*/ 90 h 121"/>
                  <a:gd name="T92" fmla="*/ 53 w 117"/>
                  <a:gd name="T93" fmla="*/ 77 h 121"/>
                  <a:gd name="T94" fmla="*/ 54 w 117"/>
                  <a:gd name="T95" fmla="*/ 63 h 121"/>
                  <a:gd name="T96" fmla="*/ 48 w 117"/>
                  <a:gd name="T97" fmla="*/ 61 h 121"/>
                  <a:gd name="T98" fmla="*/ 39 w 117"/>
                  <a:gd name="T99" fmla="*/ 56 h 121"/>
                  <a:gd name="T100" fmla="*/ 37 w 117"/>
                  <a:gd name="T101" fmla="*/ 63 h 121"/>
                  <a:gd name="T102" fmla="*/ 37 w 117"/>
                  <a:gd name="T103" fmla="*/ 68 h 121"/>
                  <a:gd name="T104" fmla="*/ 29 w 117"/>
                  <a:gd name="T105" fmla="*/ 64 h 121"/>
                  <a:gd name="T106" fmla="*/ 24 w 117"/>
                  <a:gd name="T107" fmla="*/ 69 h 121"/>
                  <a:gd name="T108" fmla="*/ 21 w 117"/>
                  <a:gd name="T109" fmla="*/ 66 h 121"/>
                  <a:gd name="T110" fmla="*/ 18 w 117"/>
                  <a:gd name="T111" fmla="*/ 59 h 121"/>
                  <a:gd name="T112" fmla="*/ 14 w 117"/>
                  <a:gd name="T113" fmla="*/ 64 h 121"/>
                  <a:gd name="T114" fmla="*/ 12 w 117"/>
                  <a:gd name="T115" fmla="*/ 70 h 121"/>
                  <a:gd name="T116" fmla="*/ 9 w 117"/>
                  <a:gd name="T117" fmla="*/ 76 h 121"/>
                  <a:gd name="T118" fmla="*/ 5 w 117"/>
                  <a:gd name="T119" fmla="*/ 81 h 121"/>
                  <a:gd name="T120" fmla="*/ 0 w 117"/>
                  <a:gd name="T121" fmla="*/ 78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17" h="121">
                    <a:moveTo>
                      <a:pt x="0" y="78"/>
                    </a:moveTo>
                    <a:cubicBezTo>
                      <a:pt x="0" y="69"/>
                      <a:pt x="6" y="73"/>
                      <a:pt x="5" y="62"/>
                    </a:cubicBezTo>
                    <a:cubicBezTo>
                      <a:pt x="5" y="51"/>
                      <a:pt x="4" y="47"/>
                      <a:pt x="11" y="47"/>
                    </a:cubicBezTo>
                    <a:cubicBezTo>
                      <a:pt x="18" y="47"/>
                      <a:pt x="20" y="50"/>
                      <a:pt x="23" y="44"/>
                    </a:cubicBezTo>
                    <a:cubicBezTo>
                      <a:pt x="26" y="38"/>
                      <a:pt x="27" y="34"/>
                      <a:pt x="30" y="34"/>
                    </a:cubicBezTo>
                    <a:cubicBezTo>
                      <a:pt x="33" y="34"/>
                      <a:pt x="43" y="33"/>
                      <a:pt x="44" y="36"/>
                    </a:cubicBezTo>
                    <a:cubicBezTo>
                      <a:pt x="44" y="38"/>
                      <a:pt x="41" y="42"/>
                      <a:pt x="46" y="44"/>
                    </a:cubicBezTo>
                    <a:cubicBezTo>
                      <a:pt x="51" y="46"/>
                      <a:pt x="55" y="47"/>
                      <a:pt x="55" y="44"/>
                    </a:cubicBezTo>
                    <a:cubicBezTo>
                      <a:pt x="55" y="41"/>
                      <a:pt x="55" y="36"/>
                      <a:pt x="59" y="36"/>
                    </a:cubicBezTo>
                    <a:cubicBezTo>
                      <a:pt x="63" y="36"/>
                      <a:pt x="66" y="35"/>
                      <a:pt x="66" y="30"/>
                    </a:cubicBezTo>
                    <a:cubicBezTo>
                      <a:pt x="66" y="26"/>
                      <a:pt x="64" y="19"/>
                      <a:pt x="66" y="18"/>
                    </a:cubicBezTo>
                    <a:cubicBezTo>
                      <a:pt x="69" y="17"/>
                      <a:pt x="71" y="24"/>
                      <a:pt x="76" y="25"/>
                    </a:cubicBezTo>
                    <a:cubicBezTo>
                      <a:pt x="80" y="27"/>
                      <a:pt x="75" y="21"/>
                      <a:pt x="79" y="22"/>
                    </a:cubicBezTo>
                    <a:cubicBezTo>
                      <a:pt x="84" y="23"/>
                      <a:pt x="88" y="24"/>
                      <a:pt x="87" y="21"/>
                    </a:cubicBezTo>
                    <a:cubicBezTo>
                      <a:pt x="87" y="17"/>
                      <a:pt x="86" y="15"/>
                      <a:pt x="84" y="12"/>
                    </a:cubicBezTo>
                    <a:cubicBezTo>
                      <a:pt x="82" y="8"/>
                      <a:pt x="81" y="3"/>
                      <a:pt x="82" y="1"/>
                    </a:cubicBezTo>
                    <a:cubicBezTo>
                      <a:pt x="82" y="0"/>
                      <a:pt x="86" y="1"/>
                      <a:pt x="86" y="3"/>
                    </a:cubicBezTo>
                    <a:cubicBezTo>
                      <a:pt x="87" y="5"/>
                      <a:pt x="87" y="6"/>
                      <a:pt x="91" y="7"/>
                    </a:cubicBezTo>
                    <a:cubicBezTo>
                      <a:pt x="95" y="9"/>
                      <a:pt x="94" y="8"/>
                      <a:pt x="98" y="12"/>
                    </a:cubicBezTo>
                    <a:cubicBezTo>
                      <a:pt x="102" y="15"/>
                      <a:pt x="101" y="15"/>
                      <a:pt x="103" y="20"/>
                    </a:cubicBezTo>
                    <a:cubicBezTo>
                      <a:pt x="105" y="24"/>
                      <a:pt x="109" y="29"/>
                      <a:pt x="107" y="30"/>
                    </a:cubicBezTo>
                    <a:cubicBezTo>
                      <a:pt x="106" y="32"/>
                      <a:pt x="103" y="35"/>
                      <a:pt x="106" y="37"/>
                    </a:cubicBezTo>
                    <a:cubicBezTo>
                      <a:pt x="109" y="39"/>
                      <a:pt x="111" y="40"/>
                      <a:pt x="111" y="43"/>
                    </a:cubicBezTo>
                    <a:cubicBezTo>
                      <a:pt x="110" y="45"/>
                      <a:pt x="113" y="48"/>
                      <a:pt x="113" y="48"/>
                    </a:cubicBezTo>
                    <a:cubicBezTo>
                      <a:pt x="113" y="49"/>
                      <a:pt x="109" y="50"/>
                      <a:pt x="112" y="54"/>
                    </a:cubicBezTo>
                    <a:cubicBezTo>
                      <a:pt x="114" y="57"/>
                      <a:pt x="116" y="55"/>
                      <a:pt x="116" y="60"/>
                    </a:cubicBezTo>
                    <a:cubicBezTo>
                      <a:pt x="116" y="64"/>
                      <a:pt x="117" y="71"/>
                      <a:pt x="117" y="72"/>
                    </a:cubicBezTo>
                    <a:cubicBezTo>
                      <a:pt x="117" y="73"/>
                      <a:pt x="113" y="78"/>
                      <a:pt x="111" y="80"/>
                    </a:cubicBezTo>
                    <a:cubicBezTo>
                      <a:pt x="110" y="83"/>
                      <a:pt x="108" y="86"/>
                      <a:pt x="108" y="90"/>
                    </a:cubicBezTo>
                    <a:cubicBezTo>
                      <a:pt x="109" y="94"/>
                      <a:pt x="112" y="102"/>
                      <a:pt x="108" y="96"/>
                    </a:cubicBezTo>
                    <a:cubicBezTo>
                      <a:pt x="104" y="89"/>
                      <a:pt x="103" y="83"/>
                      <a:pt x="102" y="81"/>
                    </a:cubicBezTo>
                    <a:cubicBezTo>
                      <a:pt x="102" y="79"/>
                      <a:pt x="100" y="78"/>
                      <a:pt x="99" y="76"/>
                    </a:cubicBezTo>
                    <a:cubicBezTo>
                      <a:pt x="98" y="74"/>
                      <a:pt x="93" y="70"/>
                      <a:pt x="92" y="73"/>
                    </a:cubicBezTo>
                    <a:cubicBezTo>
                      <a:pt x="92" y="76"/>
                      <a:pt x="91" y="77"/>
                      <a:pt x="91" y="81"/>
                    </a:cubicBezTo>
                    <a:cubicBezTo>
                      <a:pt x="91" y="85"/>
                      <a:pt x="86" y="81"/>
                      <a:pt x="89" y="88"/>
                    </a:cubicBezTo>
                    <a:cubicBezTo>
                      <a:pt x="93" y="94"/>
                      <a:pt x="96" y="95"/>
                      <a:pt x="96" y="98"/>
                    </a:cubicBezTo>
                    <a:cubicBezTo>
                      <a:pt x="96" y="102"/>
                      <a:pt x="97" y="104"/>
                      <a:pt x="96" y="107"/>
                    </a:cubicBezTo>
                    <a:cubicBezTo>
                      <a:pt x="96" y="110"/>
                      <a:pt x="95" y="110"/>
                      <a:pt x="94" y="114"/>
                    </a:cubicBezTo>
                    <a:cubicBezTo>
                      <a:pt x="93" y="117"/>
                      <a:pt x="93" y="118"/>
                      <a:pt x="91" y="119"/>
                    </a:cubicBezTo>
                    <a:cubicBezTo>
                      <a:pt x="88" y="119"/>
                      <a:pt x="86" y="121"/>
                      <a:pt x="85" y="117"/>
                    </a:cubicBezTo>
                    <a:cubicBezTo>
                      <a:pt x="84" y="113"/>
                      <a:pt x="86" y="111"/>
                      <a:pt x="86" y="108"/>
                    </a:cubicBezTo>
                    <a:cubicBezTo>
                      <a:pt x="86" y="106"/>
                      <a:pt x="85" y="102"/>
                      <a:pt x="83" y="106"/>
                    </a:cubicBezTo>
                    <a:cubicBezTo>
                      <a:pt x="80" y="111"/>
                      <a:pt x="82" y="113"/>
                      <a:pt x="77" y="112"/>
                    </a:cubicBezTo>
                    <a:cubicBezTo>
                      <a:pt x="72" y="111"/>
                      <a:pt x="74" y="112"/>
                      <a:pt x="69" y="109"/>
                    </a:cubicBezTo>
                    <a:cubicBezTo>
                      <a:pt x="64" y="106"/>
                      <a:pt x="63" y="105"/>
                      <a:pt x="59" y="102"/>
                    </a:cubicBezTo>
                    <a:cubicBezTo>
                      <a:pt x="54" y="99"/>
                      <a:pt x="53" y="94"/>
                      <a:pt x="53" y="90"/>
                    </a:cubicBezTo>
                    <a:cubicBezTo>
                      <a:pt x="52" y="87"/>
                      <a:pt x="52" y="80"/>
                      <a:pt x="53" y="77"/>
                    </a:cubicBezTo>
                    <a:cubicBezTo>
                      <a:pt x="55" y="73"/>
                      <a:pt x="54" y="64"/>
                      <a:pt x="54" y="63"/>
                    </a:cubicBezTo>
                    <a:cubicBezTo>
                      <a:pt x="53" y="63"/>
                      <a:pt x="52" y="63"/>
                      <a:pt x="48" y="61"/>
                    </a:cubicBezTo>
                    <a:cubicBezTo>
                      <a:pt x="44" y="59"/>
                      <a:pt x="40" y="54"/>
                      <a:pt x="39" y="56"/>
                    </a:cubicBezTo>
                    <a:cubicBezTo>
                      <a:pt x="38" y="58"/>
                      <a:pt x="35" y="60"/>
                      <a:pt x="37" y="63"/>
                    </a:cubicBezTo>
                    <a:cubicBezTo>
                      <a:pt x="39" y="67"/>
                      <a:pt x="41" y="69"/>
                      <a:pt x="37" y="68"/>
                    </a:cubicBezTo>
                    <a:cubicBezTo>
                      <a:pt x="34" y="67"/>
                      <a:pt x="32" y="63"/>
                      <a:pt x="29" y="64"/>
                    </a:cubicBezTo>
                    <a:cubicBezTo>
                      <a:pt x="25" y="65"/>
                      <a:pt x="25" y="66"/>
                      <a:pt x="24" y="69"/>
                    </a:cubicBezTo>
                    <a:cubicBezTo>
                      <a:pt x="23" y="71"/>
                      <a:pt x="21" y="68"/>
                      <a:pt x="21" y="66"/>
                    </a:cubicBezTo>
                    <a:cubicBezTo>
                      <a:pt x="21" y="64"/>
                      <a:pt x="19" y="59"/>
                      <a:pt x="18" y="59"/>
                    </a:cubicBezTo>
                    <a:cubicBezTo>
                      <a:pt x="17" y="59"/>
                      <a:pt x="15" y="61"/>
                      <a:pt x="14" y="64"/>
                    </a:cubicBezTo>
                    <a:cubicBezTo>
                      <a:pt x="13" y="67"/>
                      <a:pt x="13" y="68"/>
                      <a:pt x="12" y="70"/>
                    </a:cubicBezTo>
                    <a:cubicBezTo>
                      <a:pt x="11" y="73"/>
                      <a:pt x="10" y="73"/>
                      <a:pt x="9" y="76"/>
                    </a:cubicBezTo>
                    <a:cubicBezTo>
                      <a:pt x="8" y="80"/>
                      <a:pt x="8" y="81"/>
                      <a:pt x="5" y="81"/>
                    </a:cubicBezTo>
                    <a:cubicBezTo>
                      <a:pt x="2" y="81"/>
                      <a:pt x="0" y="83"/>
                      <a:pt x="0" y="78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7" name="Freeform 777"/>
              <p:cNvSpPr>
                <a:spLocks/>
              </p:cNvSpPr>
              <p:nvPr/>
            </p:nvSpPr>
            <p:spPr bwMode="auto">
              <a:xfrm>
                <a:off x="4360" y="1931"/>
                <a:ext cx="9" cy="8"/>
              </a:xfrm>
              <a:custGeom>
                <a:avLst/>
                <a:gdLst>
                  <a:gd name="T0" fmla="*/ 1 w 14"/>
                  <a:gd name="T1" fmla="*/ 4 h 13"/>
                  <a:gd name="T2" fmla="*/ 3 w 14"/>
                  <a:gd name="T3" fmla="*/ 11 h 13"/>
                  <a:gd name="T4" fmla="*/ 10 w 14"/>
                  <a:gd name="T5" fmla="*/ 11 h 13"/>
                  <a:gd name="T6" fmla="*/ 13 w 14"/>
                  <a:gd name="T7" fmla="*/ 7 h 13"/>
                  <a:gd name="T8" fmla="*/ 11 w 14"/>
                  <a:gd name="T9" fmla="*/ 3 h 13"/>
                  <a:gd name="T10" fmla="*/ 3 w 14"/>
                  <a:gd name="T11" fmla="*/ 2 h 13"/>
                  <a:gd name="T12" fmla="*/ 1 w 14"/>
                  <a:gd name="T13" fmla="*/ 4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3">
                    <a:moveTo>
                      <a:pt x="1" y="4"/>
                    </a:moveTo>
                    <a:cubicBezTo>
                      <a:pt x="2" y="9"/>
                      <a:pt x="1" y="11"/>
                      <a:pt x="3" y="11"/>
                    </a:cubicBezTo>
                    <a:cubicBezTo>
                      <a:pt x="6" y="11"/>
                      <a:pt x="8" y="13"/>
                      <a:pt x="10" y="11"/>
                    </a:cubicBezTo>
                    <a:cubicBezTo>
                      <a:pt x="12" y="9"/>
                      <a:pt x="12" y="9"/>
                      <a:pt x="13" y="7"/>
                    </a:cubicBezTo>
                    <a:cubicBezTo>
                      <a:pt x="13" y="5"/>
                      <a:pt x="14" y="3"/>
                      <a:pt x="11" y="3"/>
                    </a:cubicBezTo>
                    <a:cubicBezTo>
                      <a:pt x="9" y="3"/>
                      <a:pt x="6" y="0"/>
                      <a:pt x="3" y="2"/>
                    </a:cubicBezTo>
                    <a:cubicBezTo>
                      <a:pt x="1" y="4"/>
                      <a:pt x="0" y="2"/>
                      <a:pt x="1" y="4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8" name="Freeform 778"/>
              <p:cNvSpPr>
                <a:spLocks/>
              </p:cNvSpPr>
              <p:nvPr/>
            </p:nvSpPr>
            <p:spPr bwMode="auto">
              <a:xfrm>
                <a:off x="4460" y="2000"/>
                <a:ext cx="7" cy="14"/>
              </a:xfrm>
              <a:custGeom>
                <a:avLst/>
                <a:gdLst>
                  <a:gd name="T0" fmla="*/ 2 w 12"/>
                  <a:gd name="T1" fmla="*/ 7 h 23"/>
                  <a:gd name="T2" fmla="*/ 4 w 12"/>
                  <a:gd name="T3" fmla="*/ 21 h 23"/>
                  <a:gd name="T4" fmla="*/ 8 w 12"/>
                  <a:gd name="T5" fmla="*/ 18 h 23"/>
                  <a:gd name="T6" fmla="*/ 12 w 12"/>
                  <a:gd name="T7" fmla="*/ 13 h 23"/>
                  <a:gd name="T8" fmla="*/ 11 w 12"/>
                  <a:gd name="T9" fmla="*/ 5 h 23"/>
                  <a:gd name="T10" fmla="*/ 8 w 12"/>
                  <a:gd name="T11" fmla="*/ 2 h 23"/>
                  <a:gd name="T12" fmla="*/ 3 w 12"/>
                  <a:gd name="T13" fmla="*/ 5 h 23"/>
                  <a:gd name="T14" fmla="*/ 2 w 12"/>
                  <a:gd name="T15" fmla="*/ 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23">
                    <a:moveTo>
                      <a:pt x="2" y="7"/>
                    </a:moveTo>
                    <a:cubicBezTo>
                      <a:pt x="2" y="7"/>
                      <a:pt x="1" y="23"/>
                      <a:pt x="4" y="21"/>
                    </a:cubicBezTo>
                    <a:cubicBezTo>
                      <a:pt x="6" y="20"/>
                      <a:pt x="5" y="20"/>
                      <a:pt x="8" y="18"/>
                    </a:cubicBezTo>
                    <a:cubicBezTo>
                      <a:pt x="10" y="16"/>
                      <a:pt x="12" y="17"/>
                      <a:pt x="12" y="13"/>
                    </a:cubicBezTo>
                    <a:cubicBezTo>
                      <a:pt x="12" y="10"/>
                      <a:pt x="11" y="7"/>
                      <a:pt x="11" y="5"/>
                    </a:cubicBezTo>
                    <a:cubicBezTo>
                      <a:pt x="11" y="3"/>
                      <a:pt x="10" y="0"/>
                      <a:pt x="8" y="2"/>
                    </a:cubicBezTo>
                    <a:cubicBezTo>
                      <a:pt x="7" y="5"/>
                      <a:pt x="4" y="5"/>
                      <a:pt x="3" y="5"/>
                    </a:cubicBezTo>
                    <a:cubicBezTo>
                      <a:pt x="1" y="6"/>
                      <a:pt x="0" y="5"/>
                      <a:pt x="2" y="7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9" name="Freeform 779"/>
              <p:cNvSpPr>
                <a:spLocks/>
              </p:cNvSpPr>
              <p:nvPr/>
            </p:nvSpPr>
            <p:spPr bwMode="auto">
              <a:xfrm>
                <a:off x="3332" y="1831"/>
                <a:ext cx="19" cy="9"/>
              </a:xfrm>
              <a:custGeom>
                <a:avLst/>
                <a:gdLst>
                  <a:gd name="T0" fmla="*/ 19 w 31"/>
                  <a:gd name="T1" fmla="*/ 1 h 14"/>
                  <a:gd name="T2" fmla="*/ 16 w 31"/>
                  <a:gd name="T3" fmla="*/ 4 h 14"/>
                  <a:gd name="T4" fmla="*/ 10 w 31"/>
                  <a:gd name="T5" fmla="*/ 2 h 14"/>
                  <a:gd name="T6" fmla="*/ 7 w 31"/>
                  <a:gd name="T7" fmla="*/ 1 h 14"/>
                  <a:gd name="T8" fmla="*/ 3 w 31"/>
                  <a:gd name="T9" fmla="*/ 4 h 14"/>
                  <a:gd name="T10" fmla="*/ 2 w 31"/>
                  <a:gd name="T11" fmla="*/ 9 h 14"/>
                  <a:gd name="T12" fmla="*/ 8 w 31"/>
                  <a:gd name="T13" fmla="*/ 13 h 14"/>
                  <a:gd name="T14" fmla="*/ 18 w 31"/>
                  <a:gd name="T15" fmla="*/ 12 h 14"/>
                  <a:gd name="T16" fmla="*/ 25 w 31"/>
                  <a:gd name="T17" fmla="*/ 10 h 14"/>
                  <a:gd name="T18" fmla="*/ 29 w 31"/>
                  <a:gd name="T19" fmla="*/ 7 h 14"/>
                  <a:gd name="T20" fmla="*/ 26 w 31"/>
                  <a:gd name="T21" fmla="*/ 2 h 14"/>
                  <a:gd name="T22" fmla="*/ 19 w 31"/>
                  <a:gd name="T23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1" h="14">
                    <a:moveTo>
                      <a:pt x="19" y="1"/>
                    </a:moveTo>
                    <a:cubicBezTo>
                      <a:pt x="19" y="2"/>
                      <a:pt x="19" y="4"/>
                      <a:pt x="16" y="4"/>
                    </a:cubicBezTo>
                    <a:cubicBezTo>
                      <a:pt x="13" y="4"/>
                      <a:pt x="11" y="3"/>
                      <a:pt x="10" y="2"/>
                    </a:cubicBezTo>
                    <a:cubicBezTo>
                      <a:pt x="9" y="2"/>
                      <a:pt x="8" y="1"/>
                      <a:pt x="7" y="1"/>
                    </a:cubicBezTo>
                    <a:cubicBezTo>
                      <a:pt x="5" y="2"/>
                      <a:pt x="4" y="3"/>
                      <a:pt x="3" y="4"/>
                    </a:cubicBezTo>
                    <a:cubicBezTo>
                      <a:pt x="3" y="5"/>
                      <a:pt x="0" y="7"/>
                      <a:pt x="2" y="9"/>
                    </a:cubicBezTo>
                    <a:cubicBezTo>
                      <a:pt x="4" y="10"/>
                      <a:pt x="4" y="12"/>
                      <a:pt x="8" y="13"/>
                    </a:cubicBezTo>
                    <a:cubicBezTo>
                      <a:pt x="13" y="14"/>
                      <a:pt x="13" y="13"/>
                      <a:pt x="18" y="12"/>
                    </a:cubicBezTo>
                    <a:cubicBezTo>
                      <a:pt x="24" y="11"/>
                      <a:pt x="22" y="10"/>
                      <a:pt x="25" y="10"/>
                    </a:cubicBezTo>
                    <a:cubicBezTo>
                      <a:pt x="29" y="10"/>
                      <a:pt x="29" y="10"/>
                      <a:pt x="29" y="7"/>
                    </a:cubicBezTo>
                    <a:cubicBezTo>
                      <a:pt x="29" y="4"/>
                      <a:pt x="31" y="3"/>
                      <a:pt x="26" y="2"/>
                    </a:cubicBezTo>
                    <a:cubicBezTo>
                      <a:pt x="21" y="1"/>
                      <a:pt x="19" y="0"/>
                      <a:pt x="19" y="1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0" name="Freeform 780"/>
              <p:cNvSpPr>
                <a:spLocks/>
              </p:cNvSpPr>
              <p:nvPr/>
            </p:nvSpPr>
            <p:spPr bwMode="auto">
              <a:xfrm>
                <a:off x="3337" y="2065"/>
                <a:ext cx="13" cy="7"/>
              </a:xfrm>
              <a:custGeom>
                <a:avLst/>
                <a:gdLst>
                  <a:gd name="T0" fmla="*/ 8 w 22"/>
                  <a:gd name="T1" fmla="*/ 8 h 11"/>
                  <a:gd name="T2" fmla="*/ 10 w 22"/>
                  <a:gd name="T3" fmla="*/ 7 h 11"/>
                  <a:gd name="T4" fmla="*/ 14 w 22"/>
                  <a:gd name="T5" fmla="*/ 9 h 11"/>
                  <a:gd name="T6" fmla="*/ 16 w 22"/>
                  <a:gd name="T7" fmla="*/ 10 h 11"/>
                  <a:gd name="T8" fmla="*/ 19 w 22"/>
                  <a:gd name="T9" fmla="*/ 9 h 11"/>
                  <a:gd name="T10" fmla="*/ 21 w 22"/>
                  <a:gd name="T11" fmla="*/ 7 h 11"/>
                  <a:gd name="T12" fmla="*/ 17 w 22"/>
                  <a:gd name="T13" fmla="*/ 3 h 11"/>
                  <a:gd name="T14" fmla="*/ 11 w 22"/>
                  <a:gd name="T15" fmla="*/ 1 h 11"/>
                  <a:gd name="T16" fmla="*/ 6 w 22"/>
                  <a:gd name="T17" fmla="*/ 1 h 11"/>
                  <a:gd name="T18" fmla="*/ 2 w 22"/>
                  <a:gd name="T19" fmla="*/ 2 h 11"/>
                  <a:gd name="T20" fmla="*/ 3 w 22"/>
                  <a:gd name="T21" fmla="*/ 6 h 11"/>
                  <a:gd name="T22" fmla="*/ 8 w 22"/>
                  <a:gd name="T23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" h="11">
                    <a:moveTo>
                      <a:pt x="8" y="8"/>
                    </a:moveTo>
                    <a:cubicBezTo>
                      <a:pt x="8" y="7"/>
                      <a:pt x="8" y="6"/>
                      <a:pt x="10" y="7"/>
                    </a:cubicBezTo>
                    <a:cubicBezTo>
                      <a:pt x="12" y="8"/>
                      <a:pt x="14" y="8"/>
                      <a:pt x="14" y="9"/>
                    </a:cubicBezTo>
                    <a:cubicBezTo>
                      <a:pt x="15" y="10"/>
                      <a:pt x="15" y="11"/>
                      <a:pt x="16" y="10"/>
                    </a:cubicBezTo>
                    <a:cubicBezTo>
                      <a:pt x="17" y="10"/>
                      <a:pt x="18" y="10"/>
                      <a:pt x="19" y="9"/>
                    </a:cubicBezTo>
                    <a:cubicBezTo>
                      <a:pt x="19" y="9"/>
                      <a:pt x="22" y="8"/>
                      <a:pt x="21" y="7"/>
                    </a:cubicBezTo>
                    <a:cubicBezTo>
                      <a:pt x="20" y="5"/>
                      <a:pt x="20" y="4"/>
                      <a:pt x="17" y="3"/>
                    </a:cubicBezTo>
                    <a:cubicBezTo>
                      <a:pt x="15" y="1"/>
                      <a:pt x="14" y="2"/>
                      <a:pt x="11" y="1"/>
                    </a:cubicBezTo>
                    <a:cubicBezTo>
                      <a:pt x="7" y="0"/>
                      <a:pt x="8" y="2"/>
                      <a:pt x="6" y="1"/>
                    </a:cubicBezTo>
                    <a:cubicBezTo>
                      <a:pt x="3" y="0"/>
                      <a:pt x="3" y="0"/>
                      <a:pt x="2" y="2"/>
                    </a:cubicBezTo>
                    <a:cubicBezTo>
                      <a:pt x="2" y="4"/>
                      <a:pt x="0" y="5"/>
                      <a:pt x="3" y="6"/>
                    </a:cubicBezTo>
                    <a:cubicBezTo>
                      <a:pt x="6" y="8"/>
                      <a:pt x="7" y="9"/>
                      <a:pt x="8" y="8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1" name="Freeform 781"/>
              <p:cNvSpPr>
                <a:spLocks/>
              </p:cNvSpPr>
              <p:nvPr/>
            </p:nvSpPr>
            <p:spPr bwMode="auto">
              <a:xfrm>
                <a:off x="3350" y="2059"/>
                <a:ext cx="12" cy="5"/>
              </a:xfrm>
              <a:custGeom>
                <a:avLst/>
                <a:gdLst>
                  <a:gd name="T0" fmla="*/ 6 w 19"/>
                  <a:gd name="T1" fmla="*/ 7 h 9"/>
                  <a:gd name="T2" fmla="*/ 10 w 19"/>
                  <a:gd name="T3" fmla="*/ 8 h 9"/>
                  <a:gd name="T4" fmla="*/ 12 w 19"/>
                  <a:gd name="T5" fmla="*/ 8 h 9"/>
                  <a:gd name="T6" fmla="*/ 14 w 19"/>
                  <a:gd name="T7" fmla="*/ 9 h 9"/>
                  <a:gd name="T8" fmla="*/ 16 w 19"/>
                  <a:gd name="T9" fmla="*/ 8 h 9"/>
                  <a:gd name="T10" fmla="*/ 18 w 19"/>
                  <a:gd name="T11" fmla="*/ 6 h 9"/>
                  <a:gd name="T12" fmla="*/ 15 w 19"/>
                  <a:gd name="T13" fmla="*/ 2 h 9"/>
                  <a:gd name="T14" fmla="*/ 10 w 19"/>
                  <a:gd name="T15" fmla="*/ 2 h 9"/>
                  <a:gd name="T16" fmla="*/ 4 w 19"/>
                  <a:gd name="T17" fmla="*/ 0 h 9"/>
                  <a:gd name="T18" fmla="*/ 4 w 19"/>
                  <a:gd name="T19" fmla="*/ 3 h 9"/>
                  <a:gd name="T20" fmla="*/ 2 w 19"/>
                  <a:gd name="T21" fmla="*/ 5 h 9"/>
                  <a:gd name="T22" fmla="*/ 6 w 19"/>
                  <a:gd name="T23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" h="9">
                    <a:moveTo>
                      <a:pt x="6" y="7"/>
                    </a:moveTo>
                    <a:cubicBezTo>
                      <a:pt x="7" y="6"/>
                      <a:pt x="8" y="8"/>
                      <a:pt x="10" y="8"/>
                    </a:cubicBezTo>
                    <a:cubicBezTo>
                      <a:pt x="11" y="9"/>
                      <a:pt x="12" y="7"/>
                      <a:pt x="12" y="8"/>
                    </a:cubicBezTo>
                    <a:cubicBezTo>
                      <a:pt x="12" y="8"/>
                      <a:pt x="13" y="9"/>
                      <a:pt x="14" y="9"/>
                    </a:cubicBezTo>
                    <a:cubicBezTo>
                      <a:pt x="15" y="9"/>
                      <a:pt x="16" y="9"/>
                      <a:pt x="16" y="8"/>
                    </a:cubicBezTo>
                    <a:cubicBezTo>
                      <a:pt x="16" y="7"/>
                      <a:pt x="19" y="7"/>
                      <a:pt x="18" y="6"/>
                    </a:cubicBezTo>
                    <a:cubicBezTo>
                      <a:pt x="17" y="4"/>
                      <a:pt x="17" y="3"/>
                      <a:pt x="15" y="2"/>
                    </a:cubicBezTo>
                    <a:cubicBezTo>
                      <a:pt x="12" y="1"/>
                      <a:pt x="13" y="3"/>
                      <a:pt x="10" y="2"/>
                    </a:cubicBezTo>
                    <a:cubicBezTo>
                      <a:pt x="7" y="2"/>
                      <a:pt x="6" y="1"/>
                      <a:pt x="4" y="0"/>
                    </a:cubicBezTo>
                    <a:cubicBezTo>
                      <a:pt x="2" y="0"/>
                      <a:pt x="5" y="1"/>
                      <a:pt x="4" y="3"/>
                    </a:cubicBezTo>
                    <a:cubicBezTo>
                      <a:pt x="4" y="5"/>
                      <a:pt x="0" y="4"/>
                      <a:pt x="2" y="5"/>
                    </a:cubicBezTo>
                    <a:cubicBezTo>
                      <a:pt x="5" y="7"/>
                      <a:pt x="6" y="7"/>
                      <a:pt x="6" y="7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2" name="Freeform 782"/>
              <p:cNvSpPr>
                <a:spLocks/>
              </p:cNvSpPr>
              <p:nvPr/>
            </p:nvSpPr>
            <p:spPr bwMode="auto">
              <a:xfrm>
                <a:off x="3180" y="2233"/>
                <a:ext cx="7" cy="15"/>
              </a:xfrm>
              <a:custGeom>
                <a:avLst/>
                <a:gdLst>
                  <a:gd name="T0" fmla="*/ 4 w 11"/>
                  <a:gd name="T1" fmla="*/ 7 h 26"/>
                  <a:gd name="T2" fmla="*/ 10 w 11"/>
                  <a:gd name="T3" fmla="*/ 10 h 26"/>
                  <a:gd name="T4" fmla="*/ 10 w 11"/>
                  <a:gd name="T5" fmla="*/ 24 h 26"/>
                  <a:gd name="T6" fmla="*/ 6 w 11"/>
                  <a:gd name="T7" fmla="*/ 23 h 26"/>
                  <a:gd name="T8" fmla="*/ 1 w 11"/>
                  <a:gd name="T9" fmla="*/ 16 h 26"/>
                  <a:gd name="T10" fmla="*/ 4 w 11"/>
                  <a:gd name="T11" fmla="*/ 7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26">
                    <a:moveTo>
                      <a:pt x="4" y="7"/>
                    </a:moveTo>
                    <a:cubicBezTo>
                      <a:pt x="8" y="7"/>
                      <a:pt x="9" y="0"/>
                      <a:pt x="10" y="10"/>
                    </a:cubicBezTo>
                    <a:cubicBezTo>
                      <a:pt x="11" y="20"/>
                      <a:pt x="10" y="22"/>
                      <a:pt x="10" y="24"/>
                    </a:cubicBezTo>
                    <a:cubicBezTo>
                      <a:pt x="9" y="26"/>
                      <a:pt x="8" y="26"/>
                      <a:pt x="6" y="23"/>
                    </a:cubicBezTo>
                    <a:cubicBezTo>
                      <a:pt x="4" y="20"/>
                      <a:pt x="0" y="19"/>
                      <a:pt x="1" y="16"/>
                    </a:cubicBezTo>
                    <a:cubicBezTo>
                      <a:pt x="3" y="13"/>
                      <a:pt x="4" y="7"/>
                      <a:pt x="4" y="7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3" name="Freeform 783"/>
              <p:cNvSpPr>
                <a:spLocks/>
              </p:cNvSpPr>
              <p:nvPr/>
            </p:nvSpPr>
            <p:spPr bwMode="auto">
              <a:xfrm>
                <a:off x="3197" y="2248"/>
                <a:ext cx="7" cy="8"/>
              </a:xfrm>
              <a:custGeom>
                <a:avLst/>
                <a:gdLst>
                  <a:gd name="T0" fmla="*/ 1 w 13"/>
                  <a:gd name="T1" fmla="*/ 6 h 12"/>
                  <a:gd name="T2" fmla="*/ 6 w 13"/>
                  <a:gd name="T3" fmla="*/ 9 h 12"/>
                  <a:gd name="T4" fmla="*/ 10 w 13"/>
                  <a:gd name="T5" fmla="*/ 9 h 12"/>
                  <a:gd name="T6" fmla="*/ 9 w 13"/>
                  <a:gd name="T7" fmla="*/ 3 h 12"/>
                  <a:gd name="T8" fmla="*/ 1 w 13"/>
                  <a:gd name="T9" fmla="*/ 2 h 12"/>
                  <a:gd name="T10" fmla="*/ 1 w 13"/>
                  <a:gd name="T1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2">
                    <a:moveTo>
                      <a:pt x="1" y="6"/>
                    </a:moveTo>
                    <a:cubicBezTo>
                      <a:pt x="3" y="7"/>
                      <a:pt x="4" y="7"/>
                      <a:pt x="6" y="9"/>
                    </a:cubicBezTo>
                    <a:cubicBezTo>
                      <a:pt x="8" y="12"/>
                      <a:pt x="10" y="12"/>
                      <a:pt x="10" y="9"/>
                    </a:cubicBezTo>
                    <a:cubicBezTo>
                      <a:pt x="10" y="7"/>
                      <a:pt x="13" y="4"/>
                      <a:pt x="9" y="3"/>
                    </a:cubicBezTo>
                    <a:cubicBezTo>
                      <a:pt x="6" y="1"/>
                      <a:pt x="1" y="0"/>
                      <a:pt x="1" y="2"/>
                    </a:cubicBezTo>
                    <a:cubicBezTo>
                      <a:pt x="0" y="3"/>
                      <a:pt x="0" y="3"/>
                      <a:pt x="1" y="6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4" name="Freeform 784"/>
              <p:cNvSpPr>
                <a:spLocks/>
              </p:cNvSpPr>
              <p:nvPr/>
            </p:nvSpPr>
            <p:spPr bwMode="auto">
              <a:xfrm>
                <a:off x="3207" y="2258"/>
                <a:ext cx="6" cy="7"/>
              </a:xfrm>
              <a:custGeom>
                <a:avLst/>
                <a:gdLst>
                  <a:gd name="T0" fmla="*/ 3 w 10"/>
                  <a:gd name="T1" fmla="*/ 2 h 12"/>
                  <a:gd name="T2" fmla="*/ 3 w 10"/>
                  <a:gd name="T3" fmla="*/ 12 h 12"/>
                  <a:gd name="T4" fmla="*/ 7 w 10"/>
                  <a:gd name="T5" fmla="*/ 10 h 12"/>
                  <a:gd name="T6" fmla="*/ 8 w 10"/>
                  <a:gd name="T7" fmla="*/ 4 h 12"/>
                  <a:gd name="T8" fmla="*/ 3 w 10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3" y="2"/>
                    </a:moveTo>
                    <a:cubicBezTo>
                      <a:pt x="3" y="5"/>
                      <a:pt x="0" y="11"/>
                      <a:pt x="3" y="12"/>
                    </a:cubicBezTo>
                    <a:cubicBezTo>
                      <a:pt x="6" y="12"/>
                      <a:pt x="5" y="12"/>
                      <a:pt x="7" y="10"/>
                    </a:cubicBezTo>
                    <a:cubicBezTo>
                      <a:pt x="8" y="8"/>
                      <a:pt x="10" y="6"/>
                      <a:pt x="8" y="4"/>
                    </a:cubicBezTo>
                    <a:cubicBezTo>
                      <a:pt x="6" y="2"/>
                      <a:pt x="2" y="0"/>
                      <a:pt x="3" y="2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5" name="Freeform 785"/>
              <p:cNvSpPr>
                <a:spLocks/>
              </p:cNvSpPr>
              <p:nvPr/>
            </p:nvSpPr>
            <p:spPr bwMode="auto">
              <a:xfrm>
                <a:off x="3187" y="2251"/>
                <a:ext cx="5" cy="5"/>
              </a:xfrm>
              <a:custGeom>
                <a:avLst/>
                <a:gdLst>
                  <a:gd name="T0" fmla="*/ 1 w 8"/>
                  <a:gd name="T1" fmla="*/ 1 h 7"/>
                  <a:gd name="T2" fmla="*/ 8 w 8"/>
                  <a:gd name="T3" fmla="*/ 2 h 7"/>
                  <a:gd name="T4" fmla="*/ 4 w 8"/>
                  <a:gd name="T5" fmla="*/ 5 h 7"/>
                  <a:gd name="T6" fmla="*/ 1 w 8"/>
                  <a:gd name="T7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7">
                    <a:moveTo>
                      <a:pt x="1" y="1"/>
                    </a:moveTo>
                    <a:cubicBezTo>
                      <a:pt x="3" y="1"/>
                      <a:pt x="8" y="0"/>
                      <a:pt x="8" y="2"/>
                    </a:cubicBezTo>
                    <a:cubicBezTo>
                      <a:pt x="8" y="5"/>
                      <a:pt x="6" y="7"/>
                      <a:pt x="4" y="5"/>
                    </a:cubicBezTo>
                    <a:cubicBezTo>
                      <a:pt x="2" y="3"/>
                      <a:pt x="0" y="4"/>
                      <a:pt x="1" y="1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6" name="Freeform 786"/>
              <p:cNvSpPr>
                <a:spLocks/>
              </p:cNvSpPr>
              <p:nvPr/>
            </p:nvSpPr>
            <p:spPr bwMode="auto">
              <a:xfrm>
                <a:off x="3351" y="2395"/>
                <a:ext cx="12" cy="12"/>
              </a:xfrm>
              <a:custGeom>
                <a:avLst/>
                <a:gdLst>
                  <a:gd name="T0" fmla="*/ 2 w 19"/>
                  <a:gd name="T1" fmla="*/ 6 h 20"/>
                  <a:gd name="T2" fmla="*/ 7 w 19"/>
                  <a:gd name="T3" fmla="*/ 19 h 20"/>
                  <a:gd name="T4" fmla="*/ 18 w 19"/>
                  <a:gd name="T5" fmla="*/ 15 h 20"/>
                  <a:gd name="T6" fmla="*/ 16 w 19"/>
                  <a:gd name="T7" fmla="*/ 6 h 20"/>
                  <a:gd name="T8" fmla="*/ 8 w 19"/>
                  <a:gd name="T9" fmla="*/ 2 h 20"/>
                  <a:gd name="T10" fmla="*/ 2 w 19"/>
                  <a:gd name="T11" fmla="*/ 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">
                    <a:moveTo>
                      <a:pt x="2" y="6"/>
                    </a:moveTo>
                    <a:cubicBezTo>
                      <a:pt x="2" y="11"/>
                      <a:pt x="3" y="17"/>
                      <a:pt x="7" y="19"/>
                    </a:cubicBezTo>
                    <a:cubicBezTo>
                      <a:pt x="12" y="20"/>
                      <a:pt x="18" y="19"/>
                      <a:pt x="18" y="15"/>
                    </a:cubicBezTo>
                    <a:cubicBezTo>
                      <a:pt x="18" y="10"/>
                      <a:pt x="19" y="11"/>
                      <a:pt x="16" y="6"/>
                    </a:cubicBezTo>
                    <a:cubicBezTo>
                      <a:pt x="13" y="2"/>
                      <a:pt x="11" y="1"/>
                      <a:pt x="8" y="2"/>
                    </a:cubicBezTo>
                    <a:cubicBezTo>
                      <a:pt x="6" y="3"/>
                      <a:pt x="0" y="0"/>
                      <a:pt x="2" y="6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7" name="Freeform 787"/>
              <p:cNvSpPr>
                <a:spLocks/>
              </p:cNvSpPr>
              <p:nvPr/>
            </p:nvSpPr>
            <p:spPr bwMode="auto">
              <a:xfrm>
                <a:off x="3384" y="2380"/>
                <a:ext cx="8" cy="11"/>
              </a:xfrm>
              <a:custGeom>
                <a:avLst/>
                <a:gdLst>
                  <a:gd name="T0" fmla="*/ 6 w 14"/>
                  <a:gd name="T1" fmla="*/ 6 h 18"/>
                  <a:gd name="T2" fmla="*/ 1 w 14"/>
                  <a:gd name="T3" fmla="*/ 15 h 18"/>
                  <a:gd name="T4" fmla="*/ 9 w 14"/>
                  <a:gd name="T5" fmla="*/ 18 h 18"/>
                  <a:gd name="T6" fmla="*/ 13 w 14"/>
                  <a:gd name="T7" fmla="*/ 12 h 18"/>
                  <a:gd name="T8" fmla="*/ 6 w 14"/>
                  <a:gd name="T9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8">
                    <a:moveTo>
                      <a:pt x="6" y="6"/>
                    </a:moveTo>
                    <a:cubicBezTo>
                      <a:pt x="4" y="8"/>
                      <a:pt x="0" y="12"/>
                      <a:pt x="1" y="15"/>
                    </a:cubicBezTo>
                    <a:cubicBezTo>
                      <a:pt x="2" y="18"/>
                      <a:pt x="6" y="18"/>
                      <a:pt x="9" y="18"/>
                    </a:cubicBezTo>
                    <a:cubicBezTo>
                      <a:pt x="11" y="17"/>
                      <a:pt x="14" y="17"/>
                      <a:pt x="13" y="12"/>
                    </a:cubicBezTo>
                    <a:cubicBezTo>
                      <a:pt x="12" y="7"/>
                      <a:pt x="11" y="0"/>
                      <a:pt x="6" y="6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8" name="Freeform 788"/>
              <p:cNvSpPr>
                <a:spLocks/>
              </p:cNvSpPr>
              <p:nvPr/>
            </p:nvSpPr>
            <p:spPr bwMode="auto">
              <a:xfrm>
                <a:off x="2875" y="1445"/>
                <a:ext cx="46" cy="14"/>
              </a:xfrm>
              <a:custGeom>
                <a:avLst/>
                <a:gdLst>
                  <a:gd name="T0" fmla="*/ 6 w 76"/>
                  <a:gd name="T1" fmla="*/ 5 h 24"/>
                  <a:gd name="T2" fmla="*/ 10 w 76"/>
                  <a:gd name="T3" fmla="*/ 17 h 24"/>
                  <a:gd name="T4" fmla="*/ 34 w 76"/>
                  <a:gd name="T5" fmla="*/ 17 h 24"/>
                  <a:gd name="T6" fmla="*/ 44 w 76"/>
                  <a:gd name="T7" fmla="*/ 23 h 24"/>
                  <a:gd name="T8" fmla="*/ 59 w 76"/>
                  <a:gd name="T9" fmla="*/ 21 h 24"/>
                  <a:gd name="T10" fmla="*/ 73 w 76"/>
                  <a:gd name="T11" fmla="*/ 20 h 24"/>
                  <a:gd name="T12" fmla="*/ 71 w 76"/>
                  <a:gd name="T13" fmla="*/ 14 h 24"/>
                  <a:gd name="T14" fmla="*/ 60 w 76"/>
                  <a:gd name="T15" fmla="*/ 14 h 24"/>
                  <a:gd name="T16" fmla="*/ 52 w 76"/>
                  <a:gd name="T17" fmla="*/ 10 h 24"/>
                  <a:gd name="T18" fmla="*/ 42 w 76"/>
                  <a:gd name="T19" fmla="*/ 11 h 24"/>
                  <a:gd name="T20" fmla="*/ 29 w 76"/>
                  <a:gd name="T21" fmla="*/ 9 h 24"/>
                  <a:gd name="T22" fmla="*/ 18 w 76"/>
                  <a:gd name="T23" fmla="*/ 7 h 24"/>
                  <a:gd name="T24" fmla="*/ 13 w 76"/>
                  <a:gd name="T25" fmla="*/ 5 h 24"/>
                  <a:gd name="T26" fmla="*/ 6 w 76"/>
                  <a:gd name="T27" fmla="*/ 5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6" h="24">
                    <a:moveTo>
                      <a:pt x="6" y="5"/>
                    </a:moveTo>
                    <a:cubicBezTo>
                      <a:pt x="5" y="13"/>
                      <a:pt x="0" y="16"/>
                      <a:pt x="10" y="17"/>
                    </a:cubicBezTo>
                    <a:cubicBezTo>
                      <a:pt x="20" y="18"/>
                      <a:pt x="31" y="14"/>
                      <a:pt x="34" y="17"/>
                    </a:cubicBezTo>
                    <a:cubicBezTo>
                      <a:pt x="37" y="20"/>
                      <a:pt x="38" y="24"/>
                      <a:pt x="44" y="23"/>
                    </a:cubicBezTo>
                    <a:cubicBezTo>
                      <a:pt x="50" y="22"/>
                      <a:pt x="54" y="19"/>
                      <a:pt x="59" y="21"/>
                    </a:cubicBezTo>
                    <a:cubicBezTo>
                      <a:pt x="63" y="22"/>
                      <a:pt x="73" y="22"/>
                      <a:pt x="73" y="20"/>
                    </a:cubicBezTo>
                    <a:cubicBezTo>
                      <a:pt x="74" y="18"/>
                      <a:pt x="76" y="13"/>
                      <a:pt x="71" y="14"/>
                    </a:cubicBezTo>
                    <a:cubicBezTo>
                      <a:pt x="65" y="15"/>
                      <a:pt x="61" y="18"/>
                      <a:pt x="60" y="14"/>
                    </a:cubicBezTo>
                    <a:cubicBezTo>
                      <a:pt x="58" y="10"/>
                      <a:pt x="56" y="9"/>
                      <a:pt x="52" y="10"/>
                    </a:cubicBezTo>
                    <a:cubicBezTo>
                      <a:pt x="48" y="11"/>
                      <a:pt x="45" y="11"/>
                      <a:pt x="42" y="11"/>
                    </a:cubicBezTo>
                    <a:cubicBezTo>
                      <a:pt x="39" y="11"/>
                      <a:pt x="35" y="9"/>
                      <a:pt x="29" y="9"/>
                    </a:cubicBezTo>
                    <a:cubicBezTo>
                      <a:pt x="24" y="9"/>
                      <a:pt x="18" y="10"/>
                      <a:pt x="18" y="7"/>
                    </a:cubicBezTo>
                    <a:cubicBezTo>
                      <a:pt x="18" y="5"/>
                      <a:pt x="16" y="5"/>
                      <a:pt x="13" y="5"/>
                    </a:cubicBezTo>
                    <a:cubicBezTo>
                      <a:pt x="11" y="4"/>
                      <a:pt x="4" y="0"/>
                      <a:pt x="6" y="5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9" name="Freeform 789"/>
              <p:cNvSpPr>
                <a:spLocks/>
              </p:cNvSpPr>
              <p:nvPr/>
            </p:nvSpPr>
            <p:spPr bwMode="auto">
              <a:xfrm>
                <a:off x="2936" y="1433"/>
                <a:ext cx="7" cy="11"/>
              </a:xfrm>
              <a:custGeom>
                <a:avLst/>
                <a:gdLst>
                  <a:gd name="T0" fmla="*/ 4 w 13"/>
                  <a:gd name="T1" fmla="*/ 4 h 18"/>
                  <a:gd name="T2" fmla="*/ 1 w 13"/>
                  <a:gd name="T3" fmla="*/ 10 h 18"/>
                  <a:gd name="T4" fmla="*/ 3 w 13"/>
                  <a:gd name="T5" fmla="*/ 16 h 18"/>
                  <a:gd name="T6" fmla="*/ 9 w 13"/>
                  <a:gd name="T7" fmla="*/ 16 h 18"/>
                  <a:gd name="T8" fmla="*/ 10 w 13"/>
                  <a:gd name="T9" fmla="*/ 11 h 18"/>
                  <a:gd name="T10" fmla="*/ 13 w 13"/>
                  <a:gd name="T11" fmla="*/ 6 h 18"/>
                  <a:gd name="T12" fmla="*/ 12 w 13"/>
                  <a:gd name="T13" fmla="*/ 1 h 18"/>
                  <a:gd name="T14" fmla="*/ 7 w 13"/>
                  <a:gd name="T15" fmla="*/ 3 h 18"/>
                  <a:gd name="T16" fmla="*/ 4 w 13"/>
                  <a:gd name="T17" fmla="*/ 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8">
                    <a:moveTo>
                      <a:pt x="4" y="4"/>
                    </a:moveTo>
                    <a:cubicBezTo>
                      <a:pt x="1" y="7"/>
                      <a:pt x="0" y="6"/>
                      <a:pt x="1" y="10"/>
                    </a:cubicBezTo>
                    <a:cubicBezTo>
                      <a:pt x="1" y="14"/>
                      <a:pt x="0" y="15"/>
                      <a:pt x="3" y="16"/>
                    </a:cubicBezTo>
                    <a:cubicBezTo>
                      <a:pt x="5" y="16"/>
                      <a:pt x="8" y="18"/>
                      <a:pt x="9" y="16"/>
                    </a:cubicBezTo>
                    <a:cubicBezTo>
                      <a:pt x="9" y="13"/>
                      <a:pt x="9" y="12"/>
                      <a:pt x="10" y="11"/>
                    </a:cubicBezTo>
                    <a:cubicBezTo>
                      <a:pt x="11" y="9"/>
                      <a:pt x="13" y="9"/>
                      <a:pt x="13" y="6"/>
                    </a:cubicBezTo>
                    <a:cubicBezTo>
                      <a:pt x="13" y="3"/>
                      <a:pt x="13" y="1"/>
                      <a:pt x="12" y="1"/>
                    </a:cubicBezTo>
                    <a:cubicBezTo>
                      <a:pt x="10" y="0"/>
                      <a:pt x="8" y="1"/>
                      <a:pt x="7" y="3"/>
                    </a:cubicBezTo>
                    <a:cubicBezTo>
                      <a:pt x="7" y="3"/>
                      <a:pt x="1" y="2"/>
                      <a:pt x="4" y="4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0" name="Freeform 790"/>
              <p:cNvSpPr>
                <a:spLocks/>
              </p:cNvSpPr>
              <p:nvPr/>
            </p:nvSpPr>
            <p:spPr bwMode="auto">
              <a:xfrm>
                <a:off x="2906" y="1385"/>
                <a:ext cx="12" cy="7"/>
              </a:xfrm>
              <a:custGeom>
                <a:avLst/>
                <a:gdLst>
                  <a:gd name="T0" fmla="*/ 2 w 19"/>
                  <a:gd name="T1" fmla="*/ 3 h 12"/>
                  <a:gd name="T2" fmla="*/ 5 w 19"/>
                  <a:gd name="T3" fmla="*/ 6 h 12"/>
                  <a:gd name="T4" fmla="*/ 8 w 19"/>
                  <a:gd name="T5" fmla="*/ 8 h 12"/>
                  <a:gd name="T6" fmla="*/ 11 w 19"/>
                  <a:gd name="T7" fmla="*/ 11 h 12"/>
                  <a:gd name="T8" fmla="*/ 17 w 19"/>
                  <a:gd name="T9" fmla="*/ 11 h 12"/>
                  <a:gd name="T10" fmla="*/ 18 w 19"/>
                  <a:gd name="T11" fmla="*/ 7 h 12"/>
                  <a:gd name="T12" fmla="*/ 13 w 19"/>
                  <a:gd name="T13" fmla="*/ 3 h 12"/>
                  <a:gd name="T14" fmla="*/ 4 w 19"/>
                  <a:gd name="T15" fmla="*/ 1 h 12"/>
                  <a:gd name="T16" fmla="*/ 2 w 19"/>
                  <a:gd name="T17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12">
                    <a:moveTo>
                      <a:pt x="2" y="3"/>
                    </a:moveTo>
                    <a:cubicBezTo>
                      <a:pt x="2" y="6"/>
                      <a:pt x="3" y="5"/>
                      <a:pt x="5" y="6"/>
                    </a:cubicBezTo>
                    <a:cubicBezTo>
                      <a:pt x="8" y="6"/>
                      <a:pt x="8" y="6"/>
                      <a:pt x="8" y="8"/>
                    </a:cubicBezTo>
                    <a:cubicBezTo>
                      <a:pt x="9" y="10"/>
                      <a:pt x="7" y="10"/>
                      <a:pt x="11" y="11"/>
                    </a:cubicBezTo>
                    <a:cubicBezTo>
                      <a:pt x="15" y="12"/>
                      <a:pt x="16" y="12"/>
                      <a:pt x="17" y="11"/>
                    </a:cubicBezTo>
                    <a:cubicBezTo>
                      <a:pt x="18" y="10"/>
                      <a:pt x="19" y="8"/>
                      <a:pt x="18" y="7"/>
                    </a:cubicBezTo>
                    <a:cubicBezTo>
                      <a:pt x="17" y="5"/>
                      <a:pt x="17" y="4"/>
                      <a:pt x="13" y="3"/>
                    </a:cubicBezTo>
                    <a:cubicBezTo>
                      <a:pt x="10" y="2"/>
                      <a:pt x="7" y="0"/>
                      <a:pt x="4" y="1"/>
                    </a:cubicBezTo>
                    <a:cubicBezTo>
                      <a:pt x="2" y="2"/>
                      <a:pt x="0" y="1"/>
                      <a:pt x="2" y="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1" name="Freeform 791"/>
              <p:cNvSpPr>
                <a:spLocks/>
              </p:cNvSpPr>
              <p:nvPr/>
            </p:nvSpPr>
            <p:spPr bwMode="auto">
              <a:xfrm>
                <a:off x="2820" y="1378"/>
                <a:ext cx="8" cy="9"/>
              </a:xfrm>
              <a:custGeom>
                <a:avLst/>
                <a:gdLst>
                  <a:gd name="T0" fmla="*/ 1 w 13"/>
                  <a:gd name="T1" fmla="*/ 2 h 14"/>
                  <a:gd name="T2" fmla="*/ 3 w 13"/>
                  <a:gd name="T3" fmla="*/ 9 h 14"/>
                  <a:gd name="T4" fmla="*/ 8 w 13"/>
                  <a:gd name="T5" fmla="*/ 13 h 14"/>
                  <a:gd name="T6" fmla="*/ 10 w 13"/>
                  <a:gd name="T7" fmla="*/ 9 h 14"/>
                  <a:gd name="T8" fmla="*/ 5 w 13"/>
                  <a:gd name="T9" fmla="*/ 2 h 14"/>
                  <a:gd name="T10" fmla="*/ 1 w 13"/>
                  <a:gd name="T11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4">
                    <a:moveTo>
                      <a:pt x="1" y="2"/>
                    </a:moveTo>
                    <a:cubicBezTo>
                      <a:pt x="1" y="5"/>
                      <a:pt x="2" y="5"/>
                      <a:pt x="3" y="9"/>
                    </a:cubicBezTo>
                    <a:cubicBezTo>
                      <a:pt x="4" y="12"/>
                      <a:pt x="7" y="14"/>
                      <a:pt x="8" y="13"/>
                    </a:cubicBezTo>
                    <a:cubicBezTo>
                      <a:pt x="10" y="12"/>
                      <a:pt x="13" y="12"/>
                      <a:pt x="10" y="9"/>
                    </a:cubicBezTo>
                    <a:cubicBezTo>
                      <a:pt x="7" y="5"/>
                      <a:pt x="7" y="4"/>
                      <a:pt x="5" y="2"/>
                    </a:cubicBezTo>
                    <a:cubicBezTo>
                      <a:pt x="2" y="1"/>
                      <a:pt x="0" y="0"/>
                      <a:pt x="1" y="2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" name="Freeform 792"/>
              <p:cNvSpPr>
                <a:spLocks/>
              </p:cNvSpPr>
              <p:nvPr/>
            </p:nvSpPr>
            <p:spPr bwMode="auto">
              <a:xfrm>
                <a:off x="2830" y="1399"/>
                <a:ext cx="9" cy="8"/>
              </a:xfrm>
              <a:custGeom>
                <a:avLst/>
                <a:gdLst>
                  <a:gd name="T0" fmla="*/ 2 w 15"/>
                  <a:gd name="T1" fmla="*/ 7 h 13"/>
                  <a:gd name="T2" fmla="*/ 5 w 15"/>
                  <a:gd name="T3" fmla="*/ 11 h 13"/>
                  <a:gd name="T4" fmla="*/ 8 w 15"/>
                  <a:gd name="T5" fmla="*/ 13 h 13"/>
                  <a:gd name="T6" fmla="*/ 12 w 15"/>
                  <a:gd name="T7" fmla="*/ 12 h 13"/>
                  <a:gd name="T8" fmla="*/ 14 w 15"/>
                  <a:gd name="T9" fmla="*/ 9 h 13"/>
                  <a:gd name="T10" fmla="*/ 11 w 15"/>
                  <a:gd name="T11" fmla="*/ 4 h 13"/>
                  <a:gd name="T12" fmla="*/ 5 w 15"/>
                  <a:gd name="T13" fmla="*/ 1 h 13"/>
                  <a:gd name="T14" fmla="*/ 1 w 15"/>
                  <a:gd name="T15" fmla="*/ 3 h 13"/>
                  <a:gd name="T16" fmla="*/ 2 w 15"/>
                  <a:gd name="T17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13">
                    <a:moveTo>
                      <a:pt x="2" y="7"/>
                    </a:moveTo>
                    <a:cubicBezTo>
                      <a:pt x="3" y="9"/>
                      <a:pt x="3" y="10"/>
                      <a:pt x="5" y="11"/>
                    </a:cubicBezTo>
                    <a:cubicBezTo>
                      <a:pt x="7" y="12"/>
                      <a:pt x="6" y="12"/>
                      <a:pt x="8" y="13"/>
                    </a:cubicBezTo>
                    <a:cubicBezTo>
                      <a:pt x="10" y="13"/>
                      <a:pt x="10" y="13"/>
                      <a:pt x="12" y="12"/>
                    </a:cubicBezTo>
                    <a:cubicBezTo>
                      <a:pt x="14" y="11"/>
                      <a:pt x="15" y="11"/>
                      <a:pt x="14" y="9"/>
                    </a:cubicBezTo>
                    <a:cubicBezTo>
                      <a:pt x="13" y="7"/>
                      <a:pt x="12" y="6"/>
                      <a:pt x="11" y="4"/>
                    </a:cubicBezTo>
                    <a:cubicBezTo>
                      <a:pt x="10" y="2"/>
                      <a:pt x="9" y="0"/>
                      <a:pt x="5" y="1"/>
                    </a:cubicBezTo>
                    <a:cubicBezTo>
                      <a:pt x="2" y="2"/>
                      <a:pt x="0" y="0"/>
                      <a:pt x="1" y="3"/>
                    </a:cubicBezTo>
                    <a:cubicBezTo>
                      <a:pt x="1" y="5"/>
                      <a:pt x="1" y="5"/>
                      <a:pt x="2" y="7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" name="Freeform 793"/>
              <p:cNvSpPr>
                <a:spLocks/>
              </p:cNvSpPr>
              <p:nvPr/>
            </p:nvSpPr>
            <p:spPr bwMode="auto">
              <a:xfrm>
                <a:off x="2894" y="1374"/>
                <a:ext cx="9" cy="4"/>
              </a:xfrm>
              <a:custGeom>
                <a:avLst/>
                <a:gdLst>
                  <a:gd name="T0" fmla="*/ 2 w 15"/>
                  <a:gd name="T1" fmla="*/ 4 h 6"/>
                  <a:gd name="T2" fmla="*/ 12 w 15"/>
                  <a:gd name="T3" fmla="*/ 4 h 6"/>
                  <a:gd name="T4" fmla="*/ 11 w 15"/>
                  <a:gd name="T5" fmla="*/ 0 h 6"/>
                  <a:gd name="T6" fmla="*/ 1 w 15"/>
                  <a:gd name="T7" fmla="*/ 0 h 6"/>
                  <a:gd name="T8" fmla="*/ 2 w 15"/>
                  <a:gd name="T9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2" y="4"/>
                    </a:moveTo>
                    <a:cubicBezTo>
                      <a:pt x="9" y="6"/>
                      <a:pt x="12" y="6"/>
                      <a:pt x="12" y="4"/>
                    </a:cubicBezTo>
                    <a:cubicBezTo>
                      <a:pt x="12" y="2"/>
                      <a:pt x="15" y="0"/>
                      <a:pt x="11" y="0"/>
                    </a:cubicBezTo>
                    <a:cubicBezTo>
                      <a:pt x="7" y="0"/>
                      <a:pt x="1" y="0"/>
                      <a:pt x="1" y="0"/>
                    </a:cubicBezTo>
                    <a:cubicBezTo>
                      <a:pt x="1" y="1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" name="Freeform 794"/>
              <p:cNvSpPr>
                <a:spLocks/>
              </p:cNvSpPr>
              <p:nvPr/>
            </p:nvSpPr>
            <p:spPr bwMode="auto">
              <a:xfrm>
                <a:off x="2886" y="1390"/>
                <a:ext cx="6" cy="6"/>
              </a:xfrm>
              <a:custGeom>
                <a:avLst/>
                <a:gdLst>
                  <a:gd name="T0" fmla="*/ 3 w 11"/>
                  <a:gd name="T1" fmla="*/ 4 h 10"/>
                  <a:gd name="T2" fmla="*/ 5 w 11"/>
                  <a:gd name="T3" fmla="*/ 7 h 10"/>
                  <a:gd name="T4" fmla="*/ 11 w 11"/>
                  <a:gd name="T5" fmla="*/ 7 h 10"/>
                  <a:gd name="T6" fmla="*/ 7 w 11"/>
                  <a:gd name="T7" fmla="*/ 1 h 10"/>
                  <a:gd name="T8" fmla="*/ 3 w 11"/>
                  <a:gd name="T9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0">
                    <a:moveTo>
                      <a:pt x="3" y="4"/>
                    </a:moveTo>
                    <a:cubicBezTo>
                      <a:pt x="3" y="4"/>
                      <a:pt x="4" y="5"/>
                      <a:pt x="5" y="7"/>
                    </a:cubicBezTo>
                    <a:cubicBezTo>
                      <a:pt x="7" y="10"/>
                      <a:pt x="11" y="9"/>
                      <a:pt x="11" y="7"/>
                    </a:cubicBezTo>
                    <a:cubicBezTo>
                      <a:pt x="11" y="6"/>
                      <a:pt x="9" y="1"/>
                      <a:pt x="7" y="1"/>
                    </a:cubicBezTo>
                    <a:cubicBezTo>
                      <a:pt x="5" y="1"/>
                      <a:pt x="0" y="0"/>
                      <a:pt x="3" y="4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" name="Freeform 795"/>
              <p:cNvSpPr>
                <a:spLocks/>
              </p:cNvSpPr>
              <p:nvPr/>
            </p:nvSpPr>
            <p:spPr bwMode="auto">
              <a:xfrm>
                <a:off x="2892" y="1407"/>
                <a:ext cx="11" cy="10"/>
              </a:xfrm>
              <a:custGeom>
                <a:avLst/>
                <a:gdLst>
                  <a:gd name="T0" fmla="*/ 6 w 19"/>
                  <a:gd name="T1" fmla="*/ 8 h 16"/>
                  <a:gd name="T2" fmla="*/ 9 w 19"/>
                  <a:gd name="T3" fmla="*/ 13 h 16"/>
                  <a:gd name="T4" fmla="*/ 17 w 19"/>
                  <a:gd name="T5" fmla="*/ 15 h 16"/>
                  <a:gd name="T6" fmla="*/ 17 w 19"/>
                  <a:gd name="T7" fmla="*/ 10 h 16"/>
                  <a:gd name="T8" fmla="*/ 10 w 19"/>
                  <a:gd name="T9" fmla="*/ 6 h 16"/>
                  <a:gd name="T10" fmla="*/ 6 w 19"/>
                  <a:gd name="T11" fmla="*/ 8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16">
                    <a:moveTo>
                      <a:pt x="6" y="8"/>
                    </a:moveTo>
                    <a:cubicBezTo>
                      <a:pt x="7" y="10"/>
                      <a:pt x="5" y="12"/>
                      <a:pt x="9" y="13"/>
                    </a:cubicBezTo>
                    <a:cubicBezTo>
                      <a:pt x="14" y="15"/>
                      <a:pt x="14" y="15"/>
                      <a:pt x="17" y="15"/>
                    </a:cubicBezTo>
                    <a:cubicBezTo>
                      <a:pt x="19" y="16"/>
                      <a:pt x="19" y="11"/>
                      <a:pt x="17" y="10"/>
                    </a:cubicBezTo>
                    <a:cubicBezTo>
                      <a:pt x="14" y="9"/>
                      <a:pt x="14" y="8"/>
                      <a:pt x="10" y="6"/>
                    </a:cubicBezTo>
                    <a:cubicBezTo>
                      <a:pt x="7" y="4"/>
                      <a:pt x="0" y="0"/>
                      <a:pt x="6" y="8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" name="Freeform 796"/>
              <p:cNvSpPr>
                <a:spLocks/>
              </p:cNvSpPr>
              <p:nvPr/>
            </p:nvSpPr>
            <p:spPr bwMode="auto">
              <a:xfrm>
                <a:off x="2908" y="1395"/>
                <a:ext cx="4" cy="13"/>
              </a:xfrm>
              <a:custGeom>
                <a:avLst/>
                <a:gdLst>
                  <a:gd name="T0" fmla="*/ 0 w 7"/>
                  <a:gd name="T1" fmla="*/ 12 h 22"/>
                  <a:gd name="T2" fmla="*/ 5 w 7"/>
                  <a:gd name="T3" fmla="*/ 20 h 22"/>
                  <a:gd name="T4" fmla="*/ 5 w 7"/>
                  <a:gd name="T5" fmla="*/ 8 h 22"/>
                  <a:gd name="T6" fmla="*/ 0 w 7"/>
                  <a:gd name="T7" fmla="*/ 1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2">
                    <a:moveTo>
                      <a:pt x="0" y="12"/>
                    </a:moveTo>
                    <a:cubicBezTo>
                      <a:pt x="2" y="21"/>
                      <a:pt x="5" y="22"/>
                      <a:pt x="5" y="20"/>
                    </a:cubicBezTo>
                    <a:cubicBezTo>
                      <a:pt x="5" y="18"/>
                      <a:pt x="7" y="9"/>
                      <a:pt x="5" y="8"/>
                    </a:cubicBezTo>
                    <a:cubicBezTo>
                      <a:pt x="3" y="6"/>
                      <a:pt x="0" y="0"/>
                      <a:pt x="0" y="12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" name="Freeform 797"/>
              <p:cNvSpPr>
                <a:spLocks/>
              </p:cNvSpPr>
              <p:nvPr/>
            </p:nvSpPr>
            <p:spPr bwMode="auto">
              <a:xfrm>
                <a:off x="2909" y="1412"/>
                <a:ext cx="7" cy="5"/>
              </a:xfrm>
              <a:custGeom>
                <a:avLst/>
                <a:gdLst>
                  <a:gd name="T0" fmla="*/ 3 w 11"/>
                  <a:gd name="T1" fmla="*/ 5 h 8"/>
                  <a:gd name="T2" fmla="*/ 10 w 11"/>
                  <a:gd name="T3" fmla="*/ 5 h 8"/>
                  <a:gd name="T4" fmla="*/ 9 w 11"/>
                  <a:gd name="T5" fmla="*/ 0 h 8"/>
                  <a:gd name="T6" fmla="*/ 3 w 11"/>
                  <a:gd name="T7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8">
                    <a:moveTo>
                      <a:pt x="3" y="5"/>
                    </a:moveTo>
                    <a:cubicBezTo>
                      <a:pt x="4" y="6"/>
                      <a:pt x="9" y="8"/>
                      <a:pt x="10" y="5"/>
                    </a:cubicBezTo>
                    <a:cubicBezTo>
                      <a:pt x="10" y="3"/>
                      <a:pt x="11" y="0"/>
                      <a:pt x="9" y="0"/>
                    </a:cubicBezTo>
                    <a:cubicBezTo>
                      <a:pt x="6" y="0"/>
                      <a:pt x="0" y="3"/>
                      <a:pt x="3" y="5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" name="Freeform 798"/>
              <p:cNvSpPr>
                <a:spLocks/>
              </p:cNvSpPr>
              <p:nvPr/>
            </p:nvSpPr>
            <p:spPr bwMode="auto">
              <a:xfrm>
                <a:off x="2885" y="1427"/>
                <a:ext cx="7" cy="4"/>
              </a:xfrm>
              <a:custGeom>
                <a:avLst/>
                <a:gdLst>
                  <a:gd name="T0" fmla="*/ 6 w 12"/>
                  <a:gd name="T1" fmla="*/ 1 h 6"/>
                  <a:gd name="T2" fmla="*/ 12 w 12"/>
                  <a:gd name="T3" fmla="*/ 2 h 6"/>
                  <a:gd name="T4" fmla="*/ 9 w 12"/>
                  <a:gd name="T5" fmla="*/ 6 h 6"/>
                  <a:gd name="T6" fmla="*/ 2 w 12"/>
                  <a:gd name="T7" fmla="*/ 2 h 6"/>
                  <a:gd name="T8" fmla="*/ 6 w 12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6" y="1"/>
                    </a:moveTo>
                    <a:cubicBezTo>
                      <a:pt x="9" y="1"/>
                      <a:pt x="11" y="1"/>
                      <a:pt x="12" y="2"/>
                    </a:cubicBezTo>
                    <a:cubicBezTo>
                      <a:pt x="12" y="4"/>
                      <a:pt x="12" y="6"/>
                      <a:pt x="9" y="6"/>
                    </a:cubicBezTo>
                    <a:cubicBezTo>
                      <a:pt x="6" y="6"/>
                      <a:pt x="0" y="3"/>
                      <a:pt x="2" y="2"/>
                    </a:cubicBezTo>
                    <a:cubicBezTo>
                      <a:pt x="3" y="2"/>
                      <a:pt x="4" y="0"/>
                      <a:pt x="6" y="1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" name="Freeform 799"/>
              <p:cNvSpPr>
                <a:spLocks/>
              </p:cNvSpPr>
              <p:nvPr/>
            </p:nvSpPr>
            <p:spPr bwMode="auto">
              <a:xfrm>
                <a:off x="2902" y="1421"/>
                <a:ext cx="4" cy="6"/>
              </a:xfrm>
              <a:custGeom>
                <a:avLst/>
                <a:gdLst>
                  <a:gd name="T0" fmla="*/ 1 w 6"/>
                  <a:gd name="T1" fmla="*/ 5 h 11"/>
                  <a:gd name="T2" fmla="*/ 3 w 6"/>
                  <a:gd name="T3" fmla="*/ 9 h 11"/>
                  <a:gd name="T4" fmla="*/ 6 w 6"/>
                  <a:gd name="T5" fmla="*/ 5 h 11"/>
                  <a:gd name="T6" fmla="*/ 0 w 6"/>
                  <a:gd name="T7" fmla="*/ 1 h 11"/>
                  <a:gd name="T8" fmla="*/ 1 w 6"/>
                  <a:gd name="T9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1">
                    <a:moveTo>
                      <a:pt x="1" y="5"/>
                    </a:moveTo>
                    <a:cubicBezTo>
                      <a:pt x="2" y="6"/>
                      <a:pt x="2" y="11"/>
                      <a:pt x="3" y="9"/>
                    </a:cubicBezTo>
                    <a:cubicBezTo>
                      <a:pt x="5" y="8"/>
                      <a:pt x="5" y="7"/>
                      <a:pt x="6" y="5"/>
                    </a:cubicBezTo>
                    <a:cubicBezTo>
                      <a:pt x="6" y="2"/>
                      <a:pt x="0" y="0"/>
                      <a:pt x="0" y="1"/>
                    </a:cubicBezTo>
                    <a:cubicBezTo>
                      <a:pt x="0" y="3"/>
                      <a:pt x="1" y="3"/>
                      <a:pt x="1" y="5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" name="Freeform 800"/>
              <p:cNvSpPr>
                <a:spLocks/>
              </p:cNvSpPr>
              <p:nvPr/>
            </p:nvSpPr>
            <p:spPr bwMode="auto">
              <a:xfrm>
                <a:off x="4449" y="2092"/>
                <a:ext cx="53" cy="21"/>
              </a:xfrm>
              <a:custGeom>
                <a:avLst/>
                <a:gdLst>
                  <a:gd name="T0" fmla="*/ 4 w 88"/>
                  <a:gd name="T1" fmla="*/ 13 h 34"/>
                  <a:gd name="T2" fmla="*/ 15 w 88"/>
                  <a:gd name="T3" fmla="*/ 8 h 34"/>
                  <a:gd name="T4" fmla="*/ 24 w 88"/>
                  <a:gd name="T5" fmla="*/ 3 h 34"/>
                  <a:gd name="T6" fmla="*/ 33 w 88"/>
                  <a:gd name="T7" fmla="*/ 1 h 34"/>
                  <a:gd name="T8" fmla="*/ 43 w 88"/>
                  <a:gd name="T9" fmla="*/ 4 h 34"/>
                  <a:gd name="T10" fmla="*/ 52 w 88"/>
                  <a:gd name="T11" fmla="*/ 3 h 34"/>
                  <a:gd name="T12" fmla="*/ 61 w 88"/>
                  <a:gd name="T13" fmla="*/ 4 h 34"/>
                  <a:gd name="T14" fmla="*/ 69 w 88"/>
                  <a:gd name="T15" fmla="*/ 7 h 34"/>
                  <a:gd name="T16" fmla="*/ 78 w 88"/>
                  <a:gd name="T17" fmla="*/ 8 h 34"/>
                  <a:gd name="T18" fmla="*/ 79 w 88"/>
                  <a:gd name="T19" fmla="*/ 16 h 34"/>
                  <a:gd name="T20" fmla="*/ 86 w 88"/>
                  <a:gd name="T21" fmla="*/ 22 h 34"/>
                  <a:gd name="T22" fmla="*/ 84 w 88"/>
                  <a:gd name="T23" fmla="*/ 30 h 34"/>
                  <a:gd name="T24" fmla="*/ 78 w 88"/>
                  <a:gd name="T25" fmla="*/ 30 h 34"/>
                  <a:gd name="T26" fmla="*/ 73 w 88"/>
                  <a:gd name="T27" fmla="*/ 25 h 34"/>
                  <a:gd name="T28" fmla="*/ 63 w 88"/>
                  <a:gd name="T29" fmla="*/ 23 h 34"/>
                  <a:gd name="T30" fmla="*/ 53 w 88"/>
                  <a:gd name="T31" fmla="*/ 17 h 34"/>
                  <a:gd name="T32" fmla="*/ 50 w 88"/>
                  <a:gd name="T33" fmla="*/ 19 h 34"/>
                  <a:gd name="T34" fmla="*/ 41 w 88"/>
                  <a:gd name="T35" fmla="*/ 19 h 34"/>
                  <a:gd name="T36" fmla="*/ 31 w 88"/>
                  <a:gd name="T37" fmla="*/ 14 h 34"/>
                  <a:gd name="T38" fmla="*/ 29 w 88"/>
                  <a:gd name="T39" fmla="*/ 20 h 34"/>
                  <a:gd name="T40" fmla="*/ 26 w 88"/>
                  <a:gd name="T41" fmla="*/ 24 h 34"/>
                  <a:gd name="T42" fmla="*/ 22 w 88"/>
                  <a:gd name="T43" fmla="*/ 17 h 34"/>
                  <a:gd name="T44" fmla="*/ 16 w 88"/>
                  <a:gd name="T45" fmla="*/ 13 h 34"/>
                  <a:gd name="T46" fmla="*/ 12 w 88"/>
                  <a:gd name="T47" fmla="*/ 16 h 34"/>
                  <a:gd name="T48" fmla="*/ 13 w 88"/>
                  <a:gd name="T49" fmla="*/ 22 h 34"/>
                  <a:gd name="T50" fmla="*/ 17 w 88"/>
                  <a:gd name="T51" fmla="*/ 25 h 34"/>
                  <a:gd name="T52" fmla="*/ 10 w 88"/>
                  <a:gd name="T53" fmla="*/ 27 h 34"/>
                  <a:gd name="T54" fmla="*/ 6 w 88"/>
                  <a:gd name="T55" fmla="*/ 20 h 34"/>
                  <a:gd name="T56" fmla="*/ 4 w 88"/>
                  <a:gd name="T57" fmla="*/ 1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88" h="34">
                    <a:moveTo>
                      <a:pt x="4" y="13"/>
                    </a:moveTo>
                    <a:cubicBezTo>
                      <a:pt x="11" y="12"/>
                      <a:pt x="7" y="11"/>
                      <a:pt x="15" y="8"/>
                    </a:cubicBezTo>
                    <a:cubicBezTo>
                      <a:pt x="22" y="5"/>
                      <a:pt x="19" y="3"/>
                      <a:pt x="24" y="3"/>
                    </a:cubicBezTo>
                    <a:cubicBezTo>
                      <a:pt x="30" y="2"/>
                      <a:pt x="27" y="0"/>
                      <a:pt x="33" y="1"/>
                    </a:cubicBezTo>
                    <a:cubicBezTo>
                      <a:pt x="38" y="3"/>
                      <a:pt x="38" y="3"/>
                      <a:pt x="43" y="4"/>
                    </a:cubicBezTo>
                    <a:cubicBezTo>
                      <a:pt x="48" y="4"/>
                      <a:pt x="47" y="2"/>
                      <a:pt x="52" y="3"/>
                    </a:cubicBezTo>
                    <a:cubicBezTo>
                      <a:pt x="57" y="4"/>
                      <a:pt x="59" y="3"/>
                      <a:pt x="61" y="4"/>
                    </a:cubicBezTo>
                    <a:cubicBezTo>
                      <a:pt x="64" y="5"/>
                      <a:pt x="62" y="6"/>
                      <a:pt x="69" y="7"/>
                    </a:cubicBezTo>
                    <a:cubicBezTo>
                      <a:pt x="76" y="8"/>
                      <a:pt x="76" y="5"/>
                      <a:pt x="78" y="8"/>
                    </a:cubicBezTo>
                    <a:cubicBezTo>
                      <a:pt x="79" y="12"/>
                      <a:pt x="78" y="11"/>
                      <a:pt x="79" y="16"/>
                    </a:cubicBezTo>
                    <a:cubicBezTo>
                      <a:pt x="81" y="20"/>
                      <a:pt x="87" y="18"/>
                      <a:pt x="86" y="22"/>
                    </a:cubicBezTo>
                    <a:cubicBezTo>
                      <a:pt x="85" y="25"/>
                      <a:pt x="88" y="30"/>
                      <a:pt x="84" y="30"/>
                    </a:cubicBezTo>
                    <a:cubicBezTo>
                      <a:pt x="80" y="31"/>
                      <a:pt x="82" y="34"/>
                      <a:pt x="78" y="30"/>
                    </a:cubicBezTo>
                    <a:cubicBezTo>
                      <a:pt x="75" y="26"/>
                      <a:pt x="77" y="25"/>
                      <a:pt x="73" y="25"/>
                    </a:cubicBezTo>
                    <a:cubicBezTo>
                      <a:pt x="68" y="25"/>
                      <a:pt x="68" y="25"/>
                      <a:pt x="63" y="23"/>
                    </a:cubicBezTo>
                    <a:cubicBezTo>
                      <a:pt x="58" y="20"/>
                      <a:pt x="54" y="17"/>
                      <a:pt x="53" y="17"/>
                    </a:cubicBezTo>
                    <a:cubicBezTo>
                      <a:pt x="53" y="17"/>
                      <a:pt x="56" y="18"/>
                      <a:pt x="50" y="19"/>
                    </a:cubicBezTo>
                    <a:cubicBezTo>
                      <a:pt x="45" y="20"/>
                      <a:pt x="43" y="20"/>
                      <a:pt x="41" y="19"/>
                    </a:cubicBezTo>
                    <a:cubicBezTo>
                      <a:pt x="38" y="18"/>
                      <a:pt x="33" y="13"/>
                      <a:pt x="31" y="14"/>
                    </a:cubicBezTo>
                    <a:cubicBezTo>
                      <a:pt x="30" y="16"/>
                      <a:pt x="28" y="18"/>
                      <a:pt x="29" y="20"/>
                    </a:cubicBezTo>
                    <a:cubicBezTo>
                      <a:pt x="29" y="22"/>
                      <a:pt x="27" y="29"/>
                      <a:pt x="26" y="24"/>
                    </a:cubicBezTo>
                    <a:cubicBezTo>
                      <a:pt x="25" y="19"/>
                      <a:pt x="25" y="17"/>
                      <a:pt x="22" y="17"/>
                    </a:cubicBezTo>
                    <a:cubicBezTo>
                      <a:pt x="20" y="17"/>
                      <a:pt x="20" y="12"/>
                      <a:pt x="16" y="13"/>
                    </a:cubicBezTo>
                    <a:cubicBezTo>
                      <a:pt x="13" y="14"/>
                      <a:pt x="12" y="13"/>
                      <a:pt x="12" y="16"/>
                    </a:cubicBezTo>
                    <a:cubicBezTo>
                      <a:pt x="13" y="18"/>
                      <a:pt x="11" y="21"/>
                      <a:pt x="13" y="22"/>
                    </a:cubicBezTo>
                    <a:cubicBezTo>
                      <a:pt x="16" y="23"/>
                      <a:pt x="21" y="22"/>
                      <a:pt x="17" y="25"/>
                    </a:cubicBezTo>
                    <a:cubicBezTo>
                      <a:pt x="14" y="27"/>
                      <a:pt x="14" y="31"/>
                      <a:pt x="10" y="27"/>
                    </a:cubicBezTo>
                    <a:cubicBezTo>
                      <a:pt x="7" y="23"/>
                      <a:pt x="8" y="22"/>
                      <a:pt x="6" y="20"/>
                    </a:cubicBezTo>
                    <a:cubicBezTo>
                      <a:pt x="3" y="18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" name="Freeform 801"/>
              <p:cNvSpPr>
                <a:spLocks/>
              </p:cNvSpPr>
              <p:nvPr/>
            </p:nvSpPr>
            <p:spPr bwMode="auto">
              <a:xfrm>
                <a:off x="4426" y="2097"/>
                <a:ext cx="21" cy="15"/>
              </a:xfrm>
              <a:custGeom>
                <a:avLst/>
                <a:gdLst>
                  <a:gd name="T0" fmla="*/ 2 w 35"/>
                  <a:gd name="T1" fmla="*/ 6 h 26"/>
                  <a:gd name="T2" fmla="*/ 5 w 35"/>
                  <a:gd name="T3" fmla="*/ 15 h 26"/>
                  <a:gd name="T4" fmla="*/ 9 w 35"/>
                  <a:gd name="T5" fmla="*/ 21 h 26"/>
                  <a:gd name="T6" fmla="*/ 18 w 35"/>
                  <a:gd name="T7" fmla="*/ 24 h 26"/>
                  <a:gd name="T8" fmla="*/ 23 w 35"/>
                  <a:gd name="T9" fmla="*/ 24 h 26"/>
                  <a:gd name="T10" fmla="*/ 30 w 35"/>
                  <a:gd name="T11" fmla="*/ 18 h 26"/>
                  <a:gd name="T12" fmla="*/ 33 w 35"/>
                  <a:gd name="T13" fmla="*/ 12 h 26"/>
                  <a:gd name="T14" fmla="*/ 30 w 35"/>
                  <a:gd name="T15" fmla="*/ 7 h 26"/>
                  <a:gd name="T16" fmla="*/ 24 w 35"/>
                  <a:gd name="T17" fmla="*/ 3 h 26"/>
                  <a:gd name="T18" fmla="*/ 12 w 35"/>
                  <a:gd name="T19" fmla="*/ 1 h 26"/>
                  <a:gd name="T20" fmla="*/ 4 w 35"/>
                  <a:gd name="T21" fmla="*/ 4 h 26"/>
                  <a:gd name="T22" fmla="*/ 2 w 35"/>
                  <a:gd name="T23" fmla="*/ 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" h="26">
                    <a:moveTo>
                      <a:pt x="2" y="6"/>
                    </a:moveTo>
                    <a:cubicBezTo>
                      <a:pt x="2" y="10"/>
                      <a:pt x="2" y="13"/>
                      <a:pt x="5" y="15"/>
                    </a:cubicBezTo>
                    <a:cubicBezTo>
                      <a:pt x="7" y="18"/>
                      <a:pt x="6" y="19"/>
                      <a:pt x="9" y="21"/>
                    </a:cubicBezTo>
                    <a:cubicBezTo>
                      <a:pt x="11" y="24"/>
                      <a:pt x="14" y="24"/>
                      <a:pt x="18" y="24"/>
                    </a:cubicBezTo>
                    <a:cubicBezTo>
                      <a:pt x="21" y="24"/>
                      <a:pt x="19" y="26"/>
                      <a:pt x="23" y="24"/>
                    </a:cubicBezTo>
                    <a:cubicBezTo>
                      <a:pt x="27" y="21"/>
                      <a:pt x="27" y="22"/>
                      <a:pt x="30" y="18"/>
                    </a:cubicBezTo>
                    <a:cubicBezTo>
                      <a:pt x="33" y="14"/>
                      <a:pt x="35" y="15"/>
                      <a:pt x="33" y="12"/>
                    </a:cubicBezTo>
                    <a:cubicBezTo>
                      <a:pt x="31" y="9"/>
                      <a:pt x="35" y="11"/>
                      <a:pt x="30" y="7"/>
                    </a:cubicBezTo>
                    <a:cubicBezTo>
                      <a:pt x="25" y="4"/>
                      <a:pt x="27" y="3"/>
                      <a:pt x="24" y="3"/>
                    </a:cubicBezTo>
                    <a:cubicBezTo>
                      <a:pt x="20" y="2"/>
                      <a:pt x="15" y="0"/>
                      <a:pt x="12" y="1"/>
                    </a:cubicBezTo>
                    <a:cubicBezTo>
                      <a:pt x="8" y="2"/>
                      <a:pt x="5" y="3"/>
                      <a:pt x="4" y="4"/>
                    </a:cubicBezTo>
                    <a:cubicBezTo>
                      <a:pt x="3" y="4"/>
                      <a:pt x="0" y="5"/>
                      <a:pt x="2" y="6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" name="Freeform 802"/>
              <p:cNvSpPr>
                <a:spLocks/>
              </p:cNvSpPr>
              <p:nvPr/>
            </p:nvSpPr>
            <p:spPr bwMode="auto">
              <a:xfrm>
                <a:off x="4482" y="2073"/>
                <a:ext cx="13" cy="9"/>
              </a:xfrm>
              <a:custGeom>
                <a:avLst/>
                <a:gdLst>
                  <a:gd name="T0" fmla="*/ 16 w 22"/>
                  <a:gd name="T1" fmla="*/ 2 h 14"/>
                  <a:gd name="T2" fmla="*/ 21 w 22"/>
                  <a:gd name="T3" fmla="*/ 8 h 14"/>
                  <a:gd name="T4" fmla="*/ 16 w 22"/>
                  <a:gd name="T5" fmla="*/ 13 h 14"/>
                  <a:gd name="T6" fmla="*/ 9 w 22"/>
                  <a:gd name="T7" fmla="*/ 12 h 14"/>
                  <a:gd name="T8" fmla="*/ 3 w 22"/>
                  <a:gd name="T9" fmla="*/ 7 h 14"/>
                  <a:gd name="T10" fmla="*/ 12 w 22"/>
                  <a:gd name="T11" fmla="*/ 3 h 14"/>
                  <a:gd name="T12" fmla="*/ 16 w 22"/>
                  <a:gd name="T13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14">
                    <a:moveTo>
                      <a:pt x="16" y="2"/>
                    </a:moveTo>
                    <a:cubicBezTo>
                      <a:pt x="19" y="2"/>
                      <a:pt x="22" y="4"/>
                      <a:pt x="21" y="8"/>
                    </a:cubicBezTo>
                    <a:cubicBezTo>
                      <a:pt x="20" y="11"/>
                      <a:pt x="20" y="12"/>
                      <a:pt x="16" y="13"/>
                    </a:cubicBezTo>
                    <a:cubicBezTo>
                      <a:pt x="13" y="14"/>
                      <a:pt x="13" y="12"/>
                      <a:pt x="9" y="12"/>
                    </a:cubicBezTo>
                    <a:cubicBezTo>
                      <a:pt x="6" y="12"/>
                      <a:pt x="0" y="10"/>
                      <a:pt x="3" y="7"/>
                    </a:cubicBezTo>
                    <a:cubicBezTo>
                      <a:pt x="6" y="5"/>
                      <a:pt x="10" y="4"/>
                      <a:pt x="12" y="3"/>
                    </a:cubicBezTo>
                    <a:cubicBezTo>
                      <a:pt x="14" y="3"/>
                      <a:pt x="14" y="0"/>
                      <a:pt x="16" y="2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" name="Freeform 803"/>
              <p:cNvSpPr>
                <a:spLocks/>
              </p:cNvSpPr>
              <p:nvPr/>
            </p:nvSpPr>
            <p:spPr bwMode="auto">
              <a:xfrm>
                <a:off x="4446" y="2067"/>
                <a:ext cx="14" cy="10"/>
              </a:xfrm>
              <a:custGeom>
                <a:avLst/>
                <a:gdLst>
                  <a:gd name="T0" fmla="*/ 20 w 23"/>
                  <a:gd name="T1" fmla="*/ 7 h 16"/>
                  <a:gd name="T2" fmla="*/ 13 w 23"/>
                  <a:gd name="T3" fmla="*/ 5 h 16"/>
                  <a:gd name="T4" fmla="*/ 8 w 23"/>
                  <a:gd name="T5" fmla="*/ 2 h 16"/>
                  <a:gd name="T6" fmla="*/ 5 w 23"/>
                  <a:gd name="T7" fmla="*/ 6 h 16"/>
                  <a:gd name="T8" fmla="*/ 4 w 23"/>
                  <a:gd name="T9" fmla="*/ 8 h 16"/>
                  <a:gd name="T10" fmla="*/ 6 w 23"/>
                  <a:gd name="T11" fmla="*/ 13 h 16"/>
                  <a:gd name="T12" fmla="*/ 14 w 23"/>
                  <a:gd name="T13" fmla="*/ 14 h 16"/>
                  <a:gd name="T14" fmla="*/ 17 w 23"/>
                  <a:gd name="T15" fmla="*/ 13 h 16"/>
                  <a:gd name="T16" fmla="*/ 21 w 23"/>
                  <a:gd name="T17" fmla="*/ 13 h 16"/>
                  <a:gd name="T18" fmla="*/ 20 w 23"/>
                  <a:gd name="T19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" h="16">
                    <a:moveTo>
                      <a:pt x="20" y="7"/>
                    </a:moveTo>
                    <a:cubicBezTo>
                      <a:pt x="16" y="5"/>
                      <a:pt x="14" y="5"/>
                      <a:pt x="13" y="5"/>
                    </a:cubicBezTo>
                    <a:cubicBezTo>
                      <a:pt x="13" y="4"/>
                      <a:pt x="10" y="0"/>
                      <a:pt x="8" y="2"/>
                    </a:cubicBezTo>
                    <a:cubicBezTo>
                      <a:pt x="7" y="4"/>
                      <a:pt x="5" y="6"/>
                      <a:pt x="5" y="6"/>
                    </a:cubicBezTo>
                    <a:cubicBezTo>
                      <a:pt x="5" y="6"/>
                      <a:pt x="3" y="6"/>
                      <a:pt x="4" y="8"/>
                    </a:cubicBezTo>
                    <a:cubicBezTo>
                      <a:pt x="5" y="11"/>
                      <a:pt x="0" y="12"/>
                      <a:pt x="6" y="13"/>
                    </a:cubicBezTo>
                    <a:cubicBezTo>
                      <a:pt x="11" y="14"/>
                      <a:pt x="11" y="15"/>
                      <a:pt x="14" y="14"/>
                    </a:cubicBezTo>
                    <a:cubicBezTo>
                      <a:pt x="16" y="13"/>
                      <a:pt x="16" y="11"/>
                      <a:pt x="17" y="13"/>
                    </a:cubicBezTo>
                    <a:cubicBezTo>
                      <a:pt x="19" y="14"/>
                      <a:pt x="20" y="16"/>
                      <a:pt x="21" y="13"/>
                    </a:cubicBezTo>
                    <a:cubicBezTo>
                      <a:pt x="22" y="10"/>
                      <a:pt x="23" y="7"/>
                      <a:pt x="20" y="7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" name="Freeform 804"/>
              <p:cNvSpPr>
                <a:spLocks/>
              </p:cNvSpPr>
              <p:nvPr/>
            </p:nvSpPr>
            <p:spPr bwMode="auto">
              <a:xfrm>
                <a:off x="4400" y="2073"/>
                <a:ext cx="33" cy="17"/>
              </a:xfrm>
              <a:custGeom>
                <a:avLst/>
                <a:gdLst>
                  <a:gd name="T0" fmla="*/ 5 w 55"/>
                  <a:gd name="T1" fmla="*/ 4 h 29"/>
                  <a:gd name="T2" fmla="*/ 13 w 55"/>
                  <a:gd name="T3" fmla="*/ 2 h 29"/>
                  <a:gd name="T4" fmla="*/ 22 w 55"/>
                  <a:gd name="T5" fmla="*/ 4 h 29"/>
                  <a:gd name="T6" fmla="*/ 31 w 55"/>
                  <a:gd name="T7" fmla="*/ 6 h 29"/>
                  <a:gd name="T8" fmla="*/ 46 w 55"/>
                  <a:gd name="T9" fmla="*/ 7 h 29"/>
                  <a:gd name="T10" fmla="*/ 54 w 55"/>
                  <a:gd name="T11" fmla="*/ 8 h 29"/>
                  <a:gd name="T12" fmla="*/ 47 w 55"/>
                  <a:gd name="T13" fmla="*/ 12 h 29"/>
                  <a:gd name="T14" fmla="*/ 48 w 55"/>
                  <a:gd name="T15" fmla="*/ 20 h 29"/>
                  <a:gd name="T16" fmla="*/ 47 w 55"/>
                  <a:gd name="T17" fmla="*/ 27 h 29"/>
                  <a:gd name="T18" fmla="*/ 43 w 55"/>
                  <a:gd name="T19" fmla="*/ 22 h 29"/>
                  <a:gd name="T20" fmla="*/ 41 w 55"/>
                  <a:gd name="T21" fmla="*/ 15 h 29"/>
                  <a:gd name="T22" fmla="*/ 36 w 55"/>
                  <a:gd name="T23" fmla="*/ 9 h 29"/>
                  <a:gd name="T24" fmla="*/ 29 w 55"/>
                  <a:gd name="T25" fmla="*/ 9 h 29"/>
                  <a:gd name="T26" fmla="*/ 22 w 55"/>
                  <a:gd name="T27" fmla="*/ 10 h 29"/>
                  <a:gd name="T28" fmla="*/ 13 w 55"/>
                  <a:gd name="T29" fmla="*/ 12 h 29"/>
                  <a:gd name="T30" fmla="*/ 6 w 55"/>
                  <a:gd name="T31" fmla="*/ 11 h 29"/>
                  <a:gd name="T32" fmla="*/ 5 w 55"/>
                  <a:gd name="T33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" h="29">
                    <a:moveTo>
                      <a:pt x="5" y="4"/>
                    </a:moveTo>
                    <a:cubicBezTo>
                      <a:pt x="7" y="2"/>
                      <a:pt x="10" y="0"/>
                      <a:pt x="13" y="2"/>
                    </a:cubicBezTo>
                    <a:cubicBezTo>
                      <a:pt x="17" y="3"/>
                      <a:pt x="19" y="3"/>
                      <a:pt x="22" y="4"/>
                    </a:cubicBezTo>
                    <a:cubicBezTo>
                      <a:pt x="25" y="6"/>
                      <a:pt x="26" y="5"/>
                      <a:pt x="31" y="6"/>
                    </a:cubicBezTo>
                    <a:cubicBezTo>
                      <a:pt x="37" y="6"/>
                      <a:pt x="40" y="7"/>
                      <a:pt x="46" y="7"/>
                    </a:cubicBezTo>
                    <a:cubicBezTo>
                      <a:pt x="51" y="7"/>
                      <a:pt x="55" y="6"/>
                      <a:pt x="54" y="8"/>
                    </a:cubicBezTo>
                    <a:cubicBezTo>
                      <a:pt x="52" y="10"/>
                      <a:pt x="47" y="9"/>
                      <a:pt x="47" y="12"/>
                    </a:cubicBezTo>
                    <a:cubicBezTo>
                      <a:pt x="46" y="14"/>
                      <a:pt x="47" y="17"/>
                      <a:pt x="48" y="20"/>
                    </a:cubicBezTo>
                    <a:cubicBezTo>
                      <a:pt x="49" y="23"/>
                      <a:pt x="49" y="29"/>
                      <a:pt x="47" y="27"/>
                    </a:cubicBezTo>
                    <a:cubicBezTo>
                      <a:pt x="45" y="25"/>
                      <a:pt x="46" y="25"/>
                      <a:pt x="43" y="22"/>
                    </a:cubicBezTo>
                    <a:cubicBezTo>
                      <a:pt x="41" y="19"/>
                      <a:pt x="41" y="17"/>
                      <a:pt x="41" y="15"/>
                    </a:cubicBezTo>
                    <a:cubicBezTo>
                      <a:pt x="41" y="13"/>
                      <a:pt x="38" y="9"/>
                      <a:pt x="36" y="9"/>
                    </a:cubicBezTo>
                    <a:cubicBezTo>
                      <a:pt x="34" y="9"/>
                      <a:pt x="33" y="9"/>
                      <a:pt x="29" y="9"/>
                    </a:cubicBezTo>
                    <a:cubicBezTo>
                      <a:pt x="25" y="9"/>
                      <a:pt x="27" y="9"/>
                      <a:pt x="22" y="10"/>
                    </a:cubicBezTo>
                    <a:cubicBezTo>
                      <a:pt x="18" y="12"/>
                      <a:pt x="15" y="11"/>
                      <a:pt x="13" y="12"/>
                    </a:cubicBezTo>
                    <a:cubicBezTo>
                      <a:pt x="11" y="13"/>
                      <a:pt x="9" y="15"/>
                      <a:pt x="6" y="11"/>
                    </a:cubicBezTo>
                    <a:cubicBezTo>
                      <a:pt x="6" y="11"/>
                      <a:pt x="0" y="3"/>
                      <a:pt x="5" y="4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" name="Freeform 805"/>
              <p:cNvSpPr>
                <a:spLocks/>
              </p:cNvSpPr>
              <p:nvPr/>
            </p:nvSpPr>
            <p:spPr bwMode="auto">
              <a:xfrm>
                <a:off x="4543" y="2137"/>
                <a:ext cx="14" cy="25"/>
              </a:xfrm>
              <a:custGeom>
                <a:avLst/>
                <a:gdLst>
                  <a:gd name="T0" fmla="*/ 22 w 23"/>
                  <a:gd name="T1" fmla="*/ 5 h 42"/>
                  <a:gd name="T2" fmla="*/ 20 w 23"/>
                  <a:gd name="T3" fmla="*/ 17 h 42"/>
                  <a:gd name="T4" fmla="*/ 22 w 23"/>
                  <a:gd name="T5" fmla="*/ 26 h 42"/>
                  <a:gd name="T6" fmla="*/ 16 w 23"/>
                  <a:gd name="T7" fmla="*/ 32 h 42"/>
                  <a:gd name="T8" fmla="*/ 12 w 23"/>
                  <a:gd name="T9" fmla="*/ 35 h 42"/>
                  <a:gd name="T10" fmla="*/ 8 w 23"/>
                  <a:gd name="T11" fmla="*/ 41 h 42"/>
                  <a:gd name="T12" fmla="*/ 1 w 23"/>
                  <a:gd name="T13" fmla="*/ 38 h 42"/>
                  <a:gd name="T14" fmla="*/ 6 w 23"/>
                  <a:gd name="T15" fmla="*/ 29 h 42"/>
                  <a:gd name="T16" fmla="*/ 5 w 23"/>
                  <a:gd name="T17" fmla="*/ 21 h 42"/>
                  <a:gd name="T18" fmla="*/ 10 w 23"/>
                  <a:gd name="T19" fmla="*/ 17 h 42"/>
                  <a:gd name="T20" fmla="*/ 10 w 23"/>
                  <a:gd name="T21" fmla="*/ 10 h 42"/>
                  <a:gd name="T22" fmla="*/ 14 w 23"/>
                  <a:gd name="T23" fmla="*/ 4 h 42"/>
                  <a:gd name="T24" fmla="*/ 18 w 23"/>
                  <a:gd name="T25" fmla="*/ 0 h 42"/>
                  <a:gd name="T26" fmla="*/ 22 w 23"/>
                  <a:gd name="T27" fmla="*/ 5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3" h="42">
                    <a:moveTo>
                      <a:pt x="22" y="5"/>
                    </a:moveTo>
                    <a:cubicBezTo>
                      <a:pt x="22" y="13"/>
                      <a:pt x="19" y="12"/>
                      <a:pt x="20" y="17"/>
                    </a:cubicBezTo>
                    <a:cubicBezTo>
                      <a:pt x="21" y="23"/>
                      <a:pt x="23" y="19"/>
                      <a:pt x="22" y="26"/>
                    </a:cubicBezTo>
                    <a:cubicBezTo>
                      <a:pt x="20" y="33"/>
                      <a:pt x="17" y="31"/>
                      <a:pt x="16" y="32"/>
                    </a:cubicBezTo>
                    <a:cubicBezTo>
                      <a:pt x="14" y="32"/>
                      <a:pt x="12" y="34"/>
                      <a:pt x="12" y="35"/>
                    </a:cubicBezTo>
                    <a:cubicBezTo>
                      <a:pt x="12" y="37"/>
                      <a:pt x="11" y="40"/>
                      <a:pt x="8" y="41"/>
                    </a:cubicBezTo>
                    <a:cubicBezTo>
                      <a:pt x="6" y="42"/>
                      <a:pt x="0" y="40"/>
                      <a:pt x="1" y="38"/>
                    </a:cubicBezTo>
                    <a:cubicBezTo>
                      <a:pt x="2" y="35"/>
                      <a:pt x="5" y="32"/>
                      <a:pt x="6" y="29"/>
                    </a:cubicBezTo>
                    <a:cubicBezTo>
                      <a:pt x="7" y="27"/>
                      <a:pt x="2" y="24"/>
                      <a:pt x="5" y="21"/>
                    </a:cubicBezTo>
                    <a:cubicBezTo>
                      <a:pt x="8" y="18"/>
                      <a:pt x="10" y="20"/>
                      <a:pt x="10" y="17"/>
                    </a:cubicBezTo>
                    <a:cubicBezTo>
                      <a:pt x="11" y="14"/>
                      <a:pt x="9" y="14"/>
                      <a:pt x="10" y="10"/>
                    </a:cubicBezTo>
                    <a:cubicBezTo>
                      <a:pt x="11" y="5"/>
                      <a:pt x="12" y="5"/>
                      <a:pt x="14" y="4"/>
                    </a:cubicBezTo>
                    <a:cubicBezTo>
                      <a:pt x="16" y="2"/>
                      <a:pt x="17" y="0"/>
                      <a:pt x="18" y="0"/>
                    </a:cubicBezTo>
                    <a:cubicBezTo>
                      <a:pt x="19" y="1"/>
                      <a:pt x="22" y="1"/>
                      <a:pt x="22" y="5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" name="Freeform 806"/>
              <p:cNvSpPr>
                <a:spLocks/>
              </p:cNvSpPr>
              <p:nvPr/>
            </p:nvSpPr>
            <p:spPr bwMode="auto">
              <a:xfrm>
                <a:off x="4499" y="2165"/>
                <a:ext cx="10" cy="19"/>
              </a:xfrm>
              <a:custGeom>
                <a:avLst/>
                <a:gdLst>
                  <a:gd name="T0" fmla="*/ 9 w 17"/>
                  <a:gd name="T1" fmla="*/ 4 h 31"/>
                  <a:gd name="T2" fmla="*/ 6 w 17"/>
                  <a:gd name="T3" fmla="*/ 10 h 31"/>
                  <a:gd name="T4" fmla="*/ 2 w 17"/>
                  <a:gd name="T5" fmla="*/ 17 h 31"/>
                  <a:gd name="T6" fmla="*/ 0 w 17"/>
                  <a:gd name="T7" fmla="*/ 24 h 31"/>
                  <a:gd name="T8" fmla="*/ 3 w 17"/>
                  <a:gd name="T9" fmla="*/ 27 h 31"/>
                  <a:gd name="T10" fmla="*/ 9 w 17"/>
                  <a:gd name="T11" fmla="*/ 22 h 31"/>
                  <a:gd name="T12" fmla="*/ 14 w 17"/>
                  <a:gd name="T13" fmla="*/ 16 h 31"/>
                  <a:gd name="T14" fmla="*/ 14 w 17"/>
                  <a:gd name="T15" fmla="*/ 9 h 31"/>
                  <a:gd name="T16" fmla="*/ 16 w 17"/>
                  <a:gd name="T17" fmla="*/ 4 h 31"/>
                  <a:gd name="T18" fmla="*/ 10 w 17"/>
                  <a:gd name="T19" fmla="*/ 2 h 31"/>
                  <a:gd name="T20" fmla="*/ 9 w 17"/>
                  <a:gd name="T21" fmla="*/ 4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31">
                    <a:moveTo>
                      <a:pt x="9" y="4"/>
                    </a:moveTo>
                    <a:cubicBezTo>
                      <a:pt x="7" y="8"/>
                      <a:pt x="7" y="7"/>
                      <a:pt x="6" y="10"/>
                    </a:cubicBezTo>
                    <a:cubicBezTo>
                      <a:pt x="4" y="13"/>
                      <a:pt x="2" y="14"/>
                      <a:pt x="2" y="17"/>
                    </a:cubicBezTo>
                    <a:cubicBezTo>
                      <a:pt x="1" y="19"/>
                      <a:pt x="0" y="21"/>
                      <a:pt x="0" y="24"/>
                    </a:cubicBezTo>
                    <a:cubicBezTo>
                      <a:pt x="1" y="26"/>
                      <a:pt x="0" y="31"/>
                      <a:pt x="3" y="27"/>
                    </a:cubicBezTo>
                    <a:cubicBezTo>
                      <a:pt x="7" y="24"/>
                      <a:pt x="4" y="26"/>
                      <a:pt x="9" y="22"/>
                    </a:cubicBezTo>
                    <a:cubicBezTo>
                      <a:pt x="13" y="18"/>
                      <a:pt x="14" y="21"/>
                      <a:pt x="14" y="16"/>
                    </a:cubicBezTo>
                    <a:cubicBezTo>
                      <a:pt x="15" y="12"/>
                      <a:pt x="13" y="12"/>
                      <a:pt x="14" y="9"/>
                    </a:cubicBezTo>
                    <a:cubicBezTo>
                      <a:pt x="16" y="6"/>
                      <a:pt x="17" y="5"/>
                      <a:pt x="16" y="4"/>
                    </a:cubicBezTo>
                    <a:cubicBezTo>
                      <a:pt x="14" y="3"/>
                      <a:pt x="11" y="2"/>
                      <a:pt x="10" y="2"/>
                    </a:cubicBezTo>
                    <a:cubicBezTo>
                      <a:pt x="10" y="2"/>
                      <a:pt x="7" y="0"/>
                      <a:pt x="9" y="4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" name="Freeform 807"/>
              <p:cNvSpPr>
                <a:spLocks/>
              </p:cNvSpPr>
              <p:nvPr/>
            </p:nvSpPr>
            <p:spPr bwMode="auto">
              <a:xfrm>
                <a:off x="4449" y="2008"/>
                <a:ext cx="25" cy="55"/>
              </a:xfrm>
              <a:custGeom>
                <a:avLst/>
                <a:gdLst>
                  <a:gd name="T0" fmla="*/ 8 w 42"/>
                  <a:gd name="T1" fmla="*/ 5 h 92"/>
                  <a:gd name="T2" fmla="*/ 5 w 42"/>
                  <a:gd name="T3" fmla="*/ 15 h 92"/>
                  <a:gd name="T4" fmla="*/ 1 w 42"/>
                  <a:gd name="T5" fmla="*/ 25 h 92"/>
                  <a:gd name="T6" fmla="*/ 1 w 42"/>
                  <a:gd name="T7" fmla="*/ 32 h 92"/>
                  <a:gd name="T8" fmla="*/ 3 w 42"/>
                  <a:gd name="T9" fmla="*/ 43 h 92"/>
                  <a:gd name="T10" fmla="*/ 4 w 42"/>
                  <a:gd name="T11" fmla="*/ 52 h 92"/>
                  <a:gd name="T12" fmla="*/ 7 w 42"/>
                  <a:gd name="T13" fmla="*/ 62 h 92"/>
                  <a:gd name="T14" fmla="*/ 7 w 42"/>
                  <a:gd name="T15" fmla="*/ 73 h 92"/>
                  <a:gd name="T16" fmla="*/ 14 w 42"/>
                  <a:gd name="T17" fmla="*/ 84 h 92"/>
                  <a:gd name="T18" fmla="*/ 23 w 42"/>
                  <a:gd name="T19" fmla="*/ 89 h 92"/>
                  <a:gd name="T20" fmla="*/ 26 w 42"/>
                  <a:gd name="T21" fmla="*/ 86 h 92"/>
                  <a:gd name="T22" fmla="*/ 20 w 42"/>
                  <a:gd name="T23" fmla="*/ 78 h 92"/>
                  <a:gd name="T24" fmla="*/ 16 w 42"/>
                  <a:gd name="T25" fmla="*/ 66 h 92"/>
                  <a:gd name="T26" fmla="*/ 19 w 42"/>
                  <a:gd name="T27" fmla="*/ 52 h 92"/>
                  <a:gd name="T28" fmla="*/ 31 w 42"/>
                  <a:gd name="T29" fmla="*/ 56 h 92"/>
                  <a:gd name="T30" fmla="*/ 38 w 42"/>
                  <a:gd name="T31" fmla="*/ 53 h 92"/>
                  <a:gd name="T32" fmla="*/ 32 w 42"/>
                  <a:gd name="T33" fmla="*/ 47 h 92"/>
                  <a:gd name="T34" fmla="*/ 23 w 42"/>
                  <a:gd name="T35" fmla="*/ 42 h 92"/>
                  <a:gd name="T36" fmla="*/ 33 w 42"/>
                  <a:gd name="T37" fmla="*/ 34 h 92"/>
                  <a:gd name="T38" fmla="*/ 33 w 42"/>
                  <a:gd name="T39" fmla="*/ 27 h 92"/>
                  <a:gd name="T40" fmla="*/ 30 w 42"/>
                  <a:gd name="T41" fmla="*/ 19 h 92"/>
                  <a:gd name="T42" fmla="*/ 22 w 42"/>
                  <a:gd name="T43" fmla="*/ 24 h 92"/>
                  <a:gd name="T44" fmla="*/ 18 w 42"/>
                  <a:gd name="T45" fmla="*/ 32 h 92"/>
                  <a:gd name="T46" fmla="*/ 15 w 42"/>
                  <a:gd name="T47" fmla="*/ 39 h 92"/>
                  <a:gd name="T48" fmla="*/ 10 w 42"/>
                  <a:gd name="T49" fmla="*/ 38 h 92"/>
                  <a:gd name="T50" fmla="*/ 9 w 42"/>
                  <a:gd name="T51" fmla="*/ 33 h 92"/>
                  <a:gd name="T52" fmla="*/ 15 w 42"/>
                  <a:gd name="T53" fmla="*/ 23 h 92"/>
                  <a:gd name="T54" fmla="*/ 16 w 42"/>
                  <a:gd name="T55" fmla="*/ 16 h 92"/>
                  <a:gd name="T56" fmla="*/ 14 w 42"/>
                  <a:gd name="T57" fmla="*/ 10 h 92"/>
                  <a:gd name="T58" fmla="*/ 12 w 42"/>
                  <a:gd name="T59" fmla="*/ 1 h 92"/>
                  <a:gd name="T60" fmla="*/ 8 w 42"/>
                  <a:gd name="T61" fmla="*/ 5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2" h="92">
                    <a:moveTo>
                      <a:pt x="8" y="5"/>
                    </a:moveTo>
                    <a:cubicBezTo>
                      <a:pt x="7" y="12"/>
                      <a:pt x="7" y="10"/>
                      <a:pt x="5" y="15"/>
                    </a:cubicBezTo>
                    <a:cubicBezTo>
                      <a:pt x="3" y="20"/>
                      <a:pt x="1" y="21"/>
                      <a:pt x="1" y="25"/>
                    </a:cubicBezTo>
                    <a:cubicBezTo>
                      <a:pt x="1" y="28"/>
                      <a:pt x="0" y="30"/>
                      <a:pt x="1" y="32"/>
                    </a:cubicBezTo>
                    <a:cubicBezTo>
                      <a:pt x="2" y="35"/>
                      <a:pt x="3" y="39"/>
                      <a:pt x="3" y="43"/>
                    </a:cubicBezTo>
                    <a:cubicBezTo>
                      <a:pt x="3" y="46"/>
                      <a:pt x="4" y="50"/>
                      <a:pt x="4" y="52"/>
                    </a:cubicBezTo>
                    <a:cubicBezTo>
                      <a:pt x="5" y="55"/>
                      <a:pt x="7" y="59"/>
                      <a:pt x="7" y="62"/>
                    </a:cubicBezTo>
                    <a:cubicBezTo>
                      <a:pt x="7" y="64"/>
                      <a:pt x="6" y="70"/>
                      <a:pt x="7" y="73"/>
                    </a:cubicBezTo>
                    <a:cubicBezTo>
                      <a:pt x="8" y="76"/>
                      <a:pt x="14" y="84"/>
                      <a:pt x="14" y="84"/>
                    </a:cubicBezTo>
                    <a:cubicBezTo>
                      <a:pt x="15" y="85"/>
                      <a:pt x="20" y="89"/>
                      <a:pt x="23" y="89"/>
                    </a:cubicBezTo>
                    <a:cubicBezTo>
                      <a:pt x="27" y="90"/>
                      <a:pt x="30" y="92"/>
                      <a:pt x="26" y="86"/>
                    </a:cubicBezTo>
                    <a:cubicBezTo>
                      <a:pt x="21" y="81"/>
                      <a:pt x="23" y="88"/>
                      <a:pt x="20" y="78"/>
                    </a:cubicBezTo>
                    <a:cubicBezTo>
                      <a:pt x="17" y="67"/>
                      <a:pt x="16" y="77"/>
                      <a:pt x="16" y="66"/>
                    </a:cubicBezTo>
                    <a:cubicBezTo>
                      <a:pt x="16" y="55"/>
                      <a:pt x="17" y="50"/>
                      <a:pt x="19" y="52"/>
                    </a:cubicBezTo>
                    <a:cubicBezTo>
                      <a:pt x="22" y="54"/>
                      <a:pt x="25" y="56"/>
                      <a:pt x="31" y="56"/>
                    </a:cubicBezTo>
                    <a:cubicBezTo>
                      <a:pt x="37" y="57"/>
                      <a:pt x="42" y="59"/>
                      <a:pt x="38" y="53"/>
                    </a:cubicBezTo>
                    <a:cubicBezTo>
                      <a:pt x="34" y="48"/>
                      <a:pt x="39" y="51"/>
                      <a:pt x="32" y="47"/>
                    </a:cubicBezTo>
                    <a:cubicBezTo>
                      <a:pt x="26" y="44"/>
                      <a:pt x="14" y="49"/>
                      <a:pt x="23" y="42"/>
                    </a:cubicBezTo>
                    <a:cubicBezTo>
                      <a:pt x="32" y="35"/>
                      <a:pt x="33" y="37"/>
                      <a:pt x="33" y="34"/>
                    </a:cubicBezTo>
                    <a:cubicBezTo>
                      <a:pt x="33" y="31"/>
                      <a:pt x="33" y="31"/>
                      <a:pt x="33" y="27"/>
                    </a:cubicBezTo>
                    <a:cubicBezTo>
                      <a:pt x="33" y="23"/>
                      <a:pt x="35" y="17"/>
                      <a:pt x="30" y="19"/>
                    </a:cubicBezTo>
                    <a:cubicBezTo>
                      <a:pt x="25" y="21"/>
                      <a:pt x="23" y="22"/>
                      <a:pt x="22" y="24"/>
                    </a:cubicBezTo>
                    <a:cubicBezTo>
                      <a:pt x="20" y="26"/>
                      <a:pt x="19" y="29"/>
                      <a:pt x="18" y="32"/>
                    </a:cubicBezTo>
                    <a:cubicBezTo>
                      <a:pt x="17" y="36"/>
                      <a:pt x="16" y="38"/>
                      <a:pt x="15" y="39"/>
                    </a:cubicBezTo>
                    <a:cubicBezTo>
                      <a:pt x="13" y="40"/>
                      <a:pt x="10" y="40"/>
                      <a:pt x="10" y="38"/>
                    </a:cubicBezTo>
                    <a:cubicBezTo>
                      <a:pt x="9" y="35"/>
                      <a:pt x="6" y="38"/>
                      <a:pt x="9" y="33"/>
                    </a:cubicBezTo>
                    <a:cubicBezTo>
                      <a:pt x="13" y="28"/>
                      <a:pt x="13" y="31"/>
                      <a:pt x="15" y="23"/>
                    </a:cubicBezTo>
                    <a:cubicBezTo>
                      <a:pt x="16" y="16"/>
                      <a:pt x="18" y="19"/>
                      <a:pt x="16" y="16"/>
                    </a:cubicBezTo>
                    <a:cubicBezTo>
                      <a:pt x="14" y="12"/>
                      <a:pt x="12" y="16"/>
                      <a:pt x="14" y="10"/>
                    </a:cubicBezTo>
                    <a:cubicBezTo>
                      <a:pt x="15" y="4"/>
                      <a:pt x="15" y="1"/>
                      <a:pt x="12" y="1"/>
                    </a:cubicBezTo>
                    <a:cubicBezTo>
                      <a:pt x="10" y="1"/>
                      <a:pt x="8" y="0"/>
                      <a:pt x="8" y="5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" name="Freeform 808"/>
              <p:cNvSpPr>
                <a:spLocks/>
              </p:cNvSpPr>
              <p:nvPr/>
            </p:nvSpPr>
            <p:spPr bwMode="auto">
              <a:xfrm>
                <a:off x="4491" y="2046"/>
                <a:ext cx="16" cy="10"/>
              </a:xfrm>
              <a:custGeom>
                <a:avLst/>
                <a:gdLst>
                  <a:gd name="T0" fmla="*/ 22 w 26"/>
                  <a:gd name="T1" fmla="*/ 3 h 17"/>
                  <a:gd name="T2" fmla="*/ 14 w 26"/>
                  <a:gd name="T3" fmla="*/ 1 h 17"/>
                  <a:gd name="T4" fmla="*/ 6 w 26"/>
                  <a:gd name="T5" fmla="*/ 1 h 17"/>
                  <a:gd name="T6" fmla="*/ 2 w 26"/>
                  <a:gd name="T7" fmla="*/ 4 h 17"/>
                  <a:gd name="T8" fmla="*/ 6 w 26"/>
                  <a:gd name="T9" fmla="*/ 9 h 17"/>
                  <a:gd name="T10" fmla="*/ 8 w 26"/>
                  <a:gd name="T11" fmla="*/ 12 h 17"/>
                  <a:gd name="T12" fmla="*/ 13 w 26"/>
                  <a:gd name="T13" fmla="*/ 14 h 17"/>
                  <a:gd name="T14" fmla="*/ 17 w 26"/>
                  <a:gd name="T15" fmla="*/ 10 h 17"/>
                  <a:gd name="T16" fmla="*/ 23 w 26"/>
                  <a:gd name="T17" fmla="*/ 11 h 17"/>
                  <a:gd name="T18" fmla="*/ 26 w 26"/>
                  <a:gd name="T19" fmla="*/ 9 h 17"/>
                  <a:gd name="T20" fmla="*/ 25 w 26"/>
                  <a:gd name="T21" fmla="*/ 2 h 17"/>
                  <a:gd name="T22" fmla="*/ 22 w 26"/>
                  <a:gd name="T23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" h="17">
                    <a:moveTo>
                      <a:pt x="22" y="3"/>
                    </a:moveTo>
                    <a:cubicBezTo>
                      <a:pt x="18" y="3"/>
                      <a:pt x="18" y="1"/>
                      <a:pt x="14" y="1"/>
                    </a:cubicBezTo>
                    <a:cubicBezTo>
                      <a:pt x="10" y="1"/>
                      <a:pt x="8" y="0"/>
                      <a:pt x="6" y="1"/>
                    </a:cubicBezTo>
                    <a:cubicBezTo>
                      <a:pt x="4" y="2"/>
                      <a:pt x="0" y="1"/>
                      <a:pt x="2" y="4"/>
                    </a:cubicBezTo>
                    <a:cubicBezTo>
                      <a:pt x="4" y="7"/>
                      <a:pt x="5" y="7"/>
                      <a:pt x="6" y="9"/>
                    </a:cubicBezTo>
                    <a:cubicBezTo>
                      <a:pt x="7" y="10"/>
                      <a:pt x="5" y="10"/>
                      <a:pt x="8" y="12"/>
                    </a:cubicBezTo>
                    <a:cubicBezTo>
                      <a:pt x="11" y="15"/>
                      <a:pt x="10" y="17"/>
                      <a:pt x="13" y="14"/>
                    </a:cubicBezTo>
                    <a:cubicBezTo>
                      <a:pt x="16" y="12"/>
                      <a:pt x="14" y="10"/>
                      <a:pt x="17" y="10"/>
                    </a:cubicBezTo>
                    <a:cubicBezTo>
                      <a:pt x="19" y="11"/>
                      <a:pt x="20" y="11"/>
                      <a:pt x="23" y="11"/>
                    </a:cubicBezTo>
                    <a:cubicBezTo>
                      <a:pt x="25" y="10"/>
                      <a:pt x="25" y="11"/>
                      <a:pt x="26" y="9"/>
                    </a:cubicBezTo>
                    <a:cubicBezTo>
                      <a:pt x="26" y="6"/>
                      <a:pt x="25" y="2"/>
                      <a:pt x="25" y="2"/>
                    </a:cubicBezTo>
                    <a:cubicBezTo>
                      <a:pt x="24" y="2"/>
                      <a:pt x="22" y="1"/>
                      <a:pt x="22" y="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" name="Freeform 809"/>
              <p:cNvSpPr>
                <a:spLocks/>
              </p:cNvSpPr>
              <p:nvPr/>
            </p:nvSpPr>
            <p:spPr bwMode="auto">
              <a:xfrm>
                <a:off x="3962" y="1949"/>
                <a:ext cx="166" cy="202"/>
              </a:xfrm>
              <a:custGeom>
                <a:avLst/>
                <a:gdLst>
                  <a:gd name="T0" fmla="*/ 18 w 276"/>
                  <a:gd name="T1" fmla="*/ 7 h 335"/>
                  <a:gd name="T2" fmla="*/ 49 w 276"/>
                  <a:gd name="T3" fmla="*/ 15 h 335"/>
                  <a:gd name="T4" fmla="*/ 79 w 276"/>
                  <a:gd name="T5" fmla="*/ 30 h 335"/>
                  <a:gd name="T6" fmla="*/ 94 w 276"/>
                  <a:gd name="T7" fmla="*/ 52 h 335"/>
                  <a:gd name="T8" fmla="*/ 114 w 276"/>
                  <a:gd name="T9" fmla="*/ 68 h 335"/>
                  <a:gd name="T10" fmla="*/ 127 w 276"/>
                  <a:gd name="T11" fmla="*/ 86 h 335"/>
                  <a:gd name="T12" fmla="*/ 146 w 276"/>
                  <a:gd name="T13" fmla="*/ 101 h 335"/>
                  <a:gd name="T14" fmla="*/ 161 w 276"/>
                  <a:gd name="T15" fmla="*/ 106 h 335"/>
                  <a:gd name="T16" fmla="*/ 172 w 276"/>
                  <a:gd name="T17" fmla="*/ 117 h 335"/>
                  <a:gd name="T18" fmla="*/ 192 w 276"/>
                  <a:gd name="T19" fmla="*/ 133 h 335"/>
                  <a:gd name="T20" fmla="*/ 207 w 276"/>
                  <a:gd name="T21" fmla="*/ 149 h 335"/>
                  <a:gd name="T22" fmla="*/ 216 w 276"/>
                  <a:gd name="T23" fmla="*/ 163 h 335"/>
                  <a:gd name="T24" fmla="*/ 214 w 276"/>
                  <a:gd name="T25" fmla="*/ 176 h 335"/>
                  <a:gd name="T26" fmla="*/ 234 w 276"/>
                  <a:gd name="T27" fmla="*/ 193 h 335"/>
                  <a:gd name="T28" fmla="*/ 242 w 276"/>
                  <a:gd name="T29" fmla="*/ 218 h 335"/>
                  <a:gd name="T30" fmla="*/ 259 w 276"/>
                  <a:gd name="T31" fmla="*/ 229 h 335"/>
                  <a:gd name="T32" fmla="*/ 272 w 276"/>
                  <a:gd name="T33" fmla="*/ 244 h 335"/>
                  <a:gd name="T34" fmla="*/ 270 w 276"/>
                  <a:gd name="T35" fmla="*/ 263 h 335"/>
                  <a:gd name="T36" fmla="*/ 270 w 276"/>
                  <a:gd name="T37" fmla="*/ 284 h 335"/>
                  <a:gd name="T38" fmla="*/ 268 w 276"/>
                  <a:gd name="T39" fmla="*/ 302 h 335"/>
                  <a:gd name="T40" fmla="*/ 265 w 276"/>
                  <a:gd name="T41" fmla="*/ 322 h 335"/>
                  <a:gd name="T42" fmla="*/ 254 w 276"/>
                  <a:gd name="T43" fmla="*/ 317 h 335"/>
                  <a:gd name="T44" fmla="*/ 238 w 276"/>
                  <a:gd name="T45" fmla="*/ 317 h 335"/>
                  <a:gd name="T46" fmla="*/ 221 w 276"/>
                  <a:gd name="T47" fmla="*/ 308 h 335"/>
                  <a:gd name="T48" fmla="*/ 194 w 276"/>
                  <a:gd name="T49" fmla="*/ 286 h 335"/>
                  <a:gd name="T50" fmla="*/ 176 w 276"/>
                  <a:gd name="T51" fmla="*/ 261 h 335"/>
                  <a:gd name="T52" fmla="*/ 159 w 276"/>
                  <a:gd name="T53" fmla="*/ 241 h 335"/>
                  <a:gd name="T54" fmla="*/ 147 w 276"/>
                  <a:gd name="T55" fmla="*/ 215 h 335"/>
                  <a:gd name="T56" fmla="*/ 135 w 276"/>
                  <a:gd name="T57" fmla="*/ 191 h 335"/>
                  <a:gd name="T58" fmla="*/ 123 w 276"/>
                  <a:gd name="T59" fmla="*/ 173 h 335"/>
                  <a:gd name="T60" fmla="*/ 103 w 276"/>
                  <a:gd name="T61" fmla="*/ 150 h 335"/>
                  <a:gd name="T62" fmla="*/ 95 w 276"/>
                  <a:gd name="T63" fmla="*/ 121 h 335"/>
                  <a:gd name="T64" fmla="*/ 81 w 276"/>
                  <a:gd name="T65" fmla="*/ 104 h 335"/>
                  <a:gd name="T66" fmla="*/ 64 w 276"/>
                  <a:gd name="T67" fmla="*/ 81 h 335"/>
                  <a:gd name="T68" fmla="*/ 51 w 276"/>
                  <a:gd name="T69" fmla="*/ 65 h 335"/>
                  <a:gd name="T70" fmla="*/ 33 w 276"/>
                  <a:gd name="T71" fmla="*/ 51 h 335"/>
                  <a:gd name="T72" fmla="*/ 8 w 276"/>
                  <a:gd name="T73" fmla="*/ 25 h 335"/>
                  <a:gd name="T74" fmla="*/ 5 w 276"/>
                  <a:gd name="T75" fmla="*/ 2 h 3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76" h="335">
                    <a:moveTo>
                      <a:pt x="5" y="2"/>
                    </a:moveTo>
                    <a:cubicBezTo>
                      <a:pt x="12" y="4"/>
                      <a:pt x="12" y="1"/>
                      <a:pt x="18" y="7"/>
                    </a:cubicBezTo>
                    <a:cubicBezTo>
                      <a:pt x="24" y="13"/>
                      <a:pt x="13" y="14"/>
                      <a:pt x="28" y="15"/>
                    </a:cubicBezTo>
                    <a:cubicBezTo>
                      <a:pt x="43" y="15"/>
                      <a:pt x="45" y="14"/>
                      <a:pt x="49" y="15"/>
                    </a:cubicBezTo>
                    <a:cubicBezTo>
                      <a:pt x="54" y="15"/>
                      <a:pt x="61" y="7"/>
                      <a:pt x="64" y="15"/>
                    </a:cubicBezTo>
                    <a:cubicBezTo>
                      <a:pt x="67" y="23"/>
                      <a:pt x="79" y="23"/>
                      <a:pt x="79" y="30"/>
                    </a:cubicBezTo>
                    <a:cubicBezTo>
                      <a:pt x="79" y="37"/>
                      <a:pt x="76" y="37"/>
                      <a:pt x="82" y="43"/>
                    </a:cubicBezTo>
                    <a:cubicBezTo>
                      <a:pt x="89" y="49"/>
                      <a:pt x="91" y="49"/>
                      <a:pt x="94" y="52"/>
                    </a:cubicBezTo>
                    <a:cubicBezTo>
                      <a:pt x="97" y="56"/>
                      <a:pt x="99" y="57"/>
                      <a:pt x="103" y="61"/>
                    </a:cubicBezTo>
                    <a:cubicBezTo>
                      <a:pt x="108" y="64"/>
                      <a:pt x="108" y="61"/>
                      <a:pt x="114" y="68"/>
                    </a:cubicBezTo>
                    <a:cubicBezTo>
                      <a:pt x="119" y="74"/>
                      <a:pt x="123" y="76"/>
                      <a:pt x="124" y="79"/>
                    </a:cubicBezTo>
                    <a:cubicBezTo>
                      <a:pt x="125" y="81"/>
                      <a:pt x="124" y="83"/>
                      <a:pt x="127" y="86"/>
                    </a:cubicBezTo>
                    <a:cubicBezTo>
                      <a:pt x="130" y="89"/>
                      <a:pt x="134" y="96"/>
                      <a:pt x="139" y="100"/>
                    </a:cubicBezTo>
                    <a:cubicBezTo>
                      <a:pt x="144" y="103"/>
                      <a:pt x="146" y="105"/>
                      <a:pt x="146" y="101"/>
                    </a:cubicBezTo>
                    <a:cubicBezTo>
                      <a:pt x="147" y="97"/>
                      <a:pt x="152" y="97"/>
                      <a:pt x="155" y="99"/>
                    </a:cubicBezTo>
                    <a:cubicBezTo>
                      <a:pt x="159" y="101"/>
                      <a:pt x="155" y="108"/>
                      <a:pt x="161" y="106"/>
                    </a:cubicBezTo>
                    <a:cubicBezTo>
                      <a:pt x="166" y="104"/>
                      <a:pt x="172" y="106"/>
                      <a:pt x="172" y="109"/>
                    </a:cubicBezTo>
                    <a:cubicBezTo>
                      <a:pt x="173" y="112"/>
                      <a:pt x="165" y="115"/>
                      <a:pt x="172" y="117"/>
                    </a:cubicBezTo>
                    <a:cubicBezTo>
                      <a:pt x="180" y="120"/>
                      <a:pt x="185" y="117"/>
                      <a:pt x="186" y="121"/>
                    </a:cubicBezTo>
                    <a:cubicBezTo>
                      <a:pt x="187" y="125"/>
                      <a:pt x="190" y="128"/>
                      <a:pt x="192" y="133"/>
                    </a:cubicBezTo>
                    <a:cubicBezTo>
                      <a:pt x="194" y="138"/>
                      <a:pt x="194" y="141"/>
                      <a:pt x="200" y="143"/>
                    </a:cubicBezTo>
                    <a:cubicBezTo>
                      <a:pt x="205" y="145"/>
                      <a:pt x="204" y="152"/>
                      <a:pt x="207" y="149"/>
                    </a:cubicBezTo>
                    <a:cubicBezTo>
                      <a:pt x="210" y="146"/>
                      <a:pt x="219" y="150"/>
                      <a:pt x="220" y="154"/>
                    </a:cubicBezTo>
                    <a:cubicBezTo>
                      <a:pt x="221" y="157"/>
                      <a:pt x="219" y="158"/>
                      <a:pt x="216" y="163"/>
                    </a:cubicBezTo>
                    <a:cubicBezTo>
                      <a:pt x="213" y="167"/>
                      <a:pt x="212" y="166"/>
                      <a:pt x="214" y="169"/>
                    </a:cubicBezTo>
                    <a:cubicBezTo>
                      <a:pt x="217" y="171"/>
                      <a:pt x="216" y="174"/>
                      <a:pt x="214" y="176"/>
                    </a:cubicBezTo>
                    <a:cubicBezTo>
                      <a:pt x="211" y="178"/>
                      <a:pt x="206" y="179"/>
                      <a:pt x="212" y="183"/>
                    </a:cubicBezTo>
                    <a:cubicBezTo>
                      <a:pt x="218" y="188"/>
                      <a:pt x="232" y="188"/>
                      <a:pt x="234" y="193"/>
                    </a:cubicBezTo>
                    <a:cubicBezTo>
                      <a:pt x="235" y="198"/>
                      <a:pt x="241" y="201"/>
                      <a:pt x="241" y="207"/>
                    </a:cubicBezTo>
                    <a:cubicBezTo>
                      <a:pt x="241" y="214"/>
                      <a:pt x="237" y="215"/>
                      <a:pt x="242" y="218"/>
                    </a:cubicBezTo>
                    <a:cubicBezTo>
                      <a:pt x="247" y="222"/>
                      <a:pt x="245" y="223"/>
                      <a:pt x="248" y="225"/>
                    </a:cubicBezTo>
                    <a:cubicBezTo>
                      <a:pt x="252" y="227"/>
                      <a:pt x="254" y="227"/>
                      <a:pt x="259" y="229"/>
                    </a:cubicBezTo>
                    <a:cubicBezTo>
                      <a:pt x="265" y="231"/>
                      <a:pt x="266" y="230"/>
                      <a:pt x="268" y="235"/>
                    </a:cubicBezTo>
                    <a:cubicBezTo>
                      <a:pt x="270" y="240"/>
                      <a:pt x="268" y="238"/>
                      <a:pt x="272" y="244"/>
                    </a:cubicBezTo>
                    <a:cubicBezTo>
                      <a:pt x="276" y="250"/>
                      <a:pt x="276" y="250"/>
                      <a:pt x="274" y="254"/>
                    </a:cubicBezTo>
                    <a:cubicBezTo>
                      <a:pt x="271" y="258"/>
                      <a:pt x="268" y="260"/>
                      <a:pt x="270" y="263"/>
                    </a:cubicBezTo>
                    <a:cubicBezTo>
                      <a:pt x="272" y="267"/>
                      <a:pt x="273" y="267"/>
                      <a:pt x="272" y="273"/>
                    </a:cubicBezTo>
                    <a:cubicBezTo>
                      <a:pt x="270" y="279"/>
                      <a:pt x="268" y="279"/>
                      <a:pt x="270" y="284"/>
                    </a:cubicBezTo>
                    <a:cubicBezTo>
                      <a:pt x="272" y="288"/>
                      <a:pt x="272" y="290"/>
                      <a:pt x="271" y="293"/>
                    </a:cubicBezTo>
                    <a:cubicBezTo>
                      <a:pt x="270" y="296"/>
                      <a:pt x="268" y="297"/>
                      <a:pt x="268" y="302"/>
                    </a:cubicBezTo>
                    <a:cubicBezTo>
                      <a:pt x="268" y="306"/>
                      <a:pt x="269" y="304"/>
                      <a:pt x="268" y="310"/>
                    </a:cubicBezTo>
                    <a:cubicBezTo>
                      <a:pt x="268" y="317"/>
                      <a:pt x="266" y="321"/>
                      <a:pt x="265" y="322"/>
                    </a:cubicBezTo>
                    <a:cubicBezTo>
                      <a:pt x="265" y="323"/>
                      <a:pt x="261" y="328"/>
                      <a:pt x="258" y="322"/>
                    </a:cubicBezTo>
                    <a:cubicBezTo>
                      <a:pt x="256" y="316"/>
                      <a:pt x="255" y="311"/>
                      <a:pt x="254" y="317"/>
                    </a:cubicBezTo>
                    <a:cubicBezTo>
                      <a:pt x="253" y="322"/>
                      <a:pt x="252" y="325"/>
                      <a:pt x="249" y="324"/>
                    </a:cubicBezTo>
                    <a:cubicBezTo>
                      <a:pt x="246" y="322"/>
                      <a:pt x="237" y="312"/>
                      <a:pt x="238" y="317"/>
                    </a:cubicBezTo>
                    <a:cubicBezTo>
                      <a:pt x="239" y="323"/>
                      <a:pt x="244" y="335"/>
                      <a:pt x="236" y="326"/>
                    </a:cubicBezTo>
                    <a:cubicBezTo>
                      <a:pt x="227" y="316"/>
                      <a:pt x="224" y="311"/>
                      <a:pt x="221" y="308"/>
                    </a:cubicBezTo>
                    <a:cubicBezTo>
                      <a:pt x="218" y="304"/>
                      <a:pt x="220" y="302"/>
                      <a:pt x="212" y="299"/>
                    </a:cubicBezTo>
                    <a:cubicBezTo>
                      <a:pt x="204" y="296"/>
                      <a:pt x="195" y="286"/>
                      <a:pt x="194" y="286"/>
                    </a:cubicBezTo>
                    <a:cubicBezTo>
                      <a:pt x="193" y="285"/>
                      <a:pt x="186" y="277"/>
                      <a:pt x="183" y="272"/>
                    </a:cubicBezTo>
                    <a:cubicBezTo>
                      <a:pt x="180" y="268"/>
                      <a:pt x="181" y="265"/>
                      <a:pt x="176" y="261"/>
                    </a:cubicBezTo>
                    <a:cubicBezTo>
                      <a:pt x="171" y="256"/>
                      <a:pt x="166" y="256"/>
                      <a:pt x="164" y="251"/>
                    </a:cubicBezTo>
                    <a:cubicBezTo>
                      <a:pt x="162" y="246"/>
                      <a:pt x="163" y="244"/>
                      <a:pt x="159" y="241"/>
                    </a:cubicBezTo>
                    <a:cubicBezTo>
                      <a:pt x="156" y="237"/>
                      <a:pt x="152" y="233"/>
                      <a:pt x="149" y="230"/>
                    </a:cubicBezTo>
                    <a:cubicBezTo>
                      <a:pt x="147" y="227"/>
                      <a:pt x="148" y="221"/>
                      <a:pt x="147" y="215"/>
                    </a:cubicBezTo>
                    <a:cubicBezTo>
                      <a:pt x="147" y="208"/>
                      <a:pt x="142" y="204"/>
                      <a:pt x="139" y="199"/>
                    </a:cubicBezTo>
                    <a:cubicBezTo>
                      <a:pt x="136" y="195"/>
                      <a:pt x="134" y="195"/>
                      <a:pt x="135" y="191"/>
                    </a:cubicBezTo>
                    <a:cubicBezTo>
                      <a:pt x="135" y="187"/>
                      <a:pt x="136" y="187"/>
                      <a:pt x="132" y="182"/>
                    </a:cubicBezTo>
                    <a:cubicBezTo>
                      <a:pt x="127" y="178"/>
                      <a:pt x="129" y="176"/>
                      <a:pt x="123" y="173"/>
                    </a:cubicBezTo>
                    <a:cubicBezTo>
                      <a:pt x="118" y="169"/>
                      <a:pt x="119" y="160"/>
                      <a:pt x="115" y="158"/>
                    </a:cubicBezTo>
                    <a:cubicBezTo>
                      <a:pt x="110" y="156"/>
                      <a:pt x="104" y="153"/>
                      <a:pt x="103" y="150"/>
                    </a:cubicBezTo>
                    <a:cubicBezTo>
                      <a:pt x="103" y="148"/>
                      <a:pt x="104" y="139"/>
                      <a:pt x="101" y="135"/>
                    </a:cubicBezTo>
                    <a:cubicBezTo>
                      <a:pt x="98" y="130"/>
                      <a:pt x="95" y="125"/>
                      <a:pt x="95" y="121"/>
                    </a:cubicBezTo>
                    <a:cubicBezTo>
                      <a:pt x="95" y="117"/>
                      <a:pt x="94" y="113"/>
                      <a:pt x="92" y="111"/>
                    </a:cubicBezTo>
                    <a:cubicBezTo>
                      <a:pt x="89" y="109"/>
                      <a:pt x="88" y="108"/>
                      <a:pt x="81" y="104"/>
                    </a:cubicBezTo>
                    <a:cubicBezTo>
                      <a:pt x="74" y="100"/>
                      <a:pt x="65" y="95"/>
                      <a:pt x="64" y="92"/>
                    </a:cubicBezTo>
                    <a:cubicBezTo>
                      <a:pt x="64" y="88"/>
                      <a:pt x="67" y="83"/>
                      <a:pt x="64" y="81"/>
                    </a:cubicBezTo>
                    <a:cubicBezTo>
                      <a:pt x="62" y="79"/>
                      <a:pt x="60" y="79"/>
                      <a:pt x="58" y="75"/>
                    </a:cubicBezTo>
                    <a:cubicBezTo>
                      <a:pt x="55" y="71"/>
                      <a:pt x="55" y="70"/>
                      <a:pt x="51" y="65"/>
                    </a:cubicBezTo>
                    <a:cubicBezTo>
                      <a:pt x="47" y="60"/>
                      <a:pt x="48" y="56"/>
                      <a:pt x="44" y="55"/>
                    </a:cubicBezTo>
                    <a:cubicBezTo>
                      <a:pt x="40" y="54"/>
                      <a:pt x="38" y="57"/>
                      <a:pt x="33" y="51"/>
                    </a:cubicBezTo>
                    <a:cubicBezTo>
                      <a:pt x="27" y="46"/>
                      <a:pt x="24" y="42"/>
                      <a:pt x="21" y="39"/>
                    </a:cubicBezTo>
                    <a:cubicBezTo>
                      <a:pt x="19" y="36"/>
                      <a:pt x="9" y="27"/>
                      <a:pt x="8" y="25"/>
                    </a:cubicBezTo>
                    <a:cubicBezTo>
                      <a:pt x="7" y="22"/>
                      <a:pt x="1" y="15"/>
                      <a:pt x="1" y="11"/>
                    </a:cubicBezTo>
                    <a:cubicBezTo>
                      <a:pt x="1" y="7"/>
                      <a:pt x="0" y="0"/>
                      <a:pt x="5" y="2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" name="Freeform 810"/>
              <p:cNvSpPr>
                <a:spLocks/>
              </p:cNvSpPr>
              <p:nvPr/>
            </p:nvSpPr>
            <p:spPr bwMode="auto">
              <a:xfrm>
                <a:off x="4318" y="2017"/>
                <a:ext cx="99" cy="125"/>
              </a:xfrm>
              <a:custGeom>
                <a:avLst/>
                <a:gdLst>
                  <a:gd name="T0" fmla="*/ 4 w 165"/>
                  <a:gd name="T1" fmla="*/ 147 h 208"/>
                  <a:gd name="T2" fmla="*/ 19 w 165"/>
                  <a:gd name="T3" fmla="*/ 150 h 208"/>
                  <a:gd name="T4" fmla="*/ 18 w 165"/>
                  <a:gd name="T5" fmla="*/ 183 h 208"/>
                  <a:gd name="T6" fmla="*/ 13 w 165"/>
                  <a:gd name="T7" fmla="*/ 199 h 208"/>
                  <a:gd name="T8" fmla="*/ 29 w 165"/>
                  <a:gd name="T9" fmla="*/ 206 h 208"/>
                  <a:gd name="T10" fmla="*/ 38 w 165"/>
                  <a:gd name="T11" fmla="*/ 197 h 208"/>
                  <a:gd name="T12" fmla="*/ 39 w 165"/>
                  <a:gd name="T13" fmla="*/ 181 h 208"/>
                  <a:gd name="T14" fmla="*/ 41 w 165"/>
                  <a:gd name="T15" fmla="*/ 152 h 208"/>
                  <a:gd name="T16" fmla="*/ 41 w 165"/>
                  <a:gd name="T17" fmla="*/ 128 h 208"/>
                  <a:gd name="T18" fmla="*/ 56 w 165"/>
                  <a:gd name="T19" fmla="*/ 128 h 208"/>
                  <a:gd name="T20" fmla="*/ 60 w 165"/>
                  <a:gd name="T21" fmla="*/ 155 h 208"/>
                  <a:gd name="T22" fmla="*/ 69 w 165"/>
                  <a:gd name="T23" fmla="*/ 179 h 208"/>
                  <a:gd name="T24" fmla="*/ 96 w 165"/>
                  <a:gd name="T25" fmla="*/ 173 h 208"/>
                  <a:gd name="T26" fmla="*/ 87 w 165"/>
                  <a:gd name="T27" fmla="*/ 189 h 208"/>
                  <a:gd name="T28" fmla="*/ 97 w 165"/>
                  <a:gd name="T29" fmla="*/ 206 h 208"/>
                  <a:gd name="T30" fmla="*/ 108 w 165"/>
                  <a:gd name="T31" fmla="*/ 193 h 208"/>
                  <a:gd name="T32" fmla="*/ 110 w 165"/>
                  <a:gd name="T33" fmla="*/ 175 h 208"/>
                  <a:gd name="T34" fmla="*/ 102 w 165"/>
                  <a:gd name="T35" fmla="*/ 159 h 208"/>
                  <a:gd name="T36" fmla="*/ 92 w 165"/>
                  <a:gd name="T37" fmla="*/ 141 h 208"/>
                  <a:gd name="T38" fmla="*/ 77 w 165"/>
                  <a:gd name="T39" fmla="*/ 112 h 208"/>
                  <a:gd name="T40" fmla="*/ 80 w 165"/>
                  <a:gd name="T41" fmla="*/ 98 h 208"/>
                  <a:gd name="T42" fmla="*/ 101 w 165"/>
                  <a:gd name="T43" fmla="*/ 79 h 208"/>
                  <a:gd name="T44" fmla="*/ 114 w 165"/>
                  <a:gd name="T45" fmla="*/ 77 h 208"/>
                  <a:gd name="T46" fmla="*/ 114 w 165"/>
                  <a:gd name="T47" fmla="*/ 63 h 208"/>
                  <a:gd name="T48" fmla="*/ 93 w 165"/>
                  <a:gd name="T49" fmla="*/ 69 h 208"/>
                  <a:gd name="T50" fmla="*/ 78 w 165"/>
                  <a:gd name="T51" fmla="*/ 73 h 208"/>
                  <a:gd name="T52" fmla="*/ 61 w 165"/>
                  <a:gd name="T53" fmla="*/ 83 h 208"/>
                  <a:gd name="T54" fmla="*/ 48 w 165"/>
                  <a:gd name="T55" fmla="*/ 79 h 208"/>
                  <a:gd name="T56" fmla="*/ 34 w 165"/>
                  <a:gd name="T57" fmla="*/ 54 h 208"/>
                  <a:gd name="T58" fmla="*/ 46 w 165"/>
                  <a:gd name="T59" fmla="*/ 35 h 208"/>
                  <a:gd name="T60" fmla="*/ 70 w 165"/>
                  <a:gd name="T61" fmla="*/ 35 h 208"/>
                  <a:gd name="T62" fmla="*/ 96 w 165"/>
                  <a:gd name="T63" fmla="*/ 34 h 208"/>
                  <a:gd name="T64" fmla="*/ 131 w 165"/>
                  <a:gd name="T65" fmla="*/ 41 h 208"/>
                  <a:gd name="T66" fmla="*/ 152 w 165"/>
                  <a:gd name="T67" fmla="*/ 25 h 208"/>
                  <a:gd name="T68" fmla="*/ 164 w 165"/>
                  <a:gd name="T69" fmla="*/ 5 h 208"/>
                  <a:gd name="T70" fmla="*/ 149 w 165"/>
                  <a:gd name="T71" fmla="*/ 9 h 208"/>
                  <a:gd name="T72" fmla="*/ 113 w 165"/>
                  <a:gd name="T73" fmla="*/ 24 h 208"/>
                  <a:gd name="T74" fmla="*/ 87 w 165"/>
                  <a:gd name="T75" fmla="*/ 18 h 208"/>
                  <a:gd name="T76" fmla="*/ 60 w 165"/>
                  <a:gd name="T77" fmla="*/ 11 h 208"/>
                  <a:gd name="T78" fmla="*/ 49 w 165"/>
                  <a:gd name="T79" fmla="*/ 22 h 208"/>
                  <a:gd name="T80" fmla="*/ 34 w 165"/>
                  <a:gd name="T81" fmla="*/ 29 h 208"/>
                  <a:gd name="T82" fmla="*/ 25 w 165"/>
                  <a:gd name="T83" fmla="*/ 52 h 208"/>
                  <a:gd name="T84" fmla="*/ 24 w 165"/>
                  <a:gd name="T85" fmla="*/ 71 h 208"/>
                  <a:gd name="T86" fmla="*/ 16 w 165"/>
                  <a:gd name="T87" fmla="*/ 97 h 208"/>
                  <a:gd name="T88" fmla="*/ 4 w 165"/>
                  <a:gd name="T89" fmla="*/ 12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65" h="208">
                    <a:moveTo>
                      <a:pt x="2" y="133"/>
                    </a:moveTo>
                    <a:cubicBezTo>
                      <a:pt x="2" y="138"/>
                      <a:pt x="2" y="147"/>
                      <a:pt x="4" y="147"/>
                    </a:cubicBezTo>
                    <a:cubicBezTo>
                      <a:pt x="7" y="147"/>
                      <a:pt x="10" y="146"/>
                      <a:pt x="13" y="145"/>
                    </a:cubicBezTo>
                    <a:cubicBezTo>
                      <a:pt x="16" y="145"/>
                      <a:pt x="19" y="143"/>
                      <a:pt x="19" y="150"/>
                    </a:cubicBezTo>
                    <a:cubicBezTo>
                      <a:pt x="19" y="156"/>
                      <a:pt x="22" y="163"/>
                      <a:pt x="21" y="170"/>
                    </a:cubicBezTo>
                    <a:cubicBezTo>
                      <a:pt x="21" y="177"/>
                      <a:pt x="19" y="181"/>
                      <a:pt x="18" y="183"/>
                    </a:cubicBezTo>
                    <a:cubicBezTo>
                      <a:pt x="18" y="186"/>
                      <a:pt x="18" y="186"/>
                      <a:pt x="16" y="190"/>
                    </a:cubicBezTo>
                    <a:cubicBezTo>
                      <a:pt x="14" y="194"/>
                      <a:pt x="11" y="194"/>
                      <a:pt x="13" y="199"/>
                    </a:cubicBezTo>
                    <a:cubicBezTo>
                      <a:pt x="15" y="204"/>
                      <a:pt x="14" y="207"/>
                      <a:pt x="19" y="207"/>
                    </a:cubicBezTo>
                    <a:cubicBezTo>
                      <a:pt x="24" y="208"/>
                      <a:pt x="26" y="208"/>
                      <a:pt x="29" y="206"/>
                    </a:cubicBezTo>
                    <a:cubicBezTo>
                      <a:pt x="31" y="205"/>
                      <a:pt x="37" y="204"/>
                      <a:pt x="38" y="203"/>
                    </a:cubicBezTo>
                    <a:cubicBezTo>
                      <a:pt x="39" y="202"/>
                      <a:pt x="40" y="201"/>
                      <a:pt x="38" y="197"/>
                    </a:cubicBezTo>
                    <a:cubicBezTo>
                      <a:pt x="36" y="193"/>
                      <a:pt x="34" y="193"/>
                      <a:pt x="36" y="189"/>
                    </a:cubicBezTo>
                    <a:cubicBezTo>
                      <a:pt x="38" y="185"/>
                      <a:pt x="37" y="184"/>
                      <a:pt x="39" y="181"/>
                    </a:cubicBezTo>
                    <a:cubicBezTo>
                      <a:pt x="41" y="179"/>
                      <a:pt x="41" y="172"/>
                      <a:pt x="41" y="170"/>
                    </a:cubicBezTo>
                    <a:cubicBezTo>
                      <a:pt x="41" y="168"/>
                      <a:pt x="40" y="158"/>
                      <a:pt x="41" y="152"/>
                    </a:cubicBezTo>
                    <a:cubicBezTo>
                      <a:pt x="41" y="146"/>
                      <a:pt x="42" y="142"/>
                      <a:pt x="41" y="139"/>
                    </a:cubicBezTo>
                    <a:cubicBezTo>
                      <a:pt x="39" y="135"/>
                      <a:pt x="37" y="131"/>
                      <a:pt x="41" y="128"/>
                    </a:cubicBezTo>
                    <a:cubicBezTo>
                      <a:pt x="44" y="126"/>
                      <a:pt x="44" y="124"/>
                      <a:pt x="50" y="123"/>
                    </a:cubicBezTo>
                    <a:cubicBezTo>
                      <a:pt x="56" y="122"/>
                      <a:pt x="56" y="125"/>
                      <a:pt x="56" y="128"/>
                    </a:cubicBezTo>
                    <a:cubicBezTo>
                      <a:pt x="57" y="131"/>
                      <a:pt x="58" y="139"/>
                      <a:pt x="56" y="143"/>
                    </a:cubicBezTo>
                    <a:cubicBezTo>
                      <a:pt x="55" y="146"/>
                      <a:pt x="58" y="154"/>
                      <a:pt x="60" y="155"/>
                    </a:cubicBezTo>
                    <a:cubicBezTo>
                      <a:pt x="61" y="157"/>
                      <a:pt x="70" y="163"/>
                      <a:pt x="69" y="165"/>
                    </a:cubicBezTo>
                    <a:cubicBezTo>
                      <a:pt x="68" y="168"/>
                      <a:pt x="65" y="174"/>
                      <a:pt x="69" y="179"/>
                    </a:cubicBezTo>
                    <a:cubicBezTo>
                      <a:pt x="73" y="184"/>
                      <a:pt x="78" y="193"/>
                      <a:pt x="79" y="186"/>
                    </a:cubicBezTo>
                    <a:cubicBezTo>
                      <a:pt x="81" y="180"/>
                      <a:pt x="95" y="172"/>
                      <a:pt x="96" y="173"/>
                    </a:cubicBezTo>
                    <a:cubicBezTo>
                      <a:pt x="98" y="174"/>
                      <a:pt x="102" y="179"/>
                      <a:pt x="98" y="180"/>
                    </a:cubicBezTo>
                    <a:cubicBezTo>
                      <a:pt x="95" y="181"/>
                      <a:pt x="87" y="185"/>
                      <a:pt x="87" y="189"/>
                    </a:cubicBezTo>
                    <a:cubicBezTo>
                      <a:pt x="87" y="192"/>
                      <a:pt x="86" y="198"/>
                      <a:pt x="88" y="199"/>
                    </a:cubicBezTo>
                    <a:cubicBezTo>
                      <a:pt x="91" y="200"/>
                      <a:pt x="94" y="205"/>
                      <a:pt x="97" y="206"/>
                    </a:cubicBezTo>
                    <a:cubicBezTo>
                      <a:pt x="100" y="208"/>
                      <a:pt x="106" y="202"/>
                      <a:pt x="107" y="199"/>
                    </a:cubicBezTo>
                    <a:cubicBezTo>
                      <a:pt x="109" y="197"/>
                      <a:pt x="110" y="195"/>
                      <a:pt x="108" y="193"/>
                    </a:cubicBezTo>
                    <a:cubicBezTo>
                      <a:pt x="106" y="191"/>
                      <a:pt x="103" y="186"/>
                      <a:pt x="106" y="184"/>
                    </a:cubicBezTo>
                    <a:cubicBezTo>
                      <a:pt x="109" y="182"/>
                      <a:pt x="111" y="177"/>
                      <a:pt x="110" y="175"/>
                    </a:cubicBezTo>
                    <a:cubicBezTo>
                      <a:pt x="108" y="173"/>
                      <a:pt x="103" y="169"/>
                      <a:pt x="104" y="166"/>
                    </a:cubicBezTo>
                    <a:cubicBezTo>
                      <a:pt x="105" y="164"/>
                      <a:pt x="106" y="159"/>
                      <a:pt x="102" y="159"/>
                    </a:cubicBezTo>
                    <a:cubicBezTo>
                      <a:pt x="97" y="159"/>
                      <a:pt x="95" y="155"/>
                      <a:pt x="93" y="153"/>
                    </a:cubicBezTo>
                    <a:cubicBezTo>
                      <a:pt x="90" y="150"/>
                      <a:pt x="92" y="147"/>
                      <a:pt x="92" y="141"/>
                    </a:cubicBezTo>
                    <a:cubicBezTo>
                      <a:pt x="92" y="134"/>
                      <a:pt x="94" y="136"/>
                      <a:pt x="88" y="129"/>
                    </a:cubicBezTo>
                    <a:cubicBezTo>
                      <a:pt x="83" y="122"/>
                      <a:pt x="81" y="118"/>
                      <a:pt x="77" y="112"/>
                    </a:cubicBezTo>
                    <a:cubicBezTo>
                      <a:pt x="73" y="107"/>
                      <a:pt x="62" y="100"/>
                      <a:pt x="69" y="101"/>
                    </a:cubicBezTo>
                    <a:cubicBezTo>
                      <a:pt x="76" y="102"/>
                      <a:pt x="79" y="100"/>
                      <a:pt x="80" y="98"/>
                    </a:cubicBezTo>
                    <a:cubicBezTo>
                      <a:pt x="82" y="96"/>
                      <a:pt x="89" y="95"/>
                      <a:pt x="93" y="90"/>
                    </a:cubicBezTo>
                    <a:cubicBezTo>
                      <a:pt x="97" y="84"/>
                      <a:pt x="96" y="82"/>
                      <a:pt x="101" y="79"/>
                    </a:cubicBezTo>
                    <a:cubicBezTo>
                      <a:pt x="105" y="75"/>
                      <a:pt x="108" y="70"/>
                      <a:pt x="109" y="72"/>
                    </a:cubicBezTo>
                    <a:cubicBezTo>
                      <a:pt x="109" y="74"/>
                      <a:pt x="111" y="78"/>
                      <a:pt x="114" y="77"/>
                    </a:cubicBezTo>
                    <a:cubicBezTo>
                      <a:pt x="118" y="75"/>
                      <a:pt x="120" y="71"/>
                      <a:pt x="120" y="69"/>
                    </a:cubicBezTo>
                    <a:cubicBezTo>
                      <a:pt x="121" y="67"/>
                      <a:pt x="121" y="63"/>
                      <a:pt x="114" y="63"/>
                    </a:cubicBezTo>
                    <a:cubicBezTo>
                      <a:pt x="107" y="63"/>
                      <a:pt x="106" y="59"/>
                      <a:pt x="102" y="64"/>
                    </a:cubicBezTo>
                    <a:cubicBezTo>
                      <a:pt x="98" y="69"/>
                      <a:pt x="98" y="68"/>
                      <a:pt x="93" y="69"/>
                    </a:cubicBezTo>
                    <a:cubicBezTo>
                      <a:pt x="89" y="71"/>
                      <a:pt x="89" y="71"/>
                      <a:pt x="85" y="73"/>
                    </a:cubicBezTo>
                    <a:cubicBezTo>
                      <a:pt x="81" y="74"/>
                      <a:pt x="80" y="76"/>
                      <a:pt x="78" y="73"/>
                    </a:cubicBezTo>
                    <a:cubicBezTo>
                      <a:pt x="75" y="70"/>
                      <a:pt x="71" y="72"/>
                      <a:pt x="69" y="74"/>
                    </a:cubicBezTo>
                    <a:cubicBezTo>
                      <a:pt x="67" y="76"/>
                      <a:pt x="63" y="79"/>
                      <a:pt x="61" y="83"/>
                    </a:cubicBezTo>
                    <a:cubicBezTo>
                      <a:pt x="59" y="87"/>
                      <a:pt x="64" y="93"/>
                      <a:pt x="57" y="87"/>
                    </a:cubicBezTo>
                    <a:cubicBezTo>
                      <a:pt x="50" y="81"/>
                      <a:pt x="51" y="83"/>
                      <a:pt x="48" y="79"/>
                    </a:cubicBezTo>
                    <a:cubicBezTo>
                      <a:pt x="44" y="75"/>
                      <a:pt x="42" y="72"/>
                      <a:pt x="39" y="70"/>
                    </a:cubicBezTo>
                    <a:cubicBezTo>
                      <a:pt x="36" y="67"/>
                      <a:pt x="33" y="60"/>
                      <a:pt x="34" y="54"/>
                    </a:cubicBezTo>
                    <a:cubicBezTo>
                      <a:pt x="36" y="47"/>
                      <a:pt x="39" y="45"/>
                      <a:pt x="41" y="41"/>
                    </a:cubicBezTo>
                    <a:cubicBezTo>
                      <a:pt x="42" y="37"/>
                      <a:pt x="42" y="35"/>
                      <a:pt x="46" y="35"/>
                    </a:cubicBezTo>
                    <a:cubicBezTo>
                      <a:pt x="50" y="35"/>
                      <a:pt x="51" y="32"/>
                      <a:pt x="58" y="35"/>
                    </a:cubicBezTo>
                    <a:cubicBezTo>
                      <a:pt x="65" y="37"/>
                      <a:pt x="66" y="36"/>
                      <a:pt x="70" y="35"/>
                    </a:cubicBezTo>
                    <a:cubicBezTo>
                      <a:pt x="74" y="34"/>
                      <a:pt x="77" y="35"/>
                      <a:pt x="83" y="35"/>
                    </a:cubicBezTo>
                    <a:cubicBezTo>
                      <a:pt x="89" y="35"/>
                      <a:pt x="92" y="35"/>
                      <a:pt x="96" y="34"/>
                    </a:cubicBezTo>
                    <a:cubicBezTo>
                      <a:pt x="101" y="34"/>
                      <a:pt x="108" y="37"/>
                      <a:pt x="112" y="38"/>
                    </a:cubicBezTo>
                    <a:cubicBezTo>
                      <a:pt x="116" y="40"/>
                      <a:pt x="128" y="43"/>
                      <a:pt x="131" y="41"/>
                    </a:cubicBezTo>
                    <a:cubicBezTo>
                      <a:pt x="135" y="40"/>
                      <a:pt x="136" y="42"/>
                      <a:pt x="142" y="37"/>
                    </a:cubicBezTo>
                    <a:cubicBezTo>
                      <a:pt x="148" y="31"/>
                      <a:pt x="150" y="28"/>
                      <a:pt x="152" y="25"/>
                    </a:cubicBezTo>
                    <a:cubicBezTo>
                      <a:pt x="155" y="22"/>
                      <a:pt x="155" y="19"/>
                      <a:pt x="159" y="15"/>
                    </a:cubicBezTo>
                    <a:cubicBezTo>
                      <a:pt x="162" y="12"/>
                      <a:pt x="163" y="8"/>
                      <a:pt x="164" y="5"/>
                    </a:cubicBezTo>
                    <a:cubicBezTo>
                      <a:pt x="165" y="3"/>
                      <a:pt x="165" y="0"/>
                      <a:pt x="159" y="2"/>
                    </a:cubicBezTo>
                    <a:cubicBezTo>
                      <a:pt x="154" y="4"/>
                      <a:pt x="157" y="0"/>
                      <a:pt x="149" y="9"/>
                    </a:cubicBezTo>
                    <a:cubicBezTo>
                      <a:pt x="142" y="17"/>
                      <a:pt x="135" y="21"/>
                      <a:pt x="130" y="24"/>
                    </a:cubicBezTo>
                    <a:cubicBezTo>
                      <a:pt x="126" y="27"/>
                      <a:pt x="119" y="24"/>
                      <a:pt x="113" y="24"/>
                    </a:cubicBezTo>
                    <a:cubicBezTo>
                      <a:pt x="106" y="23"/>
                      <a:pt x="105" y="26"/>
                      <a:pt x="98" y="23"/>
                    </a:cubicBezTo>
                    <a:cubicBezTo>
                      <a:pt x="91" y="20"/>
                      <a:pt x="89" y="17"/>
                      <a:pt x="87" y="18"/>
                    </a:cubicBezTo>
                    <a:cubicBezTo>
                      <a:pt x="84" y="18"/>
                      <a:pt x="81" y="20"/>
                      <a:pt x="75" y="17"/>
                    </a:cubicBezTo>
                    <a:cubicBezTo>
                      <a:pt x="69" y="13"/>
                      <a:pt x="64" y="11"/>
                      <a:pt x="60" y="11"/>
                    </a:cubicBezTo>
                    <a:cubicBezTo>
                      <a:pt x="57" y="11"/>
                      <a:pt x="53" y="12"/>
                      <a:pt x="53" y="16"/>
                    </a:cubicBezTo>
                    <a:cubicBezTo>
                      <a:pt x="52" y="20"/>
                      <a:pt x="52" y="22"/>
                      <a:pt x="49" y="22"/>
                    </a:cubicBezTo>
                    <a:cubicBezTo>
                      <a:pt x="45" y="23"/>
                      <a:pt x="43" y="22"/>
                      <a:pt x="41" y="21"/>
                    </a:cubicBezTo>
                    <a:cubicBezTo>
                      <a:pt x="38" y="21"/>
                      <a:pt x="37" y="25"/>
                      <a:pt x="34" y="29"/>
                    </a:cubicBezTo>
                    <a:cubicBezTo>
                      <a:pt x="30" y="33"/>
                      <a:pt x="29" y="30"/>
                      <a:pt x="28" y="38"/>
                    </a:cubicBezTo>
                    <a:cubicBezTo>
                      <a:pt x="26" y="45"/>
                      <a:pt x="23" y="49"/>
                      <a:pt x="25" y="52"/>
                    </a:cubicBezTo>
                    <a:cubicBezTo>
                      <a:pt x="28" y="56"/>
                      <a:pt x="25" y="63"/>
                      <a:pt x="26" y="65"/>
                    </a:cubicBezTo>
                    <a:cubicBezTo>
                      <a:pt x="27" y="67"/>
                      <a:pt x="28" y="65"/>
                      <a:pt x="24" y="71"/>
                    </a:cubicBezTo>
                    <a:cubicBezTo>
                      <a:pt x="20" y="78"/>
                      <a:pt x="18" y="78"/>
                      <a:pt x="17" y="83"/>
                    </a:cubicBezTo>
                    <a:cubicBezTo>
                      <a:pt x="16" y="89"/>
                      <a:pt x="17" y="89"/>
                      <a:pt x="16" y="97"/>
                    </a:cubicBezTo>
                    <a:cubicBezTo>
                      <a:pt x="14" y="106"/>
                      <a:pt x="11" y="109"/>
                      <a:pt x="10" y="113"/>
                    </a:cubicBezTo>
                    <a:cubicBezTo>
                      <a:pt x="9" y="117"/>
                      <a:pt x="7" y="118"/>
                      <a:pt x="4" y="121"/>
                    </a:cubicBezTo>
                    <a:cubicBezTo>
                      <a:pt x="0" y="124"/>
                      <a:pt x="1" y="129"/>
                      <a:pt x="2" y="13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" name="Freeform 811"/>
              <p:cNvSpPr>
                <a:spLocks/>
              </p:cNvSpPr>
              <p:nvPr/>
            </p:nvSpPr>
            <p:spPr bwMode="auto">
              <a:xfrm>
                <a:off x="4114" y="2142"/>
                <a:ext cx="155" cy="54"/>
              </a:xfrm>
              <a:custGeom>
                <a:avLst/>
                <a:gdLst>
                  <a:gd name="T0" fmla="*/ 14 w 259"/>
                  <a:gd name="T1" fmla="*/ 19 h 89"/>
                  <a:gd name="T2" fmla="*/ 22 w 259"/>
                  <a:gd name="T3" fmla="*/ 3 h 89"/>
                  <a:gd name="T4" fmla="*/ 39 w 259"/>
                  <a:gd name="T5" fmla="*/ 10 h 89"/>
                  <a:gd name="T6" fmla="*/ 49 w 259"/>
                  <a:gd name="T7" fmla="*/ 8 h 89"/>
                  <a:gd name="T8" fmla="*/ 71 w 259"/>
                  <a:gd name="T9" fmla="*/ 15 h 89"/>
                  <a:gd name="T10" fmla="*/ 83 w 259"/>
                  <a:gd name="T11" fmla="*/ 24 h 89"/>
                  <a:gd name="T12" fmla="*/ 93 w 259"/>
                  <a:gd name="T13" fmla="*/ 32 h 89"/>
                  <a:gd name="T14" fmla="*/ 117 w 259"/>
                  <a:gd name="T15" fmla="*/ 33 h 89"/>
                  <a:gd name="T16" fmla="*/ 129 w 259"/>
                  <a:gd name="T17" fmla="*/ 33 h 89"/>
                  <a:gd name="T18" fmla="*/ 137 w 259"/>
                  <a:gd name="T19" fmla="*/ 19 h 89"/>
                  <a:gd name="T20" fmla="*/ 152 w 259"/>
                  <a:gd name="T21" fmla="*/ 30 h 89"/>
                  <a:gd name="T22" fmla="*/ 166 w 259"/>
                  <a:gd name="T23" fmla="*/ 32 h 89"/>
                  <a:gd name="T24" fmla="*/ 182 w 259"/>
                  <a:gd name="T25" fmla="*/ 34 h 89"/>
                  <a:gd name="T26" fmla="*/ 216 w 259"/>
                  <a:gd name="T27" fmla="*/ 35 h 89"/>
                  <a:gd name="T28" fmla="*/ 199 w 259"/>
                  <a:gd name="T29" fmla="*/ 42 h 89"/>
                  <a:gd name="T30" fmla="*/ 186 w 259"/>
                  <a:gd name="T31" fmla="*/ 48 h 89"/>
                  <a:gd name="T32" fmla="*/ 199 w 259"/>
                  <a:gd name="T33" fmla="*/ 56 h 89"/>
                  <a:gd name="T34" fmla="*/ 226 w 259"/>
                  <a:gd name="T35" fmla="*/ 56 h 89"/>
                  <a:gd name="T36" fmla="*/ 229 w 259"/>
                  <a:gd name="T37" fmla="*/ 69 h 89"/>
                  <a:gd name="T38" fmla="*/ 258 w 259"/>
                  <a:gd name="T39" fmla="*/ 74 h 89"/>
                  <a:gd name="T40" fmla="*/ 250 w 259"/>
                  <a:gd name="T41" fmla="*/ 82 h 89"/>
                  <a:gd name="T42" fmla="*/ 241 w 259"/>
                  <a:gd name="T43" fmla="*/ 85 h 89"/>
                  <a:gd name="T44" fmla="*/ 226 w 259"/>
                  <a:gd name="T45" fmla="*/ 77 h 89"/>
                  <a:gd name="T46" fmla="*/ 217 w 259"/>
                  <a:gd name="T47" fmla="*/ 79 h 89"/>
                  <a:gd name="T48" fmla="*/ 202 w 259"/>
                  <a:gd name="T49" fmla="*/ 76 h 89"/>
                  <a:gd name="T50" fmla="*/ 189 w 259"/>
                  <a:gd name="T51" fmla="*/ 73 h 89"/>
                  <a:gd name="T52" fmla="*/ 174 w 259"/>
                  <a:gd name="T53" fmla="*/ 76 h 89"/>
                  <a:gd name="T54" fmla="*/ 150 w 259"/>
                  <a:gd name="T55" fmla="*/ 70 h 89"/>
                  <a:gd name="T56" fmla="*/ 127 w 259"/>
                  <a:gd name="T57" fmla="*/ 66 h 89"/>
                  <a:gd name="T58" fmla="*/ 98 w 259"/>
                  <a:gd name="T59" fmla="*/ 56 h 89"/>
                  <a:gd name="T60" fmla="*/ 84 w 259"/>
                  <a:gd name="T61" fmla="*/ 58 h 89"/>
                  <a:gd name="T62" fmla="*/ 67 w 259"/>
                  <a:gd name="T63" fmla="*/ 57 h 89"/>
                  <a:gd name="T64" fmla="*/ 43 w 259"/>
                  <a:gd name="T65" fmla="*/ 51 h 89"/>
                  <a:gd name="T66" fmla="*/ 28 w 259"/>
                  <a:gd name="T67" fmla="*/ 44 h 89"/>
                  <a:gd name="T68" fmla="*/ 25 w 259"/>
                  <a:gd name="T69" fmla="*/ 34 h 89"/>
                  <a:gd name="T70" fmla="*/ 7 w 259"/>
                  <a:gd name="T71" fmla="*/ 29 h 89"/>
                  <a:gd name="T72" fmla="*/ 5 w 259"/>
                  <a:gd name="T73" fmla="*/ 24 h 89"/>
                  <a:gd name="T74" fmla="*/ 14 w 259"/>
                  <a:gd name="T75" fmla="*/ 1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59" h="89">
                    <a:moveTo>
                      <a:pt x="14" y="19"/>
                    </a:moveTo>
                    <a:cubicBezTo>
                      <a:pt x="19" y="8"/>
                      <a:pt x="18" y="0"/>
                      <a:pt x="22" y="3"/>
                    </a:cubicBezTo>
                    <a:cubicBezTo>
                      <a:pt x="26" y="6"/>
                      <a:pt x="33" y="12"/>
                      <a:pt x="39" y="10"/>
                    </a:cubicBezTo>
                    <a:cubicBezTo>
                      <a:pt x="44" y="9"/>
                      <a:pt x="40" y="6"/>
                      <a:pt x="49" y="8"/>
                    </a:cubicBezTo>
                    <a:cubicBezTo>
                      <a:pt x="57" y="11"/>
                      <a:pt x="65" y="11"/>
                      <a:pt x="71" y="15"/>
                    </a:cubicBezTo>
                    <a:cubicBezTo>
                      <a:pt x="76" y="20"/>
                      <a:pt x="81" y="19"/>
                      <a:pt x="83" y="24"/>
                    </a:cubicBezTo>
                    <a:cubicBezTo>
                      <a:pt x="85" y="29"/>
                      <a:pt x="80" y="30"/>
                      <a:pt x="93" y="32"/>
                    </a:cubicBezTo>
                    <a:cubicBezTo>
                      <a:pt x="106" y="33"/>
                      <a:pt x="106" y="33"/>
                      <a:pt x="117" y="33"/>
                    </a:cubicBezTo>
                    <a:cubicBezTo>
                      <a:pt x="127" y="33"/>
                      <a:pt x="125" y="38"/>
                      <a:pt x="129" y="33"/>
                    </a:cubicBezTo>
                    <a:cubicBezTo>
                      <a:pt x="132" y="28"/>
                      <a:pt x="134" y="16"/>
                      <a:pt x="137" y="19"/>
                    </a:cubicBezTo>
                    <a:cubicBezTo>
                      <a:pt x="139" y="22"/>
                      <a:pt x="147" y="28"/>
                      <a:pt x="152" y="30"/>
                    </a:cubicBezTo>
                    <a:cubicBezTo>
                      <a:pt x="157" y="32"/>
                      <a:pt x="158" y="29"/>
                      <a:pt x="166" y="32"/>
                    </a:cubicBezTo>
                    <a:cubicBezTo>
                      <a:pt x="174" y="34"/>
                      <a:pt x="174" y="34"/>
                      <a:pt x="182" y="34"/>
                    </a:cubicBezTo>
                    <a:cubicBezTo>
                      <a:pt x="190" y="34"/>
                      <a:pt x="220" y="29"/>
                      <a:pt x="216" y="35"/>
                    </a:cubicBezTo>
                    <a:cubicBezTo>
                      <a:pt x="212" y="42"/>
                      <a:pt x="209" y="41"/>
                      <a:pt x="199" y="42"/>
                    </a:cubicBezTo>
                    <a:cubicBezTo>
                      <a:pt x="189" y="44"/>
                      <a:pt x="182" y="42"/>
                      <a:pt x="186" y="48"/>
                    </a:cubicBezTo>
                    <a:cubicBezTo>
                      <a:pt x="190" y="55"/>
                      <a:pt x="191" y="56"/>
                      <a:pt x="199" y="56"/>
                    </a:cubicBezTo>
                    <a:cubicBezTo>
                      <a:pt x="207" y="56"/>
                      <a:pt x="226" y="51"/>
                      <a:pt x="226" y="56"/>
                    </a:cubicBezTo>
                    <a:cubicBezTo>
                      <a:pt x="227" y="62"/>
                      <a:pt x="217" y="67"/>
                      <a:pt x="229" y="69"/>
                    </a:cubicBezTo>
                    <a:cubicBezTo>
                      <a:pt x="241" y="70"/>
                      <a:pt x="259" y="70"/>
                      <a:pt x="258" y="74"/>
                    </a:cubicBezTo>
                    <a:cubicBezTo>
                      <a:pt x="258" y="78"/>
                      <a:pt x="252" y="79"/>
                      <a:pt x="250" y="82"/>
                    </a:cubicBezTo>
                    <a:cubicBezTo>
                      <a:pt x="248" y="84"/>
                      <a:pt x="248" y="89"/>
                      <a:pt x="241" y="85"/>
                    </a:cubicBezTo>
                    <a:cubicBezTo>
                      <a:pt x="235" y="81"/>
                      <a:pt x="227" y="72"/>
                      <a:pt x="226" y="77"/>
                    </a:cubicBezTo>
                    <a:cubicBezTo>
                      <a:pt x="225" y="82"/>
                      <a:pt x="220" y="81"/>
                      <a:pt x="217" y="79"/>
                    </a:cubicBezTo>
                    <a:cubicBezTo>
                      <a:pt x="215" y="78"/>
                      <a:pt x="209" y="79"/>
                      <a:pt x="202" y="76"/>
                    </a:cubicBezTo>
                    <a:cubicBezTo>
                      <a:pt x="195" y="73"/>
                      <a:pt x="194" y="69"/>
                      <a:pt x="189" y="73"/>
                    </a:cubicBezTo>
                    <a:cubicBezTo>
                      <a:pt x="184" y="76"/>
                      <a:pt x="189" y="80"/>
                      <a:pt x="174" y="76"/>
                    </a:cubicBezTo>
                    <a:cubicBezTo>
                      <a:pt x="158" y="72"/>
                      <a:pt x="166" y="71"/>
                      <a:pt x="150" y="70"/>
                    </a:cubicBezTo>
                    <a:cubicBezTo>
                      <a:pt x="135" y="69"/>
                      <a:pt x="137" y="72"/>
                      <a:pt x="127" y="66"/>
                    </a:cubicBezTo>
                    <a:cubicBezTo>
                      <a:pt x="118" y="61"/>
                      <a:pt x="100" y="56"/>
                      <a:pt x="98" y="56"/>
                    </a:cubicBezTo>
                    <a:cubicBezTo>
                      <a:pt x="95" y="56"/>
                      <a:pt x="94" y="56"/>
                      <a:pt x="84" y="58"/>
                    </a:cubicBezTo>
                    <a:cubicBezTo>
                      <a:pt x="73" y="59"/>
                      <a:pt x="77" y="61"/>
                      <a:pt x="67" y="57"/>
                    </a:cubicBezTo>
                    <a:cubicBezTo>
                      <a:pt x="56" y="54"/>
                      <a:pt x="52" y="51"/>
                      <a:pt x="43" y="51"/>
                    </a:cubicBezTo>
                    <a:cubicBezTo>
                      <a:pt x="33" y="51"/>
                      <a:pt x="27" y="50"/>
                      <a:pt x="28" y="44"/>
                    </a:cubicBezTo>
                    <a:cubicBezTo>
                      <a:pt x="29" y="39"/>
                      <a:pt x="33" y="38"/>
                      <a:pt x="25" y="34"/>
                    </a:cubicBezTo>
                    <a:cubicBezTo>
                      <a:pt x="16" y="31"/>
                      <a:pt x="14" y="29"/>
                      <a:pt x="7" y="29"/>
                    </a:cubicBezTo>
                    <a:cubicBezTo>
                      <a:pt x="0" y="29"/>
                      <a:pt x="0" y="26"/>
                      <a:pt x="5" y="24"/>
                    </a:cubicBezTo>
                    <a:cubicBezTo>
                      <a:pt x="9" y="22"/>
                      <a:pt x="16" y="23"/>
                      <a:pt x="14" y="19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" name="Freeform 812"/>
              <p:cNvSpPr>
                <a:spLocks/>
              </p:cNvSpPr>
              <p:nvPr/>
            </p:nvSpPr>
            <p:spPr bwMode="auto">
              <a:xfrm>
                <a:off x="4269" y="2184"/>
                <a:ext cx="15" cy="13"/>
              </a:xfrm>
              <a:custGeom>
                <a:avLst/>
                <a:gdLst>
                  <a:gd name="T0" fmla="*/ 3 w 25"/>
                  <a:gd name="T1" fmla="*/ 16 h 22"/>
                  <a:gd name="T2" fmla="*/ 7 w 25"/>
                  <a:gd name="T3" fmla="*/ 10 h 22"/>
                  <a:gd name="T4" fmla="*/ 10 w 25"/>
                  <a:gd name="T5" fmla="*/ 3 h 22"/>
                  <a:gd name="T6" fmla="*/ 16 w 25"/>
                  <a:gd name="T7" fmla="*/ 0 h 22"/>
                  <a:gd name="T8" fmla="*/ 21 w 25"/>
                  <a:gd name="T9" fmla="*/ 3 h 22"/>
                  <a:gd name="T10" fmla="*/ 23 w 25"/>
                  <a:gd name="T11" fmla="*/ 8 h 22"/>
                  <a:gd name="T12" fmla="*/ 18 w 25"/>
                  <a:gd name="T13" fmla="*/ 15 h 22"/>
                  <a:gd name="T14" fmla="*/ 15 w 25"/>
                  <a:gd name="T15" fmla="*/ 20 h 22"/>
                  <a:gd name="T16" fmla="*/ 6 w 25"/>
                  <a:gd name="T17" fmla="*/ 18 h 22"/>
                  <a:gd name="T18" fmla="*/ 3 w 25"/>
                  <a:gd name="T19" fmla="*/ 1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" h="22">
                    <a:moveTo>
                      <a:pt x="3" y="16"/>
                    </a:moveTo>
                    <a:cubicBezTo>
                      <a:pt x="6" y="13"/>
                      <a:pt x="7" y="14"/>
                      <a:pt x="7" y="10"/>
                    </a:cubicBezTo>
                    <a:cubicBezTo>
                      <a:pt x="7" y="6"/>
                      <a:pt x="7" y="5"/>
                      <a:pt x="10" y="3"/>
                    </a:cubicBezTo>
                    <a:cubicBezTo>
                      <a:pt x="12" y="0"/>
                      <a:pt x="14" y="0"/>
                      <a:pt x="16" y="0"/>
                    </a:cubicBezTo>
                    <a:cubicBezTo>
                      <a:pt x="18" y="1"/>
                      <a:pt x="21" y="1"/>
                      <a:pt x="21" y="3"/>
                    </a:cubicBezTo>
                    <a:cubicBezTo>
                      <a:pt x="22" y="5"/>
                      <a:pt x="25" y="5"/>
                      <a:pt x="23" y="8"/>
                    </a:cubicBezTo>
                    <a:cubicBezTo>
                      <a:pt x="20" y="10"/>
                      <a:pt x="18" y="11"/>
                      <a:pt x="18" y="15"/>
                    </a:cubicBezTo>
                    <a:cubicBezTo>
                      <a:pt x="17" y="18"/>
                      <a:pt x="20" y="22"/>
                      <a:pt x="15" y="20"/>
                    </a:cubicBezTo>
                    <a:cubicBezTo>
                      <a:pt x="9" y="18"/>
                      <a:pt x="10" y="18"/>
                      <a:pt x="6" y="18"/>
                    </a:cubicBezTo>
                    <a:cubicBezTo>
                      <a:pt x="3" y="19"/>
                      <a:pt x="0" y="16"/>
                      <a:pt x="3" y="16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" name="Freeform 813"/>
              <p:cNvSpPr>
                <a:spLocks/>
              </p:cNvSpPr>
              <p:nvPr/>
            </p:nvSpPr>
            <p:spPr bwMode="auto">
              <a:xfrm>
                <a:off x="4281" y="2181"/>
                <a:ext cx="39" cy="18"/>
              </a:xfrm>
              <a:custGeom>
                <a:avLst/>
                <a:gdLst>
                  <a:gd name="T0" fmla="*/ 4 w 65"/>
                  <a:gd name="T1" fmla="*/ 26 h 30"/>
                  <a:gd name="T2" fmla="*/ 7 w 65"/>
                  <a:gd name="T3" fmla="*/ 15 h 30"/>
                  <a:gd name="T4" fmla="*/ 14 w 65"/>
                  <a:gd name="T5" fmla="*/ 12 h 30"/>
                  <a:gd name="T6" fmla="*/ 23 w 65"/>
                  <a:gd name="T7" fmla="*/ 10 h 30"/>
                  <a:gd name="T8" fmla="*/ 28 w 65"/>
                  <a:gd name="T9" fmla="*/ 4 h 30"/>
                  <a:gd name="T10" fmla="*/ 39 w 65"/>
                  <a:gd name="T11" fmla="*/ 3 h 30"/>
                  <a:gd name="T12" fmla="*/ 45 w 65"/>
                  <a:gd name="T13" fmla="*/ 10 h 30"/>
                  <a:gd name="T14" fmla="*/ 54 w 65"/>
                  <a:gd name="T15" fmla="*/ 8 h 30"/>
                  <a:gd name="T16" fmla="*/ 61 w 65"/>
                  <a:gd name="T17" fmla="*/ 7 h 30"/>
                  <a:gd name="T18" fmla="*/ 62 w 65"/>
                  <a:gd name="T19" fmla="*/ 15 h 30"/>
                  <a:gd name="T20" fmla="*/ 63 w 65"/>
                  <a:gd name="T21" fmla="*/ 19 h 30"/>
                  <a:gd name="T22" fmla="*/ 54 w 65"/>
                  <a:gd name="T23" fmla="*/ 22 h 30"/>
                  <a:gd name="T24" fmla="*/ 45 w 65"/>
                  <a:gd name="T25" fmla="*/ 19 h 30"/>
                  <a:gd name="T26" fmla="*/ 40 w 65"/>
                  <a:gd name="T27" fmla="*/ 19 h 30"/>
                  <a:gd name="T28" fmla="*/ 31 w 65"/>
                  <a:gd name="T29" fmla="*/ 24 h 30"/>
                  <a:gd name="T30" fmla="*/ 18 w 65"/>
                  <a:gd name="T31" fmla="*/ 29 h 30"/>
                  <a:gd name="T32" fmla="*/ 7 w 65"/>
                  <a:gd name="T33" fmla="*/ 29 h 30"/>
                  <a:gd name="T34" fmla="*/ 4 w 65"/>
                  <a:gd name="T35" fmla="*/ 2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5" h="30">
                    <a:moveTo>
                      <a:pt x="4" y="26"/>
                    </a:moveTo>
                    <a:cubicBezTo>
                      <a:pt x="6" y="21"/>
                      <a:pt x="4" y="18"/>
                      <a:pt x="7" y="15"/>
                    </a:cubicBezTo>
                    <a:cubicBezTo>
                      <a:pt x="10" y="13"/>
                      <a:pt x="8" y="12"/>
                      <a:pt x="14" y="12"/>
                    </a:cubicBezTo>
                    <a:cubicBezTo>
                      <a:pt x="19" y="11"/>
                      <a:pt x="20" y="14"/>
                      <a:pt x="23" y="10"/>
                    </a:cubicBezTo>
                    <a:cubicBezTo>
                      <a:pt x="26" y="6"/>
                      <a:pt x="22" y="5"/>
                      <a:pt x="28" y="4"/>
                    </a:cubicBezTo>
                    <a:cubicBezTo>
                      <a:pt x="33" y="4"/>
                      <a:pt x="36" y="0"/>
                      <a:pt x="39" y="3"/>
                    </a:cubicBezTo>
                    <a:cubicBezTo>
                      <a:pt x="41" y="7"/>
                      <a:pt x="43" y="11"/>
                      <a:pt x="45" y="10"/>
                    </a:cubicBezTo>
                    <a:cubicBezTo>
                      <a:pt x="46" y="9"/>
                      <a:pt x="52" y="8"/>
                      <a:pt x="54" y="8"/>
                    </a:cubicBezTo>
                    <a:cubicBezTo>
                      <a:pt x="57" y="8"/>
                      <a:pt x="62" y="4"/>
                      <a:pt x="61" y="7"/>
                    </a:cubicBezTo>
                    <a:cubicBezTo>
                      <a:pt x="61" y="10"/>
                      <a:pt x="60" y="13"/>
                      <a:pt x="62" y="15"/>
                    </a:cubicBezTo>
                    <a:cubicBezTo>
                      <a:pt x="65" y="17"/>
                      <a:pt x="65" y="18"/>
                      <a:pt x="63" y="19"/>
                    </a:cubicBezTo>
                    <a:cubicBezTo>
                      <a:pt x="61" y="20"/>
                      <a:pt x="59" y="22"/>
                      <a:pt x="54" y="22"/>
                    </a:cubicBezTo>
                    <a:cubicBezTo>
                      <a:pt x="49" y="21"/>
                      <a:pt x="45" y="21"/>
                      <a:pt x="45" y="19"/>
                    </a:cubicBezTo>
                    <a:cubicBezTo>
                      <a:pt x="44" y="17"/>
                      <a:pt x="42" y="15"/>
                      <a:pt x="40" y="19"/>
                    </a:cubicBezTo>
                    <a:cubicBezTo>
                      <a:pt x="38" y="22"/>
                      <a:pt x="38" y="21"/>
                      <a:pt x="31" y="24"/>
                    </a:cubicBezTo>
                    <a:cubicBezTo>
                      <a:pt x="25" y="26"/>
                      <a:pt x="22" y="28"/>
                      <a:pt x="18" y="29"/>
                    </a:cubicBezTo>
                    <a:cubicBezTo>
                      <a:pt x="13" y="29"/>
                      <a:pt x="10" y="30"/>
                      <a:pt x="7" y="29"/>
                    </a:cubicBezTo>
                    <a:cubicBezTo>
                      <a:pt x="4" y="27"/>
                      <a:pt x="0" y="26"/>
                      <a:pt x="4" y="26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" name="Freeform 814"/>
              <p:cNvSpPr>
                <a:spLocks/>
              </p:cNvSpPr>
              <p:nvPr/>
            </p:nvSpPr>
            <p:spPr bwMode="auto">
              <a:xfrm>
                <a:off x="4312" y="2203"/>
                <a:ext cx="32" cy="18"/>
              </a:xfrm>
              <a:custGeom>
                <a:avLst/>
                <a:gdLst>
                  <a:gd name="T0" fmla="*/ 17 w 52"/>
                  <a:gd name="T1" fmla="*/ 2 h 29"/>
                  <a:gd name="T2" fmla="*/ 31 w 52"/>
                  <a:gd name="T3" fmla="*/ 1 h 29"/>
                  <a:gd name="T4" fmla="*/ 35 w 52"/>
                  <a:gd name="T5" fmla="*/ 4 h 29"/>
                  <a:gd name="T6" fmla="*/ 41 w 52"/>
                  <a:gd name="T7" fmla="*/ 9 h 29"/>
                  <a:gd name="T8" fmla="*/ 51 w 52"/>
                  <a:gd name="T9" fmla="*/ 18 h 29"/>
                  <a:gd name="T10" fmla="*/ 49 w 52"/>
                  <a:gd name="T11" fmla="*/ 24 h 29"/>
                  <a:gd name="T12" fmla="*/ 43 w 52"/>
                  <a:gd name="T13" fmla="*/ 26 h 29"/>
                  <a:gd name="T14" fmla="*/ 36 w 52"/>
                  <a:gd name="T15" fmla="*/ 25 h 29"/>
                  <a:gd name="T16" fmla="*/ 29 w 52"/>
                  <a:gd name="T17" fmla="*/ 20 h 29"/>
                  <a:gd name="T18" fmla="*/ 23 w 52"/>
                  <a:gd name="T19" fmla="*/ 13 h 29"/>
                  <a:gd name="T20" fmla="*/ 17 w 52"/>
                  <a:gd name="T21" fmla="*/ 11 h 29"/>
                  <a:gd name="T22" fmla="*/ 9 w 52"/>
                  <a:gd name="T23" fmla="*/ 9 h 29"/>
                  <a:gd name="T24" fmla="*/ 5 w 52"/>
                  <a:gd name="T25" fmla="*/ 5 h 29"/>
                  <a:gd name="T26" fmla="*/ 13 w 52"/>
                  <a:gd name="T27" fmla="*/ 1 h 29"/>
                  <a:gd name="T28" fmla="*/ 17 w 52"/>
                  <a:gd name="T29" fmla="*/ 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2" h="29">
                    <a:moveTo>
                      <a:pt x="17" y="2"/>
                    </a:moveTo>
                    <a:cubicBezTo>
                      <a:pt x="22" y="1"/>
                      <a:pt x="29" y="1"/>
                      <a:pt x="31" y="1"/>
                    </a:cubicBezTo>
                    <a:cubicBezTo>
                      <a:pt x="34" y="1"/>
                      <a:pt x="34" y="1"/>
                      <a:pt x="35" y="4"/>
                    </a:cubicBezTo>
                    <a:cubicBezTo>
                      <a:pt x="37" y="7"/>
                      <a:pt x="33" y="3"/>
                      <a:pt x="41" y="9"/>
                    </a:cubicBezTo>
                    <a:cubicBezTo>
                      <a:pt x="49" y="14"/>
                      <a:pt x="50" y="14"/>
                      <a:pt x="51" y="18"/>
                    </a:cubicBezTo>
                    <a:cubicBezTo>
                      <a:pt x="51" y="21"/>
                      <a:pt x="52" y="23"/>
                      <a:pt x="49" y="24"/>
                    </a:cubicBezTo>
                    <a:cubicBezTo>
                      <a:pt x="47" y="26"/>
                      <a:pt x="45" y="26"/>
                      <a:pt x="43" y="26"/>
                    </a:cubicBezTo>
                    <a:cubicBezTo>
                      <a:pt x="40" y="26"/>
                      <a:pt x="41" y="29"/>
                      <a:pt x="36" y="25"/>
                    </a:cubicBezTo>
                    <a:cubicBezTo>
                      <a:pt x="30" y="22"/>
                      <a:pt x="34" y="28"/>
                      <a:pt x="29" y="20"/>
                    </a:cubicBezTo>
                    <a:cubicBezTo>
                      <a:pt x="23" y="13"/>
                      <a:pt x="26" y="14"/>
                      <a:pt x="23" y="13"/>
                    </a:cubicBezTo>
                    <a:cubicBezTo>
                      <a:pt x="19" y="12"/>
                      <a:pt x="21" y="11"/>
                      <a:pt x="17" y="11"/>
                    </a:cubicBezTo>
                    <a:cubicBezTo>
                      <a:pt x="13" y="11"/>
                      <a:pt x="11" y="12"/>
                      <a:pt x="9" y="9"/>
                    </a:cubicBezTo>
                    <a:cubicBezTo>
                      <a:pt x="6" y="7"/>
                      <a:pt x="0" y="7"/>
                      <a:pt x="5" y="5"/>
                    </a:cubicBezTo>
                    <a:cubicBezTo>
                      <a:pt x="10" y="2"/>
                      <a:pt x="13" y="1"/>
                      <a:pt x="13" y="1"/>
                    </a:cubicBezTo>
                    <a:cubicBezTo>
                      <a:pt x="14" y="1"/>
                      <a:pt x="15" y="0"/>
                      <a:pt x="17" y="2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" name="Freeform 815"/>
              <p:cNvSpPr>
                <a:spLocks/>
              </p:cNvSpPr>
              <p:nvPr/>
            </p:nvSpPr>
            <p:spPr bwMode="auto">
              <a:xfrm>
                <a:off x="4326" y="2182"/>
                <a:ext cx="82" cy="16"/>
              </a:xfrm>
              <a:custGeom>
                <a:avLst/>
                <a:gdLst>
                  <a:gd name="T0" fmla="*/ 3 w 137"/>
                  <a:gd name="T1" fmla="*/ 15 h 27"/>
                  <a:gd name="T2" fmla="*/ 12 w 137"/>
                  <a:gd name="T3" fmla="*/ 10 h 27"/>
                  <a:gd name="T4" fmla="*/ 18 w 137"/>
                  <a:gd name="T5" fmla="*/ 7 h 27"/>
                  <a:gd name="T6" fmla="*/ 29 w 137"/>
                  <a:gd name="T7" fmla="*/ 7 h 27"/>
                  <a:gd name="T8" fmla="*/ 37 w 137"/>
                  <a:gd name="T9" fmla="*/ 9 h 27"/>
                  <a:gd name="T10" fmla="*/ 48 w 137"/>
                  <a:gd name="T11" fmla="*/ 13 h 27"/>
                  <a:gd name="T12" fmla="*/ 55 w 137"/>
                  <a:gd name="T13" fmla="*/ 13 h 27"/>
                  <a:gd name="T14" fmla="*/ 69 w 137"/>
                  <a:gd name="T15" fmla="*/ 13 h 27"/>
                  <a:gd name="T16" fmla="*/ 78 w 137"/>
                  <a:gd name="T17" fmla="*/ 8 h 27"/>
                  <a:gd name="T18" fmla="*/ 82 w 137"/>
                  <a:gd name="T19" fmla="*/ 0 h 27"/>
                  <a:gd name="T20" fmla="*/ 91 w 137"/>
                  <a:gd name="T21" fmla="*/ 5 h 27"/>
                  <a:gd name="T22" fmla="*/ 97 w 137"/>
                  <a:gd name="T23" fmla="*/ 4 h 27"/>
                  <a:gd name="T24" fmla="*/ 104 w 137"/>
                  <a:gd name="T25" fmla="*/ 5 h 27"/>
                  <a:gd name="T26" fmla="*/ 113 w 137"/>
                  <a:gd name="T27" fmla="*/ 4 h 27"/>
                  <a:gd name="T28" fmla="*/ 122 w 137"/>
                  <a:gd name="T29" fmla="*/ 6 h 27"/>
                  <a:gd name="T30" fmla="*/ 137 w 137"/>
                  <a:gd name="T31" fmla="*/ 4 h 27"/>
                  <a:gd name="T32" fmla="*/ 130 w 137"/>
                  <a:gd name="T33" fmla="*/ 9 h 27"/>
                  <a:gd name="T34" fmla="*/ 121 w 137"/>
                  <a:gd name="T35" fmla="*/ 11 h 27"/>
                  <a:gd name="T36" fmla="*/ 111 w 137"/>
                  <a:gd name="T37" fmla="*/ 14 h 27"/>
                  <a:gd name="T38" fmla="*/ 105 w 137"/>
                  <a:gd name="T39" fmla="*/ 11 h 27"/>
                  <a:gd name="T40" fmla="*/ 96 w 137"/>
                  <a:gd name="T41" fmla="*/ 15 h 27"/>
                  <a:gd name="T42" fmla="*/ 89 w 137"/>
                  <a:gd name="T43" fmla="*/ 13 h 27"/>
                  <a:gd name="T44" fmla="*/ 80 w 137"/>
                  <a:gd name="T45" fmla="*/ 16 h 27"/>
                  <a:gd name="T46" fmla="*/ 69 w 137"/>
                  <a:gd name="T47" fmla="*/ 20 h 27"/>
                  <a:gd name="T48" fmla="*/ 54 w 137"/>
                  <a:gd name="T49" fmla="*/ 22 h 27"/>
                  <a:gd name="T50" fmla="*/ 45 w 137"/>
                  <a:gd name="T51" fmla="*/ 24 h 27"/>
                  <a:gd name="T52" fmla="*/ 32 w 137"/>
                  <a:gd name="T53" fmla="*/ 24 h 27"/>
                  <a:gd name="T54" fmla="*/ 20 w 137"/>
                  <a:gd name="T55" fmla="*/ 21 h 27"/>
                  <a:gd name="T56" fmla="*/ 10 w 137"/>
                  <a:gd name="T57" fmla="*/ 22 h 27"/>
                  <a:gd name="T58" fmla="*/ 1 w 137"/>
                  <a:gd name="T59" fmla="*/ 20 h 27"/>
                  <a:gd name="T60" fmla="*/ 3 w 137"/>
                  <a:gd name="T61" fmla="*/ 1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37" h="27">
                    <a:moveTo>
                      <a:pt x="3" y="15"/>
                    </a:moveTo>
                    <a:cubicBezTo>
                      <a:pt x="6" y="14"/>
                      <a:pt x="7" y="13"/>
                      <a:pt x="12" y="10"/>
                    </a:cubicBezTo>
                    <a:cubicBezTo>
                      <a:pt x="17" y="8"/>
                      <a:pt x="13" y="8"/>
                      <a:pt x="18" y="7"/>
                    </a:cubicBezTo>
                    <a:cubicBezTo>
                      <a:pt x="24" y="6"/>
                      <a:pt x="24" y="6"/>
                      <a:pt x="29" y="7"/>
                    </a:cubicBezTo>
                    <a:cubicBezTo>
                      <a:pt x="33" y="8"/>
                      <a:pt x="32" y="7"/>
                      <a:pt x="37" y="9"/>
                    </a:cubicBezTo>
                    <a:cubicBezTo>
                      <a:pt x="42" y="11"/>
                      <a:pt x="45" y="13"/>
                      <a:pt x="48" y="13"/>
                    </a:cubicBezTo>
                    <a:cubicBezTo>
                      <a:pt x="51" y="14"/>
                      <a:pt x="51" y="13"/>
                      <a:pt x="55" y="13"/>
                    </a:cubicBezTo>
                    <a:cubicBezTo>
                      <a:pt x="60" y="13"/>
                      <a:pt x="65" y="16"/>
                      <a:pt x="69" y="13"/>
                    </a:cubicBezTo>
                    <a:cubicBezTo>
                      <a:pt x="73" y="10"/>
                      <a:pt x="76" y="11"/>
                      <a:pt x="78" y="8"/>
                    </a:cubicBezTo>
                    <a:cubicBezTo>
                      <a:pt x="79" y="6"/>
                      <a:pt x="79" y="0"/>
                      <a:pt x="82" y="0"/>
                    </a:cubicBezTo>
                    <a:cubicBezTo>
                      <a:pt x="86" y="0"/>
                      <a:pt x="91" y="4"/>
                      <a:pt x="91" y="5"/>
                    </a:cubicBezTo>
                    <a:cubicBezTo>
                      <a:pt x="92" y="5"/>
                      <a:pt x="93" y="3"/>
                      <a:pt x="97" y="4"/>
                    </a:cubicBezTo>
                    <a:cubicBezTo>
                      <a:pt x="101" y="6"/>
                      <a:pt x="101" y="4"/>
                      <a:pt x="104" y="5"/>
                    </a:cubicBezTo>
                    <a:cubicBezTo>
                      <a:pt x="107" y="5"/>
                      <a:pt x="111" y="2"/>
                      <a:pt x="113" y="4"/>
                    </a:cubicBezTo>
                    <a:cubicBezTo>
                      <a:pt x="114" y="5"/>
                      <a:pt x="117" y="9"/>
                      <a:pt x="122" y="6"/>
                    </a:cubicBezTo>
                    <a:cubicBezTo>
                      <a:pt x="127" y="4"/>
                      <a:pt x="137" y="1"/>
                      <a:pt x="137" y="4"/>
                    </a:cubicBezTo>
                    <a:cubicBezTo>
                      <a:pt x="137" y="6"/>
                      <a:pt x="136" y="8"/>
                      <a:pt x="130" y="9"/>
                    </a:cubicBezTo>
                    <a:cubicBezTo>
                      <a:pt x="125" y="10"/>
                      <a:pt x="126" y="8"/>
                      <a:pt x="121" y="11"/>
                    </a:cubicBezTo>
                    <a:cubicBezTo>
                      <a:pt x="116" y="14"/>
                      <a:pt x="114" y="16"/>
                      <a:pt x="111" y="14"/>
                    </a:cubicBezTo>
                    <a:cubicBezTo>
                      <a:pt x="108" y="11"/>
                      <a:pt x="110" y="9"/>
                      <a:pt x="105" y="11"/>
                    </a:cubicBezTo>
                    <a:cubicBezTo>
                      <a:pt x="100" y="12"/>
                      <a:pt x="100" y="14"/>
                      <a:pt x="96" y="15"/>
                    </a:cubicBezTo>
                    <a:cubicBezTo>
                      <a:pt x="91" y="16"/>
                      <a:pt x="92" y="14"/>
                      <a:pt x="89" y="13"/>
                    </a:cubicBezTo>
                    <a:cubicBezTo>
                      <a:pt x="86" y="12"/>
                      <a:pt x="82" y="13"/>
                      <a:pt x="80" y="16"/>
                    </a:cubicBezTo>
                    <a:cubicBezTo>
                      <a:pt x="77" y="19"/>
                      <a:pt x="75" y="19"/>
                      <a:pt x="69" y="20"/>
                    </a:cubicBezTo>
                    <a:cubicBezTo>
                      <a:pt x="62" y="21"/>
                      <a:pt x="58" y="21"/>
                      <a:pt x="54" y="22"/>
                    </a:cubicBezTo>
                    <a:cubicBezTo>
                      <a:pt x="49" y="24"/>
                      <a:pt x="52" y="22"/>
                      <a:pt x="45" y="24"/>
                    </a:cubicBezTo>
                    <a:cubicBezTo>
                      <a:pt x="37" y="25"/>
                      <a:pt x="38" y="27"/>
                      <a:pt x="32" y="24"/>
                    </a:cubicBezTo>
                    <a:cubicBezTo>
                      <a:pt x="27" y="22"/>
                      <a:pt x="24" y="20"/>
                      <a:pt x="20" y="21"/>
                    </a:cubicBezTo>
                    <a:cubicBezTo>
                      <a:pt x="15" y="22"/>
                      <a:pt x="17" y="22"/>
                      <a:pt x="10" y="22"/>
                    </a:cubicBezTo>
                    <a:cubicBezTo>
                      <a:pt x="3" y="22"/>
                      <a:pt x="1" y="22"/>
                      <a:pt x="1" y="20"/>
                    </a:cubicBezTo>
                    <a:cubicBezTo>
                      <a:pt x="2" y="18"/>
                      <a:pt x="0" y="15"/>
                      <a:pt x="3" y="15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" name="Freeform 816"/>
              <p:cNvSpPr>
                <a:spLocks/>
              </p:cNvSpPr>
              <p:nvPr/>
            </p:nvSpPr>
            <p:spPr bwMode="auto">
              <a:xfrm>
                <a:off x="4419" y="2173"/>
                <a:ext cx="16" cy="9"/>
              </a:xfrm>
              <a:custGeom>
                <a:avLst/>
                <a:gdLst>
                  <a:gd name="T0" fmla="*/ 6 w 27"/>
                  <a:gd name="T1" fmla="*/ 5 h 16"/>
                  <a:gd name="T2" fmla="*/ 16 w 27"/>
                  <a:gd name="T3" fmla="*/ 3 h 16"/>
                  <a:gd name="T4" fmla="*/ 22 w 27"/>
                  <a:gd name="T5" fmla="*/ 1 h 16"/>
                  <a:gd name="T6" fmla="*/ 23 w 27"/>
                  <a:gd name="T7" fmla="*/ 4 h 16"/>
                  <a:gd name="T8" fmla="*/ 25 w 27"/>
                  <a:gd name="T9" fmla="*/ 6 h 16"/>
                  <a:gd name="T10" fmla="*/ 20 w 27"/>
                  <a:gd name="T11" fmla="*/ 8 h 16"/>
                  <a:gd name="T12" fmla="*/ 17 w 27"/>
                  <a:gd name="T13" fmla="*/ 12 h 16"/>
                  <a:gd name="T14" fmla="*/ 11 w 27"/>
                  <a:gd name="T15" fmla="*/ 11 h 16"/>
                  <a:gd name="T16" fmla="*/ 5 w 27"/>
                  <a:gd name="T17" fmla="*/ 11 h 16"/>
                  <a:gd name="T18" fmla="*/ 2 w 27"/>
                  <a:gd name="T19" fmla="*/ 13 h 16"/>
                  <a:gd name="T20" fmla="*/ 1 w 27"/>
                  <a:gd name="T21" fmla="*/ 7 h 16"/>
                  <a:gd name="T22" fmla="*/ 6 w 27"/>
                  <a:gd name="T23" fmla="*/ 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" h="16">
                    <a:moveTo>
                      <a:pt x="6" y="5"/>
                    </a:moveTo>
                    <a:cubicBezTo>
                      <a:pt x="10" y="8"/>
                      <a:pt x="14" y="4"/>
                      <a:pt x="16" y="3"/>
                    </a:cubicBezTo>
                    <a:cubicBezTo>
                      <a:pt x="19" y="2"/>
                      <a:pt x="21" y="0"/>
                      <a:pt x="22" y="1"/>
                    </a:cubicBezTo>
                    <a:cubicBezTo>
                      <a:pt x="22" y="2"/>
                      <a:pt x="20" y="3"/>
                      <a:pt x="23" y="4"/>
                    </a:cubicBezTo>
                    <a:cubicBezTo>
                      <a:pt x="25" y="5"/>
                      <a:pt x="27" y="5"/>
                      <a:pt x="25" y="6"/>
                    </a:cubicBezTo>
                    <a:cubicBezTo>
                      <a:pt x="24" y="7"/>
                      <a:pt x="22" y="6"/>
                      <a:pt x="20" y="8"/>
                    </a:cubicBezTo>
                    <a:cubicBezTo>
                      <a:pt x="18" y="10"/>
                      <a:pt x="19" y="12"/>
                      <a:pt x="17" y="12"/>
                    </a:cubicBezTo>
                    <a:cubicBezTo>
                      <a:pt x="14" y="12"/>
                      <a:pt x="14" y="12"/>
                      <a:pt x="11" y="11"/>
                    </a:cubicBezTo>
                    <a:cubicBezTo>
                      <a:pt x="7" y="10"/>
                      <a:pt x="7" y="9"/>
                      <a:pt x="5" y="11"/>
                    </a:cubicBezTo>
                    <a:cubicBezTo>
                      <a:pt x="4" y="13"/>
                      <a:pt x="4" y="16"/>
                      <a:pt x="2" y="13"/>
                    </a:cubicBezTo>
                    <a:cubicBezTo>
                      <a:pt x="0" y="10"/>
                      <a:pt x="0" y="9"/>
                      <a:pt x="1" y="7"/>
                    </a:cubicBezTo>
                    <a:cubicBezTo>
                      <a:pt x="3" y="6"/>
                      <a:pt x="4" y="4"/>
                      <a:pt x="6" y="5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" name="Freeform 817"/>
              <p:cNvSpPr>
                <a:spLocks/>
              </p:cNvSpPr>
              <p:nvPr/>
            </p:nvSpPr>
            <p:spPr bwMode="auto">
              <a:xfrm>
                <a:off x="4380" y="2065"/>
                <a:ext cx="10" cy="11"/>
              </a:xfrm>
              <a:custGeom>
                <a:avLst/>
                <a:gdLst>
                  <a:gd name="T0" fmla="*/ 1 w 18"/>
                  <a:gd name="T1" fmla="*/ 9 h 18"/>
                  <a:gd name="T2" fmla="*/ 2 w 18"/>
                  <a:gd name="T3" fmla="*/ 3 h 18"/>
                  <a:gd name="T4" fmla="*/ 7 w 18"/>
                  <a:gd name="T5" fmla="*/ 2 h 18"/>
                  <a:gd name="T6" fmla="*/ 10 w 18"/>
                  <a:gd name="T7" fmla="*/ 2 h 18"/>
                  <a:gd name="T8" fmla="*/ 15 w 18"/>
                  <a:gd name="T9" fmla="*/ 5 h 18"/>
                  <a:gd name="T10" fmla="*/ 18 w 18"/>
                  <a:gd name="T11" fmla="*/ 6 h 18"/>
                  <a:gd name="T12" fmla="*/ 15 w 18"/>
                  <a:gd name="T13" fmla="*/ 11 h 18"/>
                  <a:gd name="T14" fmla="*/ 12 w 18"/>
                  <a:gd name="T15" fmla="*/ 13 h 18"/>
                  <a:gd name="T16" fmla="*/ 9 w 18"/>
                  <a:gd name="T17" fmla="*/ 15 h 18"/>
                  <a:gd name="T18" fmla="*/ 8 w 18"/>
                  <a:gd name="T19" fmla="*/ 12 h 18"/>
                  <a:gd name="T20" fmla="*/ 4 w 18"/>
                  <a:gd name="T21" fmla="*/ 15 h 18"/>
                  <a:gd name="T22" fmla="*/ 1 w 18"/>
                  <a:gd name="T23" fmla="*/ 12 h 18"/>
                  <a:gd name="T24" fmla="*/ 1 w 18"/>
                  <a:gd name="T25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18">
                    <a:moveTo>
                      <a:pt x="1" y="9"/>
                    </a:moveTo>
                    <a:cubicBezTo>
                      <a:pt x="1" y="6"/>
                      <a:pt x="0" y="4"/>
                      <a:pt x="2" y="3"/>
                    </a:cubicBezTo>
                    <a:cubicBezTo>
                      <a:pt x="5" y="2"/>
                      <a:pt x="4" y="3"/>
                      <a:pt x="7" y="2"/>
                    </a:cubicBezTo>
                    <a:cubicBezTo>
                      <a:pt x="9" y="1"/>
                      <a:pt x="8" y="0"/>
                      <a:pt x="10" y="2"/>
                    </a:cubicBezTo>
                    <a:cubicBezTo>
                      <a:pt x="12" y="4"/>
                      <a:pt x="14" y="5"/>
                      <a:pt x="15" y="5"/>
                    </a:cubicBezTo>
                    <a:cubicBezTo>
                      <a:pt x="17" y="6"/>
                      <a:pt x="18" y="4"/>
                      <a:pt x="18" y="6"/>
                    </a:cubicBezTo>
                    <a:cubicBezTo>
                      <a:pt x="18" y="8"/>
                      <a:pt x="17" y="9"/>
                      <a:pt x="15" y="11"/>
                    </a:cubicBezTo>
                    <a:cubicBezTo>
                      <a:pt x="13" y="12"/>
                      <a:pt x="12" y="11"/>
                      <a:pt x="12" y="13"/>
                    </a:cubicBezTo>
                    <a:cubicBezTo>
                      <a:pt x="11" y="15"/>
                      <a:pt x="11" y="18"/>
                      <a:pt x="9" y="15"/>
                    </a:cubicBezTo>
                    <a:cubicBezTo>
                      <a:pt x="8" y="12"/>
                      <a:pt x="9" y="10"/>
                      <a:pt x="8" y="12"/>
                    </a:cubicBezTo>
                    <a:cubicBezTo>
                      <a:pt x="6" y="13"/>
                      <a:pt x="6" y="16"/>
                      <a:pt x="4" y="15"/>
                    </a:cubicBezTo>
                    <a:cubicBezTo>
                      <a:pt x="1" y="14"/>
                      <a:pt x="1" y="14"/>
                      <a:pt x="1" y="12"/>
                    </a:cubicBezTo>
                    <a:cubicBezTo>
                      <a:pt x="1" y="11"/>
                      <a:pt x="0" y="9"/>
                      <a:pt x="1" y="9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" name="Freeform 818"/>
              <p:cNvSpPr>
                <a:spLocks/>
              </p:cNvSpPr>
              <p:nvPr/>
            </p:nvSpPr>
            <p:spPr bwMode="auto">
              <a:xfrm>
                <a:off x="4113" y="2069"/>
                <a:ext cx="28" cy="31"/>
              </a:xfrm>
              <a:custGeom>
                <a:avLst/>
                <a:gdLst>
                  <a:gd name="T0" fmla="*/ 7 w 47"/>
                  <a:gd name="T1" fmla="*/ 13 h 51"/>
                  <a:gd name="T2" fmla="*/ 12 w 47"/>
                  <a:gd name="T3" fmla="*/ 3 h 51"/>
                  <a:gd name="T4" fmla="*/ 18 w 47"/>
                  <a:gd name="T5" fmla="*/ 8 h 51"/>
                  <a:gd name="T6" fmla="*/ 25 w 47"/>
                  <a:gd name="T7" fmla="*/ 6 h 51"/>
                  <a:gd name="T8" fmla="*/ 26 w 47"/>
                  <a:gd name="T9" fmla="*/ 15 h 51"/>
                  <a:gd name="T10" fmla="*/ 33 w 47"/>
                  <a:gd name="T11" fmla="*/ 26 h 51"/>
                  <a:gd name="T12" fmla="*/ 35 w 47"/>
                  <a:gd name="T13" fmla="*/ 33 h 51"/>
                  <a:gd name="T14" fmla="*/ 43 w 47"/>
                  <a:gd name="T15" fmla="*/ 36 h 51"/>
                  <a:gd name="T16" fmla="*/ 40 w 47"/>
                  <a:gd name="T17" fmla="*/ 43 h 51"/>
                  <a:gd name="T18" fmla="*/ 42 w 47"/>
                  <a:gd name="T19" fmla="*/ 48 h 51"/>
                  <a:gd name="T20" fmla="*/ 33 w 47"/>
                  <a:gd name="T21" fmla="*/ 48 h 51"/>
                  <a:gd name="T22" fmla="*/ 25 w 47"/>
                  <a:gd name="T23" fmla="*/ 43 h 51"/>
                  <a:gd name="T24" fmla="*/ 22 w 47"/>
                  <a:gd name="T25" fmla="*/ 34 h 51"/>
                  <a:gd name="T26" fmla="*/ 18 w 47"/>
                  <a:gd name="T27" fmla="*/ 26 h 51"/>
                  <a:gd name="T28" fmla="*/ 11 w 47"/>
                  <a:gd name="T29" fmla="*/ 24 h 51"/>
                  <a:gd name="T30" fmla="*/ 2 w 47"/>
                  <a:gd name="T31" fmla="*/ 21 h 51"/>
                  <a:gd name="T32" fmla="*/ 7 w 47"/>
                  <a:gd name="T33" fmla="*/ 13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7" h="51">
                    <a:moveTo>
                      <a:pt x="7" y="13"/>
                    </a:moveTo>
                    <a:cubicBezTo>
                      <a:pt x="9" y="7"/>
                      <a:pt x="10" y="0"/>
                      <a:pt x="12" y="3"/>
                    </a:cubicBezTo>
                    <a:cubicBezTo>
                      <a:pt x="15" y="7"/>
                      <a:pt x="17" y="10"/>
                      <a:pt x="18" y="8"/>
                    </a:cubicBezTo>
                    <a:cubicBezTo>
                      <a:pt x="20" y="5"/>
                      <a:pt x="24" y="4"/>
                      <a:pt x="25" y="6"/>
                    </a:cubicBezTo>
                    <a:cubicBezTo>
                      <a:pt x="25" y="9"/>
                      <a:pt x="24" y="10"/>
                      <a:pt x="26" y="15"/>
                    </a:cubicBezTo>
                    <a:cubicBezTo>
                      <a:pt x="29" y="20"/>
                      <a:pt x="33" y="23"/>
                      <a:pt x="33" y="26"/>
                    </a:cubicBezTo>
                    <a:cubicBezTo>
                      <a:pt x="33" y="29"/>
                      <a:pt x="32" y="32"/>
                      <a:pt x="35" y="33"/>
                    </a:cubicBezTo>
                    <a:cubicBezTo>
                      <a:pt x="39" y="33"/>
                      <a:pt x="44" y="34"/>
                      <a:pt x="43" y="36"/>
                    </a:cubicBezTo>
                    <a:cubicBezTo>
                      <a:pt x="42" y="38"/>
                      <a:pt x="39" y="43"/>
                      <a:pt x="40" y="43"/>
                    </a:cubicBezTo>
                    <a:cubicBezTo>
                      <a:pt x="41" y="43"/>
                      <a:pt x="47" y="46"/>
                      <a:pt x="42" y="48"/>
                    </a:cubicBezTo>
                    <a:cubicBezTo>
                      <a:pt x="37" y="50"/>
                      <a:pt x="37" y="51"/>
                      <a:pt x="33" y="48"/>
                    </a:cubicBezTo>
                    <a:cubicBezTo>
                      <a:pt x="29" y="44"/>
                      <a:pt x="31" y="49"/>
                      <a:pt x="25" y="43"/>
                    </a:cubicBezTo>
                    <a:cubicBezTo>
                      <a:pt x="19" y="37"/>
                      <a:pt x="24" y="41"/>
                      <a:pt x="22" y="34"/>
                    </a:cubicBezTo>
                    <a:cubicBezTo>
                      <a:pt x="19" y="27"/>
                      <a:pt x="20" y="29"/>
                      <a:pt x="18" y="26"/>
                    </a:cubicBezTo>
                    <a:cubicBezTo>
                      <a:pt x="16" y="24"/>
                      <a:pt x="15" y="24"/>
                      <a:pt x="11" y="24"/>
                    </a:cubicBezTo>
                    <a:cubicBezTo>
                      <a:pt x="7" y="24"/>
                      <a:pt x="0" y="25"/>
                      <a:pt x="2" y="21"/>
                    </a:cubicBezTo>
                    <a:cubicBezTo>
                      <a:pt x="5" y="16"/>
                      <a:pt x="2" y="12"/>
                      <a:pt x="7" y="1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9" name="Freeform 819"/>
              <p:cNvSpPr>
                <a:spLocks/>
              </p:cNvSpPr>
              <p:nvPr/>
            </p:nvSpPr>
            <p:spPr bwMode="auto">
              <a:xfrm>
                <a:off x="4150" y="2088"/>
                <a:ext cx="11" cy="13"/>
              </a:xfrm>
              <a:custGeom>
                <a:avLst/>
                <a:gdLst>
                  <a:gd name="T0" fmla="*/ 3 w 19"/>
                  <a:gd name="T1" fmla="*/ 12 h 22"/>
                  <a:gd name="T2" fmla="*/ 6 w 19"/>
                  <a:gd name="T3" fmla="*/ 2 h 22"/>
                  <a:gd name="T4" fmla="*/ 13 w 19"/>
                  <a:gd name="T5" fmla="*/ 2 h 22"/>
                  <a:gd name="T6" fmla="*/ 18 w 19"/>
                  <a:gd name="T7" fmla="*/ 9 h 22"/>
                  <a:gd name="T8" fmla="*/ 16 w 19"/>
                  <a:gd name="T9" fmla="*/ 18 h 22"/>
                  <a:gd name="T10" fmla="*/ 9 w 19"/>
                  <a:gd name="T11" fmla="*/ 20 h 22"/>
                  <a:gd name="T12" fmla="*/ 4 w 19"/>
                  <a:gd name="T13" fmla="*/ 19 h 22"/>
                  <a:gd name="T14" fmla="*/ 1 w 19"/>
                  <a:gd name="T15" fmla="*/ 16 h 22"/>
                  <a:gd name="T16" fmla="*/ 3 w 19"/>
                  <a:gd name="T17" fmla="*/ 1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22">
                    <a:moveTo>
                      <a:pt x="3" y="12"/>
                    </a:moveTo>
                    <a:cubicBezTo>
                      <a:pt x="3" y="7"/>
                      <a:pt x="3" y="2"/>
                      <a:pt x="6" y="2"/>
                    </a:cubicBezTo>
                    <a:cubicBezTo>
                      <a:pt x="9" y="2"/>
                      <a:pt x="11" y="0"/>
                      <a:pt x="13" y="2"/>
                    </a:cubicBezTo>
                    <a:cubicBezTo>
                      <a:pt x="16" y="4"/>
                      <a:pt x="19" y="5"/>
                      <a:pt x="18" y="9"/>
                    </a:cubicBezTo>
                    <a:cubicBezTo>
                      <a:pt x="17" y="13"/>
                      <a:pt x="17" y="14"/>
                      <a:pt x="16" y="18"/>
                    </a:cubicBezTo>
                    <a:cubicBezTo>
                      <a:pt x="14" y="21"/>
                      <a:pt x="11" y="22"/>
                      <a:pt x="9" y="20"/>
                    </a:cubicBezTo>
                    <a:cubicBezTo>
                      <a:pt x="8" y="18"/>
                      <a:pt x="6" y="20"/>
                      <a:pt x="4" y="19"/>
                    </a:cubicBezTo>
                    <a:cubicBezTo>
                      <a:pt x="1" y="18"/>
                      <a:pt x="0" y="17"/>
                      <a:pt x="1" y="16"/>
                    </a:cubicBezTo>
                    <a:cubicBezTo>
                      <a:pt x="1" y="14"/>
                      <a:pt x="1" y="11"/>
                      <a:pt x="3" y="12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0" name="Freeform 820"/>
              <p:cNvSpPr>
                <a:spLocks/>
              </p:cNvSpPr>
              <p:nvPr/>
            </p:nvSpPr>
            <p:spPr bwMode="auto">
              <a:xfrm>
                <a:off x="3973" y="1996"/>
                <a:ext cx="13" cy="11"/>
              </a:xfrm>
              <a:custGeom>
                <a:avLst/>
                <a:gdLst>
                  <a:gd name="T0" fmla="*/ 4 w 22"/>
                  <a:gd name="T1" fmla="*/ 10 h 18"/>
                  <a:gd name="T2" fmla="*/ 1 w 22"/>
                  <a:gd name="T3" fmla="*/ 5 h 18"/>
                  <a:gd name="T4" fmla="*/ 4 w 22"/>
                  <a:gd name="T5" fmla="*/ 1 h 18"/>
                  <a:gd name="T6" fmla="*/ 6 w 22"/>
                  <a:gd name="T7" fmla="*/ 4 h 18"/>
                  <a:gd name="T8" fmla="*/ 10 w 22"/>
                  <a:gd name="T9" fmla="*/ 6 h 18"/>
                  <a:gd name="T10" fmla="*/ 16 w 22"/>
                  <a:gd name="T11" fmla="*/ 11 h 18"/>
                  <a:gd name="T12" fmla="*/ 19 w 22"/>
                  <a:gd name="T13" fmla="*/ 14 h 18"/>
                  <a:gd name="T14" fmla="*/ 17 w 22"/>
                  <a:gd name="T15" fmla="*/ 17 h 18"/>
                  <a:gd name="T16" fmla="*/ 12 w 22"/>
                  <a:gd name="T17" fmla="*/ 14 h 18"/>
                  <a:gd name="T18" fmla="*/ 8 w 22"/>
                  <a:gd name="T19" fmla="*/ 11 h 18"/>
                  <a:gd name="T20" fmla="*/ 4 w 22"/>
                  <a:gd name="T21" fmla="*/ 1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" h="18">
                    <a:moveTo>
                      <a:pt x="4" y="10"/>
                    </a:moveTo>
                    <a:cubicBezTo>
                      <a:pt x="2" y="7"/>
                      <a:pt x="0" y="7"/>
                      <a:pt x="1" y="5"/>
                    </a:cubicBezTo>
                    <a:cubicBezTo>
                      <a:pt x="2" y="2"/>
                      <a:pt x="3" y="0"/>
                      <a:pt x="4" y="1"/>
                    </a:cubicBezTo>
                    <a:cubicBezTo>
                      <a:pt x="5" y="3"/>
                      <a:pt x="3" y="3"/>
                      <a:pt x="6" y="4"/>
                    </a:cubicBezTo>
                    <a:cubicBezTo>
                      <a:pt x="8" y="5"/>
                      <a:pt x="8" y="4"/>
                      <a:pt x="10" y="6"/>
                    </a:cubicBezTo>
                    <a:cubicBezTo>
                      <a:pt x="12" y="9"/>
                      <a:pt x="14" y="11"/>
                      <a:pt x="16" y="11"/>
                    </a:cubicBezTo>
                    <a:cubicBezTo>
                      <a:pt x="18" y="12"/>
                      <a:pt x="19" y="12"/>
                      <a:pt x="19" y="14"/>
                    </a:cubicBezTo>
                    <a:cubicBezTo>
                      <a:pt x="20" y="16"/>
                      <a:pt x="22" y="18"/>
                      <a:pt x="17" y="17"/>
                    </a:cubicBezTo>
                    <a:cubicBezTo>
                      <a:pt x="13" y="15"/>
                      <a:pt x="14" y="16"/>
                      <a:pt x="12" y="14"/>
                    </a:cubicBezTo>
                    <a:cubicBezTo>
                      <a:pt x="10" y="12"/>
                      <a:pt x="10" y="11"/>
                      <a:pt x="8" y="11"/>
                    </a:cubicBezTo>
                    <a:cubicBezTo>
                      <a:pt x="5" y="11"/>
                      <a:pt x="6" y="9"/>
                      <a:pt x="4" y="10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1" name="Freeform 821"/>
              <p:cNvSpPr>
                <a:spLocks/>
              </p:cNvSpPr>
              <p:nvPr/>
            </p:nvSpPr>
            <p:spPr bwMode="auto">
              <a:xfrm>
                <a:off x="3994" y="2020"/>
                <a:ext cx="12" cy="18"/>
              </a:xfrm>
              <a:custGeom>
                <a:avLst/>
                <a:gdLst>
                  <a:gd name="T0" fmla="*/ 6 w 21"/>
                  <a:gd name="T1" fmla="*/ 1 h 29"/>
                  <a:gd name="T2" fmla="*/ 11 w 21"/>
                  <a:gd name="T3" fmla="*/ 2 h 29"/>
                  <a:gd name="T4" fmla="*/ 15 w 21"/>
                  <a:gd name="T5" fmla="*/ 5 h 29"/>
                  <a:gd name="T6" fmla="*/ 18 w 21"/>
                  <a:gd name="T7" fmla="*/ 10 h 29"/>
                  <a:gd name="T8" fmla="*/ 20 w 21"/>
                  <a:gd name="T9" fmla="*/ 16 h 29"/>
                  <a:gd name="T10" fmla="*/ 19 w 21"/>
                  <a:gd name="T11" fmla="*/ 23 h 29"/>
                  <a:gd name="T12" fmla="*/ 17 w 21"/>
                  <a:gd name="T13" fmla="*/ 27 h 29"/>
                  <a:gd name="T14" fmla="*/ 13 w 21"/>
                  <a:gd name="T15" fmla="*/ 22 h 29"/>
                  <a:gd name="T16" fmla="*/ 10 w 21"/>
                  <a:gd name="T17" fmla="*/ 18 h 29"/>
                  <a:gd name="T18" fmla="*/ 6 w 21"/>
                  <a:gd name="T19" fmla="*/ 13 h 29"/>
                  <a:gd name="T20" fmla="*/ 3 w 21"/>
                  <a:gd name="T21" fmla="*/ 10 h 29"/>
                  <a:gd name="T22" fmla="*/ 2 w 21"/>
                  <a:gd name="T23" fmla="*/ 4 h 29"/>
                  <a:gd name="T24" fmla="*/ 6 w 21"/>
                  <a:gd name="T25" fmla="*/ 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29">
                    <a:moveTo>
                      <a:pt x="6" y="1"/>
                    </a:moveTo>
                    <a:cubicBezTo>
                      <a:pt x="9" y="1"/>
                      <a:pt x="9" y="1"/>
                      <a:pt x="11" y="2"/>
                    </a:cubicBezTo>
                    <a:cubicBezTo>
                      <a:pt x="13" y="4"/>
                      <a:pt x="13" y="3"/>
                      <a:pt x="15" y="5"/>
                    </a:cubicBezTo>
                    <a:cubicBezTo>
                      <a:pt x="16" y="8"/>
                      <a:pt x="15" y="6"/>
                      <a:pt x="18" y="10"/>
                    </a:cubicBezTo>
                    <a:cubicBezTo>
                      <a:pt x="20" y="13"/>
                      <a:pt x="21" y="12"/>
                      <a:pt x="20" y="16"/>
                    </a:cubicBezTo>
                    <a:cubicBezTo>
                      <a:pt x="20" y="19"/>
                      <a:pt x="20" y="21"/>
                      <a:pt x="19" y="23"/>
                    </a:cubicBezTo>
                    <a:cubicBezTo>
                      <a:pt x="18" y="26"/>
                      <a:pt x="19" y="29"/>
                      <a:pt x="17" y="27"/>
                    </a:cubicBezTo>
                    <a:cubicBezTo>
                      <a:pt x="15" y="25"/>
                      <a:pt x="15" y="24"/>
                      <a:pt x="13" y="22"/>
                    </a:cubicBezTo>
                    <a:cubicBezTo>
                      <a:pt x="12" y="20"/>
                      <a:pt x="12" y="20"/>
                      <a:pt x="10" y="18"/>
                    </a:cubicBezTo>
                    <a:cubicBezTo>
                      <a:pt x="9" y="16"/>
                      <a:pt x="9" y="15"/>
                      <a:pt x="6" y="13"/>
                    </a:cubicBezTo>
                    <a:cubicBezTo>
                      <a:pt x="4" y="11"/>
                      <a:pt x="5" y="12"/>
                      <a:pt x="3" y="10"/>
                    </a:cubicBezTo>
                    <a:cubicBezTo>
                      <a:pt x="2" y="8"/>
                      <a:pt x="0" y="6"/>
                      <a:pt x="2" y="4"/>
                    </a:cubicBezTo>
                    <a:cubicBezTo>
                      <a:pt x="4" y="3"/>
                      <a:pt x="5" y="0"/>
                      <a:pt x="6" y="1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2" name="Freeform 822"/>
              <p:cNvSpPr>
                <a:spLocks/>
              </p:cNvSpPr>
              <p:nvPr/>
            </p:nvSpPr>
            <p:spPr bwMode="auto">
              <a:xfrm>
                <a:off x="4012" y="2044"/>
                <a:ext cx="5" cy="14"/>
              </a:xfrm>
              <a:custGeom>
                <a:avLst/>
                <a:gdLst>
                  <a:gd name="T0" fmla="*/ 3 w 8"/>
                  <a:gd name="T1" fmla="*/ 3 h 23"/>
                  <a:gd name="T2" fmla="*/ 5 w 8"/>
                  <a:gd name="T3" fmla="*/ 7 h 23"/>
                  <a:gd name="T4" fmla="*/ 7 w 8"/>
                  <a:gd name="T5" fmla="*/ 15 h 23"/>
                  <a:gd name="T6" fmla="*/ 4 w 8"/>
                  <a:gd name="T7" fmla="*/ 22 h 23"/>
                  <a:gd name="T8" fmla="*/ 1 w 8"/>
                  <a:gd name="T9" fmla="*/ 17 h 23"/>
                  <a:gd name="T10" fmla="*/ 2 w 8"/>
                  <a:gd name="T11" fmla="*/ 11 h 23"/>
                  <a:gd name="T12" fmla="*/ 0 w 8"/>
                  <a:gd name="T13" fmla="*/ 5 h 23"/>
                  <a:gd name="T14" fmla="*/ 3 w 8"/>
                  <a:gd name="T15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23">
                    <a:moveTo>
                      <a:pt x="3" y="3"/>
                    </a:moveTo>
                    <a:cubicBezTo>
                      <a:pt x="5" y="4"/>
                      <a:pt x="5" y="5"/>
                      <a:pt x="5" y="7"/>
                    </a:cubicBezTo>
                    <a:cubicBezTo>
                      <a:pt x="5" y="10"/>
                      <a:pt x="8" y="12"/>
                      <a:pt x="7" y="15"/>
                    </a:cubicBezTo>
                    <a:cubicBezTo>
                      <a:pt x="6" y="18"/>
                      <a:pt x="6" y="23"/>
                      <a:pt x="4" y="22"/>
                    </a:cubicBezTo>
                    <a:cubicBezTo>
                      <a:pt x="2" y="21"/>
                      <a:pt x="0" y="20"/>
                      <a:pt x="1" y="17"/>
                    </a:cubicBezTo>
                    <a:cubicBezTo>
                      <a:pt x="1" y="15"/>
                      <a:pt x="2" y="14"/>
                      <a:pt x="2" y="11"/>
                    </a:cubicBezTo>
                    <a:cubicBezTo>
                      <a:pt x="2" y="9"/>
                      <a:pt x="0" y="7"/>
                      <a:pt x="0" y="5"/>
                    </a:cubicBezTo>
                    <a:cubicBezTo>
                      <a:pt x="0" y="3"/>
                      <a:pt x="1" y="0"/>
                      <a:pt x="3" y="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3" name="Freeform 823"/>
              <p:cNvSpPr>
                <a:spLocks/>
              </p:cNvSpPr>
              <p:nvPr/>
            </p:nvSpPr>
            <p:spPr bwMode="auto">
              <a:xfrm>
                <a:off x="4016" y="2061"/>
                <a:ext cx="11" cy="18"/>
              </a:xfrm>
              <a:custGeom>
                <a:avLst/>
                <a:gdLst>
                  <a:gd name="T0" fmla="*/ 7 w 18"/>
                  <a:gd name="T1" fmla="*/ 2 h 29"/>
                  <a:gd name="T2" fmla="*/ 10 w 18"/>
                  <a:gd name="T3" fmla="*/ 6 h 29"/>
                  <a:gd name="T4" fmla="*/ 14 w 18"/>
                  <a:gd name="T5" fmla="*/ 11 h 29"/>
                  <a:gd name="T6" fmla="*/ 16 w 18"/>
                  <a:gd name="T7" fmla="*/ 16 h 29"/>
                  <a:gd name="T8" fmla="*/ 18 w 18"/>
                  <a:gd name="T9" fmla="*/ 23 h 29"/>
                  <a:gd name="T10" fmla="*/ 14 w 18"/>
                  <a:gd name="T11" fmla="*/ 25 h 29"/>
                  <a:gd name="T12" fmla="*/ 9 w 18"/>
                  <a:gd name="T13" fmla="*/ 25 h 29"/>
                  <a:gd name="T14" fmla="*/ 5 w 18"/>
                  <a:gd name="T15" fmla="*/ 18 h 29"/>
                  <a:gd name="T16" fmla="*/ 1 w 18"/>
                  <a:gd name="T17" fmla="*/ 12 h 29"/>
                  <a:gd name="T18" fmla="*/ 1 w 18"/>
                  <a:gd name="T19" fmla="*/ 6 h 29"/>
                  <a:gd name="T20" fmla="*/ 3 w 18"/>
                  <a:gd name="T21" fmla="*/ 2 h 29"/>
                  <a:gd name="T22" fmla="*/ 7 w 18"/>
                  <a:gd name="T23" fmla="*/ 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" h="29">
                    <a:moveTo>
                      <a:pt x="7" y="2"/>
                    </a:moveTo>
                    <a:cubicBezTo>
                      <a:pt x="9" y="3"/>
                      <a:pt x="10" y="4"/>
                      <a:pt x="10" y="6"/>
                    </a:cubicBezTo>
                    <a:cubicBezTo>
                      <a:pt x="10" y="8"/>
                      <a:pt x="13" y="9"/>
                      <a:pt x="14" y="11"/>
                    </a:cubicBezTo>
                    <a:cubicBezTo>
                      <a:pt x="15" y="13"/>
                      <a:pt x="15" y="13"/>
                      <a:pt x="16" y="16"/>
                    </a:cubicBezTo>
                    <a:cubicBezTo>
                      <a:pt x="17" y="19"/>
                      <a:pt x="18" y="21"/>
                      <a:pt x="18" y="23"/>
                    </a:cubicBezTo>
                    <a:cubicBezTo>
                      <a:pt x="17" y="24"/>
                      <a:pt x="16" y="25"/>
                      <a:pt x="14" y="25"/>
                    </a:cubicBezTo>
                    <a:cubicBezTo>
                      <a:pt x="11" y="25"/>
                      <a:pt x="12" y="29"/>
                      <a:pt x="9" y="25"/>
                    </a:cubicBezTo>
                    <a:cubicBezTo>
                      <a:pt x="7" y="21"/>
                      <a:pt x="7" y="22"/>
                      <a:pt x="5" y="18"/>
                    </a:cubicBezTo>
                    <a:cubicBezTo>
                      <a:pt x="3" y="15"/>
                      <a:pt x="3" y="15"/>
                      <a:pt x="1" y="12"/>
                    </a:cubicBezTo>
                    <a:cubicBezTo>
                      <a:pt x="0" y="10"/>
                      <a:pt x="0" y="8"/>
                      <a:pt x="1" y="6"/>
                    </a:cubicBezTo>
                    <a:cubicBezTo>
                      <a:pt x="2" y="4"/>
                      <a:pt x="2" y="2"/>
                      <a:pt x="3" y="2"/>
                    </a:cubicBezTo>
                    <a:cubicBezTo>
                      <a:pt x="3" y="2"/>
                      <a:pt x="6" y="0"/>
                      <a:pt x="7" y="2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4" name="Freeform 824"/>
              <p:cNvSpPr>
                <a:spLocks/>
              </p:cNvSpPr>
              <p:nvPr/>
            </p:nvSpPr>
            <p:spPr bwMode="auto">
              <a:xfrm>
                <a:off x="4028" y="2079"/>
                <a:ext cx="7" cy="9"/>
              </a:xfrm>
              <a:custGeom>
                <a:avLst/>
                <a:gdLst>
                  <a:gd name="T0" fmla="*/ 7 w 12"/>
                  <a:gd name="T1" fmla="*/ 2 h 14"/>
                  <a:gd name="T2" fmla="*/ 10 w 12"/>
                  <a:gd name="T3" fmla="*/ 6 h 14"/>
                  <a:gd name="T4" fmla="*/ 12 w 12"/>
                  <a:gd name="T5" fmla="*/ 10 h 14"/>
                  <a:gd name="T6" fmla="*/ 8 w 12"/>
                  <a:gd name="T7" fmla="*/ 11 h 14"/>
                  <a:gd name="T8" fmla="*/ 4 w 12"/>
                  <a:gd name="T9" fmla="*/ 7 h 14"/>
                  <a:gd name="T10" fmla="*/ 2 w 12"/>
                  <a:gd name="T11" fmla="*/ 1 h 14"/>
                  <a:gd name="T12" fmla="*/ 7 w 12"/>
                  <a:gd name="T13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4">
                    <a:moveTo>
                      <a:pt x="7" y="2"/>
                    </a:moveTo>
                    <a:cubicBezTo>
                      <a:pt x="9" y="4"/>
                      <a:pt x="9" y="4"/>
                      <a:pt x="10" y="6"/>
                    </a:cubicBezTo>
                    <a:cubicBezTo>
                      <a:pt x="11" y="8"/>
                      <a:pt x="12" y="8"/>
                      <a:pt x="12" y="10"/>
                    </a:cubicBezTo>
                    <a:cubicBezTo>
                      <a:pt x="11" y="12"/>
                      <a:pt x="11" y="14"/>
                      <a:pt x="8" y="11"/>
                    </a:cubicBezTo>
                    <a:cubicBezTo>
                      <a:pt x="5" y="7"/>
                      <a:pt x="7" y="9"/>
                      <a:pt x="4" y="7"/>
                    </a:cubicBezTo>
                    <a:cubicBezTo>
                      <a:pt x="1" y="4"/>
                      <a:pt x="0" y="2"/>
                      <a:pt x="2" y="1"/>
                    </a:cubicBezTo>
                    <a:cubicBezTo>
                      <a:pt x="4" y="0"/>
                      <a:pt x="6" y="0"/>
                      <a:pt x="7" y="2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5" name="Freeform 825"/>
              <p:cNvSpPr>
                <a:spLocks/>
              </p:cNvSpPr>
              <p:nvPr/>
            </p:nvSpPr>
            <p:spPr bwMode="auto">
              <a:xfrm>
                <a:off x="4036" y="2088"/>
                <a:ext cx="10" cy="15"/>
              </a:xfrm>
              <a:custGeom>
                <a:avLst/>
                <a:gdLst>
                  <a:gd name="T0" fmla="*/ 6 w 17"/>
                  <a:gd name="T1" fmla="*/ 5 h 26"/>
                  <a:gd name="T2" fmla="*/ 7 w 17"/>
                  <a:gd name="T3" fmla="*/ 9 h 26"/>
                  <a:gd name="T4" fmla="*/ 12 w 17"/>
                  <a:gd name="T5" fmla="*/ 12 h 26"/>
                  <a:gd name="T6" fmla="*/ 14 w 17"/>
                  <a:gd name="T7" fmla="*/ 18 h 26"/>
                  <a:gd name="T8" fmla="*/ 14 w 17"/>
                  <a:gd name="T9" fmla="*/ 24 h 26"/>
                  <a:gd name="T10" fmla="*/ 9 w 17"/>
                  <a:gd name="T11" fmla="*/ 21 h 26"/>
                  <a:gd name="T12" fmla="*/ 7 w 17"/>
                  <a:gd name="T13" fmla="*/ 17 h 26"/>
                  <a:gd name="T14" fmla="*/ 4 w 17"/>
                  <a:gd name="T15" fmla="*/ 11 h 26"/>
                  <a:gd name="T16" fmla="*/ 0 w 17"/>
                  <a:gd name="T17" fmla="*/ 4 h 26"/>
                  <a:gd name="T18" fmla="*/ 3 w 17"/>
                  <a:gd name="T19" fmla="*/ 0 h 26"/>
                  <a:gd name="T20" fmla="*/ 6 w 17"/>
                  <a:gd name="T21" fmla="*/ 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26">
                    <a:moveTo>
                      <a:pt x="6" y="5"/>
                    </a:moveTo>
                    <a:cubicBezTo>
                      <a:pt x="7" y="7"/>
                      <a:pt x="4" y="6"/>
                      <a:pt x="7" y="9"/>
                    </a:cubicBezTo>
                    <a:cubicBezTo>
                      <a:pt x="10" y="11"/>
                      <a:pt x="10" y="9"/>
                      <a:pt x="12" y="12"/>
                    </a:cubicBezTo>
                    <a:cubicBezTo>
                      <a:pt x="13" y="15"/>
                      <a:pt x="14" y="15"/>
                      <a:pt x="14" y="18"/>
                    </a:cubicBezTo>
                    <a:cubicBezTo>
                      <a:pt x="14" y="21"/>
                      <a:pt x="17" y="26"/>
                      <a:pt x="14" y="24"/>
                    </a:cubicBezTo>
                    <a:cubicBezTo>
                      <a:pt x="10" y="22"/>
                      <a:pt x="11" y="24"/>
                      <a:pt x="9" y="21"/>
                    </a:cubicBezTo>
                    <a:cubicBezTo>
                      <a:pt x="8" y="17"/>
                      <a:pt x="10" y="20"/>
                      <a:pt x="7" y="17"/>
                    </a:cubicBezTo>
                    <a:cubicBezTo>
                      <a:pt x="5" y="13"/>
                      <a:pt x="6" y="15"/>
                      <a:pt x="4" y="11"/>
                    </a:cubicBezTo>
                    <a:cubicBezTo>
                      <a:pt x="1" y="7"/>
                      <a:pt x="0" y="7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4" y="0"/>
                      <a:pt x="6" y="3"/>
                      <a:pt x="6" y="5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6" name="Freeform 826"/>
              <p:cNvSpPr>
                <a:spLocks/>
              </p:cNvSpPr>
              <p:nvPr/>
            </p:nvSpPr>
            <p:spPr bwMode="auto">
              <a:xfrm>
                <a:off x="4099" y="2042"/>
                <a:ext cx="16" cy="18"/>
              </a:xfrm>
              <a:custGeom>
                <a:avLst/>
                <a:gdLst>
                  <a:gd name="T0" fmla="*/ 14 w 26"/>
                  <a:gd name="T1" fmla="*/ 4 h 30"/>
                  <a:gd name="T2" fmla="*/ 16 w 26"/>
                  <a:gd name="T3" fmla="*/ 10 h 30"/>
                  <a:gd name="T4" fmla="*/ 23 w 26"/>
                  <a:gd name="T5" fmla="*/ 15 h 30"/>
                  <a:gd name="T6" fmla="*/ 20 w 26"/>
                  <a:gd name="T7" fmla="*/ 18 h 30"/>
                  <a:gd name="T8" fmla="*/ 11 w 26"/>
                  <a:gd name="T9" fmla="*/ 15 h 30"/>
                  <a:gd name="T10" fmla="*/ 11 w 26"/>
                  <a:gd name="T11" fmla="*/ 22 h 30"/>
                  <a:gd name="T12" fmla="*/ 4 w 26"/>
                  <a:gd name="T13" fmla="*/ 26 h 30"/>
                  <a:gd name="T14" fmla="*/ 4 w 26"/>
                  <a:gd name="T15" fmla="*/ 17 h 30"/>
                  <a:gd name="T16" fmla="*/ 9 w 26"/>
                  <a:gd name="T17" fmla="*/ 11 h 30"/>
                  <a:gd name="T18" fmla="*/ 6 w 26"/>
                  <a:gd name="T19" fmla="*/ 2 h 30"/>
                  <a:gd name="T20" fmla="*/ 14 w 26"/>
                  <a:gd name="T21" fmla="*/ 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" h="30">
                    <a:moveTo>
                      <a:pt x="14" y="4"/>
                    </a:moveTo>
                    <a:cubicBezTo>
                      <a:pt x="15" y="7"/>
                      <a:pt x="12" y="8"/>
                      <a:pt x="16" y="10"/>
                    </a:cubicBezTo>
                    <a:cubicBezTo>
                      <a:pt x="19" y="12"/>
                      <a:pt x="26" y="13"/>
                      <a:pt x="23" y="15"/>
                    </a:cubicBezTo>
                    <a:cubicBezTo>
                      <a:pt x="21" y="18"/>
                      <a:pt x="26" y="20"/>
                      <a:pt x="20" y="18"/>
                    </a:cubicBezTo>
                    <a:cubicBezTo>
                      <a:pt x="14" y="16"/>
                      <a:pt x="10" y="12"/>
                      <a:pt x="11" y="15"/>
                    </a:cubicBezTo>
                    <a:cubicBezTo>
                      <a:pt x="13" y="18"/>
                      <a:pt x="12" y="19"/>
                      <a:pt x="11" y="22"/>
                    </a:cubicBezTo>
                    <a:cubicBezTo>
                      <a:pt x="10" y="26"/>
                      <a:pt x="4" y="30"/>
                      <a:pt x="4" y="26"/>
                    </a:cubicBezTo>
                    <a:cubicBezTo>
                      <a:pt x="3" y="21"/>
                      <a:pt x="0" y="18"/>
                      <a:pt x="4" y="17"/>
                    </a:cubicBezTo>
                    <a:cubicBezTo>
                      <a:pt x="7" y="16"/>
                      <a:pt x="11" y="14"/>
                      <a:pt x="9" y="11"/>
                    </a:cubicBezTo>
                    <a:cubicBezTo>
                      <a:pt x="8" y="7"/>
                      <a:pt x="5" y="5"/>
                      <a:pt x="6" y="2"/>
                    </a:cubicBezTo>
                    <a:cubicBezTo>
                      <a:pt x="7" y="0"/>
                      <a:pt x="15" y="0"/>
                      <a:pt x="14" y="4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7" name="Freeform 827"/>
              <p:cNvSpPr>
                <a:spLocks/>
              </p:cNvSpPr>
              <p:nvPr/>
            </p:nvSpPr>
            <p:spPr bwMode="auto">
              <a:xfrm>
                <a:off x="4102" y="2027"/>
                <a:ext cx="9" cy="8"/>
              </a:xfrm>
              <a:custGeom>
                <a:avLst/>
                <a:gdLst>
                  <a:gd name="T0" fmla="*/ 4 w 15"/>
                  <a:gd name="T1" fmla="*/ 4 h 13"/>
                  <a:gd name="T2" fmla="*/ 10 w 15"/>
                  <a:gd name="T3" fmla="*/ 2 h 13"/>
                  <a:gd name="T4" fmla="*/ 13 w 15"/>
                  <a:gd name="T5" fmla="*/ 5 h 13"/>
                  <a:gd name="T6" fmla="*/ 12 w 15"/>
                  <a:gd name="T7" fmla="*/ 12 h 13"/>
                  <a:gd name="T8" fmla="*/ 8 w 15"/>
                  <a:gd name="T9" fmla="*/ 9 h 13"/>
                  <a:gd name="T10" fmla="*/ 4 w 15"/>
                  <a:gd name="T11" fmla="*/ 9 h 13"/>
                  <a:gd name="T12" fmla="*/ 4 w 15"/>
                  <a:gd name="T13" fmla="*/ 4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13">
                    <a:moveTo>
                      <a:pt x="4" y="4"/>
                    </a:moveTo>
                    <a:cubicBezTo>
                      <a:pt x="7" y="1"/>
                      <a:pt x="8" y="0"/>
                      <a:pt x="10" y="2"/>
                    </a:cubicBezTo>
                    <a:cubicBezTo>
                      <a:pt x="12" y="4"/>
                      <a:pt x="14" y="2"/>
                      <a:pt x="13" y="5"/>
                    </a:cubicBezTo>
                    <a:cubicBezTo>
                      <a:pt x="12" y="9"/>
                      <a:pt x="15" y="13"/>
                      <a:pt x="12" y="12"/>
                    </a:cubicBezTo>
                    <a:cubicBezTo>
                      <a:pt x="9" y="11"/>
                      <a:pt x="10" y="10"/>
                      <a:pt x="8" y="9"/>
                    </a:cubicBezTo>
                    <a:cubicBezTo>
                      <a:pt x="6" y="9"/>
                      <a:pt x="5" y="9"/>
                      <a:pt x="4" y="9"/>
                    </a:cubicBezTo>
                    <a:cubicBezTo>
                      <a:pt x="4" y="9"/>
                      <a:pt x="0" y="4"/>
                      <a:pt x="4" y="4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8" name="Freeform 828"/>
              <p:cNvSpPr>
                <a:spLocks/>
              </p:cNvSpPr>
              <p:nvPr/>
            </p:nvSpPr>
            <p:spPr bwMode="auto">
              <a:xfrm>
                <a:off x="4366" y="2223"/>
                <a:ext cx="15" cy="9"/>
              </a:xfrm>
              <a:custGeom>
                <a:avLst/>
                <a:gdLst>
                  <a:gd name="T0" fmla="*/ 13 w 25"/>
                  <a:gd name="T1" fmla="*/ 1 h 15"/>
                  <a:gd name="T2" fmla="*/ 8 w 25"/>
                  <a:gd name="T3" fmla="*/ 14 h 15"/>
                  <a:gd name="T4" fmla="*/ 21 w 25"/>
                  <a:gd name="T5" fmla="*/ 9 h 15"/>
                  <a:gd name="T6" fmla="*/ 23 w 25"/>
                  <a:gd name="T7" fmla="*/ 1 h 15"/>
                  <a:gd name="T8" fmla="*/ 13 w 25"/>
                  <a:gd name="T9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15">
                    <a:moveTo>
                      <a:pt x="13" y="1"/>
                    </a:moveTo>
                    <a:cubicBezTo>
                      <a:pt x="10" y="4"/>
                      <a:pt x="0" y="15"/>
                      <a:pt x="8" y="14"/>
                    </a:cubicBezTo>
                    <a:cubicBezTo>
                      <a:pt x="16" y="14"/>
                      <a:pt x="17" y="14"/>
                      <a:pt x="21" y="9"/>
                    </a:cubicBezTo>
                    <a:cubicBezTo>
                      <a:pt x="24" y="5"/>
                      <a:pt x="25" y="2"/>
                      <a:pt x="23" y="1"/>
                    </a:cubicBezTo>
                    <a:cubicBezTo>
                      <a:pt x="20" y="0"/>
                      <a:pt x="13" y="1"/>
                      <a:pt x="13" y="1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9" name="Freeform 829"/>
              <p:cNvSpPr>
                <a:spLocks/>
              </p:cNvSpPr>
              <p:nvPr/>
            </p:nvSpPr>
            <p:spPr bwMode="auto">
              <a:xfrm>
                <a:off x="4570" y="2071"/>
                <a:ext cx="21" cy="8"/>
              </a:xfrm>
              <a:custGeom>
                <a:avLst/>
                <a:gdLst>
                  <a:gd name="T0" fmla="*/ 7 w 36"/>
                  <a:gd name="T1" fmla="*/ 2 h 13"/>
                  <a:gd name="T2" fmla="*/ 20 w 36"/>
                  <a:gd name="T3" fmla="*/ 5 h 13"/>
                  <a:gd name="T4" fmla="*/ 32 w 36"/>
                  <a:gd name="T5" fmla="*/ 9 h 13"/>
                  <a:gd name="T6" fmla="*/ 18 w 36"/>
                  <a:gd name="T7" fmla="*/ 12 h 13"/>
                  <a:gd name="T8" fmla="*/ 1 w 36"/>
                  <a:gd name="T9" fmla="*/ 4 h 13"/>
                  <a:gd name="T10" fmla="*/ 7 w 36"/>
                  <a:gd name="T11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13">
                    <a:moveTo>
                      <a:pt x="7" y="2"/>
                    </a:moveTo>
                    <a:cubicBezTo>
                      <a:pt x="15" y="5"/>
                      <a:pt x="16" y="5"/>
                      <a:pt x="20" y="5"/>
                    </a:cubicBezTo>
                    <a:cubicBezTo>
                      <a:pt x="24" y="5"/>
                      <a:pt x="36" y="7"/>
                      <a:pt x="32" y="9"/>
                    </a:cubicBezTo>
                    <a:cubicBezTo>
                      <a:pt x="28" y="11"/>
                      <a:pt x="27" y="13"/>
                      <a:pt x="18" y="12"/>
                    </a:cubicBezTo>
                    <a:cubicBezTo>
                      <a:pt x="10" y="11"/>
                      <a:pt x="0" y="7"/>
                      <a:pt x="1" y="4"/>
                    </a:cubicBezTo>
                    <a:cubicBezTo>
                      <a:pt x="1" y="1"/>
                      <a:pt x="3" y="0"/>
                      <a:pt x="7" y="2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0" name="Freeform 830"/>
              <p:cNvSpPr>
                <a:spLocks/>
              </p:cNvSpPr>
              <p:nvPr/>
            </p:nvSpPr>
            <p:spPr bwMode="auto">
              <a:xfrm>
                <a:off x="4567" y="2055"/>
                <a:ext cx="8" cy="8"/>
              </a:xfrm>
              <a:custGeom>
                <a:avLst/>
                <a:gdLst>
                  <a:gd name="T0" fmla="*/ 3 w 13"/>
                  <a:gd name="T1" fmla="*/ 7 h 13"/>
                  <a:gd name="T2" fmla="*/ 11 w 13"/>
                  <a:gd name="T3" fmla="*/ 10 h 13"/>
                  <a:gd name="T4" fmla="*/ 11 w 13"/>
                  <a:gd name="T5" fmla="*/ 3 h 13"/>
                  <a:gd name="T6" fmla="*/ 2 w 13"/>
                  <a:gd name="T7" fmla="*/ 2 h 13"/>
                  <a:gd name="T8" fmla="*/ 3 w 13"/>
                  <a:gd name="T9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7"/>
                    </a:moveTo>
                    <a:cubicBezTo>
                      <a:pt x="6" y="9"/>
                      <a:pt x="9" y="13"/>
                      <a:pt x="11" y="10"/>
                    </a:cubicBezTo>
                    <a:cubicBezTo>
                      <a:pt x="12" y="7"/>
                      <a:pt x="13" y="4"/>
                      <a:pt x="11" y="3"/>
                    </a:cubicBezTo>
                    <a:cubicBezTo>
                      <a:pt x="8" y="2"/>
                      <a:pt x="2" y="0"/>
                      <a:pt x="2" y="2"/>
                    </a:cubicBezTo>
                    <a:cubicBezTo>
                      <a:pt x="2" y="4"/>
                      <a:pt x="0" y="4"/>
                      <a:pt x="3" y="7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1" name="Freeform 831"/>
              <p:cNvSpPr>
                <a:spLocks/>
              </p:cNvSpPr>
              <p:nvPr/>
            </p:nvSpPr>
            <p:spPr bwMode="auto">
              <a:xfrm>
                <a:off x="2618" y="2048"/>
                <a:ext cx="20" cy="19"/>
              </a:xfrm>
              <a:custGeom>
                <a:avLst/>
                <a:gdLst>
                  <a:gd name="T0" fmla="*/ 22 w 34"/>
                  <a:gd name="T1" fmla="*/ 2 h 32"/>
                  <a:gd name="T2" fmla="*/ 33 w 34"/>
                  <a:gd name="T3" fmla="*/ 11 h 32"/>
                  <a:gd name="T4" fmla="*/ 28 w 34"/>
                  <a:gd name="T5" fmla="*/ 25 h 32"/>
                  <a:gd name="T6" fmla="*/ 11 w 34"/>
                  <a:gd name="T7" fmla="*/ 32 h 32"/>
                  <a:gd name="T8" fmla="*/ 1 w 34"/>
                  <a:gd name="T9" fmla="*/ 26 h 32"/>
                  <a:gd name="T10" fmla="*/ 1 w 34"/>
                  <a:gd name="T11" fmla="*/ 6 h 32"/>
                  <a:gd name="T12" fmla="*/ 22 w 34"/>
                  <a:gd name="T13" fmla="*/ 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32">
                    <a:moveTo>
                      <a:pt x="22" y="2"/>
                    </a:moveTo>
                    <a:cubicBezTo>
                      <a:pt x="28" y="5"/>
                      <a:pt x="31" y="7"/>
                      <a:pt x="33" y="11"/>
                    </a:cubicBezTo>
                    <a:cubicBezTo>
                      <a:pt x="34" y="15"/>
                      <a:pt x="31" y="22"/>
                      <a:pt x="28" y="25"/>
                    </a:cubicBezTo>
                    <a:cubicBezTo>
                      <a:pt x="25" y="27"/>
                      <a:pt x="19" y="32"/>
                      <a:pt x="11" y="32"/>
                    </a:cubicBezTo>
                    <a:cubicBezTo>
                      <a:pt x="4" y="31"/>
                      <a:pt x="1" y="32"/>
                      <a:pt x="1" y="26"/>
                    </a:cubicBezTo>
                    <a:cubicBezTo>
                      <a:pt x="2" y="20"/>
                      <a:pt x="0" y="8"/>
                      <a:pt x="1" y="6"/>
                    </a:cubicBezTo>
                    <a:cubicBezTo>
                      <a:pt x="3" y="4"/>
                      <a:pt x="20" y="0"/>
                      <a:pt x="22" y="2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2" name="Freeform 832"/>
              <p:cNvSpPr>
                <a:spLocks/>
              </p:cNvSpPr>
              <p:nvPr/>
            </p:nvSpPr>
            <p:spPr bwMode="auto">
              <a:xfrm>
                <a:off x="3595" y="2009"/>
                <a:ext cx="11" cy="25"/>
              </a:xfrm>
              <a:custGeom>
                <a:avLst/>
                <a:gdLst>
                  <a:gd name="T0" fmla="*/ 4 w 18"/>
                  <a:gd name="T1" fmla="*/ 15 h 41"/>
                  <a:gd name="T2" fmla="*/ 6 w 18"/>
                  <a:gd name="T3" fmla="*/ 24 h 41"/>
                  <a:gd name="T4" fmla="*/ 9 w 18"/>
                  <a:gd name="T5" fmla="*/ 30 h 41"/>
                  <a:gd name="T6" fmla="*/ 10 w 18"/>
                  <a:gd name="T7" fmla="*/ 36 h 41"/>
                  <a:gd name="T8" fmla="*/ 16 w 18"/>
                  <a:gd name="T9" fmla="*/ 40 h 41"/>
                  <a:gd name="T10" fmla="*/ 17 w 18"/>
                  <a:gd name="T11" fmla="*/ 38 h 41"/>
                  <a:gd name="T12" fmla="*/ 15 w 18"/>
                  <a:gd name="T13" fmla="*/ 34 h 41"/>
                  <a:gd name="T14" fmla="*/ 13 w 18"/>
                  <a:gd name="T15" fmla="*/ 27 h 41"/>
                  <a:gd name="T16" fmla="*/ 9 w 18"/>
                  <a:gd name="T17" fmla="*/ 17 h 41"/>
                  <a:gd name="T18" fmla="*/ 7 w 18"/>
                  <a:gd name="T19" fmla="*/ 9 h 41"/>
                  <a:gd name="T20" fmla="*/ 2 w 18"/>
                  <a:gd name="T21" fmla="*/ 3 h 41"/>
                  <a:gd name="T22" fmla="*/ 4 w 18"/>
                  <a:gd name="T23" fmla="*/ 15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" h="41">
                    <a:moveTo>
                      <a:pt x="4" y="15"/>
                    </a:moveTo>
                    <a:cubicBezTo>
                      <a:pt x="4" y="19"/>
                      <a:pt x="5" y="23"/>
                      <a:pt x="6" y="24"/>
                    </a:cubicBezTo>
                    <a:cubicBezTo>
                      <a:pt x="7" y="26"/>
                      <a:pt x="8" y="28"/>
                      <a:pt x="9" y="30"/>
                    </a:cubicBezTo>
                    <a:cubicBezTo>
                      <a:pt x="9" y="32"/>
                      <a:pt x="7" y="32"/>
                      <a:pt x="10" y="36"/>
                    </a:cubicBezTo>
                    <a:cubicBezTo>
                      <a:pt x="13" y="39"/>
                      <a:pt x="14" y="40"/>
                      <a:pt x="16" y="40"/>
                    </a:cubicBezTo>
                    <a:cubicBezTo>
                      <a:pt x="17" y="40"/>
                      <a:pt x="18" y="41"/>
                      <a:pt x="17" y="38"/>
                    </a:cubicBezTo>
                    <a:cubicBezTo>
                      <a:pt x="16" y="36"/>
                      <a:pt x="17" y="37"/>
                      <a:pt x="15" y="34"/>
                    </a:cubicBezTo>
                    <a:cubicBezTo>
                      <a:pt x="14" y="30"/>
                      <a:pt x="14" y="32"/>
                      <a:pt x="13" y="27"/>
                    </a:cubicBezTo>
                    <a:cubicBezTo>
                      <a:pt x="12" y="22"/>
                      <a:pt x="11" y="21"/>
                      <a:pt x="9" y="17"/>
                    </a:cubicBezTo>
                    <a:cubicBezTo>
                      <a:pt x="7" y="13"/>
                      <a:pt x="7" y="13"/>
                      <a:pt x="7" y="9"/>
                    </a:cubicBezTo>
                    <a:cubicBezTo>
                      <a:pt x="5" y="2"/>
                      <a:pt x="0" y="0"/>
                      <a:pt x="2" y="3"/>
                    </a:cubicBezTo>
                    <a:cubicBezTo>
                      <a:pt x="4" y="7"/>
                      <a:pt x="4" y="15"/>
                      <a:pt x="4" y="15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3" name="Freeform 833"/>
              <p:cNvSpPr>
                <a:spLocks/>
              </p:cNvSpPr>
              <p:nvPr/>
            </p:nvSpPr>
            <p:spPr bwMode="auto">
              <a:xfrm>
                <a:off x="4087" y="2025"/>
                <a:ext cx="14" cy="6"/>
              </a:xfrm>
              <a:custGeom>
                <a:avLst/>
                <a:gdLst>
                  <a:gd name="T0" fmla="*/ 12 w 23"/>
                  <a:gd name="T1" fmla="*/ 2 h 10"/>
                  <a:gd name="T2" fmla="*/ 8 w 23"/>
                  <a:gd name="T3" fmla="*/ 1 h 10"/>
                  <a:gd name="T4" fmla="*/ 4 w 23"/>
                  <a:gd name="T5" fmla="*/ 1 h 10"/>
                  <a:gd name="T6" fmla="*/ 1 w 23"/>
                  <a:gd name="T7" fmla="*/ 3 h 10"/>
                  <a:gd name="T8" fmla="*/ 5 w 23"/>
                  <a:gd name="T9" fmla="*/ 7 h 10"/>
                  <a:gd name="T10" fmla="*/ 15 w 23"/>
                  <a:gd name="T11" fmla="*/ 10 h 10"/>
                  <a:gd name="T12" fmla="*/ 20 w 23"/>
                  <a:gd name="T13" fmla="*/ 8 h 10"/>
                  <a:gd name="T14" fmla="*/ 19 w 23"/>
                  <a:gd name="T15" fmla="*/ 3 h 10"/>
                  <a:gd name="T16" fmla="*/ 21 w 23"/>
                  <a:gd name="T17" fmla="*/ 0 h 10"/>
                  <a:gd name="T18" fmla="*/ 12 w 23"/>
                  <a:gd name="T1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" h="10">
                    <a:moveTo>
                      <a:pt x="12" y="2"/>
                    </a:moveTo>
                    <a:cubicBezTo>
                      <a:pt x="10" y="2"/>
                      <a:pt x="9" y="1"/>
                      <a:pt x="8" y="1"/>
                    </a:cubicBezTo>
                    <a:cubicBezTo>
                      <a:pt x="7" y="1"/>
                      <a:pt x="5" y="0"/>
                      <a:pt x="4" y="1"/>
                    </a:cubicBezTo>
                    <a:cubicBezTo>
                      <a:pt x="3" y="1"/>
                      <a:pt x="0" y="1"/>
                      <a:pt x="1" y="3"/>
                    </a:cubicBezTo>
                    <a:cubicBezTo>
                      <a:pt x="1" y="4"/>
                      <a:pt x="1" y="6"/>
                      <a:pt x="5" y="7"/>
                    </a:cubicBezTo>
                    <a:cubicBezTo>
                      <a:pt x="8" y="9"/>
                      <a:pt x="11" y="10"/>
                      <a:pt x="15" y="10"/>
                    </a:cubicBezTo>
                    <a:cubicBezTo>
                      <a:pt x="18" y="10"/>
                      <a:pt x="21" y="10"/>
                      <a:pt x="20" y="8"/>
                    </a:cubicBezTo>
                    <a:cubicBezTo>
                      <a:pt x="20" y="6"/>
                      <a:pt x="18" y="4"/>
                      <a:pt x="19" y="3"/>
                    </a:cubicBezTo>
                    <a:cubicBezTo>
                      <a:pt x="20" y="2"/>
                      <a:pt x="23" y="1"/>
                      <a:pt x="21" y="0"/>
                    </a:cubicBezTo>
                    <a:cubicBezTo>
                      <a:pt x="19" y="0"/>
                      <a:pt x="15" y="0"/>
                      <a:pt x="12" y="2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4" name="Freeform 834"/>
              <p:cNvSpPr>
                <a:spLocks/>
              </p:cNvSpPr>
              <p:nvPr/>
            </p:nvSpPr>
            <p:spPr bwMode="auto">
              <a:xfrm>
                <a:off x="1294" y="1655"/>
                <a:ext cx="155" cy="59"/>
              </a:xfrm>
              <a:custGeom>
                <a:avLst/>
                <a:gdLst>
                  <a:gd name="T0" fmla="*/ 0 w 259"/>
                  <a:gd name="T1" fmla="*/ 39 h 99"/>
                  <a:gd name="T2" fmla="*/ 8 w 259"/>
                  <a:gd name="T3" fmla="*/ 35 h 99"/>
                  <a:gd name="T4" fmla="*/ 13 w 259"/>
                  <a:gd name="T5" fmla="*/ 31 h 99"/>
                  <a:gd name="T6" fmla="*/ 22 w 259"/>
                  <a:gd name="T7" fmla="*/ 18 h 99"/>
                  <a:gd name="T8" fmla="*/ 32 w 259"/>
                  <a:gd name="T9" fmla="*/ 13 h 99"/>
                  <a:gd name="T10" fmla="*/ 52 w 259"/>
                  <a:gd name="T11" fmla="*/ 6 h 99"/>
                  <a:gd name="T12" fmla="*/ 67 w 259"/>
                  <a:gd name="T13" fmla="*/ 2 h 99"/>
                  <a:gd name="T14" fmla="*/ 83 w 259"/>
                  <a:gd name="T15" fmla="*/ 2 h 99"/>
                  <a:gd name="T16" fmla="*/ 95 w 259"/>
                  <a:gd name="T17" fmla="*/ 3 h 99"/>
                  <a:gd name="T18" fmla="*/ 105 w 259"/>
                  <a:gd name="T19" fmla="*/ 5 h 99"/>
                  <a:gd name="T20" fmla="*/ 128 w 259"/>
                  <a:gd name="T21" fmla="*/ 13 h 99"/>
                  <a:gd name="T22" fmla="*/ 140 w 259"/>
                  <a:gd name="T23" fmla="*/ 23 h 99"/>
                  <a:gd name="T24" fmla="*/ 154 w 259"/>
                  <a:gd name="T25" fmla="*/ 27 h 99"/>
                  <a:gd name="T26" fmla="*/ 169 w 259"/>
                  <a:gd name="T27" fmla="*/ 33 h 99"/>
                  <a:gd name="T28" fmla="*/ 177 w 259"/>
                  <a:gd name="T29" fmla="*/ 34 h 99"/>
                  <a:gd name="T30" fmla="*/ 177 w 259"/>
                  <a:gd name="T31" fmla="*/ 42 h 99"/>
                  <a:gd name="T32" fmla="*/ 191 w 259"/>
                  <a:gd name="T33" fmla="*/ 47 h 99"/>
                  <a:gd name="T34" fmla="*/ 199 w 259"/>
                  <a:gd name="T35" fmla="*/ 54 h 99"/>
                  <a:gd name="T36" fmla="*/ 211 w 259"/>
                  <a:gd name="T37" fmla="*/ 57 h 99"/>
                  <a:gd name="T38" fmla="*/ 223 w 259"/>
                  <a:gd name="T39" fmla="*/ 63 h 99"/>
                  <a:gd name="T40" fmla="*/ 234 w 259"/>
                  <a:gd name="T41" fmla="*/ 73 h 99"/>
                  <a:gd name="T42" fmla="*/ 247 w 259"/>
                  <a:gd name="T43" fmla="*/ 80 h 99"/>
                  <a:gd name="T44" fmla="*/ 257 w 259"/>
                  <a:gd name="T45" fmla="*/ 86 h 99"/>
                  <a:gd name="T46" fmla="*/ 248 w 259"/>
                  <a:gd name="T47" fmla="*/ 91 h 99"/>
                  <a:gd name="T48" fmla="*/ 230 w 259"/>
                  <a:gd name="T49" fmla="*/ 92 h 99"/>
                  <a:gd name="T50" fmla="*/ 224 w 259"/>
                  <a:gd name="T51" fmla="*/ 96 h 99"/>
                  <a:gd name="T52" fmla="*/ 210 w 259"/>
                  <a:gd name="T53" fmla="*/ 93 h 99"/>
                  <a:gd name="T54" fmla="*/ 192 w 259"/>
                  <a:gd name="T55" fmla="*/ 95 h 99"/>
                  <a:gd name="T56" fmla="*/ 167 w 259"/>
                  <a:gd name="T57" fmla="*/ 93 h 99"/>
                  <a:gd name="T58" fmla="*/ 181 w 259"/>
                  <a:gd name="T59" fmla="*/ 81 h 99"/>
                  <a:gd name="T60" fmla="*/ 179 w 259"/>
                  <a:gd name="T61" fmla="*/ 74 h 99"/>
                  <a:gd name="T62" fmla="*/ 160 w 259"/>
                  <a:gd name="T63" fmla="*/ 71 h 99"/>
                  <a:gd name="T64" fmla="*/ 153 w 259"/>
                  <a:gd name="T65" fmla="*/ 62 h 99"/>
                  <a:gd name="T66" fmla="*/ 150 w 259"/>
                  <a:gd name="T67" fmla="*/ 49 h 99"/>
                  <a:gd name="T68" fmla="*/ 136 w 259"/>
                  <a:gd name="T69" fmla="*/ 49 h 99"/>
                  <a:gd name="T70" fmla="*/ 126 w 259"/>
                  <a:gd name="T71" fmla="*/ 46 h 99"/>
                  <a:gd name="T72" fmla="*/ 114 w 259"/>
                  <a:gd name="T73" fmla="*/ 38 h 99"/>
                  <a:gd name="T74" fmla="*/ 99 w 259"/>
                  <a:gd name="T75" fmla="*/ 34 h 99"/>
                  <a:gd name="T76" fmla="*/ 90 w 259"/>
                  <a:gd name="T77" fmla="*/ 34 h 99"/>
                  <a:gd name="T78" fmla="*/ 77 w 259"/>
                  <a:gd name="T79" fmla="*/ 32 h 99"/>
                  <a:gd name="T80" fmla="*/ 70 w 259"/>
                  <a:gd name="T81" fmla="*/ 26 h 99"/>
                  <a:gd name="T82" fmla="*/ 81 w 259"/>
                  <a:gd name="T83" fmla="*/ 23 h 99"/>
                  <a:gd name="T84" fmla="*/ 74 w 259"/>
                  <a:gd name="T85" fmla="*/ 17 h 99"/>
                  <a:gd name="T86" fmla="*/ 57 w 259"/>
                  <a:gd name="T87" fmla="*/ 16 h 99"/>
                  <a:gd name="T88" fmla="*/ 44 w 259"/>
                  <a:gd name="T89" fmla="*/ 23 h 99"/>
                  <a:gd name="T90" fmla="*/ 33 w 259"/>
                  <a:gd name="T91" fmla="*/ 30 h 99"/>
                  <a:gd name="T92" fmla="*/ 23 w 259"/>
                  <a:gd name="T93" fmla="*/ 35 h 99"/>
                  <a:gd name="T94" fmla="*/ 12 w 259"/>
                  <a:gd name="T95" fmla="*/ 41 h 99"/>
                  <a:gd name="T96" fmla="*/ 0 w 259"/>
                  <a:gd name="T97" fmla="*/ 39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59" h="99">
                    <a:moveTo>
                      <a:pt x="0" y="39"/>
                    </a:moveTo>
                    <a:cubicBezTo>
                      <a:pt x="1" y="36"/>
                      <a:pt x="3" y="33"/>
                      <a:pt x="8" y="35"/>
                    </a:cubicBezTo>
                    <a:cubicBezTo>
                      <a:pt x="13" y="36"/>
                      <a:pt x="13" y="36"/>
                      <a:pt x="13" y="31"/>
                    </a:cubicBezTo>
                    <a:cubicBezTo>
                      <a:pt x="13" y="25"/>
                      <a:pt x="18" y="21"/>
                      <a:pt x="22" y="18"/>
                    </a:cubicBezTo>
                    <a:cubicBezTo>
                      <a:pt x="26" y="15"/>
                      <a:pt x="20" y="15"/>
                      <a:pt x="32" y="13"/>
                    </a:cubicBezTo>
                    <a:cubicBezTo>
                      <a:pt x="43" y="10"/>
                      <a:pt x="44" y="7"/>
                      <a:pt x="52" y="6"/>
                    </a:cubicBezTo>
                    <a:cubicBezTo>
                      <a:pt x="61" y="5"/>
                      <a:pt x="64" y="2"/>
                      <a:pt x="67" y="2"/>
                    </a:cubicBezTo>
                    <a:cubicBezTo>
                      <a:pt x="70" y="2"/>
                      <a:pt x="76" y="0"/>
                      <a:pt x="83" y="2"/>
                    </a:cubicBezTo>
                    <a:cubicBezTo>
                      <a:pt x="89" y="4"/>
                      <a:pt x="91" y="1"/>
                      <a:pt x="95" y="3"/>
                    </a:cubicBezTo>
                    <a:cubicBezTo>
                      <a:pt x="99" y="5"/>
                      <a:pt x="97" y="3"/>
                      <a:pt x="105" y="5"/>
                    </a:cubicBezTo>
                    <a:cubicBezTo>
                      <a:pt x="113" y="6"/>
                      <a:pt x="127" y="12"/>
                      <a:pt x="128" y="13"/>
                    </a:cubicBezTo>
                    <a:cubicBezTo>
                      <a:pt x="130" y="14"/>
                      <a:pt x="135" y="23"/>
                      <a:pt x="140" y="23"/>
                    </a:cubicBezTo>
                    <a:cubicBezTo>
                      <a:pt x="145" y="23"/>
                      <a:pt x="151" y="25"/>
                      <a:pt x="154" y="27"/>
                    </a:cubicBezTo>
                    <a:cubicBezTo>
                      <a:pt x="158" y="29"/>
                      <a:pt x="166" y="36"/>
                      <a:pt x="169" y="33"/>
                    </a:cubicBezTo>
                    <a:cubicBezTo>
                      <a:pt x="172" y="31"/>
                      <a:pt x="178" y="30"/>
                      <a:pt x="177" y="34"/>
                    </a:cubicBezTo>
                    <a:cubicBezTo>
                      <a:pt x="176" y="39"/>
                      <a:pt x="169" y="40"/>
                      <a:pt x="177" y="42"/>
                    </a:cubicBezTo>
                    <a:cubicBezTo>
                      <a:pt x="186" y="44"/>
                      <a:pt x="189" y="43"/>
                      <a:pt x="191" y="47"/>
                    </a:cubicBezTo>
                    <a:cubicBezTo>
                      <a:pt x="193" y="51"/>
                      <a:pt x="194" y="50"/>
                      <a:pt x="199" y="54"/>
                    </a:cubicBezTo>
                    <a:cubicBezTo>
                      <a:pt x="204" y="57"/>
                      <a:pt x="208" y="55"/>
                      <a:pt x="211" y="57"/>
                    </a:cubicBezTo>
                    <a:cubicBezTo>
                      <a:pt x="213" y="60"/>
                      <a:pt x="222" y="58"/>
                      <a:pt x="223" y="63"/>
                    </a:cubicBezTo>
                    <a:cubicBezTo>
                      <a:pt x="224" y="68"/>
                      <a:pt x="226" y="72"/>
                      <a:pt x="234" y="73"/>
                    </a:cubicBezTo>
                    <a:cubicBezTo>
                      <a:pt x="241" y="73"/>
                      <a:pt x="241" y="78"/>
                      <a:pt x="247" y="80"/>
                    </a:cubicBezTo>
                    <a:cubicBezTo>
                      <a:pt x="253" y="82"/>
                      <a:pt x="259" y="83"/>
                      <a:pt x="257" y="86"/>
                    </a:cubicBezTo>
                    <a:cubicBezTo>
                      <a:pt x="256" y="89"/>
                      <a:pt x="251" y="89"/>
                      <a:pt x="248" y="91"/>
                    </a:cubicBezTo>
                    <a:cubicBezTo>
                      <a:pt x="245" y="93"/>
                      <a:pt x="232" y="91"/>
                      <a:pt x="230" y="92"/>
                    </a:cubicBezTo>
                    <a:cubicBezTo>
                      <a:pt x="229" y="94"/>
                      <a:pt x="231" y="99"/>
                      <a:pt x="224" y="96"/>
                    </a:cubicBezTo>
                    <a:cubicBezTo>
                      <a:pt x="218" y="93"/>
                      <a:pt x="214" y="91"/>
                      <a:pt x="210" y="93"/>
                    </a:cubicBezTo>
                    <a:cubicBezTo>
                      <a:pt x="205" y="94"/>
                      <a:pt x="194" y="94"/>
                      <a:pt x="192" y="95"/>
                    </a:cubicBezTo>
                    <a:cubicBezTo>
                      <a:pt x="190" y="97"/>
                      <a:pt x="160" y="98"/>
                      <a:pt x="167" y="93"/>
                    </a:cubicBezTo>
                    <a:cubicBezTo>
                      <a:pt x="175" y="88"/>
                      <a:pt x="180" y="85"/>
                      <a:pt x="181" y="81"/>
                    </a:cubicBezTo>
                    <a:cubicBezTo>
                      <a:pt x="182" y="78"/>
                      <a:pt x="188" y="75"/>
                      <a:pt x="179" y="74"/>
                    </a:cubicBezTo>
                    <a:cubicBezTo>
                      <a:pt x="171" y="73"/>
                      <a:pt x="164" y="73"/>
                      <a:pt x="160" y="71"/>
                    </a:cubicBezTo>
                    <a:cubicBezTo>
                      <a:pt x="156" y="68"/>
                      <a:pt x="153" y="68"/>
                      <a:pt x="153" y="62"/>
                    </a:cubicBezTo>
                    <a:cubicBezTo>
                      <a:pt x="153" y="55"/>
                      <a:pt x="155" y="50"/>
                      <a:pt x="150" y="49"/>
                    </a:cubicBezTo>
                    <a:cubicBezTo>
                      <a:pt x="146" y="48"/>
                      <a:pt x="139" y="50"/>
                      <a:pt x="136" y="49"/>
                    </a:cubicBezTo>
                    <a:cubicBezTo>
                      <a:pt x="132" y="48"/>
                      <a:pt x="135" y="52"/>
                      <a:pt x="126" y="46"/>
                    </a:cubicBezTo>
                    <a:cubicBezTo>
                      <a:pt x="117" y="39"/>
                      <a:pt x="120" y="41"/>
                      <a:pt x="114" y="38"/>
                    </a:cubicBezTo>
                    <a:cubicBezTo>
                      <a:pt x="107" y="35"/>
                      <a:pt x="99" y="34"/>
                      <a:pt x="99" y="34"/>
                    </a:cubicBezTo>
                    <a:cubicBezTo>
                      <a:pt x="98" y="35"/>
                      <a:pt x="94" y="34"/>
                      <a:pt x="90" y="34"/>
                    </a:cubicBezTo>
                    <a:cubicBezTo>
                      <a:pt x="85" y="34"/>
                      <a:pt x="80" y="32"/>
                      <a:pt x="77" y="32"/>
                    </a:cubicBezTo>
                    <a:cubicBezTo>
                      <a:pt x="75" y="31"/>
                      <a:pt x="65" y="28"/>
                      <a:pt x="70" y="26"/>
                    </a:cubicBezTo>
                    <a:cubicBezTo>
                      <a:pt x="75" y="24"/>
                      <a:pt x="81" y="26"/>
                      <a:pt x="81" y="23"/>
                    </a:cubicBezTo>
                    <a:cubicBezTo>
                      <a:pt x="81" y="20"/>
                      <a:pt x="80" y="17"/>
                      <a:pt x="74" y="17"/>
                    </a:cubicBezTo>
                    <a:cubicBezTo>
                      <a:pt x="68" y="16"/>
                      <a:pt x="59" y="14"/>
                      <a:pt x="57" y="16"/>
                    </a:cubicBezTo>
                    <a:cubicBezTo>
                      <a:pt x="54" y="19"/>
                      <a:pt x="47" y="20"/>
                      <a:pt x="44" y="23"/>
                    </a:cubicBezTo>
                    <a:cubicBezTo>
                      <a:pt x="41" y="26"/>
                      <a:pt x="35" y="27"/>
                      <a:pt x="33" y="30"/>
                    </a:cubicBezTo>
                    <a:cubicBezTo>
                      <a:pt x="31" y="33"/>
                      <a:pt x="25" y="32"/>
                      <a:pt x="23" y="35"/>
                    </a:cubicBezTo>
                    <a:cubicBezTo>
                      <a:pt x="21" y="38"/>
                      <a:pt x="16" y="43"/>
                      <a:pt x="12" y="41"/>
                    </a:cubicBezTo>
                    <a:cubicBezTo>
                      <a:pt x="8" y="40"/>
                      <a:pt x="1" y="43"/>
                      <a:pt x="0" y="39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5" name="Freeform 835"/>
              <p:cNvSpPr>
                <a:spLocks/>
              </p:cNvSpPr>
              <p:nvPr/>
            </p:nvSpPr>
            <p:spPr bwMode="auto">
              <a:xfrm>
                <a:off x="1380" y="1734"/>
                <a:ext cx="34" cy="15"/>
              </a:xfrm>
              <a:custGeom>
                <a:avLst/>
                <a:gdLst>
                  <a:gd name="T0" fmla="*/ 2 w 56"/>
                  <a:gd name="T1" fmla="*/ 8 h 25"/>
                  <a:gd name="T2" fmla="*/ 7 w 56"/>
                  <a:gd name="T3" fmla="*/ 3 h 25"/>
                  <a:gd name="T4" fmla="*/ 12 w 56"/>
                  <a:gd name="T5" fmla="*/ 1 h 25"/>
                  <a:gd name="T6" fmla="*/ 23 w 56"/>
                  <a:gd name="T7" fmla="*/ 1 h 25"/>
                  <a:gd name="T8" fmla="*/ 29 w 56"/>
                  <a:gd name="T9" fmla="*/ 3 h 25"/>
                  <a:gd name="T10" fmla="*/ 35 w 56"/>
                  <a:gd name="T11" fmla="*/ 4 h 25"/>
                  <a:gd name="T12" fmla="*/ 41 w 56"/>
                  <a:gd name="T13" fmla="*/ 7 h 25"/>
                  <a:gd name="T14" fmla="*/ 47 w 56"/>
                  <a:gd name="T15" fmla="*/ 10 h 25"/>
                  <a:gd name="T16" fmla="*/ 53 w 56"/>
                  <a:gd name="T17" fmla="*/ 13 h 25"/>
                  <a:gd name="T18" fmla="*/ 54 w 56"/>
                  <a:gd name="T19" fmla="*/ 19 h 25"/>
                  <a:gd name="T20" fmla="*/ 48 w 56"/>
                  <a:gd name="T21" fmla="*/ 20 h 25"/>
                  <a:gd name="T22" fmla="*/ 42 w 56"/>
                  <a:gd name="T23" fmla="*/ 19 h 25"/>
                  <a:gd name="T24" fmla="*/ 36 w 56"/>
                  <a:gd name="T25" fmla="*/ 18 h 25"/>
                  <a:gd name="T26" fmla="*/ 31 w 56"/>
                  <a:gd name="T27" fmla="*/ 22 h 25"/>
                  <a:gd name="T28" fmla="*/ 26 w 56"/>
                  <a:gd name="T29" fmla="*/ 23 h 25"/>
                  <a:gd name="T30" fmla="*/ 21 w 56"/>
                  <a:gd name="T31" fmla="*/ 20 h 25"/>
                  <a:gd name="T32" fmla="*/ 16 w 56"/>
                  <a:gd name="T33" fmla="*/ 19 h 25"/>
                  <a:gd name="T34" fmla="*/ 10 w 56"/>
                  <a:gd name="T35" fmla="*/ 15 h 25"/>
                  <a:gd name="T36" fmla="*/ 6 w 56"/>
                  <a:gd name="T37" fmla="*/ 11 h 25"/>
                  <a:gd name="T38" fmla="*/ 2 w 56"/>
                  <a:gd name="T39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6" h="25">
                    <a:moveTo>
                      <a:pt x="2" y="8"/>
                    </a:moveTo>
                    <a:cubicBezTo>
                      <a:pt x="4" y="6"/>
                      <a:pt x="4" y="4"/>
                      <a:pt x="7" y="3"/>
                    </a:cubicBezTo>
                    <a:cubicBezTo>
                      <a:pt x="9" y="3"/>
                      <a:pt x="9" y="1"/>
                      <a:pt x="12" y="1"/>
                    </a:cubicBezTo>
                    <a:cubicBezTo>
                      <a:pt x="15" y="2"/>
                      <a:pt x="20" y="0"/>
                      <a:pt x="23" y="1"/>
                    </a:cubicBezTo>
                    <a:cubicBezTo>
                      <a:pt x="26" y="2"/>
                      <a:pt x="26" y="1"/>
                      <a:pt x="29" y="3"/>
                    </a:cubicBezTo>
                    <a:cubicBezTo>
                      <a:pt x="32" y="4"/>
                      <a:pt x="31" y="3"/>
                      <a:pt x="35" y="4"/>
                    </a:cubicBezTo>
                    <a:cubicBezTo>
                      <a:pt x="39" y="6"/>
                      <a:pt x="37" y="5"/>
                      <a:pt x="41" y="7"/>
                    </a:cubicBezTo>
                    <a:cubicBezTo>
                      <a:pt x="44" y="9"/>
                      <a:pt x="45" y="8"/>
                      <a:pt x="47" y="10"/>
                    </a:cubicBezTo>
                    <a:cubicBezTo>
                      <a:pt x="49" y="11"/>
                      <a:pt x="51" y="11"/>
                      <a:pt x="53" y="13"/>
                    </a:cubicBezTo>
                    <a:cubicBezTo>
                      <a:pt x="54" y="15"/>
                      <a:pt x="56" y="17"/>
                      <a:pt x="54" y="19"/>
                    </a:cubicBezTo>
                    <a:cubicBezTo>
                      <a:pt x="52" y="20"/>
                      <a:pt x="53" y="21"/>
                      <a:pt x="48" y="20"/>
                    </a:cubicBezTo>
                    <a:cubicBezTo>
                      <a:pt x="44" y="20"/>
                      <a:pt x="43" y="20"/>
                      <a:pt x="42" y="19"/>
                    </a:cubicBezTo>
                    <a:cubicBezTo>
                      <a:pt x="40" y="17"/>
                      <a:pt x="37" y="17"/>
                      <a:pt x="36" y="18"/>
                    </a:cubicBezTo>
                    <a:cubicBezTo>
                      <a:pt x="35" y="19"/>
                      <a:pt x="33" y="19"/>
                      <a:pt x="31" y="22"/>
                    </a:cubicBezTo>
                    <a:cubicBezTo>
                      <a:pt x="29" y="24"/>
                      <a:pt x="29" y="25"/>
                      <a:pt x="26" y="23"/>
                    </a:cubicBezTo>
                    <a:cubicBezTo>
                      <a:pt x="23" y="21"/>
                      <a:pt x="22" y="19"/>
                      <a:pt x="21" y="20"/>
                    </a:cubicBezTo>
                    <a:cubicBezTo>
                      <a:pt x="20" y="20"/>
                      <a:pt x="21" y="22"/>
                      <a:pt x="16" y="19"/>
                    </a:cubicBezTo>
                    <a:cubicBezTo>
                      <a:pt x="11" y="17"/>
                      <a:pt x="11" y="16"/>
                      <a:pt x="10" y="15"/>
                    </a:cubicBezTo>
                    <a:cubicBezTo>
                      <a:pt x="9" y="13"/>
                      <a:pt x="8" y="11"/>
                      <a:pt x="6" y="11"/>
                    </a:cubicBezTo>
                    <a:cubicBezTo>
                      <a:pt x="4" y="11"/>
                      <a:pt x="0" y="10"/>
                      <a:pt x="2" y="8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6" name="Freeform 836"/>
              <p:cNvSpPr>
                <a:spLocks/>
              </p:cNvSpPr>
              <p:nvPr/>
            </p:nvSpPr>
            <p:spPr bwMode="auto">
              <a:xfrm>
                <a:off x="1437" y="1708"/>
                <a:ext cx="95" cy="44"/>
              </a:xfrm>
              <a:custGeom>
                <a:avLst/>
                <a:gdLst>
                  <a:gd name="T0" fmla="*/ 7 w 158"/>
                  <a:gd name="T1" fmla="*/ 41 h 73"/>
                  <a:gd name="T2" fmla="*/ 13 w 158"/>
                  <a:gd name="T3" fmla="*/ 41 h 73"/>
                  <a:gd name="T4" fmla="*/ 22 w 158"/>
                  <a:gd name="T5" fmla="*/ 44 h 73"/>
                  <a:gd name="T6" fmla="*/ 33 w 158"/>
                  <a:gd name="T7" fmla="*/ 45 h 73"/>
                  <a:gd name="T8" fmla="*/ 44 w 158"/>
                  <a:gd name="T9" fmla="*/ 45 h 73"/>
                  <a:gd name="T10" fmla="*/ 52 w 158"/>
                  <a:gd name="T11" fmla="*/ 42 h 73"/>
                  <a:gd name="T12" fmla="*/ 56 w 158"/>
                  <a:gd name="T13" fmla="*/ 40 h 73"/>
                  <a:gd name="T14" fmla="*/ 48 w 158"/>
                  <a:gd name="T15" fmla="*/ 31 h 73"/>
                  <a:gd name="T16" fmla="*/ 47 w 158"/>
                  <a:gd name="T17" fmla="*/ 17 h 73"/>
                  <a:gd name="T18" fmla="*/ 34 w 158"/>
                  <a:gd name="T19" fmla="*/ 10 h 73"/>
                  <a:gd name="T20" fmla="*/ 42 w 158"/>
                  <a:gd name="T21" fmla="*/ 5 h 73"/>
                  <a:gd name="T22" fmla="*/ 52 w 158"/>
                  <a:gd name="T23" fmla="*/ 3 h 73"/>
                  <a:gd name="T24" fmla="*/ 65 w 158"/>
                  <a:gd name="T25" fmla="*/ 8 h 73"/>
                  <a:gd name="T26" fmla="*/ 73 w 158"/>
                  <a:gd name="T27" fmla="*/ 8 h 73"/>
                  <a:gd name="T28" fmla="*/ 80 w 158"/>
                  <a:gd name="T29" fmla="*/ 5 h 73"/>
                  <a:gd name="T30" fmla="*/ 92 w 158"/>
                  <a:gd name="T31" fmla="*/ 5 h 73"/>
                  <a:gd name="T32" fmla="*/ 105 w 158"/>
                  <a:gd name="T33" fmla="*/ 8 h 73"/>
                  <a:gd name="T34" fmla="*/ 119 w 158"/>
                  <a:gd name="T35" fmla="*/ 14 h 73"/>
                  <a:gd name="T36" fmla="*/ 123 w 158"/>
                  <a:gd name="T37" fmla="*/ 22 h 73"/>
                  <a:gd name="T38" fmla="*/ 135 w 158"/>
                  <a:gd name="T39" fmla="*/ 20 h 73"/>
                  <a:gd name="T40" fmla="*/ 137 w 158"/>
                  <a:gd name="T41" fmla="*/ 25 h 73"/>
                  <a:gd name="T42" fmla="*/ 130 w 158"/>
                  <a:gd name="T43" fmla="*/ 30 h 73"/>
                  <a:gd name="T44" fmla="*/ 147 w 158"/>
                  <a:gd name="T45" fmla="*/ 31 h 73"/>
                  <a:gd name="T46" fmla="*/ 155 w 158"/>
                  <a:gd name="T47" fmla="*/ 41 h 73"/>
                  <a:gd name="T48" fmla="*/ 146 w 158"/>
                  <a:gd name="T49" fmla="*/ 51 h 73"/>
                  <a:gd name="T50" fmla="*/ 134 w 158"/>
                  <a:gd name="T51" fmla="*/ 47 h 73"/>
                  <a:gd name="T52" fmla="*/ 117 w 158"/>
                  <a:gd name="T53" fmla="*/ 46 h 73"/>
                  <a:gd name="T54" fmla="*/ 110 w 158"/>
                  <a:gd name="T55" fmla="*/ 53 h 73"/>
                  <a:gd name="T56" fmla="*/ 96 w 158"/>
                  <a:gd name="T57" fmla="*/ 48 h 73"/>
                  <a:gd name="T58" fmla="*/ 89 w 158"/>
                  <a:gd name="T59" fmla="*/ 51 h 73"/>
                  <a:gd name="T60" fmla="*/ 82 w 158"/>
                  <a:gd name="T61" fmla="*/ 61 h 73"/>
                  <a:gd name="T62" fmla="*/ 76 w 158"/>
                  <a:gd name="T63" fmla="*/ 68 h 73"/>
                  <a:gd name="T64" fmla="*/ 69 w 158"/>
                  <a:gd name="T65" fmla="*/ 65 h 73"/>
                  <a:gd name="T66" fmla="*/ 61 w 158"/>
                  <a:gd name="T67" fmla="*/ 54 h 73"/>
                  <a:gd name="T68" fmla="*/ 50 w 158"/>
                  <a:gd name="T69" fmla="*/ 53 h 73"/>
                  <a:gd name="T70" fmla="*/ 40 w 158"/>
                  <a:gd name="T71" fmla="*/ 55 h 73"/>
                  <a:gd name="T72" fmla="*/ 29 w 158"/>
                  <a:gd name="T73" fmla="*/ 51 h 73"/>
                  <a:gd name="T74" fmla="*/ 20 w 158"/>
                  <a:gd name="T75" fmla="*/ 53 h 73"/>
                  <a:gd name="T76" fmla="*/ 17 w 158"/>
                  <a:gd name="T77" fmla="*/ 58 h 73"/>
                  <a:gd name="T78" fmla="*/ 9 w 158"/>
                  <a:gd name="T79" fmla="*/ 53 h 73"/>
                  <a:gd name="T80" fmla="*/ 2 w 158"/>
                  <a:gd name="T81" fmla="*/ 45 h 73"/>
                  <a:gd name="T82" fmla="*/ 7 w 158"/>
                  <a:gd name="T83" fmla="*/ 41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58" h="73">
                    <a:moveTo>
                      <a:pt x="7" y="41"/>
                    </a:moveTo>
                    <a:cubicBezTo>
                      <a:pt x="9" y="42"/>
                      <a:pt x="10" y="39"/>
                      <a:pt x="13" y="41"/>
                    </a:cubicBezTo>
                    <a:cubicBezTo>
                      <a:pt x="16" y="43"/>
                      <a:pt x="15" y="42"/>
                      <a:pt x="22" y="44"/>
                    </a:cubicBezTo>
                    <a:cubicBezTo>
                      <a:pt x="29" y="45"/>
                      <a:pt x="26" y="43"/>
                      <a:pt x="33" y="45"/>
                    </a:cubicBezTo>
                    <a:cubicBezTo>
                      <a:pt x="41" y="47"/>
                      <a:pt x="38" y="48"/>
                      <a:pt x="44" y="45"/>
                    </a:cubicBezTo>
                    <a:cubicBezTo>
                      <a:pt x="51" y="42"/>
                      <a:pt x="48" y="42"/>
                      <a:pt x="52" y="42"/>
                    </a:cubicBezTo>
                    <a:cubicBezTo>
                      <a:pt x="55" y="42"/>
                      <a:pt x="61" y="44"/>
                      <a:pt x="56" y="40"/>
                    </a:cubicBezTo>
                    <a:cubicBezTo>
                      <a:pt x="51" y="35"/>
                      <a:pt x="48" y="37"/>
                      <a:pt x="48" y="31"/>
                    </a:cubicBezTo>
                    <a:cubicBezTo>
                      <a:pt x="47" y="25"/>
                      <a:pt x="50" y="22"/>
                      <a:pt x="47" y="17"/>
                    </a:cubicBezTo>
                    <a:cubicBezTo>
                      <a:pt x="44" y="13"/>
                      <a:pt x="33" y="14"/>
                      <a:pt x="34" y="10"/>
                    </a:cubicBezTo>
                    <a:cubicBezTo>
                      <a:pt x="35" y="6"/>
                      <a:pt x="35" y="5"/>
                      <a:pt x="42" y="5"/>
                    </a:cubicBezTo>
                    <a:cubicBezTo>
                      <a:pt x="50" y="5"/>
                      <a:pt x="49" y="0"/>
                      <a:pt x="52" y="3"/>
                    </a:cubicBezTo>
                    <a:cubicBezTo>
                      <a:pt x="56" y="6"/>
                      <a:pt x="58" y="7"/>
                      <a:pt x="65" y="8"/>
                    </a:cubicBezTo>
                    <a:cubicBezTo>
                      <a:pt x="71" y="8"/>
                      <a:pt x="69" y="9"/>
                      <a:pt x="73" y="8"/>
                    </a:cubicBezTo>
                    <a:cubicBezTo>
                      <a:pt x="77" y="6"/>
                      <a:pt x="76" y="5"/>
                      <a:pt x="80" y="5"/>
                    </a:cubicBezTo>
                    <a:cubicBezTo>
                      <a:pt x="85" y="5"/>
                      <a:pt x="87" y="3"/>
                      <a:pt x="92" y="5"/>
                    </a:cubicBezTo>
                    <a:cubicBezTo>
                      <a:pt x="97" y="7"/>
                      <a:pt x="100" y="4"/>
                      <a:pt x="105" y="8"/>
                    </a:cubicBezTo>
                    <a:cubicBezTo>
                      <a:pt x="110" y="11"/>
                      <a:pt x="117" y="11"/>
                      <a:pt x="119" y="14"/>
                    </a:cubicBezTo>
                    <a:cubicBezTo>
                      <a:pt x="121" y="17"/>
                      <a:pt x="121" y="19"/>
                      <a:pt x="123" y="22"/>
                    </a:cubicBezTo>
                    <a:cubicBezTo>
                      <a:pt x="125" y="25"/>
                      <a:pt x="131" y="19"/>
                      <a:pt x="135" y="20"/>
                    </a:cubicBezTo>
                    <a:cubicBezTo>
                      <a:pt x="138" y="21"/>
                      <a:pt x="142" y="24"/>
                      <a:pt x="137" y="25"/>
                    </a:cubicBezTo>
                    <a:cubicBezTo>
                      <a:pt x="133" y="25"/>
                      <a:pt x="126" y="29"/>
                      <a:pt x="130" y="30"/>
                    </a:cubicBezTo>
                    <a:cubicBezTo>
                      <a:pt x="134" y="30"/>
                      <a:pt x="142" y="27"/>
                      <a:pt x="147" y="31"/>
                    </a:cubicBezTo>
                    <a:cubicBezTo>
                      <a:pt x="151" y="35"/>
                      <a:pt x="158" y="35"/>
                      <a:pt x="155" y="41"/>
                    </a:cubicBezTo>
                    <a:cubicBezTo>
                      <a:pt x="153" y="46"/>
                      <a:pt x="149" y="47"/>
                      <a:pt x="146" y="51"/>
                    </a:cubicBezTo>
                    <a:cubicBezTo>
                      <a:pt x="142" y="54"/>
                      <a:pt x="141" y="47"/>
                      <a:pt x="134" y="47"/>
                    </a:cubicBezTo>
                    <a:cubicBezTo>
                      <a:pt x="127" y="47"/>
                      <a:pt x="120" y="43"/>
                      <a:pt x="117" y="46"/>
                    </a:cubicBezTo>
                    <a:cubicBezTo>
                      <a:pt x="114" y="49"/>
                      <a:pt x="120" y="53"/>
                      <a:pt x="110" y="53"/>
                    </a:cubicBezTo>
                    <a:cubicBezTo>
                      <a:pt x="100" y="52"/>
                      <a:pt x="97" y="50"/>
                      <a:pt x="96" y="48"/>
                    </a:cubicBezTo>
                    <a:cubicBezTo>
                      <a:pt x="95" y="46"/>
                      <a:pt x="91" y="47"/>
                      <a:pt x="89" y="51"/>
                    </a:cubicBezTo>
                    <a:cubicBezTo>
                      <a:pt x="87" y="54"/>
                      <a:pt x="81" y="55"/>
                      <a:pt x="82" y="61"/>
                    </a:cubicBezTo>
                    <a:cubicBezTo>
                      <a:pt x="82" y="67"/>
                      <a:pt x="81" y="68"/>
                      <a:pt x="76" y="68"/>
                    </a:cubicBezTo>
                    <a:cubicBezTo>
                      <a:pt x="71" y="68"/>
                      <a:pt x="73" y="73"/>
                      <a:pt x="69" y="65"/>
                    </a:cubicBezTo>
                    <a:cubicBezTo>
                      <a:pt x="65" y="57"/>
                      <a:pt x="64" y="54"/>
                      <a:pt x="61" y="54"/>
                    </a:cubicBezTo>
                    <a:cubicBezTo>
                      <a:pt x="57" y="54"/>
                      <a:pt x="53" y="51"/>
                      <a:pt x="50" y="53"/>
                    </a:cubicBezTo>
                    <a:cubicBezTo>
                      <a:pt x="47" y="54"/>
                      <a:pt x="43" y="58"/>
                      <a:pt x="40" y="55"/>
                    </a:cubicBezTo>
                    <a:cubicBezTo>
                      <a:pt x="37" y="53"/>
                      <a:pt x="35" y="51"/>
                      <a:pt x="29" y="51"/>
                    </a:cubicBezTo>
                    <a:cubicBezTo>
                      <a:pt x="22" y="52"/>
                      <a:pt x="19" y="50"/>
                      <a:pt x="20" y="53"/>
                    </a:cubicBezTo>
                    <a:cubicBezTo>
                      <a:pt x="20" y="56"/>
                      <a:pt x="22" y="60"/>
                      <a:pt x="17" y="58"/>
                    </a:cubicBezTo>
                    <a:cubicBezTo>
                      <a:pt x="13" y="56"/>
                      <a:pt x="16" y="55"/>
                      <a:pt x="9" y="53"/>
                    </a:cubicBezTo>
                    <a:cubicBezTo>
                      <a:pt x="3" y="50"/>
                      <a:pt x="0" y="50"/>
                      <a:pt x="2" y="45"/>
                    </a:cubicBezTo>
                    <a:cubicBezTo>
                      <a:pt x="4" y="41"/>
                      <a:pt x="5" y="39"/>
                      <a:pt x="7" y="41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7" name="Freeform 837"/>
              <p:cNvSpPr>
                <a:spLocks/>
              </p:cNvSpPr>
              <p:nvPr/>
            </p:nvSpPr>
            <p:spPr bwMode="auto">
              <a:xfrm>
                <a:off x="1545" y="1734"/>
                <a:ext cx="25" cy="11"/>
              </a:xfrm>
              <a:custGeom>
                <a:avLst/>
                <a:gdLst>
                  <a:gd name="T0" fmla="*/ 3 w 43"/>
                  <a:gd name="T1" fmla="*/ 2 h 18"/>
                  <a:gd name="T2" fmla="*/ 12 w 43"/>
                  <a:gd name="T3" fmla="*/ 1 h 18"/>
                  <a:gd name="T4" fmla="*/ 21 w 43"/>
                  <a:gd name="T5" fmla="*/ 1 h 18"/>
                  <a:gd name="T6" fmla="*/ 28 w 43"/>
                  <a:gd name="T7" fmla="*/ 2 h 18"/>
                  <a:gd name="T8" fmla="*/ 37 w 43"/>
                  <a:gd name="T9" fmla="*/ 4 h 18"/>
                  <a:gd name="T10" fmla="*/ 41 w 43"/>
                  <a:gd name="T11" fmla="*/ 6 h 18"/>
                  <a:gd name="T12" fmla="*/ 41 w 43"/>
                  <a:gd name="T13" fmla="*/ 12 h 18"/>
                  <a:gd name="T14" fmla="*/ 34 w 43"/>
                  <a:gd name="T15" fmla="*/ 15 h 18"/>
                  <a:gd name="T16" fmla="*/ 26 w 43"/>
                  <a:gd name="T17" fmla="*/ 17 h 18"/>
                  <a:gd name="T18" fmla="*/ 17 w 43"/>
                  <a:gd name="T19" fmla="*/ 18 h 18"/>
                  <a:gd name="T20" fmla="*/ 9 w 43"/>
                  <a:gd name="T21" fmla="*/ 17 h 18"/>
                  <a:gd name="T22" fmla="*/ 1 w 43"/>
                  <a:gd name="T23" fmla="*/ 14 h 18"/>
                  <a:gd name="T24" fmla="*/ 2 w 43"/>
                  <a:gd name="T25" fmla="*/ 9 h 18"/>
                  <a:gd name="T26" fmla="*/ 3 w 43"/>
                  <a:gd name="T27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3" h="18">
                    <a:moveTo>
                      <a:pt x="3" y="2"/>
                    </a:moveTo>
                    <a:cubicBezTo>
                      <a:pt x="4" y="1"/>
                      <a:pt x="7" y="1"/>
                      <a:pt x="12" y="1"/>
                    </a:cubicBezTo>
                    <a:cubicBezTo>
                      <a:pt x="17" y="2"/>
                      <a:pt x="16" y="1"/>
                      <a:pt x="21" y="1"/>
                    </a:cubicBezTo>
                    <a:cubicBezTo>
                      <a:pt x="26" y="2"/>
                      <a:pt x="24" y="0"/>
                      <a:pt x="28" y="2"/>
                    </a:cubicBezTo>
                    <a:cubicBezTo>
                      <a:pt x="32" y="3"/>
                      <a:pt x="34" y="3"/>
                      <a:pt x="37" y="4"/>
                    </a:cubicBezTo>
                    <a:cubicBezTo>
                      <a:pt x="39" y="5"/>
                      <a:pt x="40" y="2"/>
                      <a:pt x="41" y="6"/>
                    </a:cubicBezTo>
                    <a:cubicBezTo>
                      <a:pt x="42" y="9"/>
                      <a:pt x="43" y="9"/>
                      <a:pt x="41" y="12"/>
                    </a:cubicBezTo>
                    <a:cubicBezTo>
                      <a:pt x="38" y="15"/>
                      <a:pt x="40" y="15"/>
                      <a:pt x="34" y="15"/>
                    </a:cubicBezTo>
                    <a:cubicBezTo>
                      <a:pt x="28" y="16"/>
                      <a:pt x="29" y="16"/>
                      <a:pt x="26" y="17"/>
                    </a:cubicBezTo>
                    <a:cubicBezTo>
                      <a:pt x="23" y="18"/>
                      <a:pt x="22" y="18"/>
                      <a:pt x="17" y="18"/>
                    </a:cubicBezTo>
                    <a:cubicBezTo>
                      <a:pt x="11" y="17"/>
                      <a:pt x="12" y="17"/>
                      <a:pt x="9" y="17"/>
                    </a:cubicBezTo>
                    <a:cubicBezTo>
                      <a:pt x="6" y="17"/>
                      <a:pt x="1" y="17"/>
                      <a:pt x="1" y="14"/>
                    </a:cubicBezTo>
                    <a:cubicBezTo>
                      <a:pt x="2" y="11"/>
                      <a:pt x="4" y="12"/>
                      <a:pt x="2" y="9"/>
                    </a:cubicBezTo>
                    <a:cubicBezTo>
                      <a:pt x="0" y="5"/>
                      <a:pt x="1" y="1"/>
                      <a:pt x="3" y="2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8" name="Freeform 838"/>
              <p:cNvSpPr>
                <a:spLocks/>
              </p:cNvSpPr>
              <p:nvPr/>
            </p:nvSpPr>
            <p:spPr bwMode="auto">
              <a:xfrm>
                <a:off x="1395" y="1622"/>
                <a:ext cx="13" cy="26"/>
              </a:xfrm>
              <a:custGeom>
                <a:avLst/>
                <a:gdLst>
                  <a:gd name="T0" fmla="*/ 16 w 22"/>
                  <a:gd name="T1" fmla="*/ 21 h 44"/>
                  <a:gd name="T2" fmla="*/ 19 w 22"/>
                  <a:gd name="T3" fmla="*/ 15 h 44"/>
                  <a:gd name="T4" fmla="*/ 15 w 22"/>
                  <a:gd name="T5" fmla="*/ 8 h 44"/>
                  <a:gd name="T6" fmla="*/ 12 w 22"/>
                  <a:gd name="T7" fmla="*/ 0 h 44"/>
                  <a:gd name="T8" fmla="*/ 9 w 22"/>
                  <a:gd name="T9" fmla="*/ 3 h 44"/>
                  <a:gd name="T10" fmla="*/ 6 w 22"/>
                  <a:gd name="T11" fmla="*/ 11 h 44"/>
                  <a:gd name="T12" fmla="*/ 3 w 22"/>
                  <a:gd name="T13" fmla="*/ 15 h 44"/>
                  <a:gd name="T14" fmla="*/ 1 w 22"/>
                  <a:gd name="T15" fmla="*/ 19 h 44"/>
                  <a:gd name="T16" fmla="*/ 6 w 22"/>
                  <a:gd name="T17" fmla="*/ 22 h 44"/>
                  <a:gd name="T18" fmla="*/ 11 w 22"/>
                  <a:gd name="T19" fmla="*/ 31 h 44"/>
                  <a:gd name="T20" fmla="*/ 13 w 22"/>
                  <a:gd name="T21" fmla="*/ 38 h 44"/>
                  <a:gd name="T22" fmla="*/ 15 w 22"/>
                  <a:gd name="T23" fmla="*/ 43 h 44"/>
                  <a:gd name="T24" fmla="*/ 20 w 22"/>
                  <a:gd name="T25" fmla="*/ 41 h 44"/>
                  <a:gd name="T26" fmla="*/ 21 w 22"/>
                  <a:gd name="T27" fmla="*/ 33 h 44"/>
                  <a:gd name="T28" fmla="*/ 16 w 22"/>
                  <a:gd name="T29" fmla="*/ 2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" h="44">
                    <a:moveTo>
                      <a:pt x="16" y="21"/>
                    </a:moveTo>
                    <a:cubicBezTo>
                      <a:pt x="18" y="17"/>
                      <a:pt x="22" y="19"/>
                      <a:pt x="19" y="15"/>
                    </a:cubicBezTo>
                    <a:cubicBezTo>
                      <a:pt x="15" y="10"/>
                      <a:pt x="15" y="11"/>
                      <a:pt x="15" y="8"/>
                    </a:cubicBezTo>
                    <a:cubicBezTo>
                      <a:pt x="15" y="4"/>
                      <a:pt x="14" y="0"/>
                      <a:pt x="12" y="0"/>
                    </a:cubicBezTo>
                    <a:cubicBezTo>
                      <a:pt x="11" y="0"/>
                      <a:pt x="7" y="0"/>
                      <a:pt x="9" y="3"/>
                    </a:cubicBezTo>
                    <a:cubicBezTo>
                      <a:pt x="9" y="7"/>
                      <a:pt x="6" y="9"/>
                      <a:pt x="6" y="11"/>
                    </a:cubicBezTo>
                    <a:cubicBezTo>
                      <a:pt x="6" y="13"/>
                      <a:pt x="4" y="13"/>
                      <a:pt x="3" y="15"/>
                    </a:cubicBezTo>
                    <a:cubicBezTo>
                      <a:pt x="1" y="16"/>
                      <a:pt x="0" y="19"/>
                      <a:pt x="1" y="19"/>
                    </a:cubicBezTo>
                    <a:cubicBezTo>
                      <a:pt x="2" y="20"/>
                      <a:pt x="5" y="20"/>
                      <a:pt x="6" y="22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1" y="34"/>
                      <a:pt x="13" y="35"/>
                      <a:pt x="13" y="38"/>
                    </a:cubicBezTo>
                    <a:cubicBezTo>
                      <a:pt x="14" y="41"/>
                      <a:pt x="14" y="43"/>
                      <a:pt x="15" y="43"/>
                    </a:cubicBezTo>
                    <a:cubicBezTo>
                      <a:pt x="17" y="43"/>
                      <a:pt x="18" y="44"/>
                      <a:pt x="20" y="41"/>
                    </a:cubicBezTo>
                    <a:cubicBezTo>
                      <a:pt x="21" y="37"/>
                      <a:pt x="22" y="37"/>
                      <a:pt x="21" y="33"/>
                    </a:cubicBezTo>
                    <a:lnTo>
                      <a:pt x="16" y="21"/>
                    </a:ln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9" name="Freeform 839"/>
              <p:cNvSpPr>
                <a:spLocks/>
              </p:cNvSpPr>
              <p:nvPr/>
            </p:nvSpPr>
            <p:spPr bwMode="auto">
              <a:xfrm>
                <a:off x="1393" y="1595"/>
                <a:ext cx="17" cy="7"/>
              </a:xfrm>
              <a:custGeom>
                <a:avLst/>
                <a:gdLst>
                  <a:gd name="T0" fmla="*/ 12 w 28"/>
                  <a:gd name="T1" fmla="*/ 2 h 11"/>
                  <a:gd name="T2" fmla="*/ 8 w 28"/>
                  <a:gd name="T3" fmla="*/ 6 h 11"/>
                  <a:gd name="T4" fmla="*/ 4 w 28"/>
                  <a:gd name="T5" fmla="*/ 7 h 11"/>
                  <a:gd name="T6" fmla="*/ 11 w 28"/>
                  <a:gd name="T7" fmla="*/ 10 h 11"/>
                  <a:gd name="T8" fmla="*/ 19 w 28"/>
                  <a:gd name="T9" fmla="*/ 7 h 11"/>
                  <a:gd name="T10" fmla="*/ 27 w 28"/>
                  <a:gd name="T11" fmla="*/ 4 h 11"/>
                  <a:gd name="T12" fmla="*/ 21 w 28"/>
                  <a:gd name="T13" fmla="*/ 0 h 11"/>
                  <a:gd name="T14" fmla="*/ 12 w 28"/>
                  <a:gd name="T15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8" h="11">
                    <a:moveTo>
                      <a:pt x="12" y="2"/>
                    </a:moveTo>
                    <a:cubicBezTo>
                      <a:pt x="11" y="4"/>
                      <a:pt x="10" y="5"/>
                      <a:pt x="8" y="6"/>
                    </a:cubicBezTo>
                    <a:cubicBezTo>
                      <a:pt x="6" y="6"/>
                      <a:pt x="0" y="4"/>
                      <a:pt x="4" y="7"/>
                    </a:cubicBezTo>
                    <a:cubicBezTo>
                      <a:pt x="8" y="10"/>
                      <a:pt x="7" y="11"/>
                      <a:pt x="11" y="10"/>
                    </a:cubicBezTo>
                    <a:cubicBezTo>
                      <a:pt x="16" y="9"/>
                      <a:pt x="12" y="9"/>
                      <a:pt x="19" y="7"/>
                    </a:cubicBezTo>
                    <a:cubicBezTo>
                      <a:pt x="26" y="5"/>
                      <a:pt x="27" y="6"/>
                      <a:pt x="27" y="4"/>
                    </a:cubicBezTo>
                    <a:cubicBezTo>
                      <a:pt x="27" y="2"/>
                      <a:pt x="28" y="0"/>
                      <a:pt x="21" y="0"/>
                    </a:cubicBezTo>
                    <a:cubicBezTo>
                      <a:pt x="14" y="1"/>
                      <a:pt x="17" y="3"/>
                      <a:pt x="12" y="2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0" name="Freeform 840"/>
              <p:cNvSpPr>
                <a:spLocks/>
              </p:cNvSpPr>
              <p:nvPr/>
            </p:nvSpPr>
            <p:spPr bwMode="auto">
              <a:xfrm>
                <a:off x="1411" y="1592"/>
                <a:ext cx="11" cy="18"/>
              </a:xfrm>
              <a:custGeom>
                <a:avLst/>
                <a:gdLst>
                  <a:gd name="T0" fmla="*/ 3 w 19"/>
                  <a:gd name="T1" fmla="*/ 3 h 31"/>
                  <a:gd name="T2" fmla="*/ 8 w 19"/>
                  <a:gd name="T3" fmla="*/ 8 h 31"/>
                  <a:gd name="T4" fmla="*/ 12 w 19"/>
                  <a:gd name="T5" fmla="*/ 13 h 31"/>
                  <a:gd name="T6" fmla="*/ 9 w 19"/>
                  <a:gd name="T7" fmla="*/ 21 h 31"/>
                  <a:gd name="T8" fmla="*/ 6 w 19"/>
                  <a:gd name="T9" fmla="*/ 28 h 31"/>
                  <a:gd name="T10" fmla="*/ 9 w 19"/>
                  <a:gd name="T11" fmla="*/ 31 h 31"/>
                  <a:gd name="T12" fmla="*/ 13 w 19"/>
                  <a:gd name="T13" fmla="*/ 26 h 31"/>
                  <a:gd name="T14" fmla="*/ 18 w 19"/>
                  <a:gd name="T15" fmla="*/ 19 h 31"/>
                  <a:gd name="T16" fmla="*/ 17 w 19"/>
                  <a:gd name="T17" fmla="*/ 11 h 31"/>
                  <a:gd name="T18" fmla="*/ 10 w 19"/>
                  <a:gd name="T19" fmla="*/ 4 h 31"/>
                  <a:gd name="T20" fmla="*/ 3 w 19"/>
                  <a:gd name="T21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" h="31">
                    <a:moveTo>
                      <a:pt x="3" y="3"/>
                    </a:moveTo>
                    <a:cubicBezTo>
                      <a:pt x="5" y="6"/>
                      <a:pt x="6" y="5"/>
                      <a:pt x="8" y="8"/>
                    </a:cubicBezTo>
                    <a:cubicBezTo>
                      <a:pt x="11" y="10"/>
                      <a:pt x="13" y="10"/>
                      <a:pt x="12" y="13"/>
                    </a:cubicBezTo>
                    <a:cubicBezTo>
                      <a:pt x="12" y="16"/>
                      <a:pt x="12" y="18"/>
                      <a:pt x="9" y="21"/>
                    </a:cubicBezTo>
                    <a:cubicBezTo>
                      <a:pt x="7" y="25"/>
                      <a:pt x="4" y="26"/>
                      <a:pt x="6" y="28"/>
                    </a:cubicBezTo>
                    <a:cubicBezTo>
                      <a:pt x="8" y="30"/>
                      <a:pt x="7" y="31"/>
                      <a:pt x="9" y="31"/>
                    </a:cubicBezTo>
                    <a:cubicBezTo>
                      <a:pt x="11" y="30"/>
                      <a:pt x="9" y="31"/>
                      <a:pt x="13" y="26"/>
                    </a:cubicBezTo>
                    <a:cubicBezTo>
                      <a:pt x="17" y="21"/>
                      <a:pt x="18" y="23"/>
                      <a:pt x="18" y="19"/>
                    </a:cubicBezTo>
                    <a:cubicBezTo>
                      <a:pt x="17" y="14"/>
                      <a:pt x="19" y="14"/>
                      <a:pt x="17" y="11"/>
                    </a:cubicBezTo>
                    <a:cubicBezTo>
                      <a:pt x="15" y="7"/>
                      <a:pt x="16" y="7"/>
                      <a:pt x="10" y="4"/>
                    </a:cubicBezTo>
                    <a:cubicBezTo>
                      <a:pt x="4" y="0"/>
                      <a:pt x="0" y="0"/>
                      <a:pt x="3" y="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1" name="Freeform 841"/>
              <p:cNvSpPr>
                <a:spLocks/>
              </p:cNvSpPr>
              <p:nvPr/>
            </p:nvSpPr>
            <p:spPr bwMode="auto">
              <a:xfrm>
                <a:off x="1453" y="1676"/>
                <a:ext cx="15" cy="9"/>
              </a:xfrm>
              <a:custGeom>
                <a:avLst/>
                <a:gdLst>
                  <a:gd name="T0" fmla="*/ 9 w 24"/>
                  <a:gd name="T1" fmla="*/ 7 h 15"/>
                  <a:gd name="T2" fmla="*/ 4 w 24"/>
                  <a:gd name="T3" fmla="*/ 11 h 15"/>
                  <a:gd name="T4" fmla="*/ 6 w 24"/>
                  <a:gd name="T5" fmla="*/ 14 h 15"/>
                  <a:gd name="T6" fmla="*/ 16 w 24"/>
                  <a:gd name="T7" fmla="*/ 14 h 15"/>
                  <a:gd name="T8" fmla="*/ 19 w 24"/>
                  <a:gd name="T9" fmla="*/ 12 h 15"/>
                  <a:gd name="T10" fmla="*/ 22 w 24"/>
                  <a:gd name="T11" fmla="*/ 6 h 15"/>
                  <a:gd name="T12" fmla="*/ 22 w 24"/>
                  <a:gd name="T13" fmla="*/ 3 h 15"/>
                  <a:gd name="T14" fmla="*/ 15 w 24"/>
                  <a:gd name="T15" fmla="*/ 6 h 15"/>
                  <a:gd name="T16" fmla="*/ 9 w 24"/>
                  <a:gd name="T17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15">
                    <a:moveTo>
                      <a:pt x="9" y="7"/>
                    </a:moveTo>
                    <a:cubicBezTo>
                      <a:pt x="7" y="8"/>
                      <a:pt x="4" y="9"/>
                      <a:pt x="4" y="11"/>
                    </a:cubicBezTo>
                    <a:cubicBezTo>
                      <a:pt x="4" y="12"/>
                      <a:pt x="0" y="14"/>
                      <a:pt x="6" y="14"/>
                    </a:cubicBezTo>
                    <a:cubicBezTo>
                      <a:pt x="11" y="14"/>
                      <a:pt x="14" y="15"/>
                      <a:pt x="16" y="14"/>
                    </a:cubicBezTo>
                    <a:cubicBezTo>
                      <a:pt x="18" y="13"/>
                      <a:pt x="17" y="15"/>
                      <a:pt x="19" y="12"/>
                    </a:cubicBezTo>
                    <a:cubicBezTo>
                      <a:pt x="22" y="8"/>
                      <a:pt x="21" y="9"/>
                      <a:pt x="22" y="6"/>
                    </a:cubicBezTo>
                    <a:cubicBezTo>
                      <a:pt x="23" y="4"/>
                      <a:pt x="24" y="0"/>
                      <a:pt x="22" y="3"/>
                    </a:cubicBezTo>
                    <a:cubicBezTo>
                      <a:pt x="19" y="5"/>
                      <a:pt x="20" y="7"/>
                      <a:pt x="15" y="6"/>
                    </a:cubicBezTo>
                    <a:cubicBezTo>
                      <a:pt x="10" y="6"/>
                      <a:pt x="11" y="7"/>
                      <a:pt x="9" y="7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2" name="Freeform 842"/>
              <p:cNvSpPr>
                <a:spLocks/>
              </p:cNvSpPr>
              <p:nvPr/>
            </p:nvSpPr>
            <p:spPr bwMode="auto">
              <a:xfrm>
                <a:off x="1549" y="1518"/>
                <a:ext cx="15" cy="9"/>
              </a:xfrm>
              <a:custGeom>
                <a:avLst/>
                <a:gdLst>
                  <a:gd name="T0" fmla="*/ 9 w 24"/>
                  <a:gd name="T1" fmla="*/ 7 h 15"/>
                  <a:gd name="T2" fmla="*/ 4 w 24"/>
                  <a:gd name="T3" fmla="*/ 11 h 15"/>
                  <a:gd name="T4" fmla="*/ 6 w 24"/>
                  <a:gd name="T5" fmla="*/ 14 h 15"/>
                  <a:gd name="T6" fmla="*/ 16 w 24"/>
                  <a:gd name="T7" fmla="*/ 14 h 15"/>
                  <a:gd name="T8" fmla="*/ 19 w 24"/>
                  <a:gd name="T9" fmla="*/ 12 h 15"/>
                  <a:gd name="T10" fmla="*/ 22 w 24"/>
                  <a:gd name="T11" fmla="*/ 6 h 15"/>
                  <a:gd name="T12" fmla="*/ 22 w 24"/>
                  <a:gd name="T13" fmla="*/ 3 h 15"/>
                  <a:gd name="T14" fmla="*/ 15 w 24"/>
                  <a:gd name="T15" fmla="*/ 6 h 15"/>
                  <a:gd name="T16" fmla="*/ 9 w 24"/>
                  <a:gd name="T17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15">
                    <a:moveTo>
                      <a:pt x="9" y="7"/>
                    </a:moveTo>
                    <a:cubicBezTo>
                      <a:pt x="7" y="8"/>
                      <a:pt x="4" y="9"/>
                      <a:pt x="4" y="11"/>
                    </a:cubicBezTo>
                    <a:cubicBezTo>
                      <a:pt x="4" y="12"/>
                      <a:pt x="0" y="14"/>
                      <a:pt x="6" y="14"/>
                    </a:cubicBezTo>
                    <a:cubicBezTo>
                      <a:pt x="11" y="14"/>
                      <a:pt x="14" y="15"/>
                      <a:pt x="16" y="14"/>
                    </a:cubicBezTo>
                    <a:cubicBezTo>
                      <a:pt x="18" y="13"/>
                      <a:pt x="17" y="15"/>
                      <a:pt x="19" y="12"/>
                    </a:cubicBezTo>
                    <a:cubicBezTo>
                      <a:pt x="22" y="8"/>
                      <a:pt x="21" y="9"/>
                      <a:pt x="22" y="6"/>
                    </a:cubicBezTo>
                    <a:cubicBezTo>
                      <a:pt x="23" y="4"/>
                      <a:pt x="24" y="0"/>
                      <a:pt x="22" y="3"/>
                    </a:cubicBezTo>
                    <a:cubicBezTo>
                      <a:pt x="19" y="5"/>
                      <a:pt x="20" y="7"/>
                      <a:pt x="15" y="6"/>
                    </a:cubicBezTo>
                    <a:cubicBezTo>
                      <a:pt x="10" y="6"/>
                      <a:pt x="11" y="7"/>
                      <a:pt x="9" y="7"/>
                    </a:cubicBezTo>
                    <a:close/>
                  </a:path>
                </a:pathLst>
              </a:custGeom>
              <a:grpFill/>
              <a:ln w="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3" name="Freeform 843"/>
              <p:cNvSpPr>
                <a:spLocks/>
              </p:cNvSpPr>
              <p:nvPr/>
            </p:nvSpPr>
            <p:spPr bwMode="auto">
              <a:xfrm>
                <a:off x="1317" y="1678"/>
                <a:ext cx="12" cy="9"/>
              </a:xfrm>
              <a:custGeom>
                <a:avLst/>
                <a:gdLst>
                  <a:gd name="T0" fmla="*/ 4 w 20"/>
                  <a:gd name="T1" fmla="*/ 3 h 15"/>
                  <a:gd name="T2" fmla="*/ 7 w 20"/>
                  <a:gd name="T3" fmla="*/ 8 h 15"/>
                  <a:gd name="T4" fmla="*/ 4 w 20"/>
                  <a:gd name="T5" fmla="*/ 12 h 15"/>
                  <a:gd name="T6" fmla="*/ 11 w 20"/>
                  <a:gd name="T7" fmla="*/ 13 h 15"/>
                  <a:gd name="T8" fmla="*/ 18 w 20"/>
                  <a:gd name="T9" fmla="*/ 11 h 15"/>
                  <a:gd name="T10" fmla="*/ 18 w 20"/>
                  <a:gd name="T11" fmla="*/ 5 h 15"/>
                  <a:gd name="T12" fmla="*/ 12 w 20"/>
                  <a:gd name="T13" fmla="*/ 0 h 15"/>
                  <a:gd name="T14" fmla="*/ 4 w 20"/>
                  <a:gd name="T15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" h="15">
                    <a:moveTo>
                      <a:pt x="4" y="3"/>
                    </a:moveTo>
                    <a:cubicBezTo>
                      <a:pt x="6" y="5"/>
                      <a:pt x="7" y="6"/>
                      <a:pt x="7" y="8"/>
                    </a:cubicBezTo>
                    <a:cubicBezTo>
                      <a:pt x="7" y="11"/>
                      <a:pt x="0" y="12"/>
                      <a:pt x="4" y="12"/>
                    </a:cubicBezTo>
                    <a:cubicBezTo>
                      <a:pt x="9" y="13"/>
                      <a:pt x="7" y="13"/>
                      <a:pt x="11" y="13"/>
                    </a:cubicBezTo>
                    <a:cubicBezTo>
                      <a:pt x="15" y="12"/>
                      <a:pt x="18" y="15"/>
                      <a:pt x="18" y="11"/>
                    </a:cubicBezTo>
                    <a:cubicBezTo>
                      <a:pt x="18" y="8"/>
                      <a:pt x="20" y="7"/>
                      <a:pt x="18" y="5"/>
                    </a:cubicBezTo>
                    <a:cubicBezTo>
                      <a:pt x="15" y="2"/>
                      <a:pt x="16" y="0"/>
                      <a:pt x="12" y="0"/>
                    </a:cubicBezTo>
                    <a:cubicBezTo>
                      <a:pt x="8" y="0"/>
                      <a:pt x="2" y="0"/>
                      <a:pt x="4" y="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4" name="Freeform 844"/>
              <p:cNvSpPr>
                <a:spLocks/>
              </p:cNvSpPr>
              <p:nvPr/>
            </p:nvSpPr>
            <p:spPr bwMode="auto">
              <a:xfrm>
                <a:off x="1622" y="1769"/>
                <a:ext cx="11" cy="14"/>
              </a:xfrm>
              <a:custGeom>
                <a:avLst/>
                <a:gdLst>
                  <a:gd name="T0" fmla="*/ 6 w 18"/>
                  <a:gd name="T1" fmla="*/ 3 h 24"/>
                  <a:gd name="T2" fmla="*/ 1 w 18"/>
                  <a:gd name="T3" fmla="*/ 10 h 24"/>
                  <a:gd name="T4" fmla="*/ 3 w 18"/>
                  <a:gd name="T5" fmla="*/ 18 h 24"/>
                  <a:gd name="T6" fmla="*/ 10 w 18"/>
                  <a:gd name="T7" fmla="*/ 10 h 24"/>
                  <a:gd name="T8" fmla="*/ 14 w 18"/>
                  <a:gd name="T9" fmla="*/ 1 h 24"/>
                  <a:gd name="T10" fmla="*/ 6 w 18"/>
                  <a:gd name="T11" fmla="*/ 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24">
                    <a:moveTo>
                      <a:pt x="6" y="3"/>
                    </a:moveTo>
                    <a:cubicBezTo>
                      <a:pt x="3" y="7"/>
                      <a:pt x="1" y="6"/>
                      <a:pt x="1" y="10"/>
                    </a:cubicBezTo>
                    <a:cubicBezTo>
                      <a:pt x="1" y="13"/>
                      <a:pt x="0" y="24"/>
                      <a:pt x="3" y="18"/>
                    </a:cubicBezTo>
                    <a:cubicBezTo>
                      <a:pt x="7" y="12"/>
                      <a:pt x="5" y="11"/>
                      <a:pt x="10" y="10"/>
                    </a:cubicBezTo>
                    <a:cubicBezTo>
                      <a:pt x="16" y="8"/>
                      <a:pt x="18" y="1"/>
                      <a:pt x="14" y="1"/>
                    </a:cubicBezTo>
                    <a:cubicBezTo>
                      <a:pt x="11" y="1"/>
                      <a:pt x="5" y="0"/>
                      <a:pt x="6" y="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5" name="Freeform 845"/>
              <p:cNvSpPr>
                <a:spLocks/>
              </p:cNvSpPr>
              <p:nvPr/>
            </p:nvSpPr>
            <p:spPr bwMode="auto">
              <a:xfrm>
                <a:off x="1628" y="1782"/>
                <a:ext cx="5" cy="9"/>
              </a:xfrm>
              <a:custGeom>
                <a:avLst/>
                <a:gdLst>
                  <a:gd name="T0" fmla="*/ 1 w 8"/>
                  <a:gd name="T1" fmla="*/ 3 h 15"/>
                  <a:gd name="T2" fmla="*/ 1 w 8"/>
                  <a:gd name="T3" fmla="*/ 8 h 15"/>
                  <a:gd name="T4" fmla="*/ 3 w 8"/>
                  <a:gd name="T5" fmla="*/ 12 h 15"/>
                  <a:gd name="T6" fmla="*/ 7 w 8"/>
                  <a:gd name="T7" fmla="*/ 13 h 15"/>
                  <a:gd name="T8" fmla="*/ 8 w 8"/>
                  <a:gd name="T9" fmla="*/ 10 h 15"/>
                  <a:gd name="T10" fmla="*/ 7 w 8"/>
                  <a:gd name="T11" fmla="*/ 5 h 15"/>
                  <a:gd name="T12" fmla="*/ 4 w 8"/>
                  <a:gd name="T13" fmla="*/ 1 h 15"/>
                  <a:gd name="T14" fmla="*/ 1 w 8"/>
                  <a:gd name="T15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5">
                    <a:moveTo>
                      <a:pt x="1" y="3"/>
                    </a:moveTo>
                    <a:cubicBezTo>
                      <a:pt x="2" y="6"/>
                      <a:pt x="1" y="7"/>
                      <a:pt x="1" y="8"/>
                    </a:cubicBezTo>
                    <a:cubicBezTo>
                      <a:pt x="2" y="10"/>
                      <a:pt x="2" y="9"/>
                      <a:pt x="3" y="12"/>
                    </a:cubicBezTo>
                    <a:cubicBezTo>
                      <a:pt x="5" y="14"/>
                      <a:pt x="6" y="15"/>
                      <a:pt x="7" y="13"/>
                    </a:cubicBezTo>
                    <a:cubicBezTo>
                      <a:pt x="8" y="12"/>
                      <a:pt x="8" y="14"/>
                      <a:pt x="8" y="10"/>
                    </a:cubicBezTo>
                    <a:cubicBezTo>
                      <a:pt x="7" y="6"/>
                      <a:pt x="8" y="7"/>
                      <a:pt x="7" y="5"/>
                    </a:cubicBezTo>
                    <a:cubicBezTo>
                      <a:pt x="6" y="2"/>
                      <a:pt x="4" y="1"/>
                      <a:pt x="4" y="1"/>
                    </a:cubicBezTo>
                    <a:cubicBezTo>
                      <a:pt x="3" y="1"/>
                      <a:pt x="0" y="0"/>
                      <a:pt x="1" y="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6" name="Freeform 846"/>
              <p:cNvSpPr>
                <a:spLocks/>
              </p:cNvSpPr>
              <p:nvPr/>
            </p:nvSpPr>
            <p:spPr bwMode="auto">
              <a:xfrm>
                <a:off x="1631" y="1796"/>
                <a:ext cx="6" cy="10"/>
              </a:xfrm>
              <a:custGeom>
                <a:avLst/>
                <a:gdLst>
                  <a:gd name="T0" fmla="*/ 1 w 10"/>
                  <a:gd name="T1" fmla="*/ 2 h 17"/>
                  <a:gd name="T2" fmla="*/ 1 w 10"/>
                  <a:gd name="T3" fmla="*/ 7 h 17"/>
                  <a:gd name="T4" fmla="*/ 4 w 10"/>
                  <a:gd name="T5" fmla="*/ 9 h 17"/>
                  <a:gd name="T6" fmla="*/ 7 w 10"/>
                  <a:gd name="T7" fmla="*/ 12 h 17"/>
                  <a:gd name="T8" fmla="*/ 9 w 10"/>
                  <a:gd name="T9" fmla="*/ 13 h 17"/>
                  <a:gd name="T10" fmla="*/ 9 w 10"/>
                  <a:gd name="T11" fmla="*/ 6 h 17"/>
                  <a:gd name="T12" fmla="*/ 7 w 10"/>
                  <a:gd name="T13" fmla="*/ 2 h 17"/>
                  <a:gd name="T14" fmla="*/ 2 w 10"/>
                  <a:gd name="T15" fmla="*/ 0 h 17"/>
                  <a:gd name="T16" fmla="*/ 1 w 10"/>
                  <a:gd name="T17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17">
                    <a:moveTo>
                      <a:pt x="1" y="2"/>
                    </a:moveTo>
                    <a:cubicBezTo>
                      <a:pt x="1" y="4"/>
                      <a:pt x="0" y="6"/>
                      <a:pt x="1" y="7"/>
                    </a:cubicBezTo>
                    <a:cubicBezTo>
                      <a:pt x="2" y="7"/>
                      <a:pt x="3" y="8"/>
                      <a:pt x="4" y="9"/>
                    </a:cubicBezTo>
                    <a:cubicBezTo>
                      <a:pt x="4" y="11"/>
                      <a:pt x="6" y="11"/>
                      <a:pt x="7" y="12"/>
                    </a:cubicBezTo>
                    <a:cubicBezTo>
                      <a:pt x="8" y="13"/>
                      <a:pt x="9" y="17"/>
                      <a:pt x="9" y="13"/>
                    </a:cubicBezTo>
                    <a:cubicBezTo>
                      <a:pt x="10" y="9"/>
                      <a:pt x="10" y="8"/>
                      <a:pt x="9" y="6"/>
                    </a:cubicBezTo>
                    <a:cubicBezTo>
                      <a:pt x="9" y="3"/>
                      <a:pt x="10" y="4"/>
                      <a:pt x="7" y="2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1" y="0"/>
                      <a:pt x="0" y="0"/>
                      <a:pt x="1" y="2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" name="Freeform 847"/>
              <p:cNvSpPr>
                <a:spLocks/>
              </p:cNvSpPr>
              <p:nvPr/>
            </p:nvSpPr>
            <p:spPr bwMode="auto">
              <a:xfrm>
                <a:off x="1634" y="1813"/>
                <a:ext cx="5" cy="10"/>
              </a:xfrm>
              <a:custGeom>
                <a:avLst/>
                <a:gdLst>
                  <a:gd name="T0" fmla="*/ 2 w 8"/>
                  <a:gd name="T1" fmla="*/ 5 h 17"/>
                  <a:gd name="T2" fmla="*/ 2 w 8"/>
                  <a:gd name="T3" fmla="*/ 12 h 17"/>
                  <a:gd name="T4" fmla="*/ 4 w 8"/>
                  <a:gd name="T5" fmla="*/ 16 h 17"/>
                  <a:gd name="T6" fmla="*/ 6 w 8"/>
                  <a:gd name="T7" fmla="*/ 13 h 17"/>
                  <a:gd name="T8" fmla="*/ 7 w 8"/>
                  <a:gd name="T9" fmla="*/ 7 h 17"/>
                  <a:gd name="T10" fmla="*/ 4 w 8"/>
                  <a:gd name="T11" fmla="*/ 1 h 17"/>
                  <a:gd name="T12" fmla="*/ 2 w 8"/>
                  <a:gd name="T13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7">
                    <a:moveTo>
                      <a:pt x="2" y="5"/>
                    </a:moveTo>
                    <a:cubicBezTo>
                      <a:pt x="2" y="7"/>
                      <a:pt x="2" y="9"/>
                      <a:pt x="2" y="12"/>
                    </a:cubicBezTo>
                    <a:cubicBezTo>
                      <a:pt x="2" y="15"/>
                      <a:pt x="2" y="16"/>
                      <a:pt x="4" y="16"/>
                    </a:cubicBezTo>
                    <a:cubicBezTo>
                      <a:pt x="6" y="15"/>
                      <a:pt x="6" y="17"/>
                      <a:pt x="6" y="13"/>
                    </a:cubicBezTo>
                    <a:cubicBezTo>
                      <a:pt x="7" y="10"/>
                      <a:pt x="8" y="9"/>
                      <a:pt x="7" y="7"/>
                    </a:cubicBezTo>
                    <a:cubicBezTo>
                      <a:pt x="6" y="4"/>
                      <a:pt x="7" y="1"/>
                      <a:pt x="4" y="1"/>
                    </a:cubicBezTo>
                    <a:cubicBezTo>
                      <a:pt x="0" y="0"/>
                      <a:pt x="2" y="1"/>
                      <a:pt x="2" y="5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" name="Freeform 848"/>
              <p:cNvSpPr>
                <a:spLocks/>
              </p:cNvSpPr>
              <p:nvPr/>
            </p:nvSpPr>
            <p:spPr bwMode="auto">
              <a:xfrm>
                <a:off x="1630" y="1831"/>
                <a:ext cx="5" cy="9"/>
              </a:xfrm>
              <a:custGeom>
                <a:avLst/>
                <a:gdLst>
                  <a:gd name="T0" fmla="*/ 1 w 7"/>
                  <a:gd name="T1" fmla="*/ 5 h 14"/>
                  <a:gd name="T2" fmla="*/ 1 w 7"/>
                  <a:gd name="T3" fmla="*/ 9 h 14"/>
                  <a:gd name="T4" fmla="*/ 3 w 7"/>
                  <a:gd name="T5" fmla="*/ 12 h 14"/>
                  <a:gd name="T6" fmla="*/ 6 w 7"/>
                  <a:gd name="T7" fmla="*/ 9 h 14"/>
                  <a:gd name="T8" fmla="*/ 6 w 7"/>
                  <a:gd name="T9" fmla="*/ 4 h 14"/>
                  <a:gd name="T10" fmla="*/ 2 w 7"/>
                  <a:gd name="T11" fmla="*/ 1 h 14"/>
                  <a:gd name="T12" fmla="*/ 1 w 7"/>
                  <a:gd name="T13" fmla="*/ 5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14">
                    <a:moveTo>
                      <a:pt x="1" y="5"/>
                    </a:moveTo>
                    <a:cubicBezTo>
                      <a:pt x="1" y="7"/>
                      <a:pt x="0" y="7"/>
                      <a:pt x="1" y="9"/>
                    </a:cubicBezTo>
                    <a:cubicBezTo>
                      <a:pt x="2" y="12"/>
                      <a:pt x="1" y="14"/>
                      <a:pt x="3" y="12"/>
                    </a:cubicBezTo>
                    <a:cubicBezTo>
                      <a:pt x="5" y="10"/>
                      <a:pt x="5" y="12"/>
                      <a:pt x="6" y="9"/>
                    </a:cubicBezTo>
                    <a:cubicBezTo>
                      <a:pt x="6" y="6"/>
                      <a:pt x="7" y="6"/>
                      <a:pt x="6" y="4"/>
                    </a:cubicBezTo>
                    <a:cubicBezTo>
                      <a:pt x="5" y="2"/>
                      <a:pt x="4" y="0"/>
                      <a:pt x="2" y="1"/>
                    </a:cubicBezTo>
                    <a:cubicBezTo>
                      <a:pt x="0" y="2"/>
                      <a:pt x="1" y="3"/>
                      <a:pt x="1" y="5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9" name="Freeform 849"/>
              <p:cNvSpPr>
                <a:spLocks/>
              </p:cNvSpPr>
              <p:nvPr/>
            </p:nvSpPr>
            <p:spPr bwMode="auto">
              <a:xfrm>
                <a:off x="1614" y="1862"/>
                <a:ext cx="15" cy="16"/>
              </a:xfrm>
              <a:custGeom>
                <a:avLst/>
                <a:gdLst>
                  <a:gd name="T0" fmla="*/ 8 w 26"/>
                  <a:gd name="T1" fmla="*/ 6 h 26"/>
                  <a:gd name="T2" fmla="*/ 13 w 26"/>
                  <a:gd name="T3" fmla="*/ 13 h 26"/>
                  <a:gd name="T4" fmla="*/ 10 w 26"/>
                  <a:gd name="T5" fmla="*/ 18 h 26"/>
                  <a:gd name="T6" fmla="*/ 3 w 26"/>
                  <a:gd name="T7" fmla="*/ 23 h 26"/>
                  <a:gd name="T8" fmla="*/ 15 w 26"/>
                  <a:gd name="T9" fmla="*/ 23 h 26"/>
                  <a:gd name="T10" fmla="*/ 23 w 26"/>
                  <a:gd name="T11" fmla="*/ 22 h 26"/>
                  <a:gd name="T12" fmla="*/ 22 w 26"/>
                  <a:gd name="T13" fmla="*/ 11 h 26"/>
                  <a:gd name="T14" fmla="*/ 25 w 26"/>
                  <a:gd name="T15" fmla="*/ 6 h 26"/>
                  <a:gd name="T16" fmla="*/ 22 w 26"/>
                  <a:gd name="T17" fmla="*/ 1 h 26"/>
                  <a:gd name="T18" fmla="*/ 15 w 26"/>
                  <a:gd name="T19" fmla="*/ 3 h 26"/>
                  <a:gd name="T20" fmla="*/ 8 w 26"/>
                  <a:gd name="T21" fmla="*/ 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" h="26">
                    <a:moveTo>
                      <a:pt x="8" y="6"/>
                    </a:moveTo>
                    <a:cubicBezTo>
                      <a:pt x="10" y="8"/>
                      <a:pt x="13" y="10"/>
                      <a:pt x="13" y="13"/>
                    </a:cubicBezTo>
                    <a:cubicBezTo>
                      <a:pt x="13" y="15"/>
                      <a:pt x="14" y="15"/>
                      <a:pt x="10" y="18"/>
                    </a:cubicBezTo>
                    <a:cubicBezTo>
                      <a:pt x="5" y="21"/>
                      <a:pt x="0" y="23"/>
                      <a:pt x="3" y="23"/>
                    </a:cubicBezTo>
                    <a:cubicBezTo>
                      <a:pt x="7" y="23"/>
                      <a:pt x="10" y="23"/>
                      <a:pt x="15" y="23"/>
                    </a:cubicBezTo>
                    <a:cubicBezTo>
                      <a:pt x="20" y="23"/>
                      <a:pt x="23" y="26"/>
                      <a:pt x="23" y="22"/>
                    </a:cubicBezTo>
                    <a:cubicBezTo>
                      <a:pt x="23" y="19"/>
                      <a:pt x="22" y="14"/>
                      <a:pt x="22" y="11"/>
                    </a:cubicBezTo>
                    <a:cubicBezTo>
                      <a:pt x="23" y="8"/>
                      <a:pt x="24" y="7"/>
                      <a:pt x="25" y="6"/>
                    </a:cubicBezTo>
                    <a:cubicBezTo>
                      <a:pt x="26" y="4"/>
                      <a:pt x="24" y="0"/>
                      <a:pt x="22" y="1"/>
                    </a:cubicBezTo>
                    <a:cubicBezTo>
                      <a:pt x="20" y="2"/>
                      <a:pt x="18" y="3"/>
                      <a:pt x="15" y="3"/>
                    </a:cubicBezTo>
                    <a:cubicBezTo>
                      <a:pt x="12" y="4"/>
                      <a:pt x="3" y="1"/>
                      <a:pt x="8" y="6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0" name="Freeform 850"/>
              <p:cNvSpPr>
                <a:spLocks/>
              </p:cNvSpPr>
              <p:nvPr/>
            </p:nvSpPr>
            <p:spPr bwMode="auto">
              <a:xfrm>
                <a:off x="1158" y="2041"/>
                <a:ext cx="18" cy="26"/>
              </a:xfrm>
              <a:custGeom>
                <a:avLst/>
                <a:gdLst>
                  <a:gd name="T0" fmla="*/ 9 w 31"/>
                  <a:gd name="T1" fmla="*/ 6 h 43"/>
                  <a:gd name="T2" fmla="*/ 13 w 31"/>
                  <a:gd name="T3" fmla="*/ 15 h 43"/>
                  <a:gd name="T4" fmla="*/ 7 w 31"/>
                  <a:gd name="T5" fmla="*/ 22 h 43"/>
                  <a:gd name="T6" fmla="*/ 15 w 31"/>
                  <a:gd name="T7" fmla="*/ 22 h 43"/>
                  <a:gd name="T8" fmla="*/ 18 w 31"/>
                  <a:gd name="T9" fmla="*/ 27 h 43"/>
                  <a:gd name="T10" fmla="*/ 12 w 31"/>
                  <a:gd name="T11" fmla="*/ 36 h 43"/>
                  <a:gd name="T12" fmla="*/ 28 w 31"/>
                  <a:gd name="T13" fmla="*/ 37 h 43"/>
                  <a:gd name="T14" fmla="*/ 28 w 31"/>
                  <a:gd name="T15" fmla="*/ 28 h 43"/>
                  <a:gd name="T16" fmla="*/ 25 w 31"/>
                  <a:gd name="T17" fmla="*/ 14 h 43"/>
                  <a:gd name="T18" fmla="*/ 18 w 31"/>
                  <a:gd name="T19" fmla="*/ 8 h 43"/>
                  <a:gd name="T20" fmla="*/ 9 w 31"/>
                  <a:gd name="T21" fmla="*/ 6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" h="43">
                    <a:moveTo>
                      <a:pt x="9" y="6"/>
                    </a:moveTo>
                    <a:cubicBezTo>
                      <a:pt x="13" y="12"/>
                      <a:pt x="15" y="15"/>
                      <a:pt x="13" y="15"/>
                    </a:cubicBezTo>
                    <a:cubicBezTo>
                      <a:pt x="12" y="15"/>
                      <a:pt x="3" y="20"/>
                      <a:pt x="7" y="22"/>
                    </a:cubicBezTo>
                    <a:cubicBezTo>
                      <a:pt x="10" y="23"/>
                      <a:pt x="13" y="21"/>
                      <a:pt x="15" y="22"/>
                    </a:cubicBezTo>
                    <a:cubicBezTo>
                      <a:pt x="17" y="22"/>
                      <a:pt x="21" y="25"/>
                      <a:pt x="18" y="27"/>
                    </a:cubicBezTo>
                    <a:cubicBezTo>
                      <a:pt x="15" y="29"/>
                      <a:pt x="0" y="34"/>
                      <a:pt x="12" y="36"/>
                    </a:cubicBezTo>
                    <a:cubicBezTo>
                      <a:pt x="25" y="38"/>
                      <a:pt x="26" y="43"/>
                      <a:pt x="28" y="37"/>
                    </a:cubicBezTo>
                    <a:cubicBezTo>
                      <a:pt x="30" y="31"/>
                      <a:pt x="31" y="33"/>
                      <a:pt x="28" y="28"/>
                    </a:cubicBezTo>
                    <a:cubicBezTo>
                      <a:pt x="25" y="23"/>
                      <a:pt x="29" y="19"/>
                      <a:pt x="25" y="14"/>
                    </a:cubicBezTo>
                    <a:cubicBezTo>
                      <a:pt x="20" y="9"/>
                      <a:pt x="19" y="11"/>
                      <a:pt x="18" y="8"/>
                    </a:cubicBezTo>
                    <a:cubicBezTo>
                      <a:pt x="16" y="4"/>
                      <a:pt x="6" y="0"/>
                      <a:pt x="9" y="6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1" name="Freeform 851"/>
              <p:cNvSpPr>
                <a:spLocks/>
              </p:cNvSpPr>
              <p:nvPr/>
            </p:nvSpPr>
            <p:spPr bwMode="auto">
              <a:xfrm>
                <a:off x="1177" y="2053"/>
                <a:ext cx="9" cy="7"/>
              </a:xfrm>
              <a:custGeom>
                <a:avLst/>
                <a:gdLst>
                  <a:gd name="T0" fmla="*/ 5 w 15"/>
                  <a:gd name="T1" fmla="*/ 3 h 12"/>
                  <a:gd name="T2" fmla="*/ 3 w 15"/>
                  <a:gd name="T3" fmla="*/ 10 h 12"/>
                  <a:gd name="T4" fmla="*/ 11 w 15"/>
                  <a:gd name="T5" fmla="*/ 10 h 12"/>
                  <a:gd name="T6" fmla="*/ 13 w 15"/>
                  <a:gd name="T7" fmla="*/ 5 h 12"/>
                  <a:gd name="T8" fmla="*/ 5 w 15"/>
                  <a:gd name="T9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2">
                    <a:moveTo>
                      <a:pt x="5" y="3"/>
                    </a:moveTo>
                    <a:cubicBezTo>
                      <a:pt x="4" y="6"/>
                      <a:pt x="0" y="9"/>
                      <a:pt x="3" y="10"/>
                    </a:cubicBezTo>
                    <a:cubicBezTo>
                      <a:pt x="6" y="11"/>
                      <a:pt x="8" y="12"/>
                      <a:pt x="11" y="10"/>
                    </a:cubicBezTo>
                    <a:cubicBezTo>
                      <a:pt x="13" y="8"/>
                      <a:pt x="15" y="7"/>
                      <a:pt x="13" y="5"/>
                    </a:cubicBezTo>
                    <a:cubicBezTo>
                      <a:pt x="12" y="3"/>
                      <a:pt x="6" y="0"/>
                      <a:pt x="5" y="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2" name="Freeform 852"/>
              <p:cNvSpPr>
                <a:spLocks/>
              </p:cNvSpPr>
              <p:nvPr/>
            </p:nvSpPr>
            <p:spPr bwMode="auto">
              <a:xfrm>
                <a:off x="1192" y="2056"/>
                <a:ext cx="6" cy="9"/>
              </a:xfrm>
              <a:custGeom>
                <a:avLst/>
                <a:gdLst>
                  <a:gd name="T0" fmla="*/ 2 w 10"/>
                  <a:gd name="T1" fmla="*/ 3 h 14"/>
                  <a:gd name="T2" fmla="*/ 2 w 10"/>
                  <a:gd name="T3" fmla="*/ 11 h 14"/>
                  <a:gd name="T4" fmla="*/ 5 w 10"/>
                  <a:gd name="T5" fmla="*/ 9 h 14"/>
                  <a:gd name="T6" fmla="*/ 9 w 10"/>
                  <a:gd name="T7" fmla="*/ 3 h 14"/>
                  <a:gd name="T8" fmla="*/ 1 w 10"/>
                  <a:gd name="T9" fmla="*/ 0 h 14"/>
                  <a:gd name="T10" fmla="*/ 2 w 10"/>
                  <a:gd name="T11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14">
                    <a:moveTo>
                      <a:pt x="2" y="3"/>
                    </a:moveTo>
                    <a:cubicBezTo>
                      <a:pt x="2" y="7"/>
                      <a:pt x="0" y="11"/>
                      <a:pt x="2" y="11"/>
                    </a:cubicBezTo>
                    <a:cubicBezTo>
                      <a:pt x="5" y="12"/>
                      <a:pt x="3" y="14"/>
                      <a:pt x="5" y="9"/>
                    </a:cubicBezTo>
                    <a:cubicBezTo>
                      <a:pt x="8" y="5"/>
                      <a:pt x="10" y="5"/>
                      <a:pt x="9" y="3"/>
                    </a:cubicBezTo>
                    <a:cubicBezTo>
                      <a:pt x="7" y="0"/>
                      <a:pt x="1" y="1"/>
                      <a:pt x="1" y="0"/>
                    </a:cubicBezTo>
                    <a:cubicBezTo>
                      <a:pt x="1" y="0"/>
                      <a:pt x="0" y="1"/>
                      <a:pt x="2" y="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3" name="Freeform 853"/>
              <p:cNvSpPr>
                <a:spLocks/>
              </p:cNvSpPr>
              <p:nvPr/>
            </p:nvSpPr>
            <p:spPr bwMode="auto">
              <a:xfrm>
                <a:off x="1176" y="2046"/>
                <a:ext cx="6" cy="6"/>
              </a:xfrm>
              <a:custGeom>
                <a:avLst/>
                <a:gdLst>
                  <a:gd name="T0" fmla="*/ 4 w 10"/>
                  <a:gd name="T1" fmla="*/ 2 h 10"/>
                  <a:gd name="T2" fmla="*/ 8 w 10"/>
                  <a:gd name="T3" fmla="*/ 2 h 10"/>
                  <a:gd name="T4" fmla="*/ 8 w 10"/>
                  <a:gd name="T5" fmla="*/ 7 h 10"/>
                  <a:gd name="T6" fmla="*/ 4 w 10"/>
                  <a:gd name="T7" fmla="*/ 8 h 10"/>
                  <a:gd name="T8" fmla="*/ 0 w 10"/>
                  <a:gd name="T9" fmla="*/ 4 h 10"/>
                  <a:gd name="T10" fmla="*/ 4 w 10"/>
                  <a:gd name="T1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10">
                    <a:moveTo>
                      <a:pt x="4" y="2"/>
                    </a:moveTo>
                    <a:cubicBezTo>
                      <a:pt x="7" y="2"/>
                      <a:pt x="8" y="0"/>
                      <a:pt x="8" y="2"/>
                    </a:cubicBezTo>
                    <a:cubicBezTo>
                      <a:pt x="8" y="5"/>
                      <a:pt x="10" y="5"/>
                      <a:pt x="8" y="7"/>
                    </a:cubicBezTo>
                    <a:cubicBezTo>
                      <a:pt x="6" y="8"/>
                      <a:pt x="6" y="10"/>
                      <a:pt x="4" y="8"/>
                    </a:cubicBezTo>
                    <a:cubicBezTo>
                      <a:pt x="1" y="5"/>
                      <a:pt x="1" y="5"/>
                      <a:pt x="0" y="4"/>
                    </a:cubicBezTo>
                    <a:cubicBezTo>
                      <a:pt x="0" y="3"/>
                      <a:pt x="3" y="1"/>
                      <a:pt x="4" y="2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4" name="Freeform 854"/>
              <p:cNvSpPr>
                <a:spLocks/>
              </p:cNvSpPr>
              <p:nvPr/>
            </p:nvSpPr>
            <p:spPr bwMode="auto">
              <a:xfrm>
                <a:off x="1420" y="1621"/>
                <a:ext cx="6" cy="18"/>
              </a:xfrm>
              <a:custGeom>
                <a:avLst/>
                <a:gdLst>
                  <a:gd name="T0" fmla="*/ 0 w 9"/>
                  <a:gd name="T1" fmla="*/ 5 h 29"/>
                  <a:gd name="T2" fmla="*/ 4 w 9"/>
                  <a:gd name="T3" fmla="*/ 18 h 29"/>
                  <a:gd name="T4" fmla="*/ 7 w 9"/>
                  <a:gd name="T5" fmla="*/ 24 h 29"/>
                  <a:gd name="T6" fmla="*/ 7 w 9"/>
                  <a:gd name="T7" fmla="*/ 12 h 29"/>
                  <a:gd name="T8" fmla="*/ 0 w 9"/>
                  <a:gd name="T9" fmla="*/ 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9">
                    <a:moveTo>
                      <a:pt x="0" y="5"/>
                    </a:moveTo>
                    <a:cubicBezTo>
                      <a:pt x="0" y="13"/>
                      <a:pt x="3" y="13"/>
                      <a:pt x="4" y="18"/>
                    </a:cubicBezTo>
                    <a:cubicBezTo>
                      <a:pt x="4" y="22"/>
                      <a:pt x="6" y="29"/>
                      <a:pt x="7" y="24"/>
                    </a:cubicBezTo>
                    <a:cubicBezTo>
                      <a:pt x="8" y="20"/>
                      <a:pt x="9" y="16"/>
                      <a:pt x="7" y="12"/>
                    </a:cubicBezTo>
                    <a:cubicBezTo>
                      <a:pt x="5" y="7"/>
                      <a:pt x="0" y="0"/>
                      <a:pt x="0" y="5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5" name="Freeform 855"/>
              <p:cNvSpPr>
                <a:spLocks/>
              </p:cNvSpPr>
              <p:nvPr/>
            </p:nvSpPr>
            <p:spPr bwMode="auto">
              <a:xfrm>
                <a:off x="1429" y="1655"/>
                <a:ext cx="14" cy="14"/>
              </a:xfrm>
              <a:custGeom>
                <a:avLst/>
                <a:gdLst>
                  <a:gd name="T0" fmla="*/ 16 w 23"/>
                  <a:gd name="T1" fmla="*/ 7 h 23"/>
                  <a:gd name="T2" fmla="*/ 16 w 23"/>
                  <a:gd name="T3" fmla="*/ 16 h 23"/>
                  <a:gd name="T4" fmla="*/ 7 w 23"/>
                  <a:gd name="T5" fmla="*/ 22 h 23"/>
                  <a:gd name="T6" fmla="*/ 22 w 23"/>
                  <a:gd name="T7" fmla="*/ 18 h 23"/>
                  <a:gd name="T8" fmla="*/ 16 w 23"/>
                  <a:gd name="T9" fmla="*/ 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16" y="7"/>
                    </a:moveTo>
                    <a:cubicBezTo>
                      <a:pt x="16" y="13"/>
                      <a:pt x="20" y="15"/>
                      <a:pt x="16" y="16"/>
                    </a:cubicBezTo>
                    <a:cubicBezTo>
                      <a:pt x="12" y="18"/>
                      <a:pt x="0" y="22"/>
                      <a:pt x="7" y="22"/>
                    </a:cubicBezTo>
                    <a:cubicBezTo>
                      <a:pt x="14" y="22"/>
                      <a:pt x="23" y="23"/>
                      <a:pt x="22" y="18"/>
                    </a:cubicBezTo>
                    <a:cubicBezTo>
                      <a:pt x="20" y="13"/>
                      <a:pt x="14" y="0"/>
                      <a:pt x="16" y="7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6" name="Freeform 856"/>
              <p:cNvSpPr>
                <a:spLocks/>
              </p:cNvSpPr>
              <p:nvPr/>
            </p:nvSpPr>
            <p:spPr bwMode="auto">
              <a:xfrm>
                <a:off x="1488" y="1829"/>
                <a:ext cx="9" cy="6"/>
              </a:xfrm>
              <a:custGeom>
                <a:avLst/>
                <a:gdLst>
                  <a:gd name="T0" fmla="*/ 3 w 15"/>
                  <a:gd name="T1" fmla="*/ 1 h 11"/>
                  <a:gd name="T2" fmla="*/ 3 w 15"/>
                  <a:gd name="T3" fmla="*/ 6 h 11"/>
                  <a:gd name="T4" fmla="*/ 8 w 15"/>
                  <a:gd name="T5" fmla="*/ 9 h 11"/>
                  <a:gd name="T6" fmla="*/ 11 w 15"/>
                  <a:gd name="T7" fmla="*/ 7 h 11"/>
                  <a:gd name="T8" fmla="*/ 5 w 15"/>
                  <a:gd name="T9" fmla="*/ 1 h 11"/>
                  <a:gd name="T10" fmla="*/ 3 w 15"/>
                  <a:gd name="T11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1">
                    <a:moveTo>
                      <a:pt x="3" y="1"/>
                    </a:moveTo>
                    <a:cubicBezTo>
                      <a:pt x="3" y="3"/>
                      <a:pt x="0" y="4"/>
                      <a:pt x="3" y="6"/>
                    </a:cubicBezTo>
                    <a:cubicBezTo>
                      <a:pt x="5" y="8"/>
                      <a:pt x="6" y="9"/>
                      <a:pt x="8" y="9"/>
                    </a:cubicBezTo>
                    <a:cubicBezTo>
                      <a:pt x="9" y="9"/>
                      <a:pt x="15" y="11"/>
                      <a:pt x="11" y="7"/>
                    </a:cubicBezTo>
                    <a:cubicBezTo>
                      <a:pt x="6" y="3"/>
                      <a:pt x="5" y="2"/>
                      <a:pt x="5" y="1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7" name="Freeform 857"/>
              <p:cNvSpPr>
                <a:spLocks/>
              </p:cNvSpPr>
              <p:nvPr/>
            </p:nvSpPr>
            <p:spPr bwMode="auto">
              <a:xfrm>
                <a:off x="660" y="1070"/>
                <a:ext cx="62" cy="31"/>
              </a:xfrm>
              <a:custGeom>
                <a:avLst/>
                <a:gdLst>
                  <a:gd name="T0" fmla="*/ 9 w 103"/>
                  <a:gd name="T1" fmla="*/ 34 h 52"/>
                  <a:gd name="T2" fmla="*/ 2 w 103"/>
                  <a:gd name="T3" fmla="*/ 45 h 52"/>
                  <a:gd name="T4" fmla="*/ 8 w 103"/>
                  <a:gd name="T5" fmla="*/ 50 h 52"/>
                  <a:gd name="T6" fmla="*/ 22 w 103"/>
                  <a:gd name="T7" fmla="*/ 42 h 52"/>
                  <a:gd name="T8" fmla="*/ 42 w 103"/>
                  <a:gd name="T9" fmla="*/ 39 h 52"/>
                  <a:gd name="T10" fmla="*/ 57 w 103"/>
                  <a:gd name="T11" fmla="*/ 34 h 52"/>
                  <a:gd name="T12" fmla="*/ 70 w 103"/>
                  <a:gd name="T13" fmla="*/ 24 h 52"/>
                  <a:gd name="T14" fmla="*/ 67 w 103"/>
                  <a:gd name="T15" fmla="*/ 15 h 52"/>
                  <a:gd name="T16" fmla="*/ 82 w 103"/>
                  <a:gd name="T17" fmla="*/ 12 h 52"/>
                  <a:gd name="T18" fmla="*/ 91 w 103"/>
                  <a:gd name="T19" fmla="*/ 3 h 52"/>
                  <a:gd name="T20" fmla="*/ 67 w 103"/>
                  <a:gd name="T21" fmla="*/ 9 h 52"/>
                  <a:gd name="T22" fmla="*/ 54 w 103"/>
                  <a:gd name="T23" fmla="*/ 18 h 52"/>
                  <a:gd name="T24" fmla="*/ 41 w 103"/>
                  <a:gd name="T25" fmla="*/ 24 h 52"/>
                  <a:gd name="T26" fmla="*/ 31 w 103"/>
                  <a:gd name="T27" fmla="*/ 26 h 52"/>
                  <a:gd name="T28" fmla="*/ 21 w 103"/>
                  <a:gd name="T29" fmla="*/ 28 h 52"/>
                  <a:gd name="T30" fmla="*/ 9 w 103"/>
                  <a:gd name="T31" fmla="*/ 3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3" h="52">
                    <a:moveTo>
                      <a:pt x="9" y="34"/>
                    </a:moveTo>
                    <a:cubicBezTo>
                      <a:pt x="8" y="36"/>
                      <a:pt x="2" y="42"/>
                      <a:pt x="2" y="45"/>
                    </a:cubicBezTo>
                    <a:cubicBezTo>
                      <a:pt x="2" y="48"/>
                      <a:pt x="0" y="52"/>
                      <a:pt x="8" y="50"/>
                    </a:cubicBezTo>
                    <a:cubicBezTo>
                      <a:pt x="15" y="47"/>
                      <a:pt x="12" y="42"/>
                      <a:pt x="22" y="42"/>
                    </a:cubicBezTo>
                    <a:cubicBezTo>
                      <a:pt x="31" y="42"/>
                      <a:pt x="36" y="42"/>
                      <a:pt x="42" y="39"/>
                    </a:cubicBezTo>
                    <a:cubicBezTo>
                      <a:pt x="47" y="36"/>
                      <a:pt x="50" y="37"/>
                      <a:pt x="57" y="34"/>
                    </a:cubicBezTo>
                    <a:cubicBezTo>
                      <a:pt x="65" y="30"/>
                      <a:pt x="73" y="28"/>
                      <a:pt x="70" y="24"/>
                    </a:cubicBezTo>
                    <a:cubicBezTo>
                      <a:pt x="67" y="19"/>
                      <a:pt x="61" y="16"/>
                      <a:pt x="67" y="15"/>
                    </a:cubicBezTo>
                    <a:cubicBezTo>
                      <a:pt x="73" y="15"/>
                      <a:pt x="71" y="17"/>
                      <a:pt x="82" y="12"/>
                    </a:cubicBezTo>
                    <a:cubicBezTo>
                      <a:pt x="93" y="8"/>
                      <a:pt x="103" y="0"/>
                      <a:pt x="91" y="3"/>
                    </a:cubicBezTo>
                    <a:cubicBezTo>
                      <a:pt x="78" y="7"/>
                      <a:pt x="77" y="5"/>
                      <a:pt x="67" y="9"/>
                    </a:cubicBezTo>
                    <a:cubicBezTo>
                      <a:pt x="57" y="13"/>
                      <a:pt x="61" y="15"/>
                      <a:pt x="54" y="18"/>
                    </a:cubicBezTo>
                    <a:cubicBezTo>
                      <a:pt x="48" y="22"/>
                      <a:pt x="45" y="23"/>
                      <a:pt x="41" y="24"/>
                    </a:cubicBezTo>
                    <a:cubicBezTo>
                      <a:pt x="38" y="25"/>
                      <a:pt x="36" y="25"/>
                      <a:pt x="31" y="26"/>
                    </a:cubicBezTo>
                    <a:cubicBezTo>
                      <a:pt x="27" y="28"/>
                      <a:pt x="27" y="27"/>
                      <a:pt x="21" y="28"/>
                    </a:cubicBezTo>
                    <a:cubicBezTo>
                      <a:pt x="15" y="29"/>
                      <a:pt x="10" y="32"/>
                      <a:pt x="9" y="34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8" name="Freeform 858"/>
              <p:cNvSpPr>
                <a:spLocks/>
              </p:cNvSpPr>
              <p:nvPr/>
            </p:nvSpPr>
            <p:spPr bwMode="auto">
              <a:xfrm>
                <a:off x="563" y="1042"/>
                <a:ext cx="27" cy="11"/>
              </a:xfrm>
              <a:custGeom>
                <a:avLst/>
                <a:gdLst>
                  <a:gd name="T0" fmla="*/ 4 w 46"/>
                  <a:gd name="T1" fmla="*/ 9 h 19"/>
                  <a:gd name="T2" fmla="*/ 4 w 46"/>
                  <a:gd name="T3" fmla="*/ 13 h 19"/>
                  <a:gd name="T4" fmla="*/ 16 w 46"/>
                  <a:gd name="T5" fmla="*/ 19 h 19"/>
                  <a:gd name="T6" fmla="*/ 25 w 46"/>
                  <a:gd name="T7" fmla="*/ 16 h 19"/>
                  <a:gd name="T8" fmla="*/ 35 w 46"/>
                  <a:gd name="T9" fmla="*/ 14 h 19"/>
                  <a:gd name="T10" fmla="*/ 42 w 46"/>
                  <a:gd name="T11" fmla="*/ 6 h 19"/>
                  <a:gd name="T12" fmla="*/ 34 w 46"/>
                  <a:gd name="T13" fmla="*/ 3 h 19"/>
                  <a:gd name="T14" fmla="*/ 18 w 46"/>
                  <a:gd name="T15" fmla="*/ 5 h 19"/>
                  <a:gd name="T16" fmla="*/ 7 w 46"/>
                  <a:gd name="T17" fmla="*/ 8 h 19"/>
                  <a:gd name="T18" fmla="*/ 4 w 46"/>
                  <a:gd name="T19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6" h="19">
                    <a:moveTo>
                      <a:pt x="4" y="9"/>
                    </a:moveTo>
                    <a:cubicBezTo>
                      <a:pt x="4" y="10"/>
                      <a:pt x="0" y="9"/>
                      <a:pt x="4" y="13"/>
                    </a:cubicBezTo>
                    <a:cubicBezTo>
                      <a:pt x="8" y="17"/>
                      <a:pt x="11" y="19"/>
                      <a:pt x="16" y="19"/>
                    </a:cubicBezTo>
                    <a:cubicBezTo>
                      <a:pt x="20" y="19"/>
                      <a:pt x="19" y="18"/>
                      <a:pt x="25" y="16"/>
                    </a:cubicBezTo>
                    <a:cubicBezTo>
                      <a:pt x="32" y="15"/>
                      <a:pt x="33" y="16"/>
                      <a:pt x="35" y="14"/>
                    </a:cubicBezTo>
                    <a:cubicBezTo>
                      <a:pt x="38" y="11"/>
                      <a:pt x="46" y="9"/>
                      <a:pt x="42" y="6"/>
                    </a:cubicBezTo>
                    <a:cubicBezTo>
                      <a:pt x="39" y="3"/>
                      <a:pt x="42" y="0"/>
                      <a:pt x="34" y="3"/>
                    </a:cubicBezTo>
                    <a:cubicBezTo>
                      <a:pt x="25" y="6"/>
                      <a:pt x="19" y="3"/>
                      <a:pt x="18" y="5"/>
                    </a:cubicBezTo>
                    <a:cubicBezTo>
                      <a:pt x="16" y="8"/>
                      <a:pt x="8" y="8"/>
                      <a:pt x="7" y="8"/>
                    </a:cubicBezTo>
                    <a:cubicBezTo>
                      <a:pt x="5" y="8"/>
                      <a:pt x="5" y="8"/>
                      <a:pt x="4" y="9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9" name="Freeform 859"/>
              <p:cNvSpPr>
                <a:spLocks/>
              </p:cNvSpPr>
              <p:nvPr/>
            </p:nvSpPr>
            <p:spPr bwMode="auto">
              <a:xfrm>
                <a:off x="596" y="996"/>
                <a:ext cx="21" cy="9"/>
              </a:xfrm>
              <a:custGeom>
                <a:avLst/>
                <a:gdLst>
                  <a:gd name="T0" fmla="*/ 4 w 36"/>
                  <a:gd name="T1" fmla="*/ 6 h 14"/>
                  <a:gd name="T2" fmla="*/ 1 w 36"/>
                  <a:gd name="T3" fmla="*/ 10 h 14"/>
                  <a:gd name="T4" fmla="*/ 4 w 36"/>
                  <a:gd name="T5" fmla="*/ 14 h 14"/>
                  <a:gd name="T6" fmla="*/ 10 w 36"/>
                  <a:gd name="T7" fmla="*/ 12 h 14"/>
                  <a:gd name="T8" fmla="*/ 20 w 36"/>
                  <a:gd name="T9" fmla="*/ 9 h 14"/>
                  <a:gd name="T10" fmla="*/ 29 w 36"/>
                  <a:gd name="T11" fmla="*/ 8 h 14"/>
                  <a:gd name="T12" fmla="*/ 28 w 36"/>
                  <a:gd name="T13" fmla="*/ 4 h 14"/>
                  <a:gd name="T14" fmla="*/ 18 w 36"/>
                  <a:gd name="T15" fmla="*/ 2 h 14"/>
                  <a:gd name="T16" fmla="*/ 11 w 36"/>
                  <a:gd name="T17" fmla="*/ 2 h 14"/>
                  <a:gd name="T18" fmla="*/ 4 w 36"/>
                  <a:gd name="T19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14">
                    <a:moveTo>
                      <a:pt x="4" y="6"/>
                    </a:moveTo>
                    <a:cubicBezTo>
                      <a:pt x="3" y="7"/>
                      <a:pt x="0" y="8"/>
                      <a:pt x="1" y="10"/>
                    </a:cubicBezTo>
                    <a:cubicBezTo>
                      <a:pt x="1" y="13"/>
                      <a:pt x="1" y="14"/>
                      <a:pt x="4" y="14"/>
                    </a:cubicBezTo>
                    <a:cubicBezTo>
                      <a:pt x="7" y="14"/>
                      <a:pt x="6" y="13"/>
                      <a:pt x="10" y="12"/>
                    </a:cubicBezTo>
                    <a:cubicBezTo>
                      <a:pt x="14" y="10"/>
                      <a:pt x="14" y="9"/>
                      <a:pt x="20" y="9"/>
                    </a:cubicBezTo>
                    <a:cubicBezTo>
                      <a:pt x="25" y="10"/>
                      <a:pt x="27" y="10"/>
                      <a:pt x="29" y="8"/>
                    </a:cubicBezTo>
                    <a:cubicBezTo>
                      <a:pt x="31" y="6"/>
                      <a:pt x="36" y="4"/>
                      <a:pt x="28" y="4"/>
                    </a:cubicBezTo>
                    <a:cubicBezTo>
                      <a:pt x="21" y="4"/>
                      <a:pt x="20" y="3"/>
                      <a:pt x="18" y="2"/>
                    </a:cubicBezTo>
                    <a:cubicBezTo>
                      <a:pt x="15" y="1"/>
                      <a:pt x="15" y="0"/>
                      <a:pt x="11" y="2"/>
                    </a:cubicBezTo>
                    <a:cubicBezTo>
                      <a:pt x="6" y="4"/>
                      <a:pt x="4" y="5"/>
                      <a:pt x="4" y="6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0" name="Freeform 860"/>
              <p:cNvSpPr>
                <a:spLocks/>
              </p:cNvSpPr>
              <p:nvPr/>
            </p:nvSpPr>
            <p:spPr bwMode="auto">
              <a:xfrm>
                <a:off x="1657" y="1826"/>
                <a:ext cx="7" cy="10"/>
              </a:xfrm>
              <a:custGeom>
                <a:avLst/>
                <a:gdLst>
                  <a:gd name="T0" fmla="*/ 4 w 11"/>
                  <a:gd name="T1" fmla="*/ 3 h 16"/>
                  <a:gd name="T2" fmla="*/ 1 w 11"/>
                  <a:gd name="T3" fmla="*/ 11 h 16"/>
                  <a:gd name="T4" fmla="*/ 1 w 11"/>
                  <a:gd name="T5" fmla="*/ 13 h 16"/>
                  <a:gd name="T6" fmla="*/ 4 w 11"/>
                  <a:gd name="T7" fmla="*/ 14 h 16"/>
                  <a:gd name="T8" fmla="*/ 8 w 11"/>
                  <a:gd name="T9" fmla="*/ 10 h 16"/>
                  <a:gd name="T10" fmla="*/ 10 w 11"/>
                  <a:gd name="T11" fmla="*/ 3 h 16"/>
                  <a:gd name="T12" fmla="*/ 8 w 11"/>
                  <a:gd name="T13" fmla="*/ 0 h 16"/>
                  <a:gd name="T14" fmla="*/ 4 w 11"/>
                  <a:gd name="T15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" h="16">
                    <a:moveTo>
                      <a:pt x="4" y="3"/>
                    </a:moveTo>
                    <a:cubicBezTo>
                      <a:pt x="3" y="7"/>
                      <a:pt x="2" y="10"/>
                      <a:pt x="1" y="11"/>
                    </a:cubicBezTo>
                    <a:cubicBezTo>
                      <a:pt x="1" y="12"/>
                      <a:pt x="0" y="12"/>
                      <a:pt x="1" y="13"/>
                    </a:cubicBezTo>
                    <a:cubicBezTo>
                      <a:pt x="2" y="14"/>
                      <a:pt x="3" y="16"/>
                      <a:pt x="4" y="14"/>
                    </a:cubicBezTo>
                    <a:cubicBezTo>
                      <a:pt x="5" y="13"/>
                      <a:pt x="6" y="12"/>
                      <a:pt x="8" y="10"/>
                    </a:cubicBezTo>
                    <a:cubicBezTo>
                      <a:pt x="10" y="8"/>
                      <a:pt x="11" y="5"/>
                      <a:pt x="10" y="3"/>
                    </a:cubicBezTo>
                    <a:cubicBezTo>
                      <a:pt x="9" y="2"/>
                      <a:pt x="10" y="0"/>
                      <a:pt x="8" y="0"/>
                    </a:cubicBezTo>
                    <a:cubicBezTo>
                      <a:pt x="6" y="0"/>
                      <a:pt x="5" y="2"/>
                      <a:pt x="4" y="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1" name="Freeform 861"/>
              <p:cNvSpPr>
                <a:spLocks/>
              </p:cNvSpPr>
              <p:nvPr/>
            </p:nvSpPr>
            <p:spPr bwMode="auto">
              <a:xfrm>
                <a:off x="1576" y="1731"/>
                <a:ext cx="18" cy="5"/>
              </a:xfrm>
              <a:custGeom>
                <a:avLst/>
                <a:gdLst>
                  <a:gd name="T0" fmla="*/ 0 w 29"/>
                  <a:gd name="T1" fmla="*/ 6 h 8"/>
                  <a:gd name="T2" fmla="*/ 15 w 29"/>
                  <a:gd name="T3" fmla="*/ 2 h 8"/>
                  <a:gd name="T4" fmla="*/ 24 w 29"/>
                  <a:gd name="T5" fmla="*/ 5 h 8"/>
                  <a:gd name="T6" fmla="*/ 10 w 29"/>
                  <a:gd name="T7" fmla="*/ 8 h 8"/>
                  <a:gd name="T8" fmla="*/ 0 w 29"/>
                  <a:gd name="T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8">
                    <a:moveTo>
                      <a:pt x="0" y="6"/>
                    </a:moveTo>
                    <a:cubicBezTo>
                      <a:pt x="8" y="5"/>
                      <a:pt x="9" y="0"/>
                      <a:pt x="15" y="2"/>
                    </a:cubicBezTo>
                    <a:cubicBezTo>
                      <a:pt x="20" y="4"/>
                      <a:pt x="29" y="2"/>
                      <a:pt x="24" y="5"/>
                    </a:cubicBezTo>
                    <a:cubicBezTo>
                      <a:pt x="19" y="7"/>
                      <a:pt x="13" y="8"/>
                      <a:pt x="10" y="8"/>
                    </a:cubicBezTo>
                    <a:cubicBezTo>
                      <a:pt x="8" y="8"/>
                      <a:pt x="0" y="6"/>
                      <a:pt x="0" y="6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2" name="Freeform 862"/>
              <p:cNvSpPr>
                <a:spLocks/>
              </p:cNvSpPr>
              <p:nvPr/>
            </p:nvSpPr>
            <p:spPr bwMode="auto">
              <a:xfrm>
                <a:off x="1577" y="1747"/>
                <a:ext cx="11" cy="6"/>
              </a:xfrm>
              <a:custGeom>
                <a:avLst/>
                <a:gdLst>
                  <a:gd name="T0" fmla="*/ 10 w 19"/>
                  <a:gd name="T1" fmla="*/ 0 h 10"/>
                  <a:gd name="T2" fmla="*/ 16 w 19"/>
                  <a:gd name="T3" fmla="*/ 6 h 10"/>
                  <a:gd name="T4" fmla="*/ 10 w 19"/>
                  <a:gd name="T5" fmla="*/ 9 h 10"/>
                  <a:gd name="T6" fmla="*/ 1 w 19"/>
                  <a:gd name="T7" fmla="*/ 4 h 10"/>
                  <a:gd name="T8" fmla="*/ 10 w 19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0">
                    <a:moveTo>
                      <a:pt x="10" y="0"/>
                    </a:moveTo>
                    <a:cubicBezTo>
                      <a:pt x="14" y="0"/>
                      <a:pt x="19" y="3"/>
                      <a:pt x="16" y="6"/>
                    </a:cubicBezTo>
                    <a:cubicBezTo>
                      <a:pt x="14" y="8"/>
                      <a:pt x="14" y="10"/>
                      <a:pt x="10" y="9"/>
                    </a:cubicBezTo>
                    <a:cubicBezTo>
                      <a:pt x="5" y="8"/>
                      <a:pt x="0" y="6"/>
                      <a:pt x="1" y="4"/>
                    </a:cubicBezTo>
                    <a:cubicBezTo>
                      <a:pt x="2" y="2"/>
                      <a:pt x="10" y="0"/>
                      <a:pt x="10" y="0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3" name="Freeform 863"/>
              <p:cNvSpPr>
                <a:spLocks/>
              </p:cNvSpPr>
              <p:nvPr/>
            </p:nvSpPr>
            <p:spPr bwMode="auto">
              <a:xfrm>
                <a:off x="1614" y="1754"/>
                <a:ext cx="19" cy="15"/>
              </a:xfrm>
              <a:custGeom>
                <a:avLst/>
                <a:gdLst>
                  <a:gd name="T0" fmla="*/ 7 w 32"/>
                  <a:gd name="T1" fmla="*/ 5 h 25"/>
                  <a:gd name="T2" fmla="*/ 1 w 32"/>
                  <a:gd name="T3" fmla="*/ 16 h 25"/>
                  <a:gd name="T4" fmla="*/ 8 w 32"/>
                  <a:gd name="T5" fmla="*/ 21 h 25"/>
                  <a:gd name="T6" fmla="*/ 12 w 32"/>
                  <a:gd name="T7" fmla="*/ 14 h 25"/>
                  <a:gd name="T8" fmla="*/ 22 w 32"/>
                  <a:gd name="T9" fmla="*/ 10 h 25"/>
                  <a:gd name="T10" fmla="*/ 22 w 32"/>
                  <a:gd name="T11" fmla="*/ 4 h 25"/>
                  <a:gd name="T12" fmla="*/ 7 w 32"/>
                  <a:gd name="T13" fmla="*/ 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25">
                    <a:moveTo>
                      <a:pt x="7" y="5"/>
                    </a:moveTo>
                    <a:cubicBezTo>
                      <a:pt x="6" y="11"/>
                      <a:pt x="0" y="12"/>
                      <a:pt x="1" y="16"/>
                    </a:cubicBezTo>
                    <a:cubicBezTo>
                      <a:pt x="2" y="20"/>
                      <a:pt x="5" y="25"/>
                      <a:pt x="8" y="21"/>
                    </a:cubicBezTo>
                    <a:cubicBezTo>
                      <a:pt x="12" y="16"/>
                      <a:pt x="10" y="16"/>
                      <a:pt x="12" y="14"/>
                    </a:cubicBezTo>
                    <a:cubicBezTo>
                      <a:pt x="15" y="12"/>
                      <a:pt x="20" y="10"/>
                      <a:pt x="22" y="10"/>
                    </a:cubicBezTo>
                    <a:cubicBezTo>
                      <a:pt x="24" y="9"/>
                      <a:pt x="32" y="7"/>
                      <a:pt x="22" y="4"/>
                    </a:cubicBezTo>
                    <a:cubicBezTo>
                      <a:pt x="12" y="0"/>
                      <a:pt x="7" y="1"/>
                      <a:pt x="7" y="5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4" name="Freeform 864"/>
              <p:cNvSpPr>
                <a:spLocks/>
              </p:cNvSpPr>
              <p:nvPr/>
            </p:nvSpPr>
            <p:spPr bwMode="auto">
              <a:xfrm>
                <a:off x="1633" y="1743"/>
                <a:ext cx="10" cy="6"/>
              </a:xfrm>
              <a:custGeom>
                <a:avLst/>
                <a:gdLst>
                  <a:gd name="T0" fmla="*/ 2 w 16"/>
                  <a:gd name="T1" fmla="*/ 8 h 10"/>
                  <a:gd name="T2" fmla="*/ 2 w 16"/>
                  <a:gd name="T3" fmla="*/ 2 h 10"/>
                  <a:gd name="T4" fmla="*/ 10 w 16"/>
                  <a:gd name="T5" fmla="*/ 0 h 10"/>
                  <a:gd name="T6" fmla="*/ 16 w 16"/>
                  <a:gd name="T7" fmla="*/ 4 h 10"/>
                  <a:gd name="T8" fmla="*/ 10 w 16"/>
                  <a:gd name="T9" fmla="*/ 10 h 10"/>
                  <a:gd name="T10" fmla="*/ 2 w 16"/>
                  <a:gd name="T11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0">
                    <a:moveTo>
                      <a:pt x="2" y="8"/>
                    </a:moveTo>
                    <a:cubicBezTo>
                      <a:pt x="1" y="6"/>
                      <a:pt x="0" y="4"/>
                      <a:pt x="2" y="2"/>
                    </a:cubicBezTo>
                    <a:cubicBezTo>
                      <a:pt x="4" y="1"/>
                      <a:pt x="9" y="0"/>
                      <a:pt x="10" y="0"/>
                    </a:cubicBezTo>
                    <a:cubicBezTo>
                      <a:pt x="11" y="0"/>
                      <a:pt x="16" y="0"/>
                      <a:pt x="16" y="4"/>
                    </a:cubicBezTo>
                    <a:cubicBezTo>
                      <a:pt x="16" y="8"/>
                      <a:pt x="13" y="10"/>
                      <a:pt x="10" y="10"/>
                    </a:cubicBezTo>
                    <a:cubicBezTo>
                      <a:pt x="7" y="10"/>
                      <a:pt x="2" y="8"/>
                      <a:pt x="2" y="8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5" name="Freeform 865"/>
              <p:cNvSpPr>
                <a:spLocks/>
              </p:cNvSpPr>
              <p:nvPr/>
            </p:nvSpPr>
            <p:spPr bwMode="auto">
              <a:xfrm>
                <a:off x="1644" y="1736"/>
                <a:ext cx="5" cy="6"/>
              </a:xfrm>
              <a:custGeom>
                <a:avLst/>
                <a:gdLst>
                  <a:gd name="T0" fmla="*/ 0 w 9"/>
                  <a:gd name="T1" fmla="*/ 2 h 9"/>
                  <a:gd name="T2" fmla="*/ 3 w 9"/>
                  <a:gd name="T3" fmla="*/ 0 h 9"/>
                  <a:gd name="T4" fmla="*/ 6 w 9"/>
                  <a:gd name="T5" fmla="*/ 3 h 9"/>
                  <a:gd name="T6" fmla="*/ 7 w 9"/>
                  <a:gd name="T7" fmla="*/ 7 h 9"/>
                  <a:gd name="T8" fmla="*/ 2 w 9"/>
                  <a:gd name="T9" fmla="*/ 7 h 9"/>
                  <a:gd name="T10" fmla="*/ 0 w 9"/>
                  <a:gd name="T11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9">
                    <a:moveTo>
                      <a:pt x="0" y="2"/>
                    </a:moveTo>
                    <a:cubicBezTo>
                      <a:pt x="0" y="1"/>
                      <a:pt x="1" y="0"/>
                      <a:pt x="3" y="0"/>
                    </a:cubicBezTo>
                    <a:cubicBezTo>
                      <a:pt x="4" y="0"/>
                      <a:pt x="6" y="3"/>
                      <a:pt x="6" y="3"/>
                    </a:cubicBezTo>
                    <a:cubicBezTo>
                      <a:pt x="7" y="3"/>
                      <a:pt x="9" y="6"/>
                      <a:pt x="7" y="7"/>
                    </a:cubicBezTo>
                    <a:cubicBezTo>
                      <a:pt x="5" y="9"/>
                      <a:pt x="3" y="9"/>
                      <a:pt x="2" y="7"/>
                    </a:cubicBezTo>
                    <a:cubicBezTo>
                      <a:pt x="0" y="5"/>
                      <a:pt x="0" y="2"/>
                      <a:pt x="0" y="2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6" name="Freeform 866"/>
              <p:cNvSpPr>
                <a:spLocks/>
              </p:cNvSpPr>
              <p:nvPr/>
            </p:nvSpPr>
            <p:spPr bwMode="auto">
              <a:xfrm>
                <a:off x="651" y="1710"/>
                <a:ext cx="16" cy="19"/>
              </a:xfrm>
              <a:custGeom>
                <a:avLst/>
                <a:gdLst>
                  <a:gd name="T0" fmla="*/ 6 w 27"/>
                  <a:gd name="T1" fmla="*/ 11 h 31"/>
                  <a:gd name="T2" fmla="*/ 22 w 27"/>
                  <a:gd name="T3" fmla="*/ 0 h 31"/>
                  <a:gd name="T4" fmla="*/ 27 w 27"/>
                  <a:gd name="T5" fmla="*/ 21 h 31"/>
                  <a:gd name="T6" fmla="*/ 11 w 27"/>
                  <a:gd name="T7" fmla="*/ 29 h 31"/>
                  <a:gd name="T8" fmla="*/ 6 w 27"/>
                  <a:gd name="T9" fmla="*/ 1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31">
                    <a:moveTo>
                      <a:pt x="6" y="11"/>
                    </a:moveTo>
                    <a:cubicBezTo>
                      <a:pt x="14" y="5"/>
                      <a:pt x="22" y="0"/>
                      <a:pt x="22" y="0"/>
                    </a:cubicBezTo>
                    <a:cubicBezTo>
                      <a:pt x="22" y="0"/>
                      <a:pt x="27" y="18"/>
                      <a:pt x="27" y="21"/>
                    </a:cubicBezTo>
                    <a:cubicBezTo>
                      <a:pt x="27" y="25"/>
                      <a:pt x="22" y="31"/>
                      <a:pt x="11" y="29"/>
                    </a:cubicBezTo>
                    <a:cubicBezTo>
                      <a:pt x="0" y="27"/>
                      <a:pt x="6" y="11"/>
                      <a:pt x="6" y="11"/>
                    </a:cubicBezTo>
                    <a:close/>
                  </a:path>
                </a:pathLst>
              </a:custGeom>
              <a:grpFill/>
              <a:ln w="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7" name="Freeform 867"/>
              <p:cNvSpPr>
                <a:spLocks/>
              </p:cNvSpPr>
              <p:nvPr/>
            </p:nvSpPr>
            <p:spPr bwMode="auto">
              <a:xfrm>
                <a:off x="648" y="1693"/>
                <a:ext cx="14" cy="15"/>
              </a:xfrm>
              <a:custGeom>
                <a:avLst/>
                <a:gdLst>
                  <a:gd name="T0" fmla="*/ 23 w 23"/>
                  <a:gd name="T1" fmla="*/ 21 h 25"/>
                  <a:gd name="T2" fmla="*/ 7 w 23"/>
                  <a:gd name="T3" fmla="*/ 2 h 25"/>
                  <a:gd name="T4" fmla="*/ 2 w 23"/>
                  <a:gd name="T5" fmla="*/ 6 h 25"/>
                  <a:gd name="T6" fmla="*/ 2 w 23"/>
                  <a:gd name="T7" fmla="*/ 15 h 25"/>
                  <a:gd name="T8" fmla="*/ 9 w 23"/>
                  <a:gd name="T9" fmla="*/ 23 h 25"/>
                  <a:gd name="T10" fmla="*/ 23 w 23"/>
                  <a:gd name="T11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" h="25">
                    <a:moveTo>
                      <a:pt x="23" y="21"/>
                    </a:moveTo>
                    <a:cubicBezTo>
                      <a:pt x="17" y="13"/>
                      <a:pt x="10" y="4"/>
                      <a:pt x="7" y="2"/>
                    </a:cubicBezTo>
                    <a:cubicBezTo>
                      <a:pt x="4" y="0"/>
                      <a:pt x="3" y="4"/>
                      <a:pt x="2" y="6"/>
                    </a:cubicBezTo>
                    <a:cubicBezTo>
                      <a:pt x="1" y="8"/>
                      <a:pt x="0" y="12"/>
                      <a:pt x="2" y="15"/>
                    </a:cubicBezTo>
                    <a:cubicBezTo>
                      <a:pt x="4" y="17"/>
                      <a:pt x="5" y="21"/>
                      <a:pt x="9" y="23"/>
                    </a:cubicBezTo>
                    <a:cubicBezTo>
                      <a:pt x="14" y="25"/>
                      <a:pt x="23" y="21"/>
                      <a:pt x="23" y="21"/>
                    </a:cubicBezTo>
                    <a:close/>
                  </a:path>
                </a:pathLst>
              </a:custGeom>
              <a:grpFill/>
              <a:ln w="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8" name="Freeform 868"/>
              <p:cNvSpPr>
                <a:spLocks/>
              </p:cNvSpPr>
              <p:nvPr/>
            </p:nvSpPr>
            <p:spPr bwMode="auto">
              <a:xfrm>
                <a:off x="636" y="1680"/>
                <a:ext cx="12" cy="13"/>
              </a:xfrm>
              <a:custGeom>
                <a:avLst/>
                <a:gdLst>
                  <a:gd name="T0" fmla="*/ 0 w 21"/>
                  <a:gd name="T1" fmla="*/ 3 h 21"/>
                  <a:gd name="T2" fmla="*/ 15 w 21"/>
                  <a:gd name="T3" fmla="*/ 20 h 21"/>
                  <a:gd name="T4" fmla="*/ 15 w 21"/>
                  <a:gd name="T5" fmla="*/ 11 h 21"/>
                  <a:gd name="T6" fmla="*/ 19 w 21"/>
                  <a:gd name="T7" fmla="*/ 7 h 21"/>
                  <a:gd name="T8" fmla="*/ 10 w 21"/>
                  <a:gd name="T9" fmla="*/ 2 h 21"/>
                  <a:gd name="T10" fmla="*/ 0 w 21"/>
                  <a:gd name="T11" fmla="*/ 3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" h="21">
                    <a:moveTo>
                      <a:pt x="0" y="3"/>
                    </a:moveTo>
                    <a:cubicBezTo>
                      <a:pt x="7" y="11"/>
                      <a:pt x="12" y="18"/>
                      <a:pt x="15" y="20"/>
                    </a:cubicBezTo>
                    <a:cubicBezTo>
                      <a:pt x="19" y="21"/>
                      <a:pt x="15" y="13"/>
                      <a:pt x="15" y="11"/>
                    </a:cubicBezTo>
                    <a:cubicBezTo>
                      <a:pt x="15" y="8"/>
                      <a:pt x="21" y="9"/>
                      <a:pt x="19" y="7"/>
                    </a:cubicBezTo>
                    <a:cubicBezTo>
                      <a:pt x="16" y="4"/>
                      <a:pt x="15" y="3"/>
                      <a:pt x="10" y="2"/>
                    </a:cubicBezTo>
                    <a:cubicBezTo>
                      <a:pt x="6" y="0"/>
                      <a:pt x="0" y="3"/>
                      <a:pt x="0" y="3"/>
                    </a:cubicBezTo>
                    <a:close/>
                  </a:path>
                </a:pathLst>
              </a:custGeom>
              <a:grpFill/>
              <a:ln w="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9" name="Freeform 869"/>
              <p:cNvSpPr>
                <a:spLocks/>
              </p:cNvSpPr>
              <p:nvPr/>
            </p:nvSpPr>
            <p:spPr bwMode="auto">
              <a:xfrm>
                <a:off x="1610" y="825"/>
                <a:ext cx="35" cy="15"/>
              </a:xfrm>
              <a:custGeom>
                <a:avLst/>
                <a:gdLst>
                  <a:gd name="T0" fmla="*/ 10 w 58"/>
                  <a:gd name="T1" fmla="*/ 12 h 25"/>
                  <a:gd name="T2" fmla="*/ 20 w 58"/>
                  <a:gd name="T3" fmla="*/ 6 h 25"/>
                  <a:gd name="T4" fmla="*/ 28 w 58"/>
                  <a:gd name="T5" fmla="*/ 3 h 25"/>
                  <a:gd name="T6" fmla="*/ 42 w 58"/>
                  <a:gd name="T7" fmla="*/ 1 h 25"/>
                  <a:gd name="T8" fmla="*/ 56 w 58"/>
                  <a:gd name="T9" fmla="*/ 5 h 25"/>
                  <a:gd name="T10" fmla="*/ 53 w 58"/>
                  <a:gd name="T11" fmla="*/ 18 h 25"/>
                  <a:gd name="T12" fmla="*/ 44 w 58"/>
                  <a:gd name="T13" fmla="*/ 19 h 25"/>
                  <a:gd name="T14" fmla="*/ 33 w 58"/>
                  <a:gd name="T15" fmla="*/ 24 h 25"/>
                  <a:gd name="T16" fmla="*/ 22 w 58"/>
                  <a:gd name="T17" fmla="*/ 24 h 25"/>
                  <a:gd name="T18" fmla="*/ 6 w 58"/>
                  <a:gd name="T19" fmla="*/ 19 h 25"/>
                  <a:gd name="T20" fmla="*/ 3 w 58"/>
                  <a:gd name="T21" fmla="*/ 14 h 25"/>
                  <a:gd name="T22" fmla="*/ 10 w 58"/>
                  <a:gd name="T23" fmla="*/ 1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8" h="25">
                    <a:moveTo>
                      <a:pt x="10" y="12"/>
                    </a:moveTo>
                    <a:cubicBezTo>
                      <a:pt x="12" y="11"/>
                      <a:pt x="16" y="8"/>
                      <a:pt x="20" y="6"/>
                    </a:cubicBezTo>
                    <a:cubicBezTo>
                      <a:pt x="24" y="3"/>
                      <a:pt x="21" y="2"/>
                      <a:pt x="28" y="3"/>
                    </a:cubicBezTo>
                    <a:cubicBezTo>
                      <a:pt x="36" y="3"/>
                      <a:pt x="38" y="0"/>
                      <a:pt x="42" y="1"/>
                    </a:cubicBezTo>
                    <a:cubicBezTo>
                      <a:pt x="46" y="2"/>
                      <a:pt x="56" y="1"/>
                      <a:pt x="56" y="5"/>
                    </a:cubicBezTo>
                    <a:cubicBezTo>
                      <a:pt x="56" y="8"/>
                      <a:pt x="58" y="16"/>
                      <a:pt x="53" y="18"/>
                    </a:cubicBezTo>
                    <a:cubicBezTo>
                      <a:pt x="49" y="19"/>
                      <a:pt x="50" y="16"/>
                      <a:pt x="44" y="19"/>
                    </a:cubicBezTo>
                    <a:cubicBezTo>
                      <a:pt x="37" y="23"/>
                      <a:pt x="41" y="23"/>
                      <a:pt x="33" y="24"/>
                    </a:cubicBezTo>
                    <a:cubicBezTo>
                      <a:pt x="26" y="25"/>
                      <a:pt x="28" y="24"/>
                      <a:pt x="22" y="24"/>
                    </a:cubicBezTo>
                    <a:cubicBezTo>
                      <a:pt x="16" y="24"/>
                      <a:pt x="12" y="23"/>
                      <a:pt x="6" y="19"/>
                    </a:cubicBezTo>
                    <a:cubicBezTo>
                      <a:pt x="0" y="16"/>
                      <a:pt x="2" y="14"/>
                      <a:pt x="3" y="14"/>
                    </a:cubicBezTo>
                    <a:cubicBezTo>
                      <a:pt x="4" y="14"/>
                      <a:pt x="6" y="10"/>
                      <a:pt x="10" y="12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0" name="Freeform 870"/>
              <p:cNvSpPr>
                <a:spLocks/>
              </p:cNvSpPr>
              <p:nvPr/>
            </p:nvSpPr>
            <p:spPr bwMode="auto">
              <a:xfrm>
                <a:off x="1600" y="1750"/>
                <a:ext cx="6" cy="9"/>
              </a:xfrm>
              <a:custGeom>
                <a:avLst/>
                <a:gdLst>
                  <a:gd name="T0" fmla="*/ 1 w 10"/>
                  <a:gd name="T1" fmla="*/ 3 h 15"/>
                  <a:gd name="T2" fmla="*/ 4 w 10"/>
                  <a:gd name="T3" fmla="*/ 9 h 15"/>
                  <a:gd name="T4" fmla="*/ 9 w 10"/>
                  <a:gd name="T5" fmla="*/ 11 h 15"/>
                  <a:gd name="T6" fmla="*/ 8 w 10"/>
                  <a:gd name="T7" fmla="*/ 5 h 15"/>
                  <a:gd name="T8" fmla="*/ 1 w 10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5">
                    <a:moveTo>
                      <a:pt x="1" y="3"/>
                    </a:moveTo>
                    <a:cubicBezTo>
                      <a:pt x="2" y="6"/>
                      <a:pt x="3" y="8"/>
                      <a:pt x="4" y="9"/>
                    </a:cubicBezTo>
                    <a:cubicBezTo>
                      <a:pt x="5" y="11"/>
                      <a:pt x="10" y="15"/>
                      <a:pt x="9" y="11"/>
                    </a:cubicBezTo>
                    <a:cubicBezTo>
                      <a:pt x="9" y="7"/>
                      <a:pt x="9" y="8"/>
                      <a:pt x="8" y="5"/>
                    </a:cubicBezTo>
                    <a:cubicBezTo>
                      <a:pt x="6" y="1"/>
                      <a:pt x="0" y="0"/>
                      <a:pt x="1" y="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1" name="Freeform 871"/>
              <p:cNvSpPr>
                <a:spLocks/>
              </p:cNvSpPr>
              <p:nvPr/>
            </p:nvSpPr>
            <p:spPr bwMode="auto">
              <a:xfrm>
                <a:off x="1606" y="1756"/>
                <a:ext cx="5" cy="6"/>
              </a:xfrm>
              <a:custGeom>
                <a:avLst/>
                <a:gdLst>
                  <a:gd name="T0" fmla="*/ 3 w 7"/>
                  <a:gd name="T1" fmla="*/ 1 h 10"/>
                  <a:gd name="T2" fmla="*/ 2 w 7"/>
                  <a:gd name="T3" fmla="*/ 7 h 10"/>
                  <a:gd name="T4" fmla="*/ 6 w 7"/>
                  <a:gd name="T5" fmla="*/ 7 h 10"/>
                  <a:gd name="T6" fmla="*/ 3 w 7"/>
                  <a:gd name="T7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0">
                    <a:moveTo>
                      <a:pt x="3" y="1"/>
                    </a:moveTo>
                    <a:cubicBezTo>
                      <a:pt x="3" y="2"/>
                      <a:pt x="0" y="3"/>
                      <a:pt x="2" y="7"/>
                    </a:cubicBezTo>
                    <a:cubicBezTo>
                      <a:pt x="4" y="10"/>
                      <a:pt x="6" y="8"/>
                      <a:pt x="6" y="7"/>
                    </a:cubicBezTo>
                    <a:cubicBezTo>
                      <a:pt x="7" y="5"/>
                      <a:pt x="5" y="0"/>
                      <a:pt x="3" y="1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2" name="Freeform 872"/>
              <p:cNvSpPr>
                <a:spLocks/>
              </p:cNvSpPr>
              <p:nvPr/>
            </p:nvSpPr>
            <p:spPr bwMode="auto">
              <a:xfrm>
                <a:off x="1503" y="1832"/>
                <a:ext cx="10" cy="15"/>
              </a:xfrm>
              <a:custGeom>
                <a:avLst/>
                <a:gdLst>
                  <a:gd name="T0" fmla="*/ 11 w 17"/>
                  <a:gd name="T1" fmla="*/ 24 h 26"/>
                  <a:gd name="T2" fmla="*/ 15 w 17"/>
                  <a:gd name="T3" fmla="*/ 17 h 26"/>
                  <a:gd name="T4" fmla="*/ 10 w 17"/>
                  <a:gd name="T5" fmla="*/ 9 h 26"/>
                  <a:gd name="T6" fmla="*/ 4 w 17"/>
                  <a:gd name="T7" fmla="*/ 9 h 26"/>
                  <a:gd name="T8" fmla="*/ 8 w 17"/>
                  <a:gd name="T9" fmla="*/ 23 h 26"/>
                  <a:gd name="T10" fmla="*/ 11 w 17"/>
                  <a:gd name="T11" fmla="*/ 2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26">
                    <a:moveTo>
                      <a:pt x="11" y="24"/>
                    </a:moveTo>
                    <a:cubicBezTo>
                      <a:pt x="13" y="22"/>
                      <a:pt x="17" y="21"/>
                      <a:pt x="15" y="17"/>
                    </a:cubicBezTo>
                    <a:cubicBezTo>
                      <a:pt x="13" y="13"/>
                      <a:pt x="13" y="11"/>
                      <a:pt x="10" y="9"/>
                    </a:cubicBezTo>
                    <a:cubicBezTo>
                      <a:pt x="8" y="7"/>
                      <a:pt x="0" y="0"/>
                      <a:pt x="4" y="9"/>
                    </a:cubicBezTo>
                    <a:cubicBezTo>
                      <a:pt x="8" y="19"/>
                      <a:pt x="9" y="21"/>
                      <a:pt x="8" y="23"/>
                    </a:cubicBezTo>
                    <a:cubicBezTo>
                      <a:pt x="8" y="25"/>
                      <a:pt x="10" y="26"/>
                      <a:pt x="11" y="24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3" name="Freeform 873"/>
              <p:cNvSpPr>
                <a:spLocks/>
              </p:cNvSpPr>
              <p:nvPr/>
            </p:nvSpPr>
            <p:spPr bwMode="auto">
              <a:xfrm>
                <a:off x="3277" y="1598"/>
                <a:ext cx="7" cy="13"/>
              </a:xfrm>
              <a:custGeom>
                <a:avLst/>
                <a:gdLst>
                  <a:gd name="T0" fmla="*/ 2 w 11"/>
                  <a:gd name="T1" fmla="*/ 8 h 21"/>
                  <a:gd name="T2" fmla="*/ 0 w 11"/>
                  <a:gd name="T3" fmla="*/ 12 h 21"/>
                  <a:gd name="T4" fmla="*/ 1 w 11"/>
                  <a:gd name="T5" fmla="*/ 18 h 21"/>
                  <a:gd name="T6" fmla="*/ 4 w 11"/>
                  <a:gd name="T7" fmla="*/ 18 h 21"/>
                  <a:gd name="T8" fmla="*/ 8 w 11"/>
                  <a:gd name="T9" fmla="*/ 12 h 21"/>
                  <a:gd name="T10" fmla="*/ 9 w 11"/>
                  <a:gd name="T11" fmla="*/ 4 h 21"/>
                  <a:gd name="T12" fmla="*/ 4 w 11"/>
                  <a:gd name="T13" fmla="*/ 2 h 21"/>
                  <a:gd name="T14" fmla="*/ 2 w 11"/>
                  <a:gd name="T15" fmla="*/ 8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" h="21">
                    <a:moveTo>
                      <a:pt x="2" y="8"/>
                    </a:moveTo>
                    <a:cubicBezTo>
                      <a:pt x="1" y="10"/>
                      <a:pt x="0" y="10"/>
                      <a:pt x="0" y="12"/>
                    </a:cubicBezTo>
                    <a:cubicBezTo>
                      <a:pt x="0" y="14"/>
                      <a:pt x="0" y="16"/>
                      <a:pt x="1" y="18"/>
                    </a:cubicBezTo>
                    <a:cubicBezTo>
                      <a:pt x="2" y="21"/>
                      <a:pt x="2" y="21"/>
                      <a:pt x="4" y="18"/>
                    </a:cubicBezTo>
                    <a:cubicBezTo>
                      <a:pt x="7" y="16"/>
                      <a:pt x="7" y="17"/>
                      <a:pt x="8" y="12"/>
                    </a:cubicBezTo>
                    <a:cubicBezTo>
                      <a:pt x="9" y="8"/>
                      <a:pt x="11" y="4"/>
                      <a:pt x="9" y="4"/>
                    </a:cubicBezTo>
                    <a:cubicBezTo>
                      <a:pt x="7" y="3"/>
                      <a:pt x="4" y="0"/>
                      <a:pt x="4" y="2"/>
                    </a:cubicBezTo>
                    <a:cubicBezTo>
                      <a:pt x="3" y="5"/>
                      <a:pt x="2" y="7"/>
                      <a:pt x="2" y="8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4" name="Freeform 874"/>
              <p:cNvSpPr>
                <a:spLocks/>
              </p:cNvSpPr>
              <p:nvPr/>
            </p:nvSpPr>
            <p:spPr bwMode="auto">
              <a:xfrm>
                <a:off x="4413" y="2178"/>
                <a:ext cx="3" cy="7"/>
              </a:xfrm>
              <a:custGeom>
                <a:avLst/>
                <a:gdLst>
                  <a:gd name="T0" fmla="*/ 2 w 5"/>
                  <a:gd name="T1" fmla="*/ 5 h 12"/>
                  <a:gd name="T2" fmla="*/ 0 w 5"/>
                  <a:gd name="T3" fmla="*/ 10 h 12"/>
                  <a:gd name="T4" fmla="*/ 2 w 5"/>
                  <a:gd name="T5" fmla="*/ 12 h 12"/>
                  <a:gd name="T6" fmla="*/ 5 w 5"/>
                  <a:gd name="T7" fmla="*/ 9 h 12"/>
                  <a:gd name="T8" fmla="*/ 2 w 5"/>
                  <a:gd name="T9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2">
                    <a:moveTo>
                      <a:pt x="2" y="5"/>
                    </a:moveTo>
                    <a:cubicBezTo>
                      <a:pt x="1" y="7"/>
                      <a:pt x="0" y="8"/>
                      <a:pt x="0" y="10"/>
                    </a:cubicBezTo>
                    <a:cubicBezTo>
                      <a:pt x="0" y="11"/>
                      <a:pt x="0" y="12"/>
                      <a:pt x="2" y="12"/>
                    </a:cubicBezTo>
                    <a:cubicBezTo>
                      <a:pt x="3" y="12"/>
                      <a:pt x="5" y="12"/>
                      <a:pt x="5" y="9"/>
                    </a:cubicBezTo>
                    <a:cubicBezTo>
                      <a:pt x="5" y="6"/>
                      <a:pt x="4" y="0"/>
                      <a:pt x="2" y="5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5" name="Freeform 875"/>
              <p:cNvSpPr>
                <a:spLocks/>
              </p:cNvSpPr>
              <p:nvPr/>
            </p:nvSpPr>
            <p:spPr bwMode="auto">
              <a:xfrm>
                <a:off x="4852" y="2128"/>
                <a:ext cx="22" cy="35"/>
              </a:xfrm>
              <a:custGeom>
                <a:avLst/>
                <a:gdLst>
                  <a:gd name="T0" fmla="*/ 5 w 36"/>
                  <a:gd name="T1" fmla="*/ 6 h 58"/>
                  <a:gd name="T2" fmla="*/ 5 w 36"/>
                  <a:gd name="T3" fmla="*/ 14 h 58"/>
                  <a:gd name="T4" fmla="*/ 9 w 36"/>
                  <a:gd name="T5" fmla="*/ 18 h 58"/>
                  <a:gd name="T6" fmla="*/ 16 w 36"/>
                  <a:gd name="T7" fmla="*/ 23 h 58"/>
                  <a:gd name="T8" fmla="*/ 20 w 36"/>
                  <a:gd name="T9" fmla="*/ 27 h 58"/>
                  <a:gd name="T10" fmla="*/ 22 w 36"/>
                  <a:gd name="T11" fmla="*/ 35 h 58"/>
                  <a:gd name="T12" fmla="*/ 28 w 36"/>
                  <a:gd name="T13" fmla="*/ 39 h 58"/>
                  <a:gd name="T14" fmla="*/ 33 w 36"/>
                  <a:gd name="T15" fmla="*/ 47 h 58"/>
                  <a:gd name="T16" fmla="*/ 33 w 36"/>
                  <a:gd name="T17" fmla="*/ 56 h 58"/>
                  <a:gd name="T18" fmla="*/ 24 w 36"/>
                  <a:gd name="T19" fmla="*/ 54 h 58"/>
                  <a:gd name="T20" fmla="*/ 18 w 36"/>
                  <a:gd name="T21" fmla="*/ 54 h 58"/>
                  <a:gd name="T22" fmla="*/ 16 w 36"/>
                  <a:gd name="T23" fmla="*/ 47 h 58"/>
                  <a:gd name="T24" fmla="*/ 15 w 36"/>
                  <a:gd name="T25" fmla="*/ 42 h 58"/>
                  <a:gd name="T26" fmla="*/ 9 w 36"/>
                  <a:gd name="T27" fmla="*/ 37 h 58"/>
                  <a:gd name="T28" fmla="*/ 6 w 36"/>
                  <a:gd name="T29" fmla="*/ 31 h 58"/>
                  <a:gd name="T30" fmla="*/ 4 w 36"/>
                  <a:gd name="T31" fmla="*/ 21 h 58"/>
                  <a:gd name="T32" fmla="*/ 3 w 36"/>
                  <a:gd name="T33" fmla="*/ 17 h 58"/>
                  <a:gd name="T34" fmla="*/ 0 w 36"/>
                  <a:gd name="T35" fmla="*/ 8 h 58"/>
                  <a:gd name="T36" fmla="*/ 5 w 36"/>
                  <a:gd name="T37" fmla="*/ 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6" h="58">
                    <a:moveTo>
                      <a:pt x="5" y="6"/>
                    </a:moveTo>
                    <a:cubicBezTo>
                      <a:pt x="5" y="11"/>
                      <a:pt x="3" y="12"/>
                      <a:pt x="5" y="14"/>
                    </a:cubicBezTo>
                    <a:cubicBezTo>
                      <a:pt x="7" y="16"/>
                      <a:pt x="5" y="16"/>
                      <a:pt x="9" y="18"/>
                    </a:cubicBezTo>
                    <a:cubicBezTo>
                      <a:pt x="12" y="19"/>
                      <a:pt x="15" y="21"/>
                      <a:pt x="16" y="23"/>
                    </a:cubicBezTo>
                    <a:cubicBezTo>
                      <a:pt x="17" y="24"/>
                      <a:pt x="19" y="24"/>
                      <a:pt x="20" y="27"/>
                    </a:cubicBezTo>
                    <a:cubicBezTo>
                      <a:pt x="20" y="31"/>
                      <a:pt x="20" y="33"/>
                      <a:pt x="22" y="35"/>
                    </a:cubicBezTo>
                    <a:cubicBezTo>
                      <a:pt x="25" y="36"/>
                      <a:pt x="27" y="36"/>
                      <a:pt x="28" y="39"/>
                    </a:cubicBezTo>
                    <a:cubicBezTo>
                      <a:pt x="29" y="42"/>
                      <a:pt x="33" y="43"/>
                      <a:pt x="33" y="47"/>
                    </a:cubicBezTo>
                    <a:cubicBezTo>
                      <a:pt x="33" y="52"/>
                      <a:pt x="36" y="56"/>
                      <a:pt x="33" y="56"/>
                    </a:cubicBezTo>
                    <a:cubicBezTo>
                      <a:pt x="29" y="55"/>
                      <a:pt x="29" y="55"/>
                      <a:pt x="24" y="54"/>
                    </a:cubicBezTo>
                    <a:cubicBezTo>
                      <a:pt x="20" y="54"/>
                      <a:pt x="20" y="58"/>
                      <a:pt x="18" y="54"/>
                    </a:cubicBezTo>
                    <a:cubicBezTo>
                      <a:pt x="16" y="50"/>
                      <a:pt x="18" y="51"/>
                      <a:pt x="16" y="47"/>
                    </a:cubicBezTo>
                    <a:cubicBezTo>
                      <a:pt x="15" y="42"/>
                      <a:pt x="19" y="45"/>
                      <a:pt x="15" y="42"/>
                    </a:cubicBezTo>
                    <a:cubicBezTo>
                      <a:pt x="11" y="39"/>
                      <a:pt x="12" y="40"/>
                      <a:pt x="9" y="37"/>
                    </a:cubicBezTo>
                    <a:cubicBezTo>
                      <a:pt x="7" y="34"/>
                      <a:pt x="6" y="35"/>
                      <a:pt x="6" y="31"/>
                    </a:cubicBezTo>
                    <a:cubicBezTo>
                      <a:pt x="5" y="27"/>
                      <a:pt x="4" y="23"/>
                      <a:pt x="4" y="21"/>
                    </a:cubicBezTo>
                    <a:cubicBezTo>
                      <a:pt x="4" y="19"/>
                      <a:pt x="5" y="23"/>
                      <a:pt x="3" y="17"/>
                    </a:cubicBezTo>
                    <a:cubicBezTo>
                      <a:pt x="1" y="11"/>
                      <a:pt x="0" y="11"/>
                      <a:pt x="0" y="8"/>
                    </a:cubicBezTo>
                    <a:cubicBezTo>
                      <a:pt x="1" y="6"/>
                      <a:pt x="4" y="0"/>
                      <a:pt x="5" y="6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6" name="Freeform 876"/>
              <p:cNvSpPr>
                <a:spLocks/>
              </p:cNvSpPr>
              <p:nvPr/>
            </p:nvSpPr>
            <p:spPr bwMode="auto">
              <a:xfrm>
                <a:off x="4798" y="2089"/>
                <a:ext cx="35" cy="41"/>
              </a:xfrm>
              <a:custGeom>
                <a:avLst/>
                <a:gdLst>
                  <a:gd name="T0" fmla="*/ 46 w 58"/>
                  <a:gd name="T1" fmla="*/ 45 h 68"/>
                  <a:gd name="T2" fmla="*/ 44 w 58"/>
                  <a:gd name="T3" fmla="*/ 36 h 68"/>
                  <a:gd name="T4" fmla="*/ 30 w 58"/>
                  <a:gd name="T5" fmla="*/ 24 h 68"/>
                  <a:gd name="T6" fmla="*/ 16 w 58"/>
                  <a:gd name="T7" fmla="*/ 16 h 68"/>
                  <a:gd name="T8" fmla="*/ 10 w 58"/>
                  <a:gd name="T9" fmla="*/ 11 h 68"/>
                  <a:gd name="T10" fmla="*/ 2 w 58"/>
                  <a:gd name="T11" fmla="*/ 4 h 68"/>
                  <a:gd name="T12" fmla="*/ 10 w 58"/>
                  <a:gd name="T13" fmla="*/ 4 h 68"/>
                  <a:gd name="T14" fmla="*/ 20 w 58"/>
                  <a:gd name="T15" fmla="*/ 12 h 68"/>
                  <a:gd name="T16" fmla="*/ 28 w 58"/>
                  <a:gd name="T17" fmla="*/ 17 h 68"/>
                  <a:gd name="T18" fmla="*/ 39 w 58"/>
                  <a:gd name="T19" fmla="*/ 23 h 68"/>
                  <a:gd name="T20" fmla="*/ 46 w 58"/>
                  <a:gd name="T21" fmla="*/ 31 h 68"/>
                  <a:gd name="T22" fmla="*/ 53 w 58"/>
                  <a:gd name="T23" fmla="*/ 40 h 68"/>
                  <a:gd name="T24" fmla="*/ 58 w 58"/>
                  <a:gd name="T25" fmla="*/ 50 h 68"/>
                  <a:gd name="T26" fmla="*/ 54 w 58"/>
                  <a:gd name="T27" fmla="*/ 64 h 68"/>
                  <a:gd name="T28" fmla="*/ 46 w 58"/>
                  <a:gd name="T29" fmla="*/ 62 h 68"/>
                  <a:gd name="T30" fmla="*/ 46 w 58"/>
                  <a:gd name="T31" fmla="*/ 50 h 68"/>
                  <a:gd name="T32" fmla="*/ 46 w 58"/>
                  <a:gd name="T33" fmla="*/ 4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8" h="68">
                    <a:moveTo>
                      <a:pt x="46" y="45"/>
                    </a:moveTo>
                    <a:cubicBezTo>
                      <a:pt x="44" y="36"/>
                      <a:pt x="53" y="43"/>
                      <a:pt x="44" y="36"/>
                    </a:cubicBezTo>
                    <a:cubicBezTo>
                      <a:pt x="34" y="28"/>
                      <a:pt x="41" y="28"/>
                      <a:pt x="30" y="24"/>
                    </a:cubicBezTo>
                    <a:cubicBezTo>
                      <a:pt x="19" y="21"/>
                      <a:pt x="19" y="19"/>
                      <a:pt x="16" y="16"/>
                    </a:cubicBezTo>
                    <a:cubicBezTo>
                      <a:pt x="13" y="13"/>
                      <a:pt x="15" y="13"/>
                      <a:pt x="10" y="11"/>
                    </a:cubicBezTo>
                    <a:cubicBezTo>
                      <a:pt x="5" y="8"/>
                      <a:pt x="0" y="6"/>
                      <a:pt x="2" y="4"/>
                    </a:cubicBezTo>
                    <a:cubicBezTo>
                      <a:pt x="4" y="2"/>
                      <a:pt x="6" y="0"/>
                      <a:pt x="10" y="4"/>
                    </a:cubicBezTo>
                    <a:cubicBezTo>
                      <a:pt x="14" y="9"/>
                      <a:pt x="16" y="9"/>
                      <a:pt x="20" y="12"/>
                    </a:cubicBezTo>
                    <a:cubicBezTo>
                      <a:pt x="24" y="15"/>
                      <a:pt x="21" y="14"/>
                      <a:pt x="28" y="17"/>
                    </a:cubicBezTo>
                    <a:cubicBezTo>
                      <a:pt x="34" y="20"/>
                      <a:pt x="36" y="20"/>
                      <a:pt x="39" y="23"/>
                    </a:cubicBezTo>
                    <a:cubicBezTo>
                      <a:pt x="43" y="27"/>
                      <a:pt x="42" y="28"/>
                      <a:pt x="46" y="31"/>
                    </a:cubicBezTo>
                    <a:cubicBezTo>
                      <a:pt x="50" y="34"/>
                      <a:pt x="51" y="36"/>
                      <a:pt x="53" y="40"/>
                    </a:cubicBezTo>
                    <a:cubicBezTo>
                      <a:pt x="55" y="45"/>
                      <a:pt x="58" y="46"/>
                      <a:pt x="58" y="50"/>
                    </a:cubicBezTo>
                    <a:cubicBezTo>
                      <a:pt x="58" y="55"/>
                      <a:pt x="55" y="62"/>
                      <a:pt x="54" y="64"/>
                    </a:cubicBezTo>
                    <a:cubicBezTo>
                      <a:pt x="52" y="65"/>
                      <a:pt x="46" y="68"/>
                      <a:pt x="46" y="62"/>
                    </a:cubicBezTo>
                    <a:cubicBezTo>
                      <a:pt x="46" y="57"/>
                      <a:pt x="46" y="51"/>
                      <a:pt x="46" y="50"/>
                    </a:cubicBezTo>
                    <a:cubicBezTo>
                      <a:pt x="46" y="49"/>
                      <a:pt x="43" y="45"/>
                      <a:pt x="46" y="45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7" name="Freeform 877"/>
              <p:cNvSpPr>
                <a:spLocks/>
              </p:cNvSpPr>
              <p:nvPr/>
            </p:nvSpPr>
            <p:spPr bwMode="auto">
              <a:xfrm>
                <a:off x="4759" y="2115"/>
                <a:ext cx="64" cy="39"/>
              </a:xfrm>
              <a:custGeom>
                <a:avLst/>
                <a:gdLst>
                  <a:gd name="T0" fmla="*/ 84 w 106"/>
                  <a:gd name="T1" fmla="*/ 5 h 66"/>
                  <a:gd name="T2" fmla="*/ 84 w 106"/>
                  <a:gd name="T3" fmla="*/ 9 h 66"/>
                  <a:gd name="T4" fmla="*/ 84 w 106"/>
                  <a:gd name="T5" fmla="*/ 18 h 66"/>
                  <a:gd name="T6" fmla="*/ 78 w 106"/>
                  <a:gd name="T7" fmla="*/ 26 h 66"/>
                  <a:gd name="T8" fmla="*/ 71 w 106"/>
                  <a:gd name="T9" fmla="*/ 26 h 66"/>
                  <a:gd name="T10" fmla="*/ 65 w 106"/>
                  <a:gd name="T11" fmla="*/ 33 h 66"/>
                  <a:gd name="T12" fmla="*/ 62 w 106"/>
                  <a:gd name="T13" fmla="*/ 40 h 66"/>
                  <a:gd name="T14" fmla="*/ 49 w 106"/>
                  <a:gd name="T15" fmla="*/ 40 h 66"/>
                  <a:gd name="T16" fmla="*/ 44 w 106"/>
                  <a:gd name="T17" fmla="*/ 36 h 66"/>
                  <a:gd name="T18" fmla="*/ 45 w 106"/>
                  <a:gd name="T19" fmla="*/ 29 h 66"/>
                  <a:gd name="T20" fmla="*/ 46 w 106"/>
                  <a:gd name="T21" fmla="*/ 26 h 66"/>
                  <a:gd name="T22" fmla="*/ 38 w 106"/>
                  <a:gd name="T23" fmla="*/ 31 h 66"/>
                  <a:gd name="T24" fmla="*/ 38 w 106"/>
                  <a:gd name="T25" fmla="*/ 38 h 66"/>
                  <a:gd name="T26" fmla="*/ 27 w 106"/>
                  <a:gd name="T27" fmla="*/ 41 h 66"/>
                  <a:gd name="T28" fmla="*/ 12 w 106"/>
                  <a:gd name="T29" fmla="*/ 41 h 66"/>
                  <a:gd name="T30" fmla="*/ 1 w 106"/>
                  <a:gd name="T31" fmla="*/ 41 h 66"/>
                  <a:gd name="T32" fmla="*/ 4 w 106"/>
                  <a:gd name="T33" fmla="*/ 49 h 66"/>
                  <a:gd name="T34" fmla="*/ 11 w 106"/>
                  <a:gd name="T35" fmla="*/ 52 h 66"/>
                  <a:gd name="T36" fmla="*/ 20 w 106"/>
                  <a:gd name="T37" fmla="*/ 58 h 66"/>
                  <a:gd name="T38" fmla="*/ 27 w 106"/>
                  <a:gd name="T39" fmla="*/ 59 h 66"/>
                  <a:gd name="T40" fmla="*/ 35 w 106"/>
                  <a:gd name="T41" fmla="*/ 62 h 66"/>
                  <a:gd name="T42" fmla="*/ 48 w 106"/>
                  <a:gd name="T43" fmla="*/ 62 h 66"/>
                  <a:gd name="T44" fmla="*/ 60 w 106"/>
                  <a:gd name="T45" fmla="*/ 57 h 66"/>
                  <a:gd name="T46" fmla="*/ 73 w 106"/>
                  <a:gd name="T47" fmla="*/ 52 h 66"/>
                  <a:gd name="T48" fmla="*/ 83 w 106"/>
                  <a:gd name="T49" fmla="*/ 46 h 66"/>
                  <a:gd name="T50" fmla="*/ 85 w 106"/>
                  <a:gd name="T51" fmla="*/ 39 h 66"/>
                  <a:gd name="T52" fmla="*/ 95 w 106"/>
                  <a:gd name="T53" fmla="*/ 39 h 66"/>
                  <a:gd name="T54" fmla="*/ 95 w 106"/>
                  <a:gd name="T55" fmla="*/ 33 h 66"/>
                  <a:gd name="T56" fmla="*/ 95 w 106"/>
                  <a:gd name="T57" fmla="*/ 26 h 66"/>
                  <a:gd name="T58" fmla="*/ 103 w 106"/>
                  <a:gd name="T59" fmla="*/ 23 h 66"/>
                  <a:gd name="T60" fmla="*/ 105 w 106"/>
                  <a:gd name="T61" fmla="*/ 15 h 66"/>
                  <a:gd name="T62" fmla="*/ 101 w 106"/>
                  <a:gd name="T63" fmla="*/ 5 h 66"/>
                  <a:gd name="T64" fmla="*/ 87 w 106"/>
                  <a:gd name="T65" fmla="*/ 2 h 66"/>
                  <a:gd name="T66" fmla="*/ 84 w 106"/>
                  <a:gd name="T67" fmla="*/ 5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6" h="66">
                    <a:moveTo>
                      <a:pt x="84" y="5"/>
                    </a:moveTo>
                    <a:cubicBezTo>
                      <a:pt x="84" y="5"/>
                      <a:pt x="83" y="4"/>
                      <a:pt x="84" y="9"/>
                    </a:cubicBezTo>
                    <a:cubicBezTo>
                      <a:pt x="85" y="14"/>
                      <a:pt x="84" y="16"/>
                      <a:pt x="84" y="18"/>
                    </a:cubicBezTo>
                    <a:cubicBezTo>
                      <a:pt x="85" y="21"/>
                      <a:pt x="81" y="27"/>
                      <a:pt x="78" y="26"/>
                    </a:cubicBezTo>
                    <a:cubicBezTo>
                      <a:pt x="76" y="24"/>
                      <a:pt x="73" y="22"/>
                      <a:pt x="71" y="26"/>
                    </a:cubicBezTo>
                    <a:cubicBezTo>
                      <a:pt x="69" y="30"/>
                      <a:pt x="67" y="31"/>
                      <a:pt x="65" y="33"/>
                    </a:cubicBezTo>
                    <a:cubicBezTo>
                      <a:pt x="63" y="34"/>
                      <a:pt x="68" y="40"/>
                      <a:pt x="62" y="40"/>
                    </a:cubicBezTo>
                    <a:cubicBezTo>
                      <a:pt x="56" y="41"/>
                      <a:pt x="51" y="41"/>
                      <a:pt x="49" y="40"/>
                    </a:cubicBezTo>
                    <a:cubicBezTo>
                      <a:pt x="47" y="40"/>
                      <a:pt x="44" y="41"/>
                      <a:pt x="44" y="36"/>
                    </a:cubicBezTo>
                    <a:cubicBezTo>
                      <a:pt x="44" y="31"/>
                      <a:pt x="44" y="31"/>
                      <a:pt x="45" y="29"/>
                    </a:cubicBezTo>
                    <a:cubicBezTo>
                      <a:pt x="47" y="28"/>
                      <a:pt x="50" y="24"/>
                      <a:pt x="46" y="26"/>
                    </a:cubicBezTo>
                    <a:cubicBezTo>
                      <a:pt x="42" y="27"/>
                      <a:pt x="38" y="27"/>
                      <a:pt x="38" y="31"/>
                    </a:cubicBezTo>
                    <a:cubicBezTo>
                      <a:pt x="38" y="35"/>
                      <a:pt x="43" y="37"/>
                      <a:pt x="38" y="38"/>
                    </a:cubicBezTo>
                    <a:cubicBezTo>
                      <a:pt x="33" y="40"/>
                      <a:pt x="33" y="41"/>
                      <a:pt x="27" y="41"/>
                    </a:cubicBezTo>
                    <a:cubicBezTo>
                      <a:pt x="21" y="41"/>
                      <a:pt x="17" y="40"/>
                      <a:pt x="12" y="41"/>
                    </a:cubicBezTo>
                    <a:cubicBezTo>
                      <a:pt x="8" y="41"/>
                      <a:pt x="2" y="37"/>
                      <a:pt x="1" y="41"/>
                    </a:cubicBezTo>
                    <a:cubicBezTo>
                      <a:pt x="0" y="45"/>
                      <a:pt x="2" y="48"/>
                      <a:pt x="4" y="49"/>
                    </a:cubicBezTo>
                    <a:cubicBezTo>
                      <a:pt x="7" y="50"/>
                      <a:pt x="8" y="48"/>
                      <a:pt x="11" y="52"/>
                    </a:cubicBezTo>
                    <a:cubicBezTo>
                      <a:pt x="14" y="55"/>
                      <a:pt x="14" y="56"/>
                      <a:pt x="20" y="58"/>
                    </a:cubicBezTo>
                    <a:cubicBezTo>
                      <a:pt x="25" y="59"/>
                      <a:pt x="25" y="56"/>
                      <a:pt x="27" y="59"/>
                    </a:cubicBezTo>
                    <a:cubicBezTo>
                      <a:pt x="28" y="61"/>
                      <a:pt x="28" y="62"/>
                      <a:pt x="35" y="62"/>
                    </a:cubicBezTo>
                    <a:cubicBezTo>
                      <a:pt x="42" y="62"/>
                      <a:pt x="38" y="66"/>
                      <a:pt x="48" y="62"/>
                    </a:cubicBezTo>
                    <a:cubicBezTo>
                      <a:pt x="57" y="59"/>
                      <a:pt x="53" y="59"/>
                      <a:pt x="60" y="57"/>
                    </a:cubicBezTo>
                    <a:cubicBezTo>
                      <a:pt x="66" y="55"/>
                      <a:pt x="64" y="56"/>
                      <a:pt x="73" y="52"/>
                    </a:cubicBezTo>
                    <a:cubicBezTo>
                      <a:pt x="82" y="47"/>
                      <a:pt x="84" y="51"/>
                      <a:pt x="83" y="46"/>
                    </a:cubicBezTo>
                    <a:cubicBezTo>
                      <a:pt x="82" y="40"/>
                      <a:pt x="78" y="39"/>
                      <a:pt x="85" y="39"/>
                    </a:cubicBezTo>
                    <a:cubicBezTo>
                      <a:pt x="91" y="39"/>
                      <a:pt x="94" y="42"/>
                      <a:pt x="95" y="39"/>
                    </a:cubicBezTo>
                    <a:cubicBezTo>
                      <a:pt x="96" y="36"/>
                      <a:pt x="97" y="38"/>
                      <a:pt x="95" y="33"/>
                    </a:cubicBezTo>
                    <a:cubicBezTo>
                      <a:pt x="93" y="27"/>
                      <a:pt x="90" y="26"/>
                      <a:pt x="95" y="26"/>
                    </a:cubicBezTo>
                    <a:cubicBezTo>
                      <a:pt x="100" y="25"/>
                      <a:pt x="101" y="27"/>
                      <a:pt x="103" y="23"/>
                    </a:cubicBezTo>
                    <a:cubicBezTo>
                      <a:pt x="104" y="18"/>
                      <a:pt x="106" y="22"/>
                      <a:pt x="105" y="15"/>
                    </a:cubicBezTo>
                    <a:cubicBezTo>
                      <a:pt x="104" y="7"/>
                      <a:pt x="106" y="4"/>
                      <a:pt x="101" y="5"/>
                    </a:cubicBezTo>
                    <a:cubicBezTo>
                      <a:pt x="96" y="5"/>
                      <a:pt x="87" y="2"/>
                      <a:pt x="87" y="2"/>
                    </a:cubicBezTo>
                    <a:cubicBezTo>
                      <a:pt x="87" y="2"/>
                      <a:pt x="83" y="0"/>
                      <a:pt x="84" y="5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8" name="Freeform 878"/>
              <p:cNvSpPr>
                <a:spLocks/>
              </p:cNvSpPr>
              <p:nvPr/>
            </p:nvSpPr>
            <p:spPr bwMode="auto">
              <a:xfrm>
                <a:off x="4732" y="2074"/>
                <a:ext cx="19" cy="10"/>
              </a:xfrm>
              <a:custGeom>
                <a:avLst/>
                <a:gdLst>
                  <a:gd name="T0" fmla="*/ 5 w 31"/>
                  <a:gd name="T1" fmla="*/ 11 h 16"/>
                  <a:gd name="T2" fmla="*/ 11 w 31"/>
                  <a:gd name="T3" fmla="*/ 6 h 16"/>
                  <a:gd name="T4" fmla="*/ 20 w 31"/>
                  <a:gd name="T5" fmla="*/ 3 h 16"/>
                  <a:gd name="T6" fmla="*/ 25 w 31"/>
                  <a:gd name="T7" fmla="*/ 11 h 16"/>
                  <a:gd name="T8" fmla="*/ 13 w 31"/>
                  <a:gd name="T9" fmla="*/ 15 h 16"/>
                  <a:gd name="T10" fmla="*/ 7 w 31"/>
                  <a:gd name="T11" fmla="*/ 15 h 16"/>
                  <a:gd name="T12" fmla="*/ 5 w 31"/>
                  <a:gd name="T13" fmla="*/ 1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16">
                    <a:moveTo>
                      <a:pt x="5" y="11"/>
                    </a:moveTo>
                    <a:cubicBezTo>
                      <a:pt x="5" y="7"/>
                      <a:pt x="8" y="5"/>
                      <a:pt x="11" y="6"/>
                    </a:cubicBezTo>
                    <a:cubicBezTo>
                      <a:pt x="14" y="7"/>
                      <a:pt x="17" y="0"/>
                      <a:pt x="20" y="3"/>
                    </a:cubicBezTo>
                    <a:cubicBezTo>
                      <a:pt x="24" y="6"/>
                      <a:pt x="31" y="9"/>
                      <a:pt x="25" y="11"/>
                    </a:cubicBezTo>
                    <a:cubicBezTo>
                      <a:pt x="18" y="14"/>
                      <a:pt x="16" y="15"/>
                      <a:pt x="13" y="15"/>
                    </a:cubicBezTo>
                    <a:cubicBezTo>
                      <a:pt x="9" y="15"/>
                      <a:pt x="9" y="14"/>
                      <a:pt x="7" y="15"/>
                    </a:cubicBezTo>
                    <a:cubicBezTo>
                      <a:pt x="5" y="16"/>
                      <a:pt x="0" y="8"/>
                      <a:pt x="5" y="11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92" name="Group 1080"/>
            <p:cNvGrpSpPr>
              <a:grpSpLocks/>
            </p:cNvGrpSpPr>
            <p:nvPr/>
          </p:nvGrpSpPr>
          <p:grpSpPr bwMode="auto">
            <a:xfrm>
              <a:off x="540" y="736"/>
              <a:ext cx="4598" cy="2239"/>
              <a:chOff x="540" y="736"/>
              <a:chExt cx="4598" cy="2239"/>
            </a:xfrm>
            <a:grpFill/>
          </p:grpSpPr>
          <p:sp>
            <p:nvSpPr>
              <p:cNvPr id="339" name="Freeform 880"/>
              <p:cNvSpPr>
                <a:spLocks/>
              </p:cNvSpPr>
              <p:nvPr/>
            </p:nvSpPr>
            <p:spPr bwMode="auto">
              <a:xfrm>
                <a:off x="4783" y="2085"/>
                <a:ext cx="13" cy="8"/>
              </a:xfrm>
              <a:custGeom>
                <a:avLst/>
                <a:gdLst>
                  <a:gd name="T0" fmla="*/ 5 w 22"/>
                  <a:gd name="T1" fmla="*/ 7 h 13"/>
                  <a:gd name="T2" fmla="*/ 14 w 22"/>
                  <a:gd name="T3" fmla="*/ 8 h 13"/>
                  <a:gd name="T4" fmla="*/ 19 w 22"/>
                  <a:gd name="T5" fmla="*/ 7 h 13"/>
                  <a:gd name="T6" fmla="*/ 17 w 22"/>
                  <a:gd name="T7" fmla="*/ 1 h 13"/>
                  <a:gd name="T8" fmla="*/ 7 w 22"/>
                  <a:gd name="T9" fmla="*/ 0 h 13"/>
                  <a:gd name="T10" fmla="*/ 5 w 22"/>
                  <a:gd name="T1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13">
                    <a:moveTo>
                      <a:pt x="5" y="7"/>
                    </a:moveTo>
                    <a:cubicBezTo>
                      <a:pt x="11" y="9"/>
                      <a:pt x="10" y="7"/>
                      <a:pt x="14" y="8"/>
                    </a:cubicBezTo>
                    <a:cubicBezTo>
                      <a:pt x="17" y="9"/>
                      <a:pt x="19" y="13"/>
                      <a:pt x="19" y="7"/>
                    </a:cubicBezTo>
                    <a:cubicBezTo>
                      <a:pt x="19" y="2"/>
                      <a:pt x="22" y="2"/>
                      <a:pt x="17" y="1"/>
                    </a:cubicBezTo>
                    <a:cubicBezTo>
                      <a:pt x="13" y="0"/>
                      <a:pt x="9" y="0"/>
                      <a:pt x="7" y="0"/>
                    </a:cubicBezTo>
                    <a:cubicBezTo>
                      <a:pt x="5" y="0"/>
                      <a:pt x="0" y="1"/>
                      <a:pt x="5" y="7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" name="Freeform 881"/>
              <p:cNvSpPr>
                <a:spLocks/>
              </p:cNvSpPr>
              <p:nvPr/>
            </p:nvSpPr>
            <p:spPr bwMode="auto">
              <a:xfrm>
                <a:off x="2351" y="1441"/>
                <a:ext cx="178" cy="139"/>
              </a:xfrm>
              <a:custGeom>
                <a:avLst/>
                <a:gdLst>
                  <a:gd name="T0" fmla="*/ 293 w 296"/>
                  <a:gd name="T1" fmla="*/ 103 h 232"/>
                  <a:gd name="T2" fmla="*/ 290 w 296"/>
                  <a:gd name="T3" fmla="*/ 109 h 232"/>
                  <a:gd name="T4" fmla="*/ 282 w 296"/>
                  <a:gd name="T5" fmla="*/ 109 h 232"/>
                  <a:gd name="T6" fmla="*/ 265 w 296"/>
                  <a:gd name="T7" fmla="*/ 107 h 232"/>
                  <a:gd name="T8" fmla="*/ 257 w 296"/>
                  <a:gd name="T9" fmla="*/ 107 h 232"/>
                  <a:gd name="T10" fmla="*/ 251 w 296"/>
                  <a:gd name="T11" fmla="*/ 110 h 232"/>
                  <a:gd name="T12" fmla="*/ 243 w 296"/>
                  <a:gd name="T13" fmla="*/ 121 h 232"/>
                  <a:gd name="T14" fmla="*/ 227 w 296"/>
                  <a:gd name="T15" fmla="*/ 121 h 232"/>
                  <a:gd name="T16" fmla="*/ 230 w 296"/>
                  <a:gd name="T17" fmla="*/ 129 h 232"/>
                  <a:gd name="T18" fmla="*/ 231 w 296"/>
                  <a:gd name="T19" fmla="*/ 140 h 232"/>
                  <a:gd name="T20" fmla="*/ 213 w 296"/>
                  <a:gd name="T21" fmla="*/ 150 h 232"/>
                  <a:gd name="T22" fmla="*/ 196 w 296"/>
                  <a:gd name="T23" fmla="*/ 157 h 232"/>
                  <a:gd name="T24" fmla="*/ 187 w 296"/>
                  <a:gd name="T25" fmla="*/ 170 h 232"/>
                  <a:gd name="T26" fmla="*/ 165 w 296"/>
                  <a:gd name="T27" fmla="*/ 174 h 232"/>
                  <a:gd name="T28" fmla="*/ 157 w 296"/>
                  <a:gd name="T29" fmla="*/ 181 h 232"/>
                  <a:gd name="T30" fmla="*/ 141 w 296"/>
                  <a:gd name="T31" fmla="*/ 181 h 232"/>
                  <a:gd name="T32" fmla="*/ 130 w 296"/>
                  <a:gd name="T33" fmla="*/ 188 h 232"/>
                  <a:gd name="T34" fmla="*/ 118 w 296"/>
                  <a:gd name="T35" fmla="*/ 196 h 232"/>
                  <a:gd name="T36" fmla="*/ 109 w 296"/>
                  <a:gd name="T37" fmla="*/ 207 h 232"/>
                  <a:gd name="T38" fmla="*/ 107 w 296"/>
                  <a:gd name="T39" fmla="*/ 232 h 232"/>
                  <a:gd name="T40" fmla="*/ 1 w 296"/>
                  <a:gd name="T41" fmla="*/ 231 h 232"/>
                  <a:gd name="T42" fmla="*/ 7 w 296"/>
                  <a:gd name="T43" fmla="*/ 224 h 232"/>
                  <a:gd name="T44" fmla="*/ 29 w 296"/>
                  <a:gd name="T45" fmla="*/ 219 h 232"/>
                  <a:gd name="T46" fmla="*/ 44 w 296"/>
                  <a:gd name="T47" fmla="*/ 212 h 232"/>
                  <a:gd name="T48" fmla="*/ 59 w 296"/>
                  <a:gd name="T49" fmla="*/ 200 h 232"/>
                  <a:gd name="T50" fmla="*/ 74 w 296"/>
                  <a:gd name="T51" fmla="*/ 184 h 232"/>
                  <a:gd name="T52" fmla="*/ 85 w 296"/>
                  <a:gd name="T53" fmla="*/ 169 h 232"/>
                  <a:gd name="T54" fmla="*/ 89 w 296"/>
                  <a:gd name="T55" fmla="*/ 159 h 232"/>
                  <a:gd name="T56" fmla="*/ 86 w 296"/>
                  <a:gd name="T57" fmla="*/ 151 h 232"/>
                  <a:gd name="T58" fmla="*/ 86 w 296"/>
                  <a:gd name="T59" fmla="*/ 132 h 232"/>
                  <a:gd name="T60" fmla="*/ 90 w 296"/>
                  <a:gd name="T61" fmla="*/ 118 h 232"/>
                  <a:gd name="T62" fmla="*/ 100 w 296"/>
                  <a:gd name="T63" fmla="*/ 105 h 232"/>
                  <a:gd name="T64" fmla="*/ 105 w 296"/>
                  <a:gd name="T65" fmla="*/ 88 h 232"/>
                  <a:gd name="T66" fmla="*/ 115 w 296"/>
                  <a:gd name="T67" fmla="*/ 79 h 232"/>
                  <a:gd name="T68" fmla="*/ 128 w 296"/>
                  <a:gd name="T69" fmla="*/ 72 h 232"/>
                  <a:gd name="T70" fmla="*/ 140 w 296"/>
                  <a:gd name="T71" fmla="*/ 67 h 232"/>
                  <a:gd name="T72" fmla="*/ 152 w 296"/>
                  <a:gd name="T73" fmla="*/ 59 h 232"/>
                  <a:gd name="T74" fmla="*/ 162 w 296"/>
                  <a:gd name="T75" fmla="*/ 50 h 232"/>
                  <a:gd name="T76" fmla="*/ 177 w 296"/>
                  <a:gd name="T77" fmla="*/ 32 h 232"/>
                  <a:gd name="T78" fmla="*/ 181 w 296"/>
                  <a:gd name="T79" fmla="*/ 15 h 232"/>
                  <a:gd name="T80" fmla="*/ 187 w 296"/>
                  <a:gd name="T81" fmla="*/ 4 h 232"/>
                  <a:gd name="T82" fmla="*/ 199 w 296"/>
                  <a:gd name="T83" fmla="*/ 2 h 232"/>
                  <a:gd name="T84" fmla="*/ 203 w 296"/>
                  <a:gd name="T85" fmla="*/ 11 h 232"/>
                  <a:gd name="T86" fmla="*/ 218 w 296"/>
                  <a:gd name="T87" fmla="*/ 23 h 232"/>
                  <a:gd name="T88" fmla="*/ 242 w 296"/>
                  <a:gd name="T89" fmla="*/ 23 h 232"/>
                  <a:gd name="T90" fmla="*/ 252 w 296"/>
                  <a:gd name="T91" fmla="*/ 17 h 232"/>
                  <a:gd name="T92" fmla="*/ 258 w 296"/>
                  <a:gd name="T93" fmla="*/ 13 h 232"/>
                  <a:gd name="T94" fmla="*/ 270 w 296"/>
                  <a:gd name="T95" fmla="*/ 24 h 232"/>
                  <a:gd name="T96" fmla="*/ 272 w 296"/>
                  <a:gd name="T97" fmla="*/ 24 h 232"/>
                  <a:gd name="T98" fmla="*/ 276 w 296"/>
                  <a:gd name="T99" fmla="*/ 28 h 232"/>
                  <a:gd name="T100" fmla="*/ 283 w 296"/>
                  <a:gd name="T101" fmla="*/ 40 h 232"/>
                  <a:gd name="T102" fmla="*/ 283 w 296"/>
                  <a:gd name="T103" fmla="*/ 59 h 232"/>
                  <a:gd name="T104" fmla="*/ 285 w 296"/>
                  <a:gd name="T105" fmla="*/ 71 h 232"/>
                  <a:gd name="T106" fmla="*/ 287 w 296"/>
                  <a:gd name="T107" fmla="*/ 84 h 232"/>
                  <a:gd name="T108" fmla="*/ 293 w 296"/>
                  <a:gd name="T109" fmla="*/ 93 h 232"/>
                  <a:gd name="T110" fmla="*/ 293 w 296"/>
                  <a:gd name="T111" fmla="*/ 103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96" h="232">
                    <a:moveTo>
                      <a:pt x="293" y="103"/>
                    </a:moveTo>
                    <a:cubicBezTo>
                      <a:pt x="291" y="105"/>
                      <a:pt x="295" y="109"/>
                      <a:pt x="290" y="109"/>
                    </a:cubicBezTo>
                    <a:cubicBezTo>
                      <a:pt x="284" y="110"/>
                      <a:pt x="289" y="111"/>
                      <a:pt x="282" y="109"/>
                    </a:cubicBezTo>
                    <a:cubicBezTo>
                      <a:pt x="276" y="108"/>
                      <a:pt x="268" y="107"/>
                      <a:pt x="265" y="107"/>
                    </a:cubicBezTo>
                    <a:cubicBezTo>
                      <a:pt x="262" y="107"/>
                      <a:pt x="259" y="105"/>
                      <a:pt x="257" y="107"/>
                    </a:cubicBezTo>
                    <a:cubicBezTo>
                      <a:pt x="256" y="109"/>
                      <a:pt x="252" y="105"/>
                      <a:pt x="251" y="110"/>
                    </a:cubicBezTo>
                    <a:cubicBezTo>
                      <a:pt x="250" y="115"/>
                      <a:pt x="245" y="120"/>
                      <a:pt x="243" y="121"/>
                    </a:cubicBezTo>
                    <a:cubicBezTo>
                      <a:pt x="241" y="122"/>
                      <a:pt x="228" y="119"/>
                      <a:pt x="227" y="121"/>
                    </a:cubicBezTo>
                    <a:cubicBezTo>
                      <a:pt x="227" y="123"/>
                      <a:pt x="230" y="124"/>
                      <a:pt x="230" y="129"/>
                    </a:cubicBezTo>
                    <a:cubicBezTo>
                      <a:pt x="230" y="134"/>
                      <a:pt x="239" y="138"/>
                      <a:pt x="231" y="140"/>
                    </a:cubicBezTo>
                    <a:cubicBezTo>
                      <a:pt x="222" y="142"/>
                      <a:pt x="217" y="148"/>
                      <a:pt x="213" y="150"/>
                    </a:cubicBezTo>
                    <a:cubicBezTo>
                      <a:pt x="210" y="152"/>
                      <a:pt x="203" y="149"/>
                      <a:pt x="196" y="157"/>
                    </a:cubicBezTo>
                    <a:cubicBezTo>
                      <a:pt x="190" y="164"/>
                      <a:pt x="196" y="168"/>
                      <a:pt x="187" y="170"/>
                    </a:cubicBezTo>
                    <a:cubicBezTo>
                      <a:pt x="178" y="172"/>
                      <a:pt x="166" y="171"/>
                      <a:pt x="165" y="174"/>
                    </a:cubicBezTo>
                    <a:cubicBezTo>
                      <a:pt x="163" y="178"/>
                      <a:pt x="162" y="181"/>
                      <a:pt x="157" y="181"/>
                    </a:cubicBezTo>
                    <a:cubicBezTo>
                      <a:pt x="153" y="180"/>
                      <a:pt x="146" y="179"/>
                      <a:pt x="141" y="181"/>
                    </a:cubicBezTo>
                    <a:cubicBezTo>
                      <a:pt x="136" y="183"/>
                      <a:pt x="137" y="184"/>
                      <a:pt x="130" y="188"/>
                    </a:cubicBezTo>
                    <a:cubicBezTo>
                      <a:pt x="122" y="192"/>
                      <a:pt x="124" y="192"/>
                      <a:pt x="118" y="196"/>
                    </a:cubicBezTo>
                    <a:cubicBezTo>
                      <a:pt x="113" y="201"/>
                      <a:pt x="109" y="207"/>
                      <a:pt x="109" y="207"/>
                    </a:cubicBezTo>
                    <a:cubicBezTo>
                      <a:pt x="107" y="232"/>
                      <a:pt x="107" y="232"/>
                      <a:pt x="107" y="232"/>
                    </a:cubicBezTo>
                    <a:cubicBezTo>
                      <a:pt x="1" y="231"/>
                      <a:pt x="1" y="231"/>
                      <a:pt x="1" y="231"/>
                    </a:cubicBezTo>
                    <a:cubicBezTo>
                      <a:pt x="4" y="226"/>
                      <a:pt x="0" y="224"/>
                      <a:pt x="7" y="224"/>
                    </a:cubicBezTo>
                    <a:cubicBezTo>
                      <a:pt x="16" y="224"/>
                      <a:pt x="22" y="222"/>
                      <a:pt x="29" y="219"/>
                    </a:cubicBezTo>
                    <a:cubicBezTo>
                      <a:pt x="37" y="216"/>
                      <a:pt x="39" y="217"/>
                      <a:pt x="44" y="212"/>
                    </a:cubicBezTo>
                    <a:cubicBezTo>
                      <a:pt x="50" y="207"/>
                      <a:pt x="51" y="203"/>
                      <a:pt x="59" y="200"/>
                    </a:cubicBezTo>
                    <a:cubicBezTo>
                      <a:pt x="67" y="197"/>
                      <a:pt x="68" y="194"/>
                      <a:pt x="74" y="184"/>
                    </a:cubicBezTo>
                    <a:cubicBezTo>
                      <a:pt x="79" y="174"/>
                      <a:pt x="81" y="175"/>
                      <a:pt x="85" y="169"/>
                    </a:cubicBezTo>
                    <a:cubicBezTo>
                      <a:pt x="88" y="164"/>
                      <a:pt x="89" y="163"/>
                      <a:pt x="89" y="159"/>
                    </a:cubicBezTo>
                    <a:cubicBezTo>
                      <a:pt x="89" y="154"/>
                      <a:pt x="88" y="163"/>
                      <a:pt x="86" y="151"/>
                    </a:cubicBezTo>
                    <a:cubicBezTo>
                      <a:pt x="84" y="140"/>
                      <a:pt x="86" y="139"/>
                      <a:pt x="86" y="132"/>
                    </a:cubicBezTo>
                    <a:cubicBezTo>
                      <a:pt x="87" y="126"/>
                      <a:pt x="86" y="122"/>
                      <a:pt x="90" y="118"/>
                    </a:cubicBezTo>
                    <a:cubicBezTo>
                      <a:pt x="95" y="113"/>
                      <a:pt x="98" y="109"/>
                      <a:pt x="100" y="105"/>
                    </a:cubicBezTo>
                    <a:cubicBezTo>
                      <a:pt x="102" y="101"/>
                      <a:pt x="101" y="92"/>
                      <a:pt x="105" y="88"/>
                    </a:cubicBezTo>
                    <a:cubicBezTo>
                      <a:pt x="109" y="84"/>
                      <a:pt x="108" y="83"/>
                      <a:pt x="115" y="79"/>
                    </a:cubicBezTo>
                    <a:cubicBezTo>
                      <a:pt x="123" y="75"/>
                      <a:pt x="119" y="76"/>
                      <a:pt x="128" y="72"/>
                    </a:cubicBezTo>
                    <a:cubicBezTo>
                      <a:pt x="137" y="68"/>
                      <a:pt x="133" y="69"/>
                      <a:pt x="140" y="67"/>
                    </a:cubicBezTo>
                    <a:cubicBezTo>
                      <a:pt x="147" y="64"/>
                      <a:pt x="146" y="64"/>
                      <a:pt x="152" y="59"/>
                    </a:cubicBezTo>
                    <a:cubicBezTo>
                      <a:pt x="158" y="54"/>
                      <a:pt x="154" y="57"/>
                      <a:pt x="162" y="50"/>
                    </a:cubicBezTo>
                    <a:cubicBezTo>
                      <a:pt x="171" y="43"/>
                      <a:pt x="174" y="39"/>
                      <a:pt x="177" y="32"/>
                    </a:cubicBezTo>
                    <a:cubicBezTo>
                      <a:pt x="180" y="25"/>
                      <a:pt x="181" y="20"/>
                      <a:pt x="181" y="15"/>
                    </a:cubicBezTo>
                    <a:cubicBezTo>
                      <a:pt x="182" y="9"/>
                      <a:pt x="181" y="4"/>
                      <a:pt x="187" y="4"/>
                    </a:cubicBezTo>
                    <a:cubicBezTo>
                      <a:pt x="192" y="4"/>
                      <a:pt x="195" y="0"/>
                      <a:pt x="199" y="2"/>
                    </a:cubicBezTo>
                    <a:cubicBezTo>
                      <a:pt x="203" y="4"/>
                      <a:pt x="196" y="3"/>
                      <a:pt x="203" y="11"/>
                    </a:cubicBezTo>
                    <a:cubicBezTo>
                      <a:pt x="210" y="19"/>
                      <a:pt x="212" y="23"/>
                      <a:pt x="218" y="23"/>
                    </a:cubicBezTo>
                    <a:cubicBezTo>
                      <a:pt x="223" y="23"/>
                      <a:pt x="236" y="25"/>
                      <a:pt x="242" y="23"/>
                    </a:cubicBezTo>
                    <a:cubicBezTo>
                      <a:pt x="249" y="20"/>
                      <a:pt x="252" y="19"/>
                      <a:pt x="252" y="17"/>
                    </a:cubicBezTo>
                    <a:cubicBezTo>
                      <a:pt x="252" y="14"/>
                      <a:pt x="258" y="9"/>
                      <a:pt x="258" y="13"/>
                    </a:cubicBezTo>
                    <a:cubicBezTo>
                      <a:pt x="259" y="18"/>
                      <a:pt x="266" y="23"/>
                      <a:pt x="270" y="24"/>
                    </a:cubicBezTo>
                    <a:cubicBezTo>
                      <a:pt x="270" y="24"/>
                      <a:pt x="271" y="24"/>
                      <a:pt x="272" y="24"/>
                    </a:cubicBezTo>
                    <a:cubicBezTo>
                      <a:pt x="273" y="25"/>
                      <a:pt x="274" y="26"/>
                      <a:pt x="276" y="28"/>
                    </a:cubicBezTo>
                    <a:cubicBezTo>
                      <a:pt x="279" y="32"/>
                      <a:pt x="284" y="32"/>
                      <a:pt x="283" y="40"/>
                    </a:cubicBezTo>
                    <a:cubicBezTo>
                      <a:pt x="282" y="48"/>
                      <a:pt x="281" y="51"/>
                      <a:pt x="283" y="59"/>
                    </a:cubicBezTo>
                    <a:cubicBezTo>
                      <a:pt x="285" y="66"/>
                      <a:pt x="284" y="64"/>
                      <a:pt x="285" y="71"/>
                    </a:cubicBezTo>
                    <a:cubicBezTo>
                      <a:pt x="285" y="78"/>
                      <a:pt x="281" y="76"/>
                      <a:pt x="287" y="84"/>
                    </a:cubicBezTo>
                    <a:cubicBezTo>
                      <a:pt x="293" y="91"/>
                      <a:pt x="291" y="91"/>
                      <a:pt x="293" y="93"/>
                    </a:cubicBezTo>
                    <a:cubicBezTo>
                      <a:pt x="296" y="96"/>
                      <a:pt x="295" y="101"/>
                      <a:pt x="293" y="10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1" name="Freeform 882"/>
              <p:cNvSpPr>
                <a:spLocks/>
              </p:cNvSpPr>
              <p:nvPr/>
            </p:nvSpPr>
            <p:spPr bwMode="auto">
              <a:xfrm>
                <a:off x="2290" y="1580"/>
                <a:ext cx="127" cy="108"/>
              </a:xfrm>
              <a:custGeom>
                <a:avLst/>
                <a:gdLst>
                  <a:gd name="T0" fmla="*/ 212 w 212"/>
                  <a:gd name="T1" fmla="*/ 1 h 181"/>
                  <a:gd name="T2" fmla="*/ 211 w 212"/>
                  <a:gd name="T3" fmla="*/ 10 h 181"/>
                  <a:gd name="T4" fmla="*/ 211 w 212"/>
                  <a:gd name="T5" fmla="*/ 11 h 181"/>
                  <a:gd name="T6" fmla="*/ 210 w 212"/>
                  <a:gd name="T7" fmla="*/ 47 h 181"/>
                  <a:gd name="T8" fmla="*/ 129 w 212"/>
                  <a:gd name="T9" fmla="*/ 49 h 181"/>
                  <a:gd name="T10" fmla="*/ 126 w 212"/>
                  <a:gd name="T11" fmla="*/ 73 h 181"/>
                  <a:gd name="T12" fmla="*/ 127 w 212"/>
                  <a:gd name="T13" fmla="*/ 115 h 181"/>
                  <a:gd name="T14" fmla="*/ 116 w 212"/>
                  <a:gd name="T15" fmla="*/ 122 h 181"/>
                  <a:gd name="T16" fmla="*/ 100 w 212"/>
                  <a:gd name="T17" fmla="*/ 134 h 181"/>
                  <a:gd name="T18" fmla="*/ 101 w 212"/>
                  <a:gd name="T19" fmla="*/ 146 h 181"/>
                  <a:gd name="T20" fmla="*/ 99 w 212"/>
                  <a:gd name="T21" fmla="*/ 181 h 181"/>
                  <a:gd name="T22" fmla="*/ 1 w 212"/>
                  <a:gd name="T23" fmla="*/ 178 h 181"/>
                  <a:gd name="T24" fmla="*/ 3 w 212"/>
                  <a:gd name="T25" fmla="*/ 165 h 181"/>
                  <a:gd name="T26" fmla="*/ 14 w 212"/>
                  <a:gd name="T27" fmla="*/ 149 h 181"/>
                  <a:gd name="T28" fmla="*/ 22 w 212"/>
                  <a:gd name="T29" fmla="*/ 133 h 181"/>
                  <a:gd name="T30" fmla="*/ 27 w 212"/>
                  <a:gd name="T31" fmla="*/ 122 h 181"/>
                  <a:gd name="T32" fmla="*/ 34 w 212"/>
                  <a:gd name="T33" fmla="*/ 111 h 181"/>
                  <a:gd name="T34" fmla="*/ 38 w 212"/>
                  <a:gd name="T35" fmla="*/ 100 h 181"/>
                  <a:gd name="T36" fmla="*/ 49 w 212"/>
                  <a:gd name="T37" fmla="*/ 90 h 181"/>
                  <a:gd name="T38" fmla="*/ 58 w 212"/>
                  <a:gd name="T39" fmla="*/ 73 h 181"/>
                  <a:gd name="T40" fmla="*/ 65 w 212"/>
                  <a:gd name="T41" fmla="*/ 51 h 181"/>
                  <a:gd name="T42" fmla="*/ 73 w 212"/>
                  <a:gd name="T43" fmla="*/ 39 h 181"/>
                  <a:gd name="T44" fmla="*/ 87 w 212"/>
                  <a:gd name="T45" fmla="*/ 29 h 181"/>
                  <a:gd name="T46" fmla="*/ 95 w 212"/>
                  <a:gd name="T47" fmla="*/ 19 h 181"/>
                  <a:gd name="T48" fmla="*/ 102 w 212"/>
                  <a:gd name="T49" fmla="*/ 1 h 181"/>
                  <a:gd name="T50" fmla="*/ 104 w 212"/>
                  <a:gd name="T51" fmla="*/ 0 h 181"/>
                  <a:gd name="T52" fmla="*/ 210 w 212"/>
                  <a:gd name="T53" fmla="*/ 1 h 181"/>
                  <a:gd name="T54" fmla="*/ 212 w 212"/>
                  <a:gd name="T55" fmla="*/ 1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12" h="181">
                    <a:moveTo>
                      <a:pt x="212" y="1"/>
                    </a:moveTo>
                    <a:cubicBezTo>
                      <a:pt x="211" y="10"/>
                      <a:pt x="211" y="10"/>
                      <a:pt x="211" y="10"/>
                    </a:cubicBezTo>
                    <a:cubicBezTo>
                      <a:pt x="211" y="11"/>
                      <a:pt x="211" y="11"/>
                      <a:pt x="211" y="11"/>
                    </a:cubicBezTo>
                    <a:cubicBezTo>
                      <a:pt x="210" y="47"/>
                      <a:pt x="210" y="47"/>
                      <a:pt x="210" y="47"/>
                    </a:cubicBezTo>
                    <a:cubicBezTo>
                      <a:pt x="129" y="49"/>
                      <a:pt x="129" y="49"/>
                      <a:pt x="129" y="49"/>
                    </a:cubicBezTo>
                    <a:cubicBezTo>
                      <a:pt x="126" y="73"/>
                      <a:pt x="126" y="73"/>
                      <a:pt x="126" y="73"/>
                    </a:cubicBezTo>
                    <a:cubicBezTo>
                      <a:pt x="126" y="73"/>
                      <a:pt x="126" y="111"/>
                      <a:pt x="127" y="115"/>
                    </a:cubicBezTo>
                    <a:cubicBezTo>
                      <a:pt x="128" y="120"/>
                      <a:pt x="123" y="120"/>
                      <a:pt x="116" y="122"/>
                    </a:cubicBezTo>
                    <a:cubicBezTo>
                      <a:pt x="110" y="125"/>
                      <a:pt x="108" y="130"/>
                      <a:pt x="100" y="134"/>
                    </a:cubicBezTo>
                    <a:cubicBezTo>
                      <a:pt x="92" y="138"/>
                      <a:pt x="101" y="146"/>
                      <a:pt x="101" y="146"/>
                    </a:cubicBezTo>
                    <a:cubicBezTo>
                      <a:pt x="99" y="181"/>
                      <a:pt x="99" y="181"/>
                      <a:pt x="99" y="181"/>
                    </a:cubicBezTo>
                    <a:cubicBezTo>
                      <a:pt x="1" y="178"/>
                      <a:pt x="1" y="178"/>
                      <a:pt x="1" y="178"/>
                    </a:cubicBezTo>
                    <a:cubicBezTo>
                      <a:pt x="0" y="174"/>
                      <a:pt x="0" y="169"/>
                      <a:pt x="3" y="165"/>
                    </a:cubicBezTo>
                    <a:cubicBezTo>
                      <a:pt x="7" y="157"/>
                      <a:pt x="11" y="152"/>
                      <a:pt x="14" y="149"/>
                    </a:cubicBezTo>
                    <a:cubicBezTo>
                      <a:pt x="17" y="147"/>
                      <a:pt x="21" y="136"/>
                      <a:pt x="22" y="133"/>
                    </a:cubicBezTo>
                    <a:cubicBezTo>
                      <a:pt x="22" y="131"/>
                      <a:pt x="22" y="128"/>
                      <a:pt x="27" y="122"/>
                    </a:cubicBezTo>
                    <a:cubicBezTo>
                      <a:pt x="32" y="116"/>
                      <a:pt x="31" y="121"/>
                      <a:pt x="34" y="111"/>
                    </a:cubicBezTo>
                    <a:cubicBezTo>
                      <a:pt x="36" y="101"/>
                      <a:pt x="32" y="104"/>
                      <a:pt x="38" y="100"/>
                    </a:cubicBezTo>
                    <a:cubicBezTo>
                      <a:pt x="45" y="96"/>
                      <a:pt x="44" y="98"/>
                      <a:pt x="49" y="90"/>
                    </a:cubicBezTo>
                    <a:cubicBezTo>
                      <a:pt x="54" y="82"/>
                      <a:pt x="55" y="85"/>
                      <a:pt x="58" y="73"/>
                    </a:cubicBezTo>
                    <a:cubicBezTo>
                      <a:pt x="61" y="60"/>
                      <a:pt x="60" y="55"/>
                      <a:pt x="65" y="51"/>
                    </a:cubicBezTo>
                    <a:cubicBezTo>
                      <a:pt x="69" y="47"/>
                      <a:pt x="64" y="44"/>
                      <a:pt x="73" y="39"/>
                    </a:cubicBezTo>
                    <a:cubicBezTo>
                      <a:pt x="82" y="34"/>
                      <a:pt x="81" y="35"/>
                      <a:pt x="87" y="29"/>
                    </a:cubicBezTo>
                    <a:cubicBezTo>
                      <a:pt x="93" y="23"/>
                      <a:pt x="91" y="28"/>
                      <a:pt x="95" y="19"/>
                    </a:cubicBezTo>
                    <a:cubicBezTo>
                      <a:pt x="99" y="10"/>
                      <a:pt x="97" y="7"/>
                      <a:pt x="102" y="1"/>
                    </a:cubicBezTo>
                    <a:cubicBezTo>
                      <a:pt x="103" y="1"/>
                      <a:pt x="103" y="0"/>
                      <a:pt x="104" y="0"/>
                    </a:cubicBezTo>
                    <a:cubicBezTo>
                      <a:pt x="210" y="1"/>
                      <a:pt x="210" y="1"/>
                      <a:pt x="210" y="1"/>
                    </a:cubicBezTo>
                    <a:lnTo>
                      <a:pt x="212" y="1"/>
                    </a:ln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2" name="Freeform 883"/>
              <p:cNvSpPr>
                <a:spLocks/>
              </p:cNvSpPr>
              <p:nvPr/>
            </p:nvSpPr>
            <p:spPr bwMode="auto">
              <a:xfrm>
                <a:off x="2416" y="1421"/>
                <a:ext cx="300" cy="305"/>
              </a:xfrm>
              <a:custGeom>
                <a:avLst/>
                <a:gdLst>
                  <a:gd name="T0" fmla="*/ 498 w 500"/>
                  <a:gd name="T1" fmla="*/ 384 h 507"/>
                  <a:gd name="T2" fmla="*/ 332 w 500"/>
                  <a:gd name="T3" fmla="*/ 501 h 507"/>
                  <a:gd name="T4" fmla="*/ 303 w 500"/>
                  <a:gd name="T5" fmla="*/ 506 h 507"/>
                  <a:gd name="T6" fmla="*/ 286 w 500"/>
                  <a:gd name="T7" fmla="*/ 494 h 507"/>
                  <a:gd name="T8" fmla="*/ 270 w 500"/>
                  <a:gd name="T9" fmla="*/ 480 h 507"/>
                  <a:gd name="T10" fmla="*/ 253 w 500"/>
                  <a:gd name="T11" fmla="*/ 474 h 507"/>
                  <a:gd name="T12" fmla="*/ 238 w 500"/>
                  <a:gd name="T13" fmla="*/ 460 h 507"/>
                  <a:gd name="T14" fmla="*/ 91 w 500"/>
                  <a:gd name="T15" fmla="*/ 342 h 507"/>
                  <a:gd name="T16" fmla="*/ 1 w 500"/>
                  <a:gd name="T17" fmla="*/ 274 h 507"/>
                  <a:gd name="T18" fmla="*/ 0 w 500"/>
                  <a:gd name="T19" fmla="*/ 265 h 507"/>
                  <a:gd name="T20" fmla="*/ 11 w 500"/>
                  <a:gd name="T21" fmla="*/ 229 h 507"/>
                  <a:gd name="T22" fmla="*/ 34 w 500"/>
                  <a:gd name="T23" fmla="*/ 214 h 507"/>
                  <a:gd name="T24" fmla="*/ 58 w 500"/>
                  <a:gd name="T25" fmla="*/ 207 h 507"/>
                  <a:gd name="T26" fmla="*/ 89 w 500"/>
                  <a:gd name="T27" fmla="*/ 190 h 507"/>
                  <a:gd name="T28" fmla="*/ 124 w 500"/>
                  <a:gd name="T29" fmla="*/ 173 h 507"/>
                  <a:gd name="T30" fmla="*/ 120 w 500"/>
                  <a:gd name="T31" fmla="*/ 154 h 507"/>
                  <a:gd name="T32" fmla="*/ 144 w 500"/>
                  <a:gd name="T33" fmla="*/ 143 h 507"/>
                  <a:gd name="T34" fmla="*/ 158 w 500"/>
                  <a:gd name="T35" fmla="*/ 140 h 507"/>
                  <a:gd name="T36" fmla="*/ 183 w 500"/>
                  <a:gd name="T37" fmla="*/ 142 h 507"/>
                  <a:gd name="T38" fmla="*/ 186 w 500"/>
                  <a:gd name="T39" fmla="*/ 126 h 507"/>
                  <a:gd name="T40" fmla="*/ 178 w 500"/>
                  <a:gd name="T41" fmla="*/ 104 h 507"/>
                  <a:gd name="T42" fmla="*/ 176 w 500"/>
                  <a:gd name="T43" fmla="*/ 73 h 507"/>
                  <a:gd name="T44" fmla="*/ 165 w 500"/>
                  <a:gd name="T45" fmla="*/ 57 h 507"/>
                  <a:gd name="T46" fmla="*/ 195 w 500"/>
                  <a:gd name="T47" fmla="*/ 43 h 507"/>
                  <a:gd name="T48" fmla="*/ 221 w 500"/>
                  <a:gd name="T49" fmla="*/ 31 h 507"/>
                  <a:gd name="T50" fmla="*/ 254 w 500"/>
                  <a:gd name="T51" fmla="*/ 17 h 507"/>
                  <a:gd name="T52" fmla="*/ 292 w 500"/>
                  <a:gd name="T53" fmla="*/ 10 h 507"/>
                  <a:gd name="T54" fmla="*/ 335 w 500"/>
                  <a:gd name="T55" fmla="*/ 7 h 507"/>
                  <a:gd name="T56" fmla="*/ 356 w 500"/>
                  <a:gd name="T57" fmla="*/ 8 h 507"/>
                  <a:gd name="T58" fmla="*/ 385 w 500"/>
                  <a:gd name="T59" fmla="*/ 6 h 507"/>
                  <a:gd name="T60" fmla="*/ 412 w 500"/>
                  <a:gd name="T61" fmla="*/ 6 h 507"/>
                  <a:gd name="T62" fmla="*/ 419 w 500"/>
                  <a:gd name="T63" fmla="*/ 11 h 507"/>
                  <a:gd name="T64" fmla="*/ 413 w 500"/>
                  <a:gd name="T65" fmla="*/ 28 h 507"/>
                  <a:gd name="T66" fmla="*/ 413 w 500"/>
                  <a:gd name="T67" fmla="*/ 50 h 507"/>
                  <a:gd name="T68" fmla="*/ 406 w 500"/>
                  <a:gd name="T69" fmla="*/ 75 h 507"/>
                  <a:gd name="T70" fmla="*/ 395 w 500"/>
                  <a:gd name="T71" fmla="*/ 99 h 507"/>
                  <a:gd name="T72" fmla="*/ 414 w 500"/>
                  <a:gd name="T73" fmla="*/ 123 h 507"/>
                  <a:gd name="T74" fmla="*/ 431 w 500"/>
                  <a:gd name="T75" fmla="*/ 143 h 507"/>
                  <a:gd name="T76" fmla="*/ 438 w 500"/>
                  <a:gd name="T77" fmla="*/ 182 h 507"/>
                  <a:gd name="T78" fmla="*/ 443 w 500"/>
                  <a:gd name="T79" fmla="*/ 194 h 507"/>
                  <a:gd name="T80" fmla="*/ 447 w 500"/>
                  <a:gd name="T81" fmla="*/ 214 h 507"/>
                  <a:gd name="T82" fmla="*/ 450 w 500"/>
                  <a:gd name="T83" fmla="*/ 255 h 507"/>
                  <a:gd name="T84" fmla="*/ 450 w 500"/>
                  <a:gd name="T85" fmla="*/ 283 h 507"/>
                  <a:gd name="T86" fmla="*/ 448 w 500"/>
                  <a:gd name="T87" fmla="*/ 323 h 507"/>
                  <a:gd name="T88" fmla="*/ 461 w 500"/>
                  <a:gd name="T89" fmla="*/ 354 h 507"/>
                  <a:gd name="T90" fmla="*/ 492 w 500"/>
                  <a:gd name="T91" fmla="*/ 363 h 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00" h="507">
                    <a:moveTo>
                      <a:pt x="500" y="382"/>
                    </a:moveTo>
                    <a:cubicBezTo>
                      <a:pt x="500" y="383"/>
                      <a:pt x="499" y="383"/>
                      <a:pt x="498" y="384"/>
                    </a:cubicBezTo>
                    <a:cubicBezTo>
                      <a:pt x="416" y="435"/>
                      <a:pt x="365" y="482"/>
                      <a:pt x="355" y="490"/>
                    </a:cubicBezTo>
                    <a:cubicBezTo>
                      <a:pt x="345" y="497"/>
                      <a:pt x="343" y="499"/>
                      <a:pt x="332" y="501"/>
                    </a:cubicBezTo>
                    <a:cubicBezTo>
                      <a:pt x="323" y="502"/>
                      <a:pt x="319" y="504"/>
                      <a:pt x="312" y="505"/>
                    </a:cubicBezTo>
                    <a:cubicBezTo>
                      <a:pt x="309" y="505"/>
                      <a:pt x="306" y="506"/>
                      <a:pt x="303" y="506"/>
                    </a:cubicBezTo>
                    <a:cubicBezTo>
                      <a:pt x="290" y="507"/>
                      <a:pt x="296" y="507"/>
                      <a:pt x="286" y="506"/>
                    </a:cubicBezTo>
                    <a:cubicBezTo>
                      <a:pt x="276" y="505"/>
                      <a:pt x="286" y="500"/>
                      <a:pt x="286" y="494"/>
                    </a:cubicBezTo>
                    <a:cubicBezTo>
                      <a:pt x="286" y="488"/>
                      <a:pt x="284" y="488"/>
                      <a:pt x="282" y="483"/>
                    </a:cubicBezTo>
                    <a:cubicBezTo>
                      <a:pt x="281" y="478"/>
                      <a:pt x="280" y="482"/>
                      <a:pt x="270" y="480"/>
                    </a:cubicBezTo>
                    <a:cubicBezTo>
                      <a:pt x="261" y="478"/>
                      <a:pt x="268" y="478"/>
                      <a:pt x="265" y="474"/>
                    </a:cubicBezTo>
                    <a:cubicBezTo>
                      <a:pt x="262" y="469"/>
                      <a:pt x="261" y="475"/>
                      <a:pt x="253" y="474"/>
                    </a:cubicBezTo>
                    <a:cubicBezTo>
                      <a:pt x="244" y="473"/>
                      <a:pt x="250" y="470"/>
                      <a:pt x="247" y="465"/>
                    </a:cubicBezTo>
                    <a:cubicBezTo>
                      <a:pt x="245" y="460"/>
                      <a:pt x="245" y="463"/>
                      <a:pt x="238" y="460"/>
                    </a:cubicBezTo>
                    <a:cubicBezTo>
                      <a:pt x="231" y="458"/>
                      <a:pt x="238" y="452"/>
                      <a:pt x="238" y="452"/>
                    </a:cubicBezTo>
                    <a:cubicBezTo>
                      <a:pt x="91" y="342"/>
                      <a:pt x="91" y="342"/>
                      <a:pt x="91" y="342"/>
                    </a:cubicBezTo>
                    <a:cubicBezTo>
                      <a:pt x="1" y="275"/>
                      <a:pt x="1" y="275"/>
                      <a:pt x="1" y="275"/>
                    </a:cubicBezTo>
                    <a:cubicBezTo>
                      <a:pt x="1" y="274"/>
                      <a:pt x="1" y="274"/>
                      <a:pt x="1" y="274"/>
                    </a:cubicBezTo>
                    <a:cubicBezTo>
                      <a:pt x="2" y="265"/>
                      <a:pt x="2" y="265"/>
                      <a:pt x="2" y="265"/>
                    </a:cubicBezTo>
                    <a:cubicBezTo>
                      <a:pt x="0" y="265"/>
                      <a:pt x="0" y="265"/>
                      <a:pt x="0" y="265"/>
                    </a:cubicBezTo>
                    <a:cubicBezTo>
                      <a:pt x="2" y="240"/>
                      <a:pt x="2" y="240"/>
                      <a:pt x="2" y="240"/>
                    </a:cubicBezTo>
                    <a:cubicBezTo>
                      <a:pt x="2" y="240"/>
                      <a:pt x="6" y="234"/>
                      <a:pt x="11" y="229"/>
                    </a:cubicBezTo>
                    <a:cubicBezTo>
                      <a:pt x="17" y="225"/>
                      <a:pt x="15" y="225"/>
                      <a:pt x="23" y="221"/>
                    </a:cubicBezTo>
                    <a:cubicBezTo>
                      <a:pt x="30" y="217"/>
                      <a:pt x="29" y="216"/>
                      <a:pt x="34" y="214"/>
                    </a:cubicBezTo>
                    <a:cubicBezTo>
                      <a:pt x="39" y="212"/>
                      <a:pt x="46" y="213"/>
                      <a:pt x="50" y="214"/>
                    </a:cubicBezTo>
                    <a:cubicBezTo>
                      <a:pt x="55" y="214"/>
                      <a:pt x="56" y="211"/>
                      <a:pt x="58" y="207"/>
                    </a:cubicBezTo>
                    <a:cubicBezTo>
                      <a:pt x="59" y="204"/>
                      <a:pt x="71" y="205"/>
                      <a:pt x="80" y="203"/>
                    </a:cubicBezTo>
                    <a:cubicBezTo>
                      <a:pt x="89" y="201"/>
                      <a:pt x="83" y="197"/>
                      <a:pt x="89" y="190"/>
                    </a:cubicBezTo>
                    <a:cubicBezTo>
                      <a:pt x="96" y="182"/>
                      <a:pt x="103" y="185"/>
                      <a:pt x="106" y="183"/>
                    </a:cubicBezTo>
                    <a:cubicBezTo>
                      <a:pt x="110" y="181"/>
                      <a:pt x="115" y="175"/>
                      <a:pt x="124" y="173"/>
                    </a:cubicBezTo>
                    <a:cubicBezTo>
                      <a:pt x="132" y="171"/>
                      <a:pt x="123" y="167"/>
                      <a:pt x="123" y="162"/>
                    </a:cubicBezTo>
                    <a:cubicBezTo>
                      <a:pt x="123" y="157"/>
                      <a:pt x="120" y="156"/>
                      <a:pt x="120" y="154"/>
                    </a:cubicBezTo>
                    <a:cubicBezTo>
                      <a:pt x="121" y="152"/>
                      <a:pt x="134" y="155"/>
                      <a:pt x="136" y="154"/>
                    </a:cubicBezTo>
                    <a:cubicBezTo>
                      <a:pt x="138" y="153"/>
                      <a:pt x="143" y="148"/>
                      <a:pt x="144" y="143"/>
                    </a:cubicBezTo>
                    <a:cubicBezTo>
                      <a:pt x="145" y="138"/>
                      <a:pt x="149" y="142"/>
                      <a:pt x="150" y="140"/>
                    </a:cubicBezTo>
                    <a:cubicBezTo>
                      <a:pt x="152" y="138"/>
                      <a:pt x="155" y="140"/>
                      <a:pt x="158" y="140"/>
                    </a:cubicBezTo>
                    <a:cubicBezTo>
                      <a:pt x="161" y="140"/>
                      <a:pt x="169" y="141"/>
                      <a:pt x="175" y="142"/>
                    </a:cubicBezTo>
                    <a:cubicBezTo>
                      <a:pt x="182" y="144"/>
                      <a:pt x="177" y="143"/>
                      <a:pt x="183" y="142"/>
                    </a:cubicBezTo>
                    <a:cubicBezTo>
                      <a:pt x="188" y="142"/>
                      <a:pt x="184" y="138"/>
                      <a:pt x="186" y="136"/>
                    </a:cubicBezTo>
                    <a:cubicBezTo>
                      <a:pt x="188" y="134"/>
                      <a:pt x="189" y="129"/>
                      <a:pt x="186" y="126"/>
                    </a:cubicBezTo>
                    <a:cubicBezTo>
                      <a:pt x="184" y="124"/>
                      <a:pt x="186" y="124"/>
                      <a:pt x="180" y="117"/>
                    </a:cubicBezTo>
                    <a:cubicBezTo>
                      <a:pt x="174" y="109"/>
                      <a:pt x="178" y="111"/>
                      <a:pt x="178" y="104"/>
                    </a:cubicBezTo>
                    <a:cubicBezTo>
                      <a:pt x="177" y="97"/>
                      <a:pt x="178" y="99"/>
                      <a:pt x="176" y="92"/>
                    </a:cubicBezTo>
                    <a:cubicBezTo>
                      <a:pt x="174" y="84"/>
                      <a:pt x="175" y="81"/>
                      <a:pt x="176" y="73"/>
                    </a:cubicBezTo>
                    <a:cubicBezTo>
                      <a:pt x="177" y="65"/>
                      <a:pt x="172" y="65"/>
                      <a:pt x="169" y="61"/>
                    </a:cubicBezTo>
                    <a:cubicBezTo>
                      <a:pt x="167" y="59"/>
                      <a:pt x="166" y="58"/>
                      <a:pt x="165" y="57"/>
                    </a:cubicBezTo>
                    <a:cubicBezTo>
                      <a:pt x="169" y="58"/>
                      <a:pt x="174" y="58"/>
                      <a:pt x="178" y="55"/>
                    </a:cubicBezTo>
                    <a:cubicBezTo>
                      <a:pt x="184" y="51"/>
                      <a:pt x="188" y="47"/>
                      <a:pt x="195" y="43"/>
                    </a:cubicBezTo>
                    <a:cubicBezTo>
                      <a:pt x="203" y="39"/>
                      <a:pt x="203" y="35"/>
                      <a:pt x="210" y="36"/>
                    </a:cubicBezTo>
                    <a:cubicBezTo>
                      <a:pt x="217" y="38"/>
                      <a:pt x="218" y="35"/>
                      <a:pt x="221" y="31"/>
                    </a:cubicBezTo>
                    <a:cubicBezTo>
                      <a:pt x="224" y="27"/>
                      <a:pt x="227" y="25"/>
                      <a:pt x="234" y="23"/>
                    </a:cubicBezTo>
                    <a:cubicBezTo>
                      <a:pt x="241" y="21"/>
                      <a:pt x="241" y="18"/>
                      <a:pt x="254" y="17"/>
                    </a:cubicBezTo>
                    <a:cubicBezTo>
                      <a:pt x="266" y="17"/>
                      <a:pt x="269" y="15"/>
                      <a:pt x="275" y="14"/>
                    </a:cubicBezTo>
                    <a:cubicBezTo>
                      <a:pt x="281" y="13"/>
                      <a:pt x="281" y="13"/>
                      <a:pt x="292" y="10"/>
                    </a:cubicBezTo>
                    <a:cubicBezTo>
                      <a:pt x="304" y="7"/>
                      <a:pt x="307" y="5"/>
                      <a:pt x="310" y="6"/>
                    </a:cubicBezTo>
                    <a:cubicBezTo>
                      <a:pt x="313" y="7"/>
                      <a:pt x="331" y="5"/>
                      <a:pt x="335" y="7"/>
                    </a:cubicBezTo>
                    <a:cubicBezTo>
                      <a:pt x="339" y="9"/>
                      <a:pt x="343" y="16"/>
                      <a:pt x="347" y="13"/>
                    </a:cubicBezTo>
                    <a:cubicBezTo>
                      <a:pt x="352" y="10"/>
                      <a:pt x="348" y="9"/>
                      <a:pt x="356" y="8"/>
                    </a:cubicBezTo>
                    <a:cubicBezTo>
                      <a:pt x="365" y="7"/>
                      <a:pt x="364" y="0"/>
                      <a:pt x="367" y="2"/>
                    </a:cubicBezTo>
                    <a:cubicBezTo>
                      <a:pt x="370" y="4"/>
                      <a:pt x="372" y="8"/>
                      <a:pt x="385" y="6"/>
                    </a:cubicBezTo>
                    <a:cubicBezTo>
                      <a:pt x="397" y="5"/>
                      <a:pt x="397" y="1"/>
                      <a:pt x="400" y="3"/>
                    </a:cubicBezTo>
                    <a:cubicBezTo>
                      <a:pt x="403" y="5"/>
                      <a:pt x="404" y="6"/>
                      <a:pt x="412" y="6"/>
                    </a:cubicBezTo>
                    <a:cubicBezTo>
                      <a:pt x="416" y="6"/>
                      <a:pt x="419" y="6"/>
                      <a:pt x="422" y="5"/>
                    </a:cubicBezTo>
                    <a:cubicBezTo>
                      <a:pt x="422" y="7"/>
                      <a:pt x="422" y="9"/>
                      <a:pt x="419" y="11"/>
                    </a:cubicBezTo>
                    <a:cubicBezTo>
                      <a:pt x="414" y="13"/>
                      <a:pt x="408" y="16"/>
                      <a:pt x="411" y="19"/>
                    </a:cubicBezTo>
                    <a:cubicBezTo>
                      <a:pt x="414" y="22"/>
                      <a:pt x="417" y="23"/>
                      <a:pt x="413" y="28"/>
                    </a:cubicBezTo>
                    <a:cubicBezTo>
                      <a:pt x="409" y="34"/>
                      <a:pt x="409" y="34"/>
                      <a:pt x="411" y="37"/>
                    </a:cubicBezTo>
                    <a:cubicBezTo>
                      <a:pt x="413" y="40"/>
                      <a:pt x="413" y="41"/>
                      <a:pt x="413" y="50"/>
                    </a:cubicBezTo>
                    <a:cubicBezTo>
                      <a:pt x="413" y="59"/>
                      <a:pt x="418" y="60"/>
                      <a:pt x="413" y="65"/>
                    </a:cubicBezTo>
                    <a:cubicBezTo>
                      <a:pt x="409" y="70"/>
                      <a:pt x="414" y="69"/>
                      <a:pt x="406" y="75"/>
                    </a:cubicBezTo>
                    <a:cubicBezTo>
                      <a:pt x="398" y="82"/>
                      <a:pt x="395" y="82"/>
                      <a:pt x="395" y="87"/>
                    </a:cubicBezTo>
                    <a:cubicBezTo>
                      <a:pt x="395" y="93"/>
                      <a:pt x="392" y="94"/>
                      <a:pt x="395" y="99"/>
                    </a:cubicBezTo>
                    <a:cubicBezTo>
                      <a:pt x="398" y="105"/>
                      <a:pt x="398" y="110"/>
                      <a:pt x="403" y="114"/>
                    </a:cubicBezTo>
                    <a:cubicBezTo>
                      <a:pt x="409" y="119"/>
                      <a:pt x="413" y="119"/>
                      <a:pt x="414" y="123"/>
                    </a:cubicBezTo>
                    <a:cubicBezTo>
                      <a:pt x="415" y="128"/>
                      <a:pt x="416" y="130"/>
                      <a:pt x="421" y="134"/>
                    </a:cubicBezTo>
                    <a:cubicBezTo>
                      <a:pt x="425" y="137"/>
                      <a:pt x="430" y="134"/>
                      <a:pt x="431" y="143"/>
                    </a:cubicBezTo>
                    <a:cubicBezTo>
                      <a:pt x="432" y="152"/>
                      <a:pt x="433" y="149"/>
                      <a:pt x="435" y="159"/>
                    </a:cubicBezTo>
                    <a:cubicBezTo>
                      <a:pt x="437" y="170"/>
                      <a:pt x="437" y="177"/>
                      <a:pt x="438" y="182"/>
                    </a:cubicBezTo>
                    <a:cubicBezTo>
                      <a:pt x="439" y="188"/>
                      <a:pt x="441" y="190"/>
                      <a:pt x="441" y="191"/>
                    </a:cubicBezTo>
                    <a:cubicBezTo>
                      <a:pt x="441" y="192"/>
                      <a:pt x="441" y="192"/>
                      <a:pt x="443" y="194"/>
                    </a:cubicBezTo>
                    <a:cubicBezTo>
                      <a:pt x="442" y="195"/>
                      <a:pt x="441" y="195"/>
                      <a:pt x="441" y="195"/>
                    </a:cubicBezTo>
                    <a:cubicBezTo>
                      <a:pt x="431" y="199"/>
                      <a:pt x="441" y="206"/>
                      <a:pt x="447" y="214"/>
                    </a:cubicBezTo>
                    <a:cubicBezTo>
                      <a:pt x="453" y="222"/>
                      <a:pt x="447" y="221"/>
                      <a:pt x="449" y="233"/>
                    </a:cubicBezTo>
                    <a:cubicBezTo>
                      <a:pt x="450" y="244"/>
                      <a:pt x="447" y="250"/>
                      <a:pt x="450" y="255"/>
                    </a:cubicBezTo>
                    <a:cubicBezTo>
                      <a:pt x="452" y="259"/>
                      <a:pt x="453" y="267"/>
                      <a:pt x="448" y="270"/>
                    </a:cubicBezTo>
                    <a:cubicBezTo>
                      <a:pt x="442" y="273"/>
                      <a:pt x="448" y="280"/>
                      <a:pt x="450" y="283"/>
                    </a:cubicBezTo>
                    <a:cubicBezTo>
                      <a:pt x="453" y="287"/>
                      <a:pt x="451" y="296"/>
                      <a:pt x="440" y="303"/>
                    </a:cubicBezTo>
                    <a:cubicBezTo>
                      <a:pt x="428" y="311"/>
                      <a:pt x="443" y="319"/>
                      <a:pt x="448" y="323"/>
                    </a:cubicBezTo>
                    <a:cubicBezTo>
                      <a:pt x="454" y="328"/>
                      <a:pt x="455" y="334"/>
                      <a:pt x="455" y="340"/>
                    </a:cubicBezTo>
                    <a:cubicBezTo>
                      <a:pt x="455" y="346"/>
                      <a:pt x="455" y="347"/>
                      <a:pt x="461" y="354"/>
                    </a:cubicBezTo>
                    <a:cubicBezTo>
                      <a:pt x="467" y="361"/>
                      <a:pt x="467" y="354"/>
                      <a:pt x="473" y="354"/>
                    </a:cubicBezTo>
                    <a:cubicBezTo>
                      <a:pt x="480" y="354"/>
                      <a:pt x="485" y="359"/>
                      <a:pt x="492" y="363"/>
                    </a:cubicBezTo>
                    <a:cubicBezTo>
                      <a:pt x="498" y="366"/>
                      <a:pt x="497" y="371"/>
                      <a:pt x="500" y="382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3" name="Freeform 884"/>
              <p:cNvSpPr>
                <a:spLocks/>
              </p:cNvSpPr>
              <p:nvPr/>
            </p:nvSpPr>
            <p:spPr bwMode="auto">
              <a:xfrm>
                <a:off x="2651" y="1418"/>
                <a:ext cx="60" cy="120"/>
              </a:xfrm>
              <a:custGeom>
                <a:avLst/>
                <a:gdLst>
                  <a:gd name="T0" fmla="*/ 85 w 100"/>
                  <a:gd name="T1" fmla="*/ 146 h 200"/>
                  <a:gd name="T2" fmla="*/ 71 w 100"/>
                  <a:gd name="T3" fmla="*/ 158 h 200"/>
                  <a:gd name="T4" fmla="*/ 68 w 100"/>
                  <a:gd name="T5" fmla="*/ 172 h 200"/>
                  <a:gd name="T6" fmla="*/ 65 w 100"/>
                  <a:gd name="T7" fmla="*/ 187 h 200"/>
                  <a:gd name="T8" fmla="*/ 51 w 100"/>
                  <a:gd name="T9" fmla="*/ 200 h 200"/>
                  <a:gd name="T10" fmla="*/ 49 w 100"/>
                  <a:gd name="T11" fmla="*/ 197 h 200"/>
                  <a:gd name="T12" fmla="*/ 46 w 100"/>
                  <a:gd name="T13" fmla="*/ 188 h 200"/>
                  <a:gd name="T14" fmla="*/ 43 w 100"/>
                  <a:gd name="T15" fmla="*/ 165 h 200"/>
                  <a:gd name="T16" fmla="*/ 39 w 100"/>
                  <a:gd name="T17" fmla="*/ 149 h 200"/>
                  <a:gd name="T18" fmla="*/ 29 w 100"/>
                  <a:gd name="T19" fmla="*/ 140 h 200"/>
                  <a:gd name="T20" fmla="*/ 22 w 100"/>
                  <a:gd name="T21" fmla="*/ 129 h 200"/>
                  <a:gd name="T22" fmla="*/ 11 w 100"/>
                  <a:gd name="T23" fmla="*/ 120 h 200"/>
                  <a:gd name="T24" fmla="*/ 3 w 100"/>
                  <a:gd name="T25" fmla="*/ 105 h 200"/>
                  <a:gd name="T26" fmla="*/ 3 w 100"/>
                  <a:gd name="T27" fmla="*/ 93 h 200"/>
                  <a:gd name="T28" fmla="*/ 14 w 100"/>
                  <a:gd name="T29" fmla="*/ 81 h 200"/>
                  <a:gd name="T30" fmla="*/ 21 w 100"/>
                  <a:gd name="T31" fmla="*/ 71 h 200"/>
                  <a:gd name="T32" fmla="*/ 21 w 100"/>
                  <a:gd name="T33" fmla="*/ 56 h 200"/>
                  <a:gd name="T34" fmla="*/ 19 w 100"/>
                  <a:gd name="T35" fmla="*/ 43 h 200"/>
                  <a:gd name="T36" fmla="*/ 21 w 100"/>
                  <a:gd name="T37" fmla="*/ 34 h 200"/>
                  <a:gd name="T38" fmla="*/ 19 w 100"/>
                  <a:gd name="T39" fmla="*/ 25 h 200"/>
                  <a:gd name="T40" fmla="*/ 27 w 100"/>
                  <a:gd name="T41" fmla="*/ 17 h 200"/>
                  <a:gd name="T42" fmla="*/ 30 w 100"/>
                  <a:gd name="T43" fmla="*/ 11 h 200"/>
                  <a:gd name="T44" fmla="*/ 40 w 100"/>
                  <a:gd name="T45" fmla="*/ 7 h 200"/>
                  <a:gd name="T46" fmla="*/ 51 w 100"/>
                  <a:gd name="T47" fmla="*/ 1 h 200"/>
                  <a:gd name="T48" fmla="*/ 58 w 100"/>
                  <a:gd name="T49" fmla="*/ 3 h 200"/>
                  <a:gd name="T50" fmla="*/ 67 w 100"/>
                  <a:gd name="T51" fmla="*/ 8 h 200"/>
                  <a:gd name="T52" fmla="*/ 70 w 100"/>
                  <a:gd name="T53" fmla="*/ 15 h 200"/>
                  <a:gd name="T54" fmla="*/ 83 w 100"/>
                  <a:gd name="T55" fmla="*/ 9 h 200"/>
                  <a:gd name="T56" fmla="*/ 87 w 100"/>
                  <a:gd name="T57" fmla="*/ 16 h 200"/>
                  <a:gd name="T58" fmla="*/ 77 w 100"/>
                  <a:gd name="T59" fmla="*/ 26 h 200"/>
                  <a:gd name="T60" fmla="*/ 72 w 100"/>
                  <a:gd name="T61" fmla="*/ 35 h 200"/>
                  <a:gd name="T62" fmla="*/ 75 w 100"/>
                  <a:gd name="T63" fmla="*/ 42 h 200"/>
                  <a:gd name="T64" fmla="*/ 86 w 100"/>
                  <a:gd name="T65" fmla="*/ 51 h 200"/>
                  <a:gd name="T66" fmla="*/ 82 w 100"/>
                  <a:gd name="T67" fmla="*/ 71 h 200"/>
                  <a:gd name="T68" fmla="*/ 74 w 100"/>
                  <a:gd name="T69" fmla="*/ 79 h 200"/>
                  <a:gd name="T70" fmla="*/ 63 w 100"/>
                  <a:gd name="T71" fmla="*/ 88 h 200"/>
                  <a:gd name="T72" fmla="*/ 63 w 100"/>
                  <a:gd name="T73" fmla="*/ 97 h 200"/>
                  <a:gd name="T74" fmla="*/ 74 w 100"/>
                  <a:gd name="T75" fmla="*/ 104 h 200"/>
                  <a:gd name="T76" fmla="*/ 78 w 100"/>
                  <a:gd name="T77" fmla="*/ 102 h 200"/>
                  <a:gd name="T78" fmla="*/ 82 w 100"/>
                  <a:gd name="T79" fmla="*/ 97 h 200"/>
                  <a:gd name="T80" fmla="*/ 85 w 100"/>
                  <a:gd name="T81" fmla="*/ 98 h 200"/>
                  <a:gd name="T82" fmla="*/ 84 w 100"/>
                  <a:gd name="T83" fmla="*/ 104 h 200"/>
                  <a:gd name="T84" fmla="*/ 90 w 100"/>
                  <a:gd name="T85" fmla="*/ 108 h 200"/>
                  <a:gd name="T86" fmla="*/ 95 w 100"/>
                  <a:gd name="T87" fmla="*/ 117 h 200"/>
                  <a:gd name="T88" fmla="*/ 96 w 100"/>
                  <a:gd name="T89" fmla="*/ 117 h 200"/>
                  <a:gd name="T90" fmla="*/ 98 w 100"/>
                  <a:gd name="T91" fmla="*/ 136 h 200"/>
                  <a:gd name="T92" fmla="*/ 85 w 100"/>
                  <a:gd name="T93" fmla="*/ 146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0" h="200">
                    <a:moveTo>
                      <a:pt x="85" y="146"/>
                    </a:moveTo>
                    <a:cubicBezTo>
                      <a:pt x="79" y="148"/>
                      <a:pt x="74" y="157"/>
                      <a:pt x="71" y="158"/>
                    </a:cubicBezTo>
                    <a:cubicBezTo>
                      <a:pt x="68" y="159"/>
                      <a:pt x="63" y="165"/>
                      <a:pt x="68" y="172"/>
                    </a:cubicBezTo>
                    <a:cubicBezTo>
                      <a:pt x="72" y="180"/>
                      <a:pt x="69" y="183"/>
                      <a:pt x="65" y="187"/>
                    </a:cubicBezTo>
                    <a:cubicBezTo>
                      <a:pt x="61" y="191"/>
                      <a:pt x="59" y="196"/>
                      <a:pt x="51" y="200"/>
                    </a:cubicBezTo>
                    <a:cubicBezTo>
                      <a:pt x="49" y="198"/>
                      <a:pt x="49" y="198"/>
                      <a:pt x="49" y="197"/>
                    </a:cubicBezTo>
                    <a:cubicBezTo>
                      <a:pt x="49" y="196"/>
                      <a:pt x="47" y="194"/>
                      <a:pt x="46" y="188"/>
                    </a:cubicBezTo>
                    <a:cubicBezTo>
                      <a:pt x="45" y="183"/>
                      <a:pt x="45" y="176"/>
                      <a:pt x="43" y="165"/>
                    </a:cubicBezTo>
                    <a:cubicBezTo>
                      <a:pt x="41" y="155"/>
                      <a:pt x="40" y="158"/>
                      <a:pt x="39" y="149"/>
                    </a:cubicBezTo>
                    <a:cubicBezTo>
                      <a:pt x="38" y="140"/>
                      <a:pt x="33" y="143"/>
                      <a:pt x="29" y="140"/>
                    </a:cubicBezTo>
                    <a:cubicBezTo>
                      <a:pt x="24" y="136"/>
                      <a:pt x="23" y="134"/>
                      <a:pt x="22" y="129"/>
                    </a:cubicBezTo>
                    <a:cubicBezTo>
                      <a:pt x="21" y="125"/>
                      <a:pt x="17" y="125"/>
                      <a:pt x="11" y="120"/>
                    </a:cubicBezTo>
                    <a:cubicBezTo>
                      <a:pt x="6" y="116"/>
                      <a:pt x="6" y="111"/>
                      <a:pt x="3" y="105"/>
                    </a:cubicBezTo>
                    <a:cubicBezTo>
                      <a:pt x="0" y="100"/>
                      <a:pt x="3" y="99"/>
                      <a:pt x="3" y="93"/>
                    </a:cubicBezTo>
                    <a:cubicBezTo>
                      <a:pt x="3" y="88"/>
                      <a:pt x="6" y="88"/>
                      <a:pt x="14" y="81"/>
                    </a:cubicBezTo>
                    <a:cubicBezTo>
                      <a:pt x="22" y="75"/>
                      <a:pt x="17" y="76"/>
                      <a:pt x="21" y="71"/>
                    </a:cubicBezTo>
                    <a:cubicBezTo>
                      <a:pt x="26" y="66"/>
                      <a:pt x="21" y="65"/>
                      <a:pt x="21" y="56"/>
                    </a:cubicBezTo>
                    <a:cubicBezTo>
                      <a:pt x="21" y="47"/>
                      <a:pt x="21" y="46"/>
                      <a:pt x="19" y="43"/>
                    </a:cubicBezTo>
                    <a:cubicBezTo>
                      <a:pt x="17" y="40"/>
                      <a:pt x="17" y="40"/>
                      <a:pt x="21" y="34"/>
                    </a:cubicBezTo>
                    <a:cubicBezTo>
                      <a:pt x="25" y="29"/>
                      <a:pt x="22" y="28"/>
                      <a:pt x="19" y="25"/>
                    </a:cubicBezTo>
                    <a:cubicBezTo>
                      <a:pt x="16" y="22"/>
                      <a:pt x="22" y="19"/>
                      <a:pt x="27" y="17"/>
                    </a:cubicBezTo>
                    <a:cubicBezTo>
                      <a:pt x="30" y="15"/>
                      <a:pt x="30" y="13"/>
                      <a:pt x="30" y="11"/>
                    </a:cubicBezTo>
                    <a:cubicBezTo>
                      <a:pt x="33" y="11"/>
                      <a:pt x="36" y="10"/>
                      <a:pt x="40" y="7"/>
                    </a:cubicBezTo>
                    <a:cubicBezTo>
                      <a:pt x="47" y="3"/>
                      <a:pt x="49" y="0"/>
                      <a:pt x="51" y="1"/>
                    </a:cubicBezTo>
                    <a:cubicBezTo>
                      <a:pt x="52" y="2"/>
                      <a:pt x="53" y="1"/>
                      <a:pt x="58" y="3"/>
                    </a:cubicBezTo>
                    <a:cubicBezTo>
                      <a:pt x="63" y="4"/>
                      <a:pt x="66" y="3"/>
                      <a:pt x="67" y="8"/>
                    </a:cubicBezTo>
                    <a:cubicBezTo>
                      <a:pt x="68" y="12"/>
                      <a:pt x="62" y="16"/>
                      <a:pt x="70" y="15"/>
                    </a:cubicBezTo>
                    <a:cubicBezTo>
                      <a:pt x="77" y="13"/>
                      <a:pt x="79" y="10"/>
                      <a:pt x="83" y="9"/>
                    </a:cubicBezTo>
                    <a:cubicBezTo>
                      <a:pt x="87" y="9"/>
                      <a:pt x="91" y="12"/>
                      <a:pt x="87" y="16"/>
                    </a:cubicBezTo>
                    <a:cubicBezTo>
                      <a:pt x="83" y="20"/>
                      <a:pt x="81" y="22"/>
                      <a:pt x="77" y="26"/>
                    </a:cubicBezTo>
                    <a:cubicBezTo>
                      <a:pt x="73" y="31"/>
                      <a:pt x="69" y="30"/>
                      <a:pt x="72" y="35"/>
                    </a:cubicBezTo>
                    <a:cubicBezTo>
                      <a:pt x="75" y="41"/>
                      <a:pt x="73" y="41"/>
                      <a:pt x="75" y="42"/>
                    </a:cubicBezTo>
                    <a:cubicBezTo>
                      <a:pt x="77" y="43"/>
                      <a:pt x="88" y="44"/>
                      <a:pt x="86" y="51"/>
                    </a:cubicBezTo>
                    <a:cubicBezTo>
                      <a:pt x="84" y="57"/>
                      <a:pt x="86" y="68"/>
                      <a:pt x="82" y="71"/>
                    </a:cubicBezTo>
                    <a:cubicBezTo>
                      <a:pt x="77" y="74"/>
                      <a:pt x="80" y="75"/>
                      <a:pt x="74" y="79"/>
                    </a:cubicBezTo>
                    <a:cubicBezTo>
                      <a:pt x="69" y="84"/>
                      <a:pt x="64" y="85"/>
                      <a:pt x="63" y="88"/>
                    </a:cubicBezTo>
                    <a:cubicBezTo>
                      <a:pt x="61" y="92"/>
                      <a:pt x="58" y="92"/>
                      <a:pt x="63" y="97"/>
                    </a:cubicBezTo>
                    <a:cubicBezTo>
                      <a:pt x="68" y="102"/>
                      <a:pt x="71" y="105"/>
                      <a:pt x="74" y="104"/>
                    </a:cubicBezTo>
                    <a:cubicBezTo>
                      <a:pt x="78" y="104"/>
                      <a:pt x="78" y="105"/>
                      <a:pt x="78" y="102"/>
                    </a:cubicBezTo>
                    <a:cubicBezTo>
                      <a:pt x="78" y="98"/>
                      <a:pt x="81" y="97"/>
                      <a:pt x="82" y="97"/>
                    </a:cubicBezTo>
                    <a:cubicBezTo>
                      <a:pt x="83" y="97"/>
                      <a:pt x="86" y="94"/>
                      <a:pt x="85" y="98"/>
                    </a:cubicBezTo>
                    <a:cubicBezTo>
                      <a:pt x="84" y="102"/>
                      <a:pt x="81" y="102"/>
                      <a:pt x="84" y="104"/>
                    </a:cubicBezTo>
                    <a:cubicBezTo>
                      <a:pt x="87" y="105"/>
                      <a:pt x="90" y="102"/>
                      <a:pt x="90" y="108"/>
                    </a:cubicBezTo>
                    <a:cubicBezTo>
                      <a:pt x="90" y="115"/>
                      <a:pt x="93" y="117"/>
                      <a:pt x="95" y="117"/>
                    </a:cubicBezTo>
                    <a:cubicBezTo>
                      <a:pt x="96" y="117"/>
                      <a:pt x="96" y="117"/>
                      <a:pt x="96" y="117"/>
                    </a:cubicBezTo>
                    <a:cubicBezTo>
                      <a:pt x="96" y="122"/>
                      <a:pt x="97" y="135"/>
                      <a:pt x="98" y="136"/>
                    </a:cubicBezTo>
                    <a:cubicBezTo>
                      <a:pt x="100" y="138"/>
                      <a:pt x="92" y="144"/>
                      <a:pt x="85" y="146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4" name="Freeform 885"/>
              <p:cNvSpPr>
                <a:spLocks/>
              </p:cNvSpPr>
              <p:nvPr/>
            </p:nvSpPr>
            <p:spPr bwMode="auto">
              <a:xfrm>
                <a:off x="2672" y="1488"/>
                <a:ext cx="236" cy="230"/>
              </a:xfrm>
              <a:custGeom>
                <a:avLst/>
                <a:gdLst>
                  <a:gd name="T0" fmla="*/ 368 w 393"/>
                  <a:gd name="T1" fmla="*/ 383 h 384"/>
                  <a:gd name="T2" fmla="*/ 173 w 393"/>
                  <a:gd name="T3" fmla="*/ 273 h 384"/>
                  <a:gd name="T4" fmla="*/ 130 w 393"/>
                  <a:gd name="T5" fmla="*/ 296 h 384"/>
                  <a:gd name="T6" fmla="*/ 70 w 393"/>
                  <a:gd name="T7" fmla="*/ 273 h 384"/>
                  <a:gd name="T8" fmla="*/ 64 w 393"/>
                  <a:gd name="T9" fmla="*/ 252 h 384"/>
                  <a:gd name="T10" fmla="*/ 33 w 393"/>
                  <a:gd name="T11" fmla="*/ 243 h 384"/>
                  <a:gd name="T12" fmla="*/ 20 w 393"/>
                  <a:gd name="T13" fmla="*/ 212 h 384"/>
                  <a:gd name="T14" fmla="*/ 22 w 393"/>
                  <a:gd name="T15" fmla="*/ 172 h 384"/>
                  <a:gd name="T16" fmla="*/ 22 w 393"/>
                  <a:gd name="T17" fmla="*/ 144 h 384"/>
                  <a:gd name="T18" fmla="*/ 19 w 393"/>
                  <a:gd name="T19" fmla="*/ 103 h 384"/>
                  <a:gd name="T20" fmla="*/ 15 w 393"/>
                  <a:gd name="T21" fmla="*/ 83 h 384"/>
                  <a:gd name="T22" fmla="*/ 32 w 393"/>
                  <a:gd name="T23" fmla="*/ 55 h 384"/>
                  <a:gd name="T24" fmla="*/ 49 w 393"/>
                  <a:gd name="T25" fmla="*/ 29 h 384"/>
                  <a:gd name="T26" fmla="*/ 60 w 393"/>
                  <a:gd name="T27" fmla="*/ 0 h 384"/>
                  <a:gd name="T28" fmla="*/ 85 w 393"/>
                  <a:gd name="T29" fmla="*/ 9 h 384"/>
                  <a:gd name="T30" fmla="*/ 113 w 393"/>
                  <a:gd name="T31" fmla="*/ 8 h 384"/>
                  <a:gd name="T32" fmla="*/ 134 w 393"/>
                  <a:gd name="T33" fmla="*/ 19 h 384"/>
                  <a:gd name="T34" fmla="*/ 152 w 393"/>
                  <a:gd name="T35" fmla="*/ 30 h 384"/>
                  <a:gd name="T36" fmla="*/ 168 w 393"/>
                  <a:gd name="T37" fmla="*/ 52 h 384"/>
                  <a:gd name="T38" fmla="*/ 194 w 393"/>
                  <a:gd name="T39" fmla="*/ 54 h 384"/>
                  <a:gd name="T40" fmla="*/ 222 w 393"/>
                  <a:gd name="T41" fmla="*/ 67 h 384"/>
                  <a:gd name="T42" fmla="*/ 247 w 393"/>
                  <a:gd name="T43" fmla="*/ 82 h 384"/>
                  <a:gd name="T44" fmla="*/ 269 w 393"/>
                  <a:gd name="T45" fmla="*/ 62 h 384"/>
                  <a:gd name="T46" fmla="*/ 266 w 393"/>
                  <a:gd name="T47" fmla="*/ 26 h 384"/>
                  <a:gd name="T48" fmla="*/ 295 w 393"/>
                  <a:gd name="T49" fmla="*/ 10 h 384"/>
                  <a:gd name="T50" fmla="*/ 326 w 393"/>
                  <a:gd name="T51" fmla="*/ 12 h 384"/>
                  <a:gd name="T52" fmla="*/ 343 w 393"/>
                  <a:gd name="T53" fmla="*/ 27 h 384"/>
                  <a:gd name="T54" fmla="*/ 385 w 393"/>
                  <a:gd name="T55" fmla="*/ 33 h 384"/>
                  <a:gd name="T56" fmla="*/ 380 w 393"/>
                  <a:gd name="T57" fmla="*/ 47 h 384"/>
                  <a:gd name="T58" fmla="*/ 377 w 393"/>
                  <a:gd name="T59" fmla="*/ 84 h 384"/>
                  <a:gd name="T60" fmla="*/ 388 w 393"/>
                  <a:gd name="T61" fmla="*/ 134 h 384"/>
                  <a:gd name="T62" fmla="*/ 393 w 393"/>
                  <a:gd name="T63" fmla="*/ 315 h 384"/>
                  <a:gd name="T64" fmla="*/ 393 w 393"/>
                  <a:gd name="T65" fmla="*/ 369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3" h="384">
                    <a:moveTo>
                      <a:pt x="369" y="372"/>
                    </a:moveTo>
                    <a:cubicBezTo>
                      <a:pt x="369" y="372"/>
                      <a:pt x="373" y="384"/>
                      <a:pt x="368" y="383"/>
                    </a:cubicBezTo>
                    <a:cubicBezTo>
                      <a:pt x="367" y="383"/>
                      <a:pt x="367" y="383"/>
                      <a:pt x="366" y="382"/>
                    </a:cubicBezTo>
                    <a:cubicBezTo>
                      <a:pt x="358" y="378"/>
                      <a:pt x="180" y="272"/>
                      <a:pt x="173" y="273"/>
                    </a:cubicBezTo>
                    <a:cubicBezTo>
                      <a:pt x="169" y="274"/>
                      <a:pt x="157" y="281"/>
                      <a:pt x="146" y="287"/>
                    </a:cubicBezTo>
                    <a:cubicBezTo>
                      <a:pt x="139" y="292"/>
                      <a:pt x="132" y="296"/>
                      <a:pt x="130" y="296"/>
                    </a:cubicBezTo>
                    <a:cubicBezTo>
                      <a:pt x="127" y="296"/>
                      <a:pt x="110" y="275"/>
                      <a:pt x="85" y="273"/>
                    </a:cubicBezTo>
                    <a:cubicBezTo>
                      <a:pt x="78" y="273"/>
                      <a:pt x="74" y="273"/>
                      <a:pt x="70" y="273"/>
                    </a:cubicBezTo>
                    <a:cubicBezTo>
                      <a:pt x="71" y="272"/>
                      <a:pt x="72" y="272"/>
                      <a:pt x="72" y="271"/>
                    </a:cubicBezTo>
                    <a:cubicBezTo>
                      <a:pt x="69" y="260"/>
                      <a:pt x="70" y="255"/>
                      <a:pt x="64" y="252"/>
                    </a:cubicBezTo>
                    <a:cubicBezTo>
                      <a:pt x="57" y="248"/>
                      <a:pt x="52" y="243"/>
                      <a:pt x="45" y="243"/>
                    </a:cubicBezTo>
                    <a:cubicBezTo>
                      <a:pt x="39" y="243"/>
                      <a:pt x="39" y="250"/>
                      <a:pt x="33" y="243"/>
                    </a:cubicBezTo>
                    <a:cubicBezTo>
                      <a:pt x="27" y="236"/>
                      <a:pt x="27" y="235"/>
                      <a:pt x="27" y="229"/>
                    </a:cubicBezTo>
                    <a:cubicBezTo>
                      <a:pt x="27" y="223"/>
                      <a:pt x="26" y="217"/>
                      <a:pt x="20" y="212"/>
                    </a:cubicBezTo>
                    <a:cubicBezTo>
                      <a:pt x="15" y="208"/>
                      <a:pt x="0" y="200"/>
                      <a:pt x="12" y="192"/>
                    </a:cubicBezTo>
                    <a:cubicBezTo>
                      <a:pt x="23" y="185"/>
                      <a:pt x="25" y="176"/>
                      <a:pt x="22" y="172"/>
                    </a:cubicBezTo>
                    <a:cubicBezTo>
                      <a:pt x="20" y="169"/>
                      <a:pt x="14" y="162"/>
                      <a:pt x="20" y="159"/>
                    </a:cubicBezTo>
                    <a:cubicBezTo>
                      <a:pt x="25" y="156"/>
                      <a:pt x="24" y="148"/>
                      <a:pt x="22" y="144"/>
                    </a:cubicBezTo>
                    <a:cubicBezTo>
                      <a:pt x="19" y="139"/>
                      <a:pt x="22" y="133"/>
                      <a:pt x="21" y="122"/>
                    </a:cubicBezTo>
                    <a:cubicBezTo>
                      <a:pt x="19" y="110"/>
                      <a:pt x="25" y="111"/>
                      <a:pt x="19" y="103"/>
                    </a:cubicBezTo>
                    <a:cubicBezTo>
                      <a:pt x="13" y="95"/>
                      <a:pt x="3" y="88"/>
                      <a:pt x="13" y="84"/>
                    </a:cubicBezTo>
                    <a:cubicBezTo>
                      <a:pt x="13" y="84"/>
                      <a:pt x="14" y="84"/>
                      <a:pt x="15" y="83"/>
                    </a:cubicBezTo>
                    <a:cubicBezTo>
                      <a:pt x="23" y="79"/>
                      <a:pt x="25" y="74"/>
                      <a:pt x="29" y="70"/>
                    </a:cubicBezTo>
                    <a:cubicBezTo>
                      <a:pt x="33" y="66"/>
                      <a:pt x="36" y="63"/>
                      <a:pt x="32" y="55"/>
                    </a:cubicBezTo>
                    <a:cubicBezTo>
                      <a:pt x="27" y="48"/>
                      <a:pt x="32" y="42"/>
                      <a:pt x="35" y="41"/>
                    </a:cubicBezTo>
                    <a:cubicBezTo>
                      <a:pt x="38" y="40"/>
                      <a:pt x="43" y="31"/>
                      <a:pt x="49" y="29"/>
                    </a:cubicBezTo>
                    <a:cubicBezTo>
                      <a:pt x="56" y="27"/>
                      <a:pt x="64" y="21"/>
                      <a:pt x="62" y="19"/>
                    </a:cubicBezTo>
                    <a:cubicBezTo>
                      <a:pt x="61" y="18"/>
                      <a:pt x="60" y="5"/>
                      <a:pt x="60" y="0"/>
                    </a:cubicBezTo>
                    <a:cubicBezTo>
                      <a:pt x="62" y="0"/>
                      <a:pt x="65" y="1"/>
                      <a:pt x="70" y="4"/>
                    </a:cubicBezTo>
                    <a:cubicBezTo>
                      <a:pt x="77" y="7"/>
                      <a:pt x="78" y="9"/>
                      <a:pt x="85" y="9"/>
                    </a:cubicBezTo>
                    <a:cubicBezTo>
                      <a:pt x="93" y="8"/>
                      <a:pt x="94" y="9"/>
                      <a:pt x="101" y="7"/>
                    </a:cubicBezTo>
                    <a:cubicBezTo>
                      <a:pt x="108" y="5"/>
                      <a:pt x="110" y="7"/>
                      <a:pt x="113" y="8"/>
                    </a:cubicBezTo>
                    <a:cubicBezTo>
                      <a:pt x="116" y="10"/>
                      <a:pt x="120" y="9"/>
                      <a:pt x="126" y="12"/>
                    </a:cubicBezTo>
                    <a:cubicBezTo>
                      <a:pt x="132" y="14"/>
                      <a:pt x="127" y="19"/>
                      <a:pt x="134" y="19"/>
                    </a:cubicBezTo>
                    <a:cubicBezTo>
                      <a:pt x="142" y="19"/>
                      <a:pt x="145" y="17"/>
                      <a:pt x="147" y="20"/>
                    </a:cubicBezTo>
                    <a:cubicBezTo>
                      <a:pt x="150" y="24"/>
                      <a:pt x="152" y="23"/>
                      <a:pt x="152" y="30"/>
                    </a:cubicBezTo>
                    <a:cubicBezTo>
                      <a:pt x="152" y="37"/>
                      <a:pt x="152" y="34"/>
                      <a:pt x="156" y="43"/>
                    </a:cubicBezTo>
                    <a:cubicBezTo>
                      <a:pt x="161" y="52"/>
                      <a:pt x="162" y="52"/>
                      <a:pt x="168" y="52"/>
                    </a:cubicBezTo>
                    <a:cubicBezTo>
                      <a:pt x="174" y="53"/>
                      <a:pt x="168" y="53"/>
                      <a:pt x="179" y="53"/>
                    </a:cubicBezTo>
                    <a:cubicBezTo>
                      <a:pt x="189" y="54"/>
                      <a:pt x="191" y="52"/>
                      <a:pt x="194" y="54"/>
                    </a:cubicBezTo>
                    <a:cubicBezTo>
                      <a:pt x="198" y="56"/>
                      <a:pt x="204" y="58"/>
                      <a:pt x="208" y="60"/>
                    </a:cubicBezTo>
                    <a:cubicBezTo>
                      <a:pt x="213" y="62"/>
                      <a:pt x="216" y="61"/>
                      <a:pt x="222" y="67"/>
                    </a:cubicBezTo>
                    <a:cubicBezTo>
                      <a:pt x="228" y="72"/>
                      <a:pt x="229" y="71"/>
                      <a:pt x="233" y="77"/>
                    </a:cubicBezTo>
                    <a:cubicBezTo>
                      <a:pt x="238" y="82"/>
                      <a:pt x="240" y="89"/>
                      <a:pt x="247" y="82"/>
                    </a:cubicBezTo>
                    <a:cubicBezTo>
                      <a:pt x="253" y="75"/>
                      <a:pt x="255" y="79"/>
                      <a:pt x="259" y="75"/>
                    </a:cubicBezTo>
                    <a:cubicBezTo>
                      <a:pt x="262" y="70"/>
                      <a:pt x="269" y="66"/>
                      <a:pt x="269" y="62"/>
                    </a:cubicBezTo>
                    <a:cubicBezTo>
                      <a:pt x="268" y="57"/>
                      <a:pt x="262" y="56"/>
                      <a:pt x="262" y="47"/>
                    </a:cubicBezTo>
                    <a:cubicBezTo>
                      <a:pt x="262" y="37"/>
                      <a:pt x="262" y="33"/>
                      <a:pt x="266" y="26"/>
                    </a:cubicBezTo>
                    <a:cubicBezTo>
                      <a:pt x="270" y="20"/>
                      <a:pt x="266" y="20"/>
                      <a:pt x="276" y="17"/>
                    </a:cubicBezTo>
                    <a:cubicBezTo>
                      <a:pt x="285" y="14"/>
                      <a:pt x="286" y="10"/>
                      <a:pt x="295" y="10"/>
                    </a:cubicBezTo>
                    <a:cubicBezTo>
                      <a:pt x="304" y="10"/>
                      <a:pt x="311" y="6"/>
                      <a:pt x="313" y="7"/>
                    </a:cubicBezTo>
                    <a:cubicBezTo>
                      <a:pt x="316" y="8"/>
                      <a:pt x="321" y="9"/>
                      <a:pt x="326" y="12"/>
                    </a:cubicBezTo>
                    <a:cubicBezTo>
                      <a:pt x="331" y="15"/>
                      <a:pt x="340" y="14"/>
                      <a:pt x="340" y="18"/>
                    </a:cubicBezTo>
                    <a:cubicBezTo>
                      <a:pt x="340" y="21"/>
                      <a:pt x="336" y="25"/>
                      <a:pt x="343" y="27"/>
                    </a:cubicBezTo>
                    <a:cubicBezTo>
                      <a:pt x="350" y="29"/>
                      <a:pt x="360" y="29"/>
                      <a:pt x="366" y="31"/>
                    </a:cubicBezTo>
                    <a:cubicBezTo>
                      <a:pt x="372" y="33"/>
                      <a:pt x="384" y="26"/>
                      <a:pt x="385" y="33"/>
                    </a:cubicBezTo>
                    <a:cubicBezTo>
                      <a:pt x="386" y="37"/>
                      <a:pt x="385" y="39"/>
                      <a:pt x="385" y="41"/>
                    </a:cubicBezTo>
                    <a:cubicBezTo>
                      <a:pt x="384" y="42"/>
                      <a:pt x="382" y="45"/>
                      <a:pt x="380" y="47"/>
                    </a:cubicBezTo>
                    <a:cubicBezTo>
                      <a:pt x="378" y="50"/>
                      <a:pt x="384" y="65"/>
                      <a:pt x="386" y="67"/>
                    </a:cubicBezTo>
                    <a:cubicBezTo>
                      <a:pt x="387" y="69"/>
                      <a:pt x="383" y="74"/>
                      <a:pt x="377" y="84"/>
                    </a:cubicBezTo>
                    <a:cubicBezTo>
                      <a:pt x="371" y="95"/>
                      <a:pt x="381" y="96"/>
                      <a:pt x="384" y="101"/>
                    </a:cubicBezTo>
                    <a:cubicBezTo>
                      <a:pt x="386" y="106"/>
                      <a:pt x="385" y="124"/>
                      <a:pt x="388" y="134"/>
                    </a:cubicBezTo>
                    <a:cubicBezTo>
                      <a:pt x="392" y="143"/>
                      <a:pt x="391" y="310"/>
                      <a:pt x="391" y="314"/>
                    </a:cubicBezTo>
                    <a:cubicBezTo>
                      <a:pt x="391" y="314"/>
                      <a:pt x="392" y="315"/>
                      <a:pt x="393" y="315"/>
                    </a:cubicBezTo>
                    <a:cubicBezTo>
                      <a:pt x="391" y="326"/>
                      <a:pt x="391" y="326"/>
                      <a:pt x="391" y="326"/>
                    </a:cubicBezTo>
                    <a:cubicBezTo>
                      <a:pt x="393" y="369"/>
                      <a:pt x="393" y="369"/>
                      <a:pt x="393" y="369"/>
                    </a:cubicBezTo>
                    <a:lnTo>
                      <a:pt x="369" y="372"/>
                    </a:ln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" name="Freeform 886"/>
              <p:cNvSpPr>
                <a:spLocks/>
              </p:cNvSpPr>
              <p:nvPr/>
            </p:nvSpPr>
            <p:spPr bwMode="auto">
              <a:xfrm>
                <a:off x="2895" y="1513"/>
                <a:ext cx="172" cy="169"/>
              </a:xfrm>
              <a:custGeom>
                <a:avLst/>
                <a:gdLst>
                  <a:gd name="T0" fmla="*/ 275 w 287"/>
                  <a:gd name="T1" fmla="*/ 221 h 282"/>
                  <a:gd name="T2" fmla="*/ 280 w 287"/>
                  <a:gd name="T3" fmla="*/ 239 h 282"/>
                  <a:gd name="T4" fmla="*/ 268 w 287"/>
                  <a:gd name="T5" fmla="*/ 250 h 282"/>
                  <a:gd name="T6" fmla="*/ 259 w 287"/>
                  <a:gd name="T7" fmla="*/ 261 h 282"/>
                  <a:gd name="T8" fmla="*/ 243 w 287"/>
                  <a:gd name="T9" fmla="*/ 272 h 282"/>
                  <a:gd name="T10" fmla="*/ 228 w 287"/>
                  <a:gd name="T11" fmla="*/ 277 h 282"/>
                  <a:gd name="T12" fmla="*/ 180 w 287"/>
                  <a:gd name="T13" fmla="*/ 273 h 282"/>
                  <a:gd name="T14" fmla="*/ 164 w 287"/>
                  <a:gd name="T15" fmla="*/ 274 h 282"/>
                  <a:gd name="T16" fmla="*/ 93 w 287"/>
                  <a:gd name="T17" fmla="*/ 273 h 282"/>
                  <a:gd name="T18" fmla="*/ 20 w 287"/>
                  <a:gd name="T19" fmla="*/ 273 h 282"/>
                  <a:gd name="T20" fmla="*/ 13 w 287"/>
                  <a:gd name="T21" fmla="*/ 60 h 282"/>
                  <a:gd name="T22" fmla="*/ 15 w 287"/>
                  <a:gd name="T23" fmla="*/ 26 h 282"/>
                  <a:gd name="T24" fmla="*/ 14 w 287"/>
                  <a:gd name="T25" fmla="*/ 0 h 282"/>
                  <a:gd name="T26" fmla="*/ 28 w 287"/>
                  <a:gd name="T27" fmla="*/ 5 h 282"/>
                  <a:gd name="T28" fmla="*/ 59 w 287"/>
                  <a:gd name="T29" fmla="*/ 9 h 282"/>
                  <a:gd name="T30" fmla="*/ 96 w 287"/>
                  <a:gd name="T31" fmla="*/ 20 h 282"/>
                  <a:gd name="T32" fmla="*/ 136 w 287"/>
                  <a:gd name="T33" fmla="*/ 10 h 282"/>
                  <a:gd name="T34" fmla="*/ 157 w 287"/>
                  <a:gd name="T35" fmla="*/ 4 h 282"/>
                  <a:gd name="T36" fmla="*/ 179 w 287"/>
                  <a:gd name="T37" fmla="*/ 14 h 282"/>
                  <a:gd name="T38" fmla="*/ 189 w 287"/>
                  <a:gd name="T39" fmla="*/ 11 h 282"/>
                  <a:gd name="T40" fmla="*/ 222 w 287"/>
                  <a:gd name="T41" fmla="*/ 16 h 282"/>
                  <a:gd name="T42" fmla="*/ 235 w 287"/>
                  <a:gd name="T43" fmla="*/ 16 h 282"/>
                  <a:gd name="T44" fmla="*/ 246 w 287"/>
                  <a:gd name="T45" fmla="*/ 45 h 282"/>
                  <a:gd name="T46" fmla="*/ 253 w 287"/>
                  <a:gd name="T47" fmla="*/ 61 h 282"/>
                  <a:gd name="T48" fmla="*/ 249 w 287"/>
                  <a:gd name="T49" fmla="*/ 68 h 282"/>
                  <a:gd name="T50" fmla="*/ 243 w 287"/>
                  <a:gd name="T51" fmla="*/ 97 h 282"/>
                  <a:gd name="T52" fmla="*/ 235 w 287"/>
                  <a:gd name="T53" fmla="*/ 111 h 282"/>
                  <a:gd name="T54" fmla="*/ 221 w 287"/>
                  <a:gd name="T55" fmla="*/ 95 h 282"/>
                  <a:gd name="T56" fmla="*/ 212 w 287"/>
                  <a:gd name="T57" fmla="*/ 76 h 282"/>
                  <a:gd name="T58" fmla="*/ 197 w 287"/>
                  <a:gd name="T59" fmla="*/ 51 h 282"/>
                  <a:gd name="T60" fmla="*/ 194 w 287"/>
                  <a:gd name="T61" fmla="*/ 64 h 282"/>
                  <a:gd name="T62" fmla="*/ 209 w 287"/>
                  <a:gd name="T63" fmla="*/ 91 h 282"/>
                  <a:gd name="T64" fmla="*/ 223 w 287"/>
                  <a:gd name="T65" fmla="*/ 117 h 282"/>
                  <a:gd name="T66" fmla="*/ 242 w 287"/>
                  <a:gd name="T67" fmla="*/ 155 h 282"/>
                  <a:gd name="T68" fmla="*/ 261 w 287"/>
                  <a:gd name="T69" fmla="*/ 190 h 282"/>
                  <a:gd name="T70" fmla="*/ 278 w 287"/>
                  <a:gd name="T71" fmla="*/ 214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87" h="282">
                    <a:moveTo>
                      <a:pt x="283" y="219"/>
                    </a:moveTo>
                    <a:cubicBezTo>
                      <a:pt x="279" y="220"/>
                      <a:pt x="273" y="217"/>
                      <a:pt x="275" y="221"/>
                    </a:cubicBezTo>
                    <a:cubicBezTo>
                      <a:pt x="276" y="225"/>
                      <a:pt x="277" y="225"/>
                      <a:pt x="278" y="230"/>
                    </a:cubicBezTo>
                    <a:cubicBezTo>
                      <a:pt x="279" y="234"/>
                      <a:pt x="278" y="233"/>
                      <a:pt x="280" y="239"/>
                    </a:cubicBezTo>
                    <a:cubicBezTo>
                      <a:pt x="279" y="241"/>
                      <a:pt x="278" y="244"/>
                      <a:pt x="276" y="246"/>
                    </a:cubicBezTo>
                    <a:cubicBezTo>
                      <a:pt x="274" y="249"/>
                      <a:pt x="272" y="250"/>
                      <a:pt x="268" y="250"/>
                    </a:cubicBezTo>
                    <a:cubicBezTo>
                      <a:pt x="265" y="250"/>
                      <a:pt x="263" y="249"/>
                      <a:pt x="262" y="253"/>
                    </a:cubicBezTo>
                    <a:cubicBezTo>
                      <a:pt x="262" y="258"/>
                      <a:pt x="261" y="258"/>
                      <a:pt x="259" y="261"/>
                    </a:cubicBezTo>
                    <a:cubicBezTo>
                      <a:pt x="257" y="265"/>
                      <a:pt x="256" y="265"/>
                      <a:pt x="252" y="266"/>
                    </a:cubicBezTo>
                    <a:cubicBezTo>
                      <a:pt x="247" y="267"/>
                      <a:pt x="243" y="268"/>
                      <a:pt x="243" y="272"/>
                    </a:cubicBezTo>
                    <a:cubicBezTo>
                      <a:pt x="243" y="276"/>
                      <a:pt x="242" y="282"/>
                      <a:pt x="238" y="281"/>
                    </a:cubicBezTo>
                    <a:cubicBezTo>
                      <a:pt x="234" y="280"/>
                      <a:pt x="231" y="279"/>
                      <a:pt x="228" y="277"/>
                    </a:cubicBezTo>
                    <a:cubicBezTo>
                      <a:pt x="226" y="275"/>
                      <a:pt x="224" y="272"/>
                      <a:pt x="216" y="272"/>
                    </a:cubicBezTo>
                    <a:cubicBezTo>
                      <a:pt x="208" y="272"/>
                      <a:pt x="180" y="275"/>
                      <a:pt x="180" y="273"/>
                    </a:cubicBezTo>
                    <a:cubicBezTo>
                      <a:pt x="180" y="272"/>
                      <a:pt x="176" y="267"/>
                      <a:pt x="175" y="268"/>
                    </a:cubicBezTo>
                    <a:cubicBezTo>
                      <a:pt x="173" y="270"/>
                      <a:pt x="170" y="274"/>
                      <a:pt x="164" y="274"/>
                    </a:cubicBezTo>
                    <a:cubicBezTo>
                      <a:pt x="158" y="273"/>
                      <a:pt x="137" y="272"/>
                      <a:pt x="134" y="273"/>
                    </a:cubicBezTo>
                    <a:cubicBezTo>
                      <a:pt x="131" y="273"/>
                      <a:pt x="113" y="273"/>
                      <a:pt x="93" y="273"/>
                    </a:cubicBezTo>
                    <a:cubicBezTo>
                      <a:pt x="76" y="273"/>
                      <a:pt x="31" y="276"/>
                      <a:pt x="22" y="274"/>
                    </a:cubicBezTo>
                    <a:cubicBezTo>
                      <a:pt x="21" y="274"/>
                      <a:pt x="20" y="273"/>
                      <a:pt x="20" y="273"/>
                    </a:cubicBezTo>
                    <a:cubicBezTo>
                      <a:pt x="20" y="269"/>
                      <a:pt x="21" y="102"/>
                      <a:pt x="17" y="93"/>
                    </a:cubicBezTo>
                    <a:cubicBezTo>
                      <a:pt x="14" y="83"/>
                      <a:pt x="15" y="65"/>
                      <a:pt x="13" y="60"/>
                    </a:cubicBezTo>
                    <a:cubicBezTo>
                      <a:pt x="10" y="55"/>
                      <a:pt x="0" y="54"/>
                      <a:pt x="6" y="43"/>
                    </a:cubicBezTo>
                    <a:cubicBezTo>
                      <a:pt x="12" y="33"/>
                      <a:pt x="16" y="28"/>
                      <a:pt x="15" y="26"/>
                    </a:cubicBezTo>
                    <a:cubicBezTo>
                      <a:pt x="13" y="24"/>
                      <a:pt x="7" y="9"/>
                      <a:pt x="9" y="6"/>
                    </a:cubicBezTo>
                    <a:cubicBezTo>
                      <a:pt x="11" y="4"/>
                      <a:pt x="13" y="1"/>
                      <a:pt x="14" y="0"/>
                    </a:cubicBezTo>
                    <a:cubicBezTo>
                      <a:pt x="14" y="1"/>
                      <a:pt x="15" y="2"/>
                      <a:pt x="18" y="3"/>
                    </a:cubicBezTo>
                    <a:cubicBezTo>
                      <a:pt x="24" y="6"/>
                      <a:pt x="17" y="5"/>
                      <a:pt x="28" y="5"/>
                    </a:cubicBezTo>
                    <a:cubicBezTo>
                      <a:pt x="38" y="5"/>
                      <a:pt x="40" y="4"/>
                      <a:pt x="45" y="5"/>
                    </a:cubicBezTo>
                    <a:cubicBezTo>
                      <a:pt x="50" y="7"/>
                      <a:pt x="56" y="7"/>
                      <a:pt x="59" y="9"/>
                    </a:cubicBezTo>
                    <a:cubicBezTo>
                      <a:pt x="61" y="11"/>
                      <a:pt x="79" y="13"/>
                      <a:pt x="80" y="13"/>
                    </a:cubicBezTo>
                    <a:cubicBezTo>
                      <a:pt x="80" y="14"/>
                      <a:pt x="85" y="18"/>
                      <a:pt x="96" y="20"/>
                    </a:cubicBezTo>
                    <a:cubicBezTo>
                      <a:pt x="106" y="22"/>
                      <a:pt x="117" y="31"/>
                      <a:pt x="123" y="23"/>
                    </a:cubicBezTo>
                    <a:cubicBezTo>
                      <a:pt x="130" y="16"/>
                      <a:pt x="130" y="8"/>
                      <a:pt x="136" y="10"/>
                    </a:cubicBezTo>
                    <a:cubicBezTo>
                      <a:pt x="142" y="12"/>
                      <a:pt x="142" y="4"/>
                      <a:pt x="147" y="5"/>
                    </a:cubicBezTo>
                    <a:cubicBezTo>
                      <a:pt x="151" y="7"/>
                      <a:pt x="150" y="3"/>
                      <a:pt x="157" y="4"/>
                    </a:cubicBezTo>
                    <a:cubicBezTo>
                      <a:pt x="164" y="6"/>
                      <a:pt x="161" y="5"/>
                      <a:pt x="171" y="6"/>
                    </a:cubicBezTo>
                    <a:cubicBezTo>
                      <a:pt x="182" y="8"/>
                      <a:pt x="176" y="13"/>
                      <a:pt x="179" y="14"/>
                    </a:cubicBezTo>
                    <a:cubicBezTo>
                      <a:pt x="181" y="16"/>
                      <a:pt x="186" y="21"/>
                      <a:pt x="187" y="17"/>
                    </a:cubicBezTo>
                    <a:cubicBezTo>
                      <a:pt x="188" y="12"/>
                      <a:pt x="187" y="9"/>
                      <a:pt x="189" y="11"/>
                    </a:cubicBezTo>
                    <a:cubicBezTo>
                      <a:pt x="192" y="13"/>
                      <a:pt x="196" y="18"/>
                      <a:pt x="203" y="18"/>
                    </a:cubicBezTo>
                    <a:cubicBezTo>
                      <a:pt x="210" y="18"/>
                      <a:pt x="215" y="19"/>
                      <a:pt x="222" y="16"/>
                    </a:cubicBezTo>
                    <a:cubicBezTo>
                      <a:pt x="228" y="12"/>
                      <a:pt x="228" y="13"/>
                      <a:pt x="233" y="7"/>
                    </a:cubicBezTo>
                    <a:cubicBezTo>
                      <a:pt x="234" y="9"/>
                      <a:pt x="235" y="13"/>
                      <a:pt x="235" y="16"/>
                    </a:cubicBezTo>
                    <a:cubicBezTo>
                      <a:pt x="237" y="21"/>
                      <a:pt x="237" y="22"/>
                      <a:pt x="240" y="29"/>
                    </a:cubicBezTo>
                    <a:cubicBezTo>
                      <a:pt x="243" y="37"/>
                      <a:pt x="244" y="41"/>
                      <a:pt x="246" y="45"/>
                    </a:cubicBezTo>
                    <a:cubicBezTo>
                      <a:pt x="248" y="49"/>
                      <a:pt x="251" y="53"/>
                      <a:pt x="251" y="55"/>
                    </a:cubicBezTo>
                    <a:cubicBezTo>
                      <a:pt x="252" y="57"/>
                      <a:pt x="252" y="59"/>
                      <a:pt x="253" y="61"/>
                    </a:cubicBezTo>
                    <a:cubicBezTo>
                      <a:pt x="253" y="61"/>
                      <a:pt x="253" y="61"/>
                      <a:pt x="253" y="61"/>
                    </a:cubicBezTo>
                    <a:cubicBezTo>
                      <a:pt x="252" y="62"/>
                      <a:pt x="250" y="65"/>
                      <a:pt x="249" y="68"/>
                    </a:cubicBezTo>
                    <a:cubicBezTo>
                      <a:pt x="248" y="72"/>
                      <a:pt x="248" y="78"/>
                      <a:pt x="246" y="85"/>
                    </a:cubicBezTo>
                    <a:cubicBezTo>
                      <a:pt x="244" y="91"/>
                      <a:pt x="243" y="92"/>
                      <a:pt x="243" y="97"/>
                    </a:cubicBezTo>
                    <a:cubicBezTo>
                      <a:pt x="243" y="102"/>
                      <a:pt x="243" y="107"/>
                      <a:pt x="242" y="109"/>
                    </a:cubicBezTo>
                    <a:cubicBezTo>
                      <a:pt x="241" y="111"/>
                      <a:pt x="237" y="112"/>
                      <a:pt x="235" y="111"/>
                    </a:cubicBezTo>
                    <a:cubicBezTo>
                      <a:pt x="233" y="109"/>
                      <a:pt x="231" y="110"/>
                      <a:pt x="227" y="104"/>
                    </a:cubicBezTo>
                    <a:cubicBezTo>
                      <a:pt x="223" y="98"/>
                      <a:pt x="226" y="98"/>
                      <a:pt x="221" y="95"/>
                    </a:cubicBezTo>
                    <a:cubicBezTo>
                      <a:pt x="217" y="93"/>
                      <a:pt x="214" y="90"/>
                      <a:pt x="214" y="86"/>
                    </a:cubicBezTo>
                    <a:cubicBezTo>
                      <a:pt x="214" y="82"/>
                      <a:pt x="214" y="78"/>
                      <a:pt x="212" y="76"/>
                    </a:cubicBezTo>
                    <a:cubicBezTo>
                      <a:pt x="211" y="74"/>
                      <a:pt x="206" y="69"/>
                      <a:pt x="204" y="65"/>
                    </a:cubicBezTo>
                    <a:cubicBezTo>
                      <a:pt x="201" y="60"/>
                      <a:pt x="199" y="55"/>
                      <a:pt x="197" y="51"/>
                    </a:cubicBezTo>
                    <a:cubicBezTo>
                      <a:pt x="195" y="48"/>
                      <a:pt x="193" y="50"/>
                      <a:pt x="192" y="53"/>
                    </a:cubicBezTo>
                    <a:cubicBezTo>
                      <a:pt x="190" y="57"/>
                      <a:pt x="194" y="61"/>
                      <a:pt x="194" y="64"/>
                    </a:cubicBezTo>
                    <a:cubicBezTo>
                      <a:pt x="195" y="67"/>
                      <a:pt x="197" y="72"/>
                      <a:pt x="199" y="77"/>
                    </a:cubicBezTo>
                    <a:cubicBezTo>
                      <a:pt x="200" y="83"/>
                      <a:pt x="208" y="86"/>
                      <a:pt x="209" y="91"/>
                    </a:cubicBezTo>
                    <a:cubicBezTo>
                      <a:pt x="210" y="97"/>
                      <a:pt x="215" y="97"/>
                      <a:pt x="218" y="103"/>
                    </a:cubicBezTo>
                    <a:cubicBezTo>
                      <a:pt x="220" y="109"/>
                      <a:pt x="217" y="106"/>
                      <a:pt x="223" y="117"/>
                    </a:cubicBezTo>
                    <a:cubicBezTo>
                      <a:pt x="228" y="129"/>
                      <a:pt x="234" y="131"/>
                      <a:pt x="234" y="136"/>
                    </a:cubicBezTo>
                    <a:cubicBezTo>
                      <a:pt x="235" y="141"/>
                      <a:pt x="240" y="146"/>
                      <a:pt x="242" y="155"/>
                    </a:cubicBezTo>
                    <a:cubicBezTo>
                      <a:pt x="245" y="163"/>
                      <a:pt x="251" y="166"/>
                      <a:pt x="253" y="173"/>
                    </a:cubicBezTo>
                    <a:cubicBezTo>
                      <a:pt x="254" y="181"/>
                      <a:pt x="259" y="185"/>
                      <a:pt x="261" y="190"/>
                    </a:cubicBezTo>
                    <a:cubicBezTo>
                      <a:pt x="263" y="196"/>
                      <a:pt x="266" y="195"/>
                      <a:pt x="269" y="202"/>
                    </a:cubicBezTo>
                    <a:cubicBezTo>
                      <a:pt x="273" y="209"/>
                      <a:pt x="274" y="211"/>
                      <a:pt x="278" y="214"/>
                    </a:cubicBezTo>
                    <a:cubicBezTo>
                      <a:pt x="282" y="217"/>
                      <a:pt x="287" y="219"/>
                      <a:pt x="283" y="219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6" name="Freeform 887"/>
              <p:cNvSpPr>
                <a:spLocks/>
              </p:cNvSpPr>
              <p:nvPr/>
            </p:nvSpPr>
            <p:spPr bwMode="auto">
              <a:xfrm>
                <a:off x="2290" y="1586"/>
                <a:ext cx="180" cy="212"/>
              </a:xfrm>
              <a:custGeom>
                <a:avLst/>
                <a:gdLst>
                  <a:gd name="T0" fmla="*/ 279 w 300"/>
                  <a:gd name="T1" fmla="*/ 305 h 353"/>
                  <a:gd name="T2" fmla="*/ 283 w 300"/>
                  <a:gd name="T3" fmla="*/ 316 h 353"/>
                  <a:gd name="T4" fmla="*/ 281 w 300"/>
                  <a:gd name="T5" fmla="*/ 327 h 353"/>
                  <a:gd name="T6" fmla="*/ 277 w 300"/>
                  <a:gd name="T7" fmla="*/ 332 h 353"/>
                  <a:gd name="T8" fmla="*/ 185 w 300"/>
                  <a:gd name="T9" fmla="*/ 331 h 353"/>
                  <a:gd name="T10" fmla="*/ 175 w 300"/>
                  <a:gd name="T11" fmla="*/ 335 h 353"/>
                  <a:gd name="T12" fmla="*/ 161 w 300"/>
                  <a:gd name="T13" fmla="*/ 333 h 353"/>
                  <a:gd name="T14" fmla="*/ 149 w 300"/>
                  <a:gd name="T15" fmla="*/ 334 h 353"/>
                  <a:gd name="T16" fmla="*/ 144 w 300"/>
                  <a:gd name="T17" fmla="*/ 341 h 353"/>
                  <a:gd name="T18" fmla="*/ 130 w 300"/>
                  <a:gd name="T19" fmla="*/ 329 h 353"/>
                  <a:gd name="T20" fmla="*/ 123 w 300"/>
                  <a:gd name="T21" fmla="*/ 335 h 353"/>
                  <a:gd name="T22" fmla="*/ 121 w 300"/>
                  <a:gd name="T23" fmla="*/ 348 h 353"/>
                  <a:gd name="T24" fmla="*/ 113 w 300"/>
                  <a:gd name="T25" fmla="*/ 353 h 353"/>
                  <a:gd name="T26" fmla="*/ 106 w 300"/>
                  <a:gd name="T27" fmla="*/ 348 h 353"/>
                  <a:gd name="T28" fmla="*/ 92 w 300"/>
                  <a:gd name="T29" fmla="*/ 333 h 353"/>
                  <a:gd name="T30" fmla="*/ 88 w 300"/>
                  <a:gd name="T31" fmla="*/ 324 h 353"/>
                  <a:gd name="T32" fmla="*/ 80 w 300"/>
                  <a:gd name="T33" fmla="*/ 313 h 353"/>
                  <a:gd name="T34" fmla="*/ 70 w 300"/>
                  <a:gd name="T35" fmla="*/ 310 h 353"/>
                  <a:gd name="T36" fmla="*/ 59 w 300"/>
                  <a:gd name="T37" fmla="*/ 301 h 353"/>
                  <a:gd name="T38" fmla="*/ 47 w 300"/>
                  <a:gd name="T39" fmla="*/ 298 h 353"/>
                  <a:gd name="T40" fmla="*/ 39 w 300"/>
                  <a:gd name="T41" fmla="*/ 302 h 353"/>
                  <a:gd name="T42" fmla="*/ 30 w 300"/>
                  <a:gd name="T43" fmla="*/ 304 h 353"/>
                  <a:gd name="T44" fmla="*/ 21 w 300"/>
                  <a:gd name="T45" fmla="*/ 303 h 353"/>
                  <a:gd name="T46" fmla="*/ 13 w 300"/>
                  <a:gd name="T47" fmla="*/ 304 h 353"/>
                  <a:gd name="T48" fmla="*/ 8 w 300"/>
                  <a:gd name="T49" fmla="*/ 309 h 353"/>
                  <a:gd name="T50" fmla="*/ 8 w 300"/>
                  <a:gd name="T51" fmla="*/ 305 h 353"/>
                  <a:gd name="T52" fmla="*/ 14 w 300"/>
                  <a:gd name="T53" fmla="*/ 287 h 353"/>
                  <a:gd name="T54" fmla="*/ 21 w 300"/>
                  <a:gd name="T55" fmla="*/ 264 h 353"/>
                  <a:gd name="T56" fmla="*/ 18 w 300"/>
                  <a:gd name="T57" fmla="*/ 240 h 353"/>
                  <a:gd name="T58" fmla="*/ 15 w 300"/>
                  <a:gd name="T59" fmla="*/ 228 h 353"/>
                  <a:gd name="T60" fmla="*/ 13 w 300"/>
                  <a:gd name="T61" fmla="*/ 210 h 353"/>
                  <a:gd name="T62" fmla="*/ 19 w 300"/>
                  <a:gd name="T63" fmla="*/ 200 h 353"/>
                  <a:gd name="T64" fmla="*/ 12 w 300"/>
                  <a:gd name="T65" fmla="*/ 185 h 353"/>
                  <a:gd name="T66" fmla="*/ 4 w 300"/>
                  <a:gd name="T67" fmla="*/ 177 h 353"/>
                  <a:gd name="T68" fmla="*/ 0 w 300"/>
                  <a:gd name="T69" fmla="*/ 167 h 353"/>
                  <a:gd name="T70" fmla="*/ 98 w 300"/>
                  <a:gd name="T71" fmla="*/ 170 h 353"/>
                  <a:gd name="T72" fmla="*/ 100 w 300"/>
                  <a:gd name="T73" fmla="*/ 135 h 353"/>
                  <a:gd name="T74" fmla="*/ 99 w 300"/>
                  <a:gd name="T75" fmla="*/ 123 h 353"/>
                  <a:gd name="T76" fmla="*/ 115 w 300"/>
                  <a:gd name="T77" fmla="*/ 111 h 353"/>
                  <a:gd name="T78" fmla="*/ 126 w 300"/>
                  <a:gd name="T79" fmla="*/ 104 h 353"/>
                  <a:gd name="T80" fmla="*/ 125 w 300"/>
                  <a:gd name="T81" fmla="*/ 62 h 353"/>
                  <a:gd name="T82" fmla="*/ 128 w 300"/>
                  <a:gd name="T83" fmla="*/ 38 h 353"/>
                  <a:gd name="T84" fmla="*/ 209 w 300"/>
                  <a:gd name="T85" fmla="*/ 36 h 353"/>
                  <a:gd name="T86" fmla="*/ 210 w 300"/>
                  <a:gd name="T87" fmla="*/ 0 h 353"/>
                  <a:gd name="T88" fmla="*/ 300 w 300"/>
                  <a:gd name="T89" fmla="*/ 67 h 353"/>
                  <a:gd name="T90" fmla="*/ 258 w 300"/>
                  <a:gd name="T91" fmla="*/ 64 h 353"/>
                  <a:gd name="T92" fmla="*/ 259 w 300"/>
                  <a:gd name="T93" fmla="*/ 77 h 353"/>
                  <a:gd name="T94" fmla="*/ 261 w 300"/>
                  <a:gd name="T95" fmla="*/ 95 h 353"/>
                  <a:gd name="T96" fmla="*/ 262 w 300"/>
                  <a:gd name="T97" fmla="*/ 116 h 353"/>
                  <a:gd name="T98" fmla="*/ 264 w 300"/>
                  <a:gd name="T99" fmla="*/ 140 h 353"/>
                  <a:gd name="T100" fmla="*/ 266 w 300"/>
                  <a:gd name="T101" fmla="*/ 166 h 353"/>
                  <a:gd name="T102" fmla="*/ 268 w 300"/>
                  <a:gd name="T103" fmla="*/ 192 h 353"/>
                  <a:gd name="T104" fmla="*/ 271 w 300"/>
                  <a:gd name="T105" fmla="*/ 222 h 353"/>
                  <a:gd name="T106" fmla="*/ 272 w 300"/>
                  <a:gd name="T107" fmla="*/ 248 h 353"/>
                  <a:gd name="T108" fmla="*/ 274 w 300"/>
                  <a:gd name="T109" fmla="*/ 272 h 353"/>
                  <a:gd name="T110" fmla="*/ 274 w 300"/>
                  <a:gd name="T111" fmla="*/ 296 h 353"/>
                  <a:gd name="T112" fmla="*/ 279 w 300"/>
                  <a:gd name="T113" fmla="*/ 305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" h="353">
                    <a:moveTo>
                      <a:pt x="279" y="305"/>
                    </a:moveTo>
                    <a:cubicBezTo>
                      <a:pt x="281" y="308"/>
                      <a:pt x="285" y="311"/>
                      <a:pt x="283" y="316"/>
                    </a:cubicBezTo>
                    <a:cubicBezTo>
                      <a:pt x="281" y="320"/>
                      <a:pt x="281" y="323"/>
                      <a:pt x="281" y="327"/>
                    </a:cubicBezTo>
                    <a:cubicBezTo>
                      <a:pt x="280" y="331"/>
                      <a:pt x="281" y="331"/>
                      <a:pt x="277" y="332"/>
                    </a:cubicBezTo>
                    <a:cubicBezTo>
                      <a:pt x="274" y="332"/>
                      <a:pt x="185" y="331"/>
                      <a:pt x="185" y="331"/>
                    </a:cubicBezTo>
                    <a:cubicBezTo>
                      <a:pt x="185" y="331"/>
                      <a:pt x="181" y="334"/>
                      <a:pt x="175" y="335"/>
                    </a:cubicBezTo>
                    <a:cubicBezTo>
                      <a:pt x="168" y="336"/>
                      <a:pt x="162" y="335"/>
                      <a:pt x="161" y="333"/>
                    </a:cubicBezTo>
                    <a:cubicBezTo>
                      <a:pt x="159" y="332"/>
                      <a:pt x="153" y="330"/>
                      <a:pt x="149" y="334"/>
                    </a:cubicBezTo>
                    <a:cubicBezTo>
                      <a:pt x="146" y="337"/>
                      <a:pt x="148" y="344"/>
                      <a:pt x="144" y="341"/>
                    </a:cubicBezTo>
                    <a:cubicBezTo>
                      <a:pt x="140" y="337"/>
                      <a:pt x="137" y="330"/>
                      <a:pt x="130" y="329"/>
                    </a:cubicBezTo>
                    <a:cubicBezTo>
                      <a:pt x="123" y="328"/>
                      <a:pt x="124" y="327"/>
                      <a:pt x="123" y="335"/>
                    </a:cubicBezTo>
                    <a:cubicBezTo>
                      <a:pt x="122" y="343"/>
                      <a:pt x="126" y="347"/>
                      <a:pt x="121" y="348"/>
                    </a:cubicBezTo>
                    <a:cubicBezTo>
                      <a:pt x="118" y="349"/>
                      <a:pt x="116" y="352"/>
                      <a:pt x="113" y="353"/>
                    </a:cubicBezTo>
                    <a:cubicBezTo>
                      <a:pt x="111" y="353"/>
                      <a:pt x="109" y="353"/>
                      <a:pt x="106" y="348"/>
                    </a:cubicBezTo>
                    <a:cubicBezTo>
                      <a:pt x="99" y="339"/>
                      <a:pt x="95" y="338"/>
                      <a:pt x="92" y="333"/>
                    </a:cubicBezTo>
                    <a:cubicBezTo>
                      <a:pt x="89" y="328"/>
                      <a:pt x="90" y="331"/>
                      <a:pt x="88" y="324"/>
                    </a:cubicBezTo>
                    <a:cubicBezTo>
                      <a:pt x="87" y="316"/>
                      <a:pt x="86" y="313"/>
                      <a:pt x="80" y="313"/>
                    </a:cubicBezTo>
                    <a:cubicBezTo>
                      <a:pt x="73" y="313"/>
                      <a:pt x="73" y="315"/>
                      <a:pt x="70" y="310"/>
                    </a:cubicBezTo>
                    <a:cubicBezTo>
                      <a:pt x="67" y="306"/>
                      <a:pt x="68" y="304"/>
                      <a:pt x="59" y="301"/>
                    </a:cubicBezTo>
                    <a:cubicBezTo>
                      <a:pt x="50" y="298"/>
                      <a:pt x="53" y="296"/>
                      <a:pt x="47" y="298"/>
                    </a:cubicBezTo>
                    <a:cubicBezTo>
                      <a:pt x="42" y="300"/>
                      <a:pt x="42" y="300"/>
                      <a:pt x="39" y="302"/>
                    </a:cubicBezTo>
                    <a:cubicBezTo>
                      <a:pt x="36" y="304"/>
                      <a:pt x="36" y="304"/>
                      <a:pt x="30" y="304"/>
                    </a:cubicBezTo>
                    <a:cubicBezTo>
                      <a:pt x="24" y="304"/>
                      <a:pt x="25" y="303"/>
                      <a:pt x="21" y="303"/>
                    </a:cubicBezTo>
                    <a:cubicBezTo>
                      <a:pt x="18" y="304"/>
                      <a:pt x="14" y="303"/>
                      <a:pt x="13" y="304"/>
                    </a:cubicBezTo>
                    <a:cubicBezTo>
                      <a:pt x="11" y="305"/>
                      <a:pt x="10" y="307"/>
                      <a:pt x="8" y="309"/>
                    </a:cubicBezTo>
                    <a:cubicBezTo>
                      <a:pt x="8" y="307"/>
                      <a:pt x="8" y="306"/>
                      <a:pt x="8" y="305"/>
                    </a:cubicBezTo>
                    <a:cubicBezTo>
                      <a:pt x="8" y="295"/>
                      <a:pt x="11" y="292"/>
                      <a:pt x="14" y="287"/>
                    </a:cubicBezTo>
                    <a:cubicBezTo>
                      <a:pt x="17" y="281"/>
                      <a:pt x="21" y="271"/>
                      <a:pt x="21" y="264"/>
                    </a:cubicBezTo>
                    <a:cubicBezTo>
                      <a:pt x="21" y="257"/>
                      <a:pt x="19" y="250"/>
                      <a:pt x="18" y="240"/>
                    </a:cubicBezTo>
                    <a:cubicBezTo>
                      <a:pt x="17" y="231"/>
                      <a:pt x="22" y="237"/>
                      <a:pt x="15" y="228"/>
                    </a:cubicBezTo>
                    <a:cubicBezTo>
                      <a:pt x="8" y="218"/>
                      <a:pt x="10" y="212"/>
                      <a:pt x="13" y="210"/>
                    </a:cubicBezTo>
                    <a:cubicBezTo>
                      <a:pt x="15" y="208"/>
                      <a:pt x="19" y="206"/>
                      <a:pt x="19" y="200"/>
                    </a:cubicBezTo>
                    <a:cubicBezTo>
                      <a:pt x="20" y="194"/>
                      <a:pt x="16" y="191"/>
                      <a:pt x="12" y="185"/>
                    </a:cubicBezTo>
                    <a:cubicBezTo>
                      <a:pt x="8" y="179"/>
                      <a:pt x="7" y="181"/>
                      <a:pt x="4" y="177"/>
                    </a:cubicBezTo>
                    <a:cubicBezTo>
                      <a:pt x="2" y="175"/>
                      <a:pt x="1" y="171"/>
                      <a:pt x="0" y="167"/>
                    </a:cubicBezTo>
                    <a:cubicBezTo>
                      <a:pt x="98" y="170"/>
                      <a:pt x="98" y="170"/>
                      <a:pt x="98" y="170"/>
                    </a:cubicBezTo>
                    <a:cubicBezTo>
                      <a:pt x="100" y="135"/>
                      <a:pt x="100" y="135"/>
                      <a:pt x="100" y="135"/>
                    </a:cubicBezTo>
                    <a:cubicBezTo>
                      <a:pt x="100" y="135"/>
                      <a:pt x="91" y="127"/>
                      <a:pt x="99" y="123"/>
                    </a:cubicBezTo>
                    <a:cubicBezTo>
                      <a:pt x="107" y="119"/>
                      <a:pt x="109" y="114"/>
                      <a:pt x="115" y="111"/>
                    </a:cubicBezTo>
                    <a:cubicBezTo>
                      <a:pt x="122" y="109"/>
                      <a:pt x="127" y="109"/>
                      <a:pt x="126" y="104"/>
                    </a:cubicBezTo>
                    <a:cubicBezTo>
                      <a:pt x="125" y="100"/>
                      <a:pt x="125" y="62"/>
                      <a:pt x="125" y="62"/>
                    </a:cubicBezTo>
                    <a:cubicBezTo>
                      <a:pt x="128" y="38"/>
                      <a:pt x="128" y="38"/>
                      <a:pt x="128" y="38"/>
                    </a:cubicBezTo>
                    <a:cubicBezTo>
                      <a:pt x="209" y="36"/>
                      <a:pt x="209" y="36"/>
                      <a:pt x="209" y="36"/>
                    </a:cubicBezTo>
                    <a:cubicBezTo>
                      <a:pt x="210" y="0"/>
                      <a:pt x="210" y="0"/>
                      <a:pt x="210" y="0"/>
                    </a:cubicBezTo>
                    <a:cubicBezTo>
                      <a:pt x="300" y="67"/>
                      <a:pt x="300" y="67"/>
                      <a:pt x="300" y="67"/>
                    </a:cubicBezTo>
                    <a:cubicBezTo>
                      <a:pt x="258" y="64"/>
                      <a:pt x="258" y="64"/>
                      <a:pt x="258" y="64"/>
                    </a:cubicBezTo>
                    <a:cubicBezTo>
                      <a:pt x="259" y="77"/>
                      <a:pt x="259" y="77"/>
                      <a:pt x="259" y="77"/>
                    </a:cubicBezTo>
                    <a:cubicBezTo>
                      <a:pt x="261" y="95"/>
                      <a:pt x="261" y="95"/>
                      <a:pt x="261" y="95"/>
                    </a:cubicBezTo>
                    <a:cubicBezTo>
                      <a:pt x="262" y="116"/>
                      <a:pt x="262" y="116"/>
                      <a:pt x="262" y="116"/>
                    </a:cubicBezTo>
                    <a:cubicBezTo>
                      <a:pt x="264" y="140"/>
                      <a:pt x="264" y="140"/>
                      <a:pt x="264" y="140"/>
                    </a:cubicBezTo>
                    <a:cubicBezTo>
                      <a:pt x="266" y="166"/>
                      <a:pt x="266" y="166"/>
                      <a:pt x="266" y="166"/>
                    </a:cubicBezTo>
                    <a:cubicBezTo>
                      <a:pt x="268" y="192"/>
                      <a:pt x="268" y="192"/>
                      <a:pt x="268" y="192"/>
                    </a:cubicBezTo>
                    <a:cubicBezTo>
                      <a:pt x="271" y="222"/>
                      <a:pt x="271" y="222"/>
                      <a:pt x="271" y="222"/>
                    </a:cubicBezTo>
                    <a:cubicBezTo>
                      <a:pt x="272" y="248"/>
                      <a:pt x="272" y="248"/>
                      <a:pt x="272" y="248"/>
                    </a:cubicBezTo>
                    <a:cubicBezTo>
                      <a:pt x="274" y="272"/>
                      <a:pt x="274" y="272"/>
                      <a:pt x="274" y="272"/>
                    </a:cubicBezTo>
                    <a:cubicBezTo>
                      <a:pt x="274" y="272"/>
                      <a:pt x="274" y="295"/>
                      <a:pt x="274" y="296"/>
                    </a:cubicBezTo>
                    <a:cubicBezTo>
                      <a:pt x="274" y="297"/>
                      <a:pt x="276" y="302"/>
                      <a:pt x="279" y="305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7" name="Freeform 888"/>
              <p:cNvSpPr>
                <a:spLocks/>
              </p:cNvSpPr>
              <p:nvPr/>
            </p:nvSpPr>
            <p:spPr bwMode="auto">
              <a:xfrm>
                <a:off x="2356" y="1625"/>
                <a:ext cx="247" cy="252"/>
              </a:xfrm>
              <a:custGeom>
                <a:avLst/>
                <a:gdLst>
                  <a:gd name="T0" fmla="*/ 409 w 411"/>
                  <a:gd name="T1" fmla="*/ 225 h 421"/>
                  <a:gd name="T2" fmla="*/ 402 w 411"/>
                  <a:gd name="T3" fmla="*/ 252 h 421"/>
                  <a:gd name="T4" fmla="*/ 391 w 411"/>
                  <a:gd name="T5" fmla="*/ 270 h 421"/>
                  <a:gd name="T6" fmla="*/ 363 w 411"/>
                  <a:gd name="T7" fmla="*/ 271 h 421"/>
                  <a:gd name="T8" fmla="*/ 338 w 411"/>
                  <a:gd name="T9" fmla="*/ 274 h 421"/>
                  <a:gd name="T10" fmla="*/ 321 w 411"/>
                  <a:gd name="T11" fmla="*/ 281 h 421"/>
                  <a:gd name="T12" fmla="*/ 308 w 411"/>
                  <a:gd name="T13" fmla="*/ 282 h 421"/>
                  <a:gd name="T14" fmla="*/ 285 w 411"/>
                  <a:gd name="T15" fmla="*/ 280 h 421"/>
                  <a:gd name="T16" fmla="*/ 258 w 411"/>
                  <a:gd name="T17" fmla="*/ 297 h 421"/>
                  <a:gd name="T18" fmla="*/ 237 w 411"/>
                  <a:gd name="T19" fmla="*/ 303 h 421"/>
                  <a:gd name="T20" fmla="*/ 227 w 411"/>
                  <a:gd name="T21" fmla="*/ 319 h 421"/>
                  <a:gd name="T22" fmla="*/ 221 w 411"/>
                  <a:gd name="T23" fmla="*/ 330 h 421"/>
                  <a:gd name="T24" fmla="*/ 203 w 411"/>
                  <a:gd name="T25" fmla="*/ 327 h 421"/>
                  <a:gd name="T26" fmla="*/ 199 w 411"/>
                  <a:gd name="T27" fmla="*/ 343 h 421"/>
                  <a:gd name="T28" fmla="*/ 192 w 411"/>
                  <a:gd name="T29" fmla="*/ 356 h 421"/>
                  <a:gd name="T30" fmla="*/ 170 w 411"/>
                  <a:gd name="T31" fmla="*/ 371 h 421"/>
                  <a:gd name="T32" fmla="*/ 167 w 411"/>
                  <a:gd name="T33" fmla="*/ 395 h 421"/>
                  <a:gd name="T34" fmla="*/ 166 w 411"/>
                  <a:gd name="T35" fmla="*/ 410 h 421"/>
                  <a:gd name="T36" fmla="*/ 149 w 411"/>
                  <a:gd name="T37" fmla="*/ 415 h 421"/>
                  <a:gd name="T38" fmla="*/ 141 w 411"/>
                  <a:gd name="T39" fmla="*/ 405 h 421"/>
                  <a:gd name="T40" fmla="*/ 128 w 411"/>
                  <a:gd name="T41" fmla="*/ 416 h 421"/>
                  <a:gd name="T42" fmla="*/ 110 w 411"/>
                  <a:gd name="T43" fmla="*/ 410 h 421"/>
                  <a:gd name="T44" fmla="*/ 105 w 411"/>
                  <a:gd name="T45" fmla="*/ 411 h 421"/>
                  <a:gd name="T46" fmla="*/ 88 w 411"/>
                  <a:gd name="T47" fmla="*/ 392 h 421"/>
                  <a:gd name="T48" fmla="*/ 89 w 411"/>
                  <a:gd name="T49" fmla="*/ 376 h 421"/>
                  <a:gd name="T50" fmla="*/ 81 w 411"/>
                  <a:gd name="T51" fmla="*/ 359 h 421"/>
                  <a:gd name="T52" fmla="*/ 70 w 411"/>
                  <a:gd name="T53" fmla="*/ 358 h 421"/>
                  <a:gd name="T54" fmla="*/ 54 w 411"/>
                  <a:gd name="T55" fmla="*/ 360 h 421"/>
                  <a:gd name="T56" fmla="*/ 38 w 411"/>
                  <a:gd name="T57" fmla="*/ 365 h 421"/>
                  <a:gd name="T58" fmla="*/ 28 w 411"/>
                  <a:gd name="T59" fmla="*/ 363 h 421"/>
                  <a:gd name="T60" fmla="*/ 18 w 411"/>
                  <a:gd name="T61" fmla="*/ 357 h 421"/>
                  <a:gd name="T62" fmla="*/ 21 w 411"/>
                  <a:gd name="T63" fmla="*/ 340 h 421"/>
                  <a:gd name="T64" fmla="*/ 5 w 411"/>
                  <a:gd name="T65" fmla="*/ 318 h 421"/>
                  <a:gd name="T66" fmla="*/ 2 w 411"/>
                  <a:gd name="T67" fmla="*/ 294 h 421"/>
                  <a:gd name="T68" fmla="*/ 11 w 411"/>
                  <a:gd name="T69" fmla="*/ 284 h 421"/>
                  <a:gd name="T70" fmla="*/ 20 w 411"/>
                  <a:gd name="T71" fmla="*/ 265 h 421"/>
                  <a:gd name="T72" fmla="*/ 39 w 411"/>
                  <a:gd name="T73" fmla="*/ 270 h 421"/>
                  <a:gd name="T74" fmla="*/ 65 w 411"/>
                  <a:gd name="T75" fmla="*/ 271 h 421"/>
                  <a:gd name="T76" fmla="*/ 167 w 411"/>
                  <a:gd name="T77" fmla="*/ 268 h 421"/>
                  <a:gd name="T78" fmla="*/ 173 w 411"/>
                  <a:gd name="T79" fmla="*/ 252 h 421"/>
                  <a:gd name="T80" fmla="*/ 164 w 411"/>
                  <a:gd name="T81" fmla="*/ 232 h 421"/>
                  <a:gd name="T82" fmla="*/ 162 w 411"/>
                  <a:gd name="T83" fmla="*/ 184 h 421"/>
                  <a:gd name="T84" fmla="*/ 158 w 411"/>
                  <a:gd name="T85" fmla="*/ 128 h 421"/>
                  <a:gd name="T86" fmla="*/ 154 w 411"/>
                  <a:gd name="T87" fmla="*/ 76 h 421"/>
                  <a:gd name="T88" fmla="*/ 151 w 411"/>
                  <a:gd name="T89" fmla="*/ 31 h 421"/>
                  <a:gd name="T90" fmla="*/ 148 w 411"/>
                  <a:gd name="T91" fmla="*/ 0 h 421"/>
                  <a:gd name="T92" fmla="*/ 337 w 411"/>
                  <a:gd name="T93" fmla="*/ 113 h 421"/>
                  <a:gd name="T94" fmla="*/ 346 w 411"/>
                  <a:gd name="T95" fmla="*/ 126 h 421"/>
                  <a:gd name="T96" fmla="*/ 364 w 411"/>
                  <a:gd name="T97" fmla="*/ 135 h 421"/>
                  <a:gd name="T98" fmla="*/ 381 w 411"/>
                  <a:gd name="T99" fmla="*/ 144 h 421"/>
                  <a:gd name="T100" fmla="*/ 385 w 411"/>
                  <a:gd name="T101" fmla="*/ 167 h 421"/>
                  <a:gd name="T102" fmla="*/ 411 w 411"/>
                  <a:gd name="T103" fmla="*/ 166 h 4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11" h="421">
                    <a:moveTo>
                      <a:pt x="411" y="183"/>
                    </a:moveTo>
                    <a:cubicBezTo>
                      <a:pt x="409" y="225"/>
                      <a:pt x="409" y="225"/>
                      <a:pt x="409" y="225"/>
                    </a:cubicBezTo>
                    <a:cubicBezTo>
                      <a:pt x="408" y="244"/>
                      <a:pt x="408" y="244"/>
                      <a:pt x="408" y="244"/>
                    </a:cubicBezTo>
                    <a:cubicBezTo>
                      <a:pt x="408" y="244"/>
                      <a:pt x="402" y="247"/>
                      <a:pt x="402" y="252"/>
                    </a:cubicBezTo>
                    <a:cubicBezTo>
                      <a:pt x="402" y="257"/>
                      <a:pt x="406" y="256"/>
                      <a:pt x="400" y="262"/>
                    </a:cubicBezTo>
                    <a:cubicBezTo>
                      <a:pt x="394" y="268"/>
                      <a:pt x="397" y="268"/>
                      <a:pt x="391" y="270"/>
                    </a:cubicBezTo>
                    <a:cubicBezTo>
                      <a:pt x="385" y="272"/>
                      <a:pt x="390" y="268"/>
                      <a:pt x="379" y="270"/>
                    </a:cubicBezTo>
                    <a:cubicBezTo>
                      <a:pt x="369" y="271"/>
                      <a:pt x="369" y="269"/>
                      <a:pt x="363" y="271"/>
                    </a:cubicBezTo>
                    <a:cubicBezTo>
                      <a:pt x="357" y="272"/>
                      <a:pt x="362" y="271"/>
                      <a:pt x="352" y="272"/>
                    </a:cubicBezTo>
                    <a:cubicBezTo>
                      <a:pt x="342" y="274"/>
                      <a:pt x="340" y="271"/>
                      <a:pt x="338" y="274"/>
                    </a:cubicBezTo>
                    <a:cubicBezTo>
                      <a:pt x="335" y="277"/>
                      <a:pt x="340" y="278"/>
                      <a:pt x="331" y="279"/>
                    </a:cubicBezTo>
                    <a:cubicBezTo>
                      <a:pt x="323" y="281"/>
                      <a:pt x="330" y="281"/>
                      <a:pt x="321" y="281"/>
                    </a:cubicBezTo>
                    <a:cubicBezTo>
                      <a:pt x="313" y="281"/>
                      <a:pt x="312" y="283"/>
                      <a:pt x="309" y="282"/>
                    </a:cubicBezTo>
                    <a:cubicBezTo>
                      <a:pt x="309" y="282"/>
                      <a:pt x="308" y="282"/>
                      <a:pt x="308" y="282"/>
                    </a:cubicBezTo>
                    <a:cubicBezTo>
                      <a:pt x="304" y="282"/>
                      <a:pt x="308" y="281"/>
                      <a:pt x="299" y="280"/>
                    </a:cubicBezTo>
                    <a:cubicBezTo>
                      <a:pt x="290" y="280"/>
                      <a:pt x="290" y="278"/>
                      <a:pt x="285" y="280"/>
                    </a:cubicBezTo>
                    <a:cubicBezTo>
                      <a:pt x="280" y="282"/>
                      <a:pt x="276" y="289"/>
                      <a:pt x="271" y="292"/>
                    </a:cubicBezTo>
                    <a:cubicBezTo>
                      <a:pt x="267" y="294"/>
                      <a:pt x="263" y="294"/>
                      <a:pt x="258" y="297"/>
                    </a:cubicBezTo>
                    <a:cubicBezTo>
                      <a:pt x="253" y="300"/>
                      <a:pt x="255" y="307"/>
                      <a:pt x="249" y="305"/>
                    </a:cubicBezTo>
                    <a:cubicBezTo>
                      <a:pt x="244" y="304"/>
                      <a:pt x="239" y="300"/>
                      <a:pt x="237" y="303"/>
                    </a:cubicBezTo>
                    <a:cubicBezTo>
                      <a:pt x="236" y="307"/>
                      <a:pt x="234" y="311"/>
                      <a:pt x="232" y="315"/>
                    </a:cubicBezTo>
                    <a:cubicBezTo>
                      <a:pt x="231" y="319"/>
                      <a:pt x="230" y="319"/>
                      <a:pt x="227" y="319"/>
                    </a:cubicBezTo>
                    <a:cubicBezTo>
                      <a:pt x="224" y="319"/>
                      <a:pt x="224" y="317"/>
                      <a:pt x="223" y="322"/>
                    </a:cubicBezTo>
                    <a:cubicBezTo>
                      <a:pt x="222" y="327"/>
                      <a:pt x="226" y="328"/>
                      <a:pt x="221" y="330"/>
                    </a:cubicBezTo>
                    <a:cubicBezTo>
                      <a:pt x="215" y="331"/>
                      <a:pt x="216" y="335"/>
                      <a:pt x="212" y="331"/>
                    </a:cubicBezTo>
                    <a:cubicBezTo>
                      <a:pt x="207" y="328"/>
                      <a:pt x="206" y="322"/>
                      <a:pt x="203" y="327"/>
                    </a:cubicBezTo>
                    <a:cubicBezTo>
                      <a:pt x="201" y="332"/>
                      <a:pt x="200" y="326"/>
                      <a:pt x="199" y="333"/>
                    </a:cubicBezTo>
                    <a:cubicBezTo>
                      <a:pt x="199" y="339"/>
                      <a:pt x="202" y="340"/>
                      <a:pt x="199" y="343"/>
                    </a:cubicBezTo>
                    <a:cubicBezTo>
                      <a:pt x="197" y="346"/>
                      <a:pt x="190" y="342"/>
                      <a:pt x="193" y="346"/>
                    </a:cubicBezTo>
                    <a:cubicBezTo>
                      <a:pt x="196" y="350"/>
                      <a:pt x="193" y="350"/>
                      <a:pt x="192" y="356"/>
                    </a:cubicBezTo>
                    <a:cubicBezTo>
                      <a:pt x="191" y="362"/>
                      <a:pt x="191" y="362"/>
                      <a:pt x="185" y="365"/>
                    </a:cubicBezTo>
                    <a:cubicBezTo>
                      <a:pt x="179" y="367"/>
                      <a:pt x="170" y="367"/>
                      <a:pt x="170" y="371"/>
                    </a:cubicBezTo>
                    <a:cubicBezTo>
                      <a:pt x="170" y="375"/>
                      <a:pt x="176" y="376"/>
                      <a:pt x="174" y="381"/>
                    </a:cubicBezTo>
                    <a:cubicBezTo>
                      <a:pt x="173" y="387"/>
                      <a:pt x="167" y="389"/>
                      <a:pt x="167" y="395"/>
                    </a:cubicBezTo>
                    <a:cubicBezTo>
                      <a:pt x="167" y="401"/>
                      <a:pt x="169" y="401"/>
                      <a:pt x="167" y="404"/>
                    </a:cubicBezTo>
                    <a:cubicBezTo>
                      <a:pt x="166" y="407"/>
                      <a:pt x="169" y="408"/>
                      <a:pt x="166" y="410"/>
                    </a:cubicBezTo>
                    <a:cubicBezTo>
                      <a:pt x="165" y="410"/>
                      <a:pt x="164" y="410"/>
                      <a:pt x="162" y="411"/>
                    </a:cubicBezTo>
                    <a:cubicBezTo>
                      <a:pt x="153" y="412"/>
                      <a:pt x="152" y="421"/>
                      <a:pt x="149" y="415"/>
                    </a:cubicBezTo>
                    <a:cubicBezTo>
                      <a:pt x="145" y="409"/>
                      <a:pt x="150" y="400"/>
                      <a:pt x="147" y="402"/>
                    </a:cubicBezTo>
                    <a:cubicBezTo>
                      <a:pt x="145" y="404"/>
                      <a:pt x="143" y="405"/>
                      <a:pt x="141" y="405"/>
                    </a:cubicBezTo>
                    <a:cubicBezTo>
                      <a:pt x="140" y="404"/>
                      <a:pt x="136" y="401"/>
                      <a:pt x="135" y="406"/>
                    </a:cubicBezTo>
                    <a:cubicBezTo>
                      <a:pt x="135" y="412"/>
                      <a:pt x="132" y="413"/>
                      <a:pt x="128" y="416"/>
                    </a:cubicBezTo>
                    <a:cubicBezTo>
                      <a:pt x="125" y="418"/>
                      <a:pt x="121" y="414"/>
                      <a:pt x="119" y="412"/>
                    </a:cubicBezTo>
                    <a:cubicBezTo>
                      <a:pt x="116" y="409"/>
                      <a:pt x="111" y="408"/>
                      <a:pt x="110" y="410"/>
                    </a:cubicBezTo>
                    <a:cubicBezTo>
                      <a:pt x="110" y="411"/>
                      <a:pt x="106" y="411"/>
                      <a:pt x="105" y="411"/>
                    </a:cubicBezTo>
                    <a:cubicBezTo>
                      <a:pt x="105" y="411"/>
                      <a:pt x="105" y="411"/>
                      <a:pt x="105" y="411"/>
                    </a:cubicBezTo>
                    <a:cubicBezTo>
                      <a:pt x="101" y="409"/>
                      <a:pt x="97" y="402"/>
                      <a:pt x="96" y="399"/>
                    </a:cubicBezTo>
                    <a:cubicBezTo>
                      <a:pt x="95" y="395"/>
                      <a:pt x="94" y="393"/>
                      <a:pt x="88" y="392"/>
                    </a:cubicBezTo>
                    <a:cubicBezTo>
                      <a:pt x="82" y="391"/>
                      <a:pt x="90" y="389"/>
                      <a:pt x="94" y="385"/>
                    </a:cubicBezTo>
                    <a:cubicBezTo>
                      <a:pt x="98" y="382"/>
                      <a:pt x="95" y="383"/>
                      <a:pt x="89" y="376"/>
                    </a:cubicBezTo>
                    <a:cubicBezTo>
                      <a:pt x="83" y="370"/>
                      <a:pt x="89" y="374"/>
                      <a:pt x="86" y="369"/>
                    </a:cubicBezTo>
                    <a:cubicBezTo>
                      <a:pt x="83" y="365"/>
                      <a:pt x="82" y="364"/>
                      <a:pt x="81" y="359"/>
                    </a:cubicBezTo>
                    <a:cubicBezTo>
                      <a:pt x="81" y="354"/>
                      <a:pt x="80" y="353"/>
                      <a:pt x="79" y="351"/>
                    </a:cubicBezTo>
                    <a:cubicBezTo>
                      <a:pt x="77" y="349"/>
                      <a:pt x="72" y="356"/>
                      <a:pt x="70" y="358"/>
                    </a:cubicBezTo>
                    <a:cubicBezTo>
                      <a:pt x="68" y="360"/>
                      <a:pt x="64" y="363"/>
                      <a:pt x="59" y="365"/>
                    </a:cubicBezTo>
                    <a:cubicBezTo>
                      <a:pt x="54" y="367"/>
                      <a:pt x="54" y="362"/>
                      <a:pt x="54" y="360"/>
                    </a:cubicBezTo>
                    <a:cubicBezTo>
                      <a:pt x="54" y="359"/>
                      <a:pt x="46" y="360"/>
                      <a:pt x="46" y="361"/>
                    </a:cubicBezTo>
                    <a:cubicBezTo>
                      <a:pt x="45" y="362"/>
                      <a:pt x="44" y="369"/>
                      <a:pt x="38" y="365"/>
                    </a:cubicBezTo>
                    <a:cubicBezTo>
                      <a:pt x="32" y="361"/>
                      <a:pt x="37" y="360"/>
                      <a:pt x="35" y="360"/>
                    </a:cubicBezTo>
                    <a:cubicBezTo>
                      <a:pt x="34" y="359"/>
                      <a:pt x="30" y="360"/>
                      <a:pt x="28" y="363"/>
                    </a:cubicBezTo>
                    <a:cubicBezTo>
                      <a:pt x="26" y="367"/>
                      <a:pt x="25" y="365"/>
                      <a:pt x="20" y="362"/>
                    </a:cubicBezTo>
                    <a:cubicBezTo>
                      <a:pt x="18" y="360"/>
                      <a:pt x="18" y="358"/>
                      <a:pt x="18" y="357"/>
                    </a:cubicBezTo>
                    <a:cubicBezTo>
                      <a:pt x="19" y="356"/>
                      <a:pt x="20" y="356"/>
                      <a:pt x="20" y="354"/>
                    </a:cubicBezTo>
                    <a:cubicBezTo>
                      <a:pt x="20" y="349"/>
                      <a:pt x="26" y="346"/>
                      <a:pt x="21" y="340"/>
                    </a:cubicBezTo>
                    <a:cubicBezTo>
                      <a:pt x="17" y="335"/>
                      <a:pt x="20" y="327"/>
                      <a:pt x="15" y="326"/>
                    </a:cubicBezTo>
                    <a:cubicBezTo>
                      <a:pt x="11" y="325"/>
                      <a:pt x="5" y="325"/>
                      <a:pt x="5" y="318"/>
                    </a:cubicBezTo>
                    <a:cubicBezTo>
                      <a:pt x="6" y="311"/>
                      <a:pt x="9" y="309"/>
                      <a:pt x="7" y="305"/>
                    </a:cubicBezTo>
                    <a:cubicBezTo>
                      <a:pt x="6" y="301"/>
                      <a:pt x="0" y="296"/>
                      <a:pt x="2" y="294"/>
                    </a:cubicBezTo>
                    <a:cubicBezTo>
                      <a:pt x="3" y="293"/>
                      <a:pt x="3" y="291"/>
                      <a:pt x="3" y="289"/>
                    </a:cubicBezTo>
                    <a:cubicBezTo>
                      <a:pt x="6" y="288"/>
                      <a:pt x="8" y="285"/>
                      <a:pt x="11" y="284"/>
                    </a:cubicBezTo>
                    <a:cubicBezTo>
                      <a:pt x="16" y="283"/>
                      <a:pt x="12" y="279"/>
                      <a:pt x="13" y="271"/>
                    </a:cubicBezTo>
                    <a:cubicBezTo>
                      <a:pt x="14" y="263"/>
                      <a:pt x="13" y="264"/>
                      <a:pt x="20" y="265"/>
                    </a:cubicBezTo>
                    <a:cubicBezTo>
                      <a:pt x="27" y="266"/>
                      <a:pt x="30" y="273"/>
                      <a:pt x="34" y="277"/>
                    </a:cubicBezTo>
                    <a:cubicBezTo>
                      <a:pt x="38" y="280"/>
                      <a:pt x="36" y="273"/>
                      <a:pt x="39" y="270"/>
                    </a:cubicBezTo>
                    <a:cubicBezTo>
                      <a:pt x="43" y="266"/>
                      <a:pt x="49" y="268"/>
                      <a:pt x="51" y="269"/>
                    </a:cubicBezTo>
                    <a:cubicBezTo>
                      <a:pt x="52" y="271"/>
                      <a:pt x="58" y="272"/>
                      <a:pt x="65" y="271"/>
                    </a:cubicBezTo>
                    <a:cubicBezTo>
                      <a:pt x="71" y="270"/>
                      <a:pt x="75" y="267"/>
                      <a:pt x="75" y="267"/>
                    </a:cubicBezTo>
                    <a:cubicBezTo>
                      <a:pt x="75" y="267"/>
                      <a:pt x="164" y="268"/>
                      <a:pt x="167" y="268"/>
                    </a:cubicBezTo>
                    <a:cubicBezTo>
                      <a:pt x="171" y="267"/>
                      <a:pt x="170" y="267"/>
                      <a:pt x="171" y="263"/>
                    </a:cubicBezTo>
                    <a:cubicBezTo>
                      <a:pt x="171" y="259"/>
                      <a:pt x="171" y="256"/>
                      <a:pt x="173" y="252"/>
                    </a:cubicBezTo>
                    <a:cubicBezTo>
                      <a:pt x="175" y="247"/>
                      <a:pt x="171" y="244"/>
                      <a:pt x="169" y="241"/>
                    </a:cubicBezTo>
                    <a:cubicBezTo>
                      <a:pt x="166" y="238"/>
                      <a:pt x="164" y="233"/>
                      <a:pt x="164" y="232"/>
                    </a:cubicBezTo>
                    <a:cubicBezTo>
                      <a:pt x="164" y="231"/>
                      <a:pt x="164" y="208"/>
                      <a:pt x="164" y="208"/>
                    </a:cubicBezTo>
                    <a:cubicBezTo>
                      <a:pt x="162" y="184"/>
                      <a:pt x="162" y="184"/>
                      <a:pt x="162" y="184"/>
                    </a:cubicBezTo>
                    <a:cubicBezTo>
                      <a:pt x="161" y="158"/>
                      <a:pt x="161" y="158"/>
                      <a:pt x="161" y="158"/>
                    </a:cubicBezTo>
                    <a:cubicBezTo>
                      <a:pt x="158" y="128"/>
                      <a:pt x="158" y="128"/>
                      <a:pt x="158" y="128"/>
                    </a:cubicBezTo>
                    <a:cubicBezTo>
                      <a:pt x="156" y="102"/>
                      <a:pt x="156" y="102"/>
                      <a:pt x="156" y="102"/>
                    </a:cubicBezTo>
                    <a:cubicBezTo>
                      <a:pt x="154" y="76"/>
                      <a:pt x="154" y="76"/>
                      <a:pt x="154" y="76"/>
                    </a:cubicBezTo>
                    <a:cubicBezTo>
                      <a:pt x="152" y="52"/>
                      <a:pt x="152" y="52"/>
                      <a:pt x="152" y="52"/>
                    </a:cubicBezTo>
                    <a:cubicBezTo>
                      <a:pt x="151" y="31"/>
                      <a:pt x="151" y="31"/>
                      <a:pt x="151" y="31"/>
                    </a:cubicBezTo>
                    <a:cubicBezTo>
                      <a:pt x="149" y="13"/>
                      <a:pt x="149" y="13"/>
                      <a:pt x="149" y="13"/>
                    </a:cubicBezTo>
                    <a:cubicBezTo>
                      <a:pt x="148" y="0"/>
                      <a:pt x="148" y="0"/>
                      <a:pt x="148" y="0"/>
                    </a:cubicBezTo>
                    <a:cubicBezTo>
                      <a:pt x="190" y="3"/>
                      <a:pt x="190" y="3"/>
                      <a:pt x="190" y="3"/>
                    </a:cubicBezTo>
                    <a:cubicBezTo>
                      <a:pt x="337" y="113"/>
                      <a:pt x="337" y="113"/>
                      <a:pt x="337" y="113"/>
                    </a:cubicBezTo>
                    <a:cubicBezTo>
                      <a:pt x="337" y="113"/>
                      <a:pt x="330" y="119"/>
                      <a:pt x="337" y="121"/>
                    </a:cubicBezTo>
                    <a:cubicBezTo>
                      <a:pt x="344" y="124"/>
                      <a:pt x="344" y="121"/>
                      <a:pt x="346" y="126"/>
                    </a:cubicBezTo>
                    <a:cubicBezTo>
                      <a:pt x="349" y="131"/>
                      <a:pt x="343" y="134"/>
                      <a:pt x="352" y="135"/>
                    </a:cubicBezTo>
                    <a:cubicBezTo>
                      <a:pt x="360" y="136"/>
                      <a:pt x="361" y="130"/>
                      <a:pt x="364" y="135"/>
                    </a:cubicBezTo>
                    <a:cubicBezTo>
                      <a:pt x="367" y="139"/>
                      <a:pt x="360" y="139"/>
                      <a:pt x="369" y="141"/>
                    </a:cubicBezTo>
                    <a:cubicBezTo>
                      <a:pt x="379" y="143"/>
                      <a:pt x="380" y="139"/>
                      <a:pt x="381" y="144"/>
                    </a:cubicBezTo>
                    <a:cubicBezTo>
                      <a:pt x="383" y="149"/>
                      <a:pt x="385" y="149"/>
                      <a:pt x="385" y="155"/>
                    </a:cubicBezTo>
                    <a:cubicBezTo>
                      <a:pt x="385" y="161"/>
                      <a:pt x="375" y="166"/>
                      <a:pt x="385" y="167"/>
                    </a:cubicBezTo>
                    <a:cubicBezTo>
                      <a:pt x="395" y="168"/>
                      <a:pt x="389" y="168"/>
                      <a:pt x="402" y="167"/>
                    </a:cubicBezTo>
                    <a:cubicBezTo>
                      <a:pt x="405" y="167"/>
                      <a:pt x="408" y="166"/>
                      <a:pt x="411" y="166"/>
                    </a:cubicBezTo>
                    <a:cubicBezTo>
                      <a:pt x="411" y="171"/>
                      <a:pt x="411" y="183"/>
                      <a:pt x="411" y="18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8" name="Freeform 889"/>
              <p:cNvSpPr>
                <a:spLocks/>
              </p:cNvSpPr>
              <p:nvPr/>
            </p:nvSpPr>
            <p:spPr bwMode="auto">
              <a:xfrm>
                <a:off x="2539" y="1652"/>
                <a:ext cx="238" cy="196"/>
              </a:xfrm>
              <a:custGeom>
                <a:avLst/>
                <a:gdLst>
                  <a:gd name="T0" fmla="*/ 385 w 397"/>
                  <a:gd name="T1" fmla="*/ 123 h 327"/>
                  <a:gd name="T2" fmla="*/ 371 w 397"/>
                  <a:gd name="T3" fmla="*/ 196 h 327"/>
                  <a:gd name="T4" fmla="*/ 340 w 397"/>
                  <a:gd name="T5" fmla="*/ 244 h 327"/>
                  <a:gd name="T6" fmla="*/ 336 w 397"/>
                  <a:gd name="T7" fmla="*/ 272 h 327"/>
                  <a:gd name="T8" fmla="*/ 323 w 397"/>
                  <a:gd name="T9" fmla="*/ 277 h 327"/>
                  <a:gd name="T10" fmla="*/ 298 w 397"/>
                  <a:gd name="T11" fmla="*/ 288 h 327"/>
                  <a:gd name="T12" fmla="*/ 264 w 397"/>
                  <a:gd name="T13" fmla="*/ 281 h 327"/>
                  <a:gd name="T14" fmla="*/ 234 w 397"/>
                  <a:gd name="T15" fmla="*/ 298 h 327"/>
                  <a:gd name="T16" fmla="*/ 197 w 397"/>
                  <a:gd name="T17" fmla="*/ 283 h 327"/>
                  <a:gd name="T18" fmla="*/ 173 w 397"/>
                  <a:gd name="T19" fmla="*/ 292 h 327"/>
                  <a:gd name="T20" fmla="*/ 153 w 397"/>
                  <a:gd name="T21" fmla="*/ 273 h 327"/>
                  <a:gd name="T22" fmla="*/ 129 w 397"/>
                  <a:gd name="T23" fmla="*/ 270 h 327"/>
                  <a:gd name="T24" fmla="*/ 108 w 397"/>
                  <a:gd name="T25" fmla="*/ 276 h 327"/>
                  <a:gd name="T26" fmla="*/ 96 w 397"/>
                  <a:gd name="T27" fmla="*/ 302 h 327"/>
                  <a:gd name="T28" fmla="*/ 88 w 397"/>
                  <a:gd name="T29" fmla="*/ 327 h 327"/>
                  <a:gd name="T30" fmla="*/ 75 w 397"/>
                  <a:gd name="T31" fmla="*/ 313 h 327"/>
                  <a:gd name="T32" fmla="*/ 58 w 397"/>
                  <a:gd name="T33" fmla="*/ 314 h 327"/>
                  <a:gd name="T34" fmla="*/ 51 w 397"/>
                  <a:gd name="T35" fmla="*/ 318 h 327"/>
                  <a:gd name="T36" fmla="*/ 54 w 397"/>
                  <a:gd name="T37" fmla="*/ 302 h 327"/>
                  <a:gd name="T38" fmla="*/ 36 w 397"/>
                  <a:gd name="T39" fmla="*/ 300 h 327"/>
                  <a:gd name="T40" fmla="*/ 26 w 397"/>
                  <a:gd name="T41" fmla="*/ 282 h 327"/>
                  <a:gd name="T42" fmla="*/ 12 w 397"/>
                  <a:gd name="T43" fmla="*/ 268 h 327"/>
                  <a:gd name="T44" fmla="*/ 6 w 397"/>
                  <a:gd name="T45" fmla="*/ 246 h 327"/>
                  <a:gd name="T46" fmla="*/ 16 w 397"/>
                  <a:gd name="T47" fmla="*/ 236 h 327"/>
                  <a:gd name="T48" fmla="*/ 33 w 397"/>
                  <a:gd name="T49" fmla="*/ 229 h 327"/>
                  <a:gd name="T50" fmla="*/ 58 w 397"/>
                  <a:gd name="T51" fmla="*/ 226 h 327"/>
                  <a:gd name="T52" fmla="*/ 86 w 397"/>
                  <a:gd name="T53" fmla="*/ 225 h 327"/>
                  <a:gd name="T54" fmla="*/ 97 w 397"/>
                  <a:gd name="T55" fmla="*/ 207 h 327"/>
                  <a:gd name="T56" fmla="*/ 104 w 397"/>
                  <a:gd name="T57" fmla="*/ 180 h 327"/>
                  <a:gd name="T58" fmla="*/ 106 w 397"/>
                  <a:gd name="T59" fmla="*/ 121 h 327"/>
                  <a:gd name="T60" fmla="*/ 149 w 397"/>
                  <a:gd name="T61" fmla="*/ 106 h 327"/>
                  <a:gd name="T62" fmla="*/ 307 w 397"/>
                  <a:gd name="T63" fmla="*/ 0 h 327"/>
                  <a:gd name="T64" fmla="*/ 368 w 397"/>
                  <a:gd name="T65" fmla="*/ 14 h 327"/>
                  <a:gd name="T66" fmla="*/ 381 w 397"/>
                  <a:gd name="T67" fmla="*/ 65 h 327"/>
                  <a:gd name="T68" fmla="*/ 392 w 397"/>
                  <a:gd name="T69" fmla="*/ 94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97" h="327">
                    <a:moveTo>
                      <a:pt x="392" y="94"/>
                    </a:moveTo>
                    <a:cubicBezTo>
                      <a:pt x="386" y="102"/>
                      <a:pt x="386" y="105"/>
                      <a:pt x="385" y="123"/>
                    </a:cubicBezTo>
                    <a:cubicBezTo>
                      <a:pt x="385" y="140"/>
                      <a:pt x="381" y="167"/>
                      <a:pt x="381" y="173"/>
                    </a:cubicBezTo>
                    <a:cubicBezTo>
                      <a:pt x="381" y="179"/>
                      <a:pt x="379" y="188"/>
                      <a:pt x="371" y="196"/>
                    </a:cubicBezTo>
                    <a:cubicBezTo>
                      <a:pt x="363" y="204"/>
                      <a:pt x="357" y="217"/>
                      <a:pt x="352" y="224"/>
                    </a:cubicBezTo>
                    <a:cubicBezTo>
                      <a:pt x="347" y="232"/>
                      <a:pt x="343" y="236"/>
                      <a:pt x="340" y="244"/>
                    </a:cubicBezTo>
                    <a:cubicBezTo>
                      <a:pt x="336" y="251"/>
                      <a:pt x="329" y="260"/>
                      <a:pt x="333" y="267"/>
                    </a:cubicBezTo>
                    <a:cubicBezTo>
                      <a:pt x="334" y="269"/>
                      <a:pt x="335" y="271"/>
                      <a:pt x="336" y="272"/>
                    </a:cubicBezTo>
                    <a:cubicBezTo>
                      <a:pt x="336" y="273"/>
                      <a:pt x="335" y="273"/>
                      <a:pt x="335" y="274"/>
                    </a:cubicBezTo>
                    <a:cubicBezTo>
                      <a:pt x="333" y="275"/>
                      <a:pt x="331" y="276"/>
                      <a:pt x="323" y="277"/>
                    </a:cubicBezTo>
                    <a:cubicBezTo>
                      <a:pt x="316" y="278"/>
                      <a:pt x="317" y="280"/>
                      <a:pt x="315" y="283"/>
                    </a:cubicBezTo>
                    <a:cubicBezTo>
                      <a:pt x="312" y="286"/>
                      <a:pt x="309" y="290"/>
                      <a:pt x="298" y="288"/>
                    </a:cubicBezTo>
                    <a:cubicBezTo>
                      <a:pt x="288" y="286"/>
                      <a:pt x="294" y="287"/>
                      <a:pt x="280" y="281"/>
                    </a:cubicBezTo>
                    <a:cubicBezTo>
                      <a:pt x="266" y="275"/>
                      <a:pt x="278" y="281"/>
                      <a:pt x="264" y="281"/>
                    </a:cubicBezTo>
                    <a:cubicBezTo>
                      <a:pt x="249" y="281"/>
                      <a:pt x="250" y="286"/>
                      <a:pt x="246" y="289"/>
                    </a:cubicBezTo>
                    <a:cubicBezTo>
                      <a:pt x="241" y="292"/>
                      <a:pt x="240" y="296"/>
                      <a:pt x="234" y="298"/>
                    </a:cubicBezTo>
                    <a:cubicBezTo>
                      <a:pt x="229" y="299"/>
                      <a:pt x="224" y="296"/>
                      <a:pt x="216" y="293"/>
                    </a:cubicBezTo>
                    <a:cubicBezTo>
                      <a:pt x="207" y="289"/>
                      <a:pt x="203" y="286"/>
                      <a:pt x="197" y="283"/>
                    </a:cubicBezTo>
                    <a:cubicBezTo>
                      <a:pt x="191" y="280"/>
                      <a:pt x="191" y="284"/>
                      <a:pt x="185" y="288"/>
                    </a:cubicBezTo>
                    <a:cubicBezTo>
                      <a:pt x="179" y="292"/>
                      <a:pt x="179" y="292"/>
                      <a:pt x="173" y="292"/>
                    </a:cubicBezTo>
                    <a:cubicBezTo>
                      <a:pt x="168" y="292"/>
                      <a:pt x="169" y="289"/>
                      <a:pt x="164" y="284"/>
                    </a:cubicBezTo>
                    <a:cubicBezTo>
                      <a:pt x="159" y="278"/>
                      <a:pt x="162" y="275"/>
                      <a:pt x="153" y="273"/>
                    </a:cubicBezTo>
                    <a:cubicBezTo>
                      <a:pt x="143" y="272"/>
                      <a:pt x="142" y="268"/>
                      <a:pt x="141" y="268"/>
                    </a:cubicBezTo>
                    <a:cubicBezTo>
                      <a:pt x="140" y="267"/>
                      <a:pt x="132" y="268"/>
                      <a:pt x="129" y="270"/>
                    </a:cubicBezTo>
                    <a:cubicBezTo>
                      <a:pt x="125" y="272"/>
                      <a:pt x="122" y="271"/>
                      <a:pt x="115" y="270"/>
                    </a:cubicBezTo>
                    <a:cubicBezTo>
                      <a:pt x="109" y="269"/>
                      <a:pt x="111" y="274"/>
                      <a:pt x="108" y="276"/>
                    </a:cubicBezTo>
                    <a:cubicBezTo>
                      <a:pt x="105" y="278"/>
                      <a:pt x="102" y="282"/>
                      <a:pt x="102" y="286"/>
                    </a:cubicBezTo>
                    <a:cubicBezTo>
                      <a:pt x="102" y="290"/>
                      <a:pt x="101" y="299"/>
                      <a:pt x="96" y="302"/>
                    </a:cubicBezTo>
                    <a:cubicBezTo>
                      <a:pt x="91" y="305"/>
                      <a:pt x="90" y="316"/>
                      <a:pt x="90" y="320"/>
                    </a:cubicBezTo>
                    <a:cubicBezTo>
                      <a:pt x="90" y="323"/>
                      <a:pt x="89" y="326"/>
                      <a:pt x="88" y="327"/>
                    </a:cubicBezTo>
                    <a:cubicBezTo>
                      <a:pt x="88" y="326"/>
                      <a:pt x="87" y="325"/>
                      <a:pt x="86" y="324"/>
                    </a:cubicBezTo>
                    <a:cubicBezTo>
                      <a:pt x="81" y="322"/>
                      <a:pt x="80" y="316"/>
                      <a:pt x="75" y="313"/>
                    </a:cubicBezTo>
                    <a:cubicBezTo>
                      <a:pt x="69" y="310"/>
                      <a:pt x="71" y="308"/>
                      <a:pt x="67" y="310"/>
                    </a:cubicBezTo>
                    <a:cubicBezTo>
                      <a:pt x="62" y="312"/>
                      <a:pt x="58" y="308"/>
                      <a:pt x="58" y="314"/>
                    </a:cubicBezTo>
                    <a:cubicBezTo>
                      <a:pt x="58" y="319"/>
                      <a:pt x="58" y="319"/>
                      <a:pt x="58" y="322"/>
                    </a:cubicBezTo>
                    <a:cubicBezTo>
                      <a:pt x="56" y="321"/>
                      <a:pt x="53" y="319"/>
                      <a:pt x="51" y="318"/>
                    </a:cubicBezTo>
                    <a:cubicBezTo>
                      <a:pt x="48" y="316"/>
                      <a:pt x="53" y="310"/>
                      <a:pt x="54" y="310"/>
                    </a:cubicBezTo>
                    <a:cubicBezTo>
                      <a:pt x="55" y="309"/>
                      <a:pt x="54" y="306"/>
                      <a:pt x="54" y="302"/>
                    </a:cubicBezTo>
                    <a:cubicBezTo>
                      <a:pt x="54" y="298"/>
                      <a:pt x="50" y="300"/>
                      <a:pt x="45" y="301"/>
                    </a:cubicBezTo>
                    <a:cubicBezTo>
                      <a:pt x="41" y="303"/>
                      <a:pt x="42" y="301"/>
                      <a:pt x="36" y="300"/>
                    </a:cubicBezTo>
                    <a:cubicBezTo>
                      <a:pt x="30" y="299"/>
                      <a:pt x="30" y="297"/>
                      <a:pt x="27" y="292"/>
                    </a:cubicBezTo>
                    <a:cubicBezTo>
                      <a:pt x="23" y="288"/>
                      <a:pt x="24" y="285"/>
                      <a:pt x="26" y="282"/>
                    </a:cubicBezTo>
                    <a:cubicBezTo>
                      <a:pt x="28" y="279"/>
                      <a:pt x="26" y="278"/>
                      <a:pt x="23" y="276"/>
                    </a:cubicBezTo>
                    <a:cubicBezTo>
                      <a:pt x="19" y="273"/>
                      <a:pt x="18" y="276"/>
                      <a:pt x="12" y="268"/>
                    </a:cubicBezTo>
                    <a:cubicBezTo>
                      <a:pt x="6" y="260"/>
                      <a:pt x="11" y="264"/>
                      <a:pt x="6" y="255"/>
                    </a:cubicBezTo>
                    <a:cubicBezTo>
                      <a:pt x="0" y="246"/>
                      <a:pt x="6" y="248"/>
                      <a:pt x="6" y="246"/>
                    </a:cubicBezTo>
                    <a:cubicBezTo>
                      <a:pt x="6" y="243"/>
                      <a:pt x="4" y="240"/>
                      <a:pt x="4" y="237"/>
                    </a:cubicBezTo>
                    <a:cubicBezTo>
                      <a:pt x="7" y="238"/>
                      <a:pt x="8" y="236"/>
                      <a:pt x="16" y="236"/>
                    </a:cubicBezTo>
                    <a:cubicBezTo>
                      <a:pt x="25" y="236"/>
                      <a:pt x="18" y="236"/>
                      <a:pt x="26" y="234"/>
                    </a:cubicBezTo>
                    <a:cubicBezTo>
                      <a:pt x="35" y="233"/>
                      <a:pt x="30" y="232"/>
                      <a:pt x="33" y="229"/>
                    </a:cubicBezTo>
                    <a:cubicBezTo>
                      <a:pt x="35" y="226"/>
                      <a:pt x="37" y="229"/>
                      <a:pt x="47" y="227"/>
                    </a:cubicBezTo>
                    <a:cubicBezTo>
                      <a:pt x="57" y="226"/>
                      <a:pt x="52" y="227"/>
                      <a:pt x="58" y="226"/>
                    </a:cubicBezTo>
                    <a:cubicBezTo>
                      <a:pt x="64" y="224"/>
                      <a:pt x="64" y="226"/>
                      <a:pt x="74" y="225"/>
                    </a:cubicBezTo>
                    <a:cubicBezTo>
                      <a:pt x="85" y="223"/>
                      <a:pt x="80" y="227"/>
                      <a:pt x="86" y="225"/>
                    </a:cubicBezTo>
                    <a:cubicBezTo>
                      <a:pt x="92" y="223"/>
                      <a:pt x="89" y="223"/>
                      <a:pt x="95" y="217"/>
                    </a:cubicBezTo>
                    <a:cubicBezTo>
                      <a:pt x="101" y="211"/>
                      <a:pt x="97" y="212"/>
                      <a:pt x="97" y="207"/>
                    </a:cubicBezTo>
                    <a:cubicBezTo>
                      <a:pt x="97" y="202"/>
                      <a:pt x="103" y="199"/>
                      <a:pt x="103" y="199"/>
                    </a:cubicBezTo>
                    <a:cubicBezTo>
                      <a:pt x="104" y="180"/>
                      <a:pt x="104" y="180"/>
                      <a:pt x="104" y="180"/>
                    </a:cubicBezTo>
                    <a:cubicBezTo>
                      <a:pt x="106" y="138"/>
                      <a:pt x="106" y="138"/>
                      <a:pt x="106" y="138"/>
                    </a:cubicBezTo>
                    <a:cubicBezTo>
                      <a:pt x="106" y="138"/>
                      <a:pt x="106" y="126"/>
                      <a:pt x="106" y="121"/>
                    </a:cubicBezTo>
                    <a:cubicBezTo>
                      <a:pt x="113" y="120"/>
                      <a:pt x="117" y="118"/>
                      <a:pt x="126" y="117"/>
                    </a:cubicBezTo>
                    <a:cubicBezTo>
                      <a:pt x="137" y="115"/>
                      <a:pt x="139" y="113"/>
                      <a:pt x="149" y="106"/>
                    </a:cubicBezTo>
                    <a:cubicBezTo>
                      <a:pt x="159" y="98"/>
                      <a:pt x="210" y="51"/>
                      <a:pt x="292" y="0"/>
                    </a:cubicBezTo>
                    <a:cubicBezTo>
                      <a:pt x="296" y="0"/>
                      <a:pt x="300" y="0"/>
                      <a:pt x="307" y="0"/>
                    </a:cubicBezTo>
                    <a:cubicBezTo>
                      <a:pt x="332" y="2"/>
                      <a:pt x="349" y="23"/>
                      <a:pt x="352" y="23"/>
                    </a:cubicBezTo>
                    <a:cubicBezTo>
                      <a:pt x="354" y="23"/>
                      <a:pt x="361" y="19"/>
                      <a:pt x="368" y="14"/>
                    </a:cubicBezTo>
                    <a:cubicBezTo>
                      <a:pt x="370" y="21"/>
                      <a:pt x="373" y="37"/>
                      <a:pt x="373" y="43"/>
                    </a:cubicBezTo>
                    <a:cubicBezTo>
                      <a:pt x="373" y="51"/>
                      <a:pt x="374" y="52"/>
                      <a:pt x="381" y="65"/>
                    </a:cubicBezTo>
                    <a:cubicBezTo>
                      <a:pt x="388" y="77"/>
                      <a:pt x="384" y="78"/>
                      <a:pt x="389" y="84"/>
                    </a:cubicBezTo>
                    <a:cubicBezTo>
                      <a:pt x="393" y="90"/>
                      <a:pt x="397" y="86"/>
                      <a:pt x="392" y="94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9" name="Freeform 890"/>
              <p:cNvSpPr>
                <a:spLocks/>
              </p:cNvSpPr>
              <p:nvPr/>
            </p:nvSpPr>
            <p:spPr bwMode="auto">
              <a:xfrm>
                <a:off x="2737" y="1651"/>
                <a:ext cx="158" cy="269"/>
              </a:xfrm>
              <a:custGeom>
                <a:avLst/>
                <a:gdLst>
                  <a:gd name="T0" fmla="*/ 246 w 265"/>
                  <a:gd name="T1" fmla="*/ 220 h 448"/>
                  <a:gd name="T2" fmla="*/ 232 w 265"/>
                  <a:gd name="T3" fmla="*/ 244 h 448"/>
                  <a:gd name="T4" fmla="*/ 228 w 265"/>
                  <a:gd name="T5" fmla="*/ 263 h 448"/>
                  <a:gd name="T6" fmla="*/ 221 w 265"/>
                  <a:gd name="T7" fmla="*/ 283 h 448"/>
                  <a:gd name="T8" fmla="*/ 226 w 265"/>
                  <a:gd name="T9" fmla="*/ 305 h 448"/>
                  <a:gd name="T10" fmla="*/ 230 w 265"/>
                  <a:gd name="T11" fmla="*/ 330 h 448"/>
                  <a:gd name="T12" fmla="*/ 242 w 265"/>
                  <a:gd name="T13" fmla="*/ 346 h 448"/>
                  <a:gd name="T14" fmla="*/ 233 w 265"/>
                  <a:gd name="T15" fmla="*/ 350 h 448"/>
                  <a:gd name="T16" fmla="*/ 211 w 265"/>
                  <a:gd name="T17" fmla="*/ 362 h 448"/>
                  <a:gd name="T18" fmla="*/ 192 w 265"/>
                  <a:gd name="T19" fmla="*/ 389 h 448"/>
                  <a:gd name="T20" fmla="*/ 156 w 265"/>
                  <a:gd name="T21" fmla="*/ 405 h 448"/>
                  <a:gd name="T22" fmla="*/ 144 w 265"/>
                  <a:gd name="T23" fmla="*/ 413 h 448"/>
                  <a:gd name="T24" fmla="*/ 128 w 265"/>
                  <a:gd name="T25" fmla="*/ 434 h 448"/>
                  <a:gd name="T26" fmla="*/ 98 w 265"/>
                  <a:gd name="T27" fmla="*/ 440 h 448"/>
                  <a:gd name="T28" fmla="*/ 83 w 265"/>
                  <a:gd name="T29" fmla="*/ 437 h 448"/>
                  <a:gd name="T30" fmla="*/ 61 w 265"/>
                  <a:gd name="T31" fmla="*/ 448 h 448"/>
                  <a:gd name="T32" fmla="*/ 56 w 265"/>
                  <a:gd name="T33" fmla="*/ 442 h 448"/>
                  <a:gd name="T34" fmla="*/ 43 w 265"/>
                  <a:gd name="T35" fmla="*/ 418 h 448"/>
                  <a:gd name="T36" fmla="*/ 22 w 265"/>
                  <a:gd name="T37" fmla="*/ 393 h 448"/>
                  <a:gd name="T38" fmla="*/ 59 w 265"/>
                  <a:gd name="T39" fmla="*/ 378 h 448"/>
                  <a:gd name="T40" fmla="*/ 45 w 265"/>
                  <a:gd name="T41" fmla="*/ 352 h 448"/>
                  <a:gd name="T42" fmla="*/ 42 w 265"/>
                  <a:gd name="T43" fmla="*/ 318 h 448"/>
                  <a:gd name="T44" fmla="*/ 32 w 265"/>
                  <a:gd name="T45" fmla="*/ 299 h 448"/>
                  <a:gd name="T46" fmla="*/ 18 w 265"/>
                  <a:gd name="T47" fmla="*/ 290 h 448"/>
                  <a:gd name="T48" fmla="*/ 7 w 265"/>
                  <a:gd name="T49" fmla="*/ 273 h 448"/>
                  <a:gd name="T50" fmla="*/ 11 w 265"/>
                  <a:gd name="T51" fmla="*/ 245 h 448"/>
                  <a:gd name="T52" fmla="*/ 42 w 265"/>
                  <a:gd name="T53" fmla="*/ 197 h 448"/>
                  <a:gd name="T54" fmla="*/ 56 w 265"/>
                  <a:gd name="T55" fmla="*/ 124 h 448"/>
                  <a:gd name="T56" fmla="*/ 60 w 265"/>
                  <a:gd name="T57" fmla="*/ 85 h 448"/>
                  <a:gd name="T58" fmla="*/ 44 w 265"/>
                  <a:gd name="T59" fmla="*/ 44 h 448"/>
                  <a:gd name="T60" fmla="*/ 66 w 265"/>
                  <a:gd name="T61" fmla="*/ 1 h 448"/>
                  <a:gd name="T62" fmla="*/ 261 w 265"/>
                  <a:gd name="T63" fmla="*/ 111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65" h="448">
                    <a:moveTo>
                      <a:pt x="265" y="216"/>
                    </a:moveTo>
                    <a:cubicBezTo>
                      <a:pt x="265" y="216"/>
                      <a:pt x="252" y="216"/>
                      <a:pt x="246" y="220"/>
                    </a:cubicBezTo>
                    <a:cubicBezTo>
                      <a:pt x="239" y="224"/>
                      <a:pt x="239" y="223"/>
                      <a:pt x="238" y="230"/>
                    </a:cubicBezTo>
                    <a:cubicBezTo>
                      <a:pt x="237" y="237"/>
                      <a:pt x="235" y="241"/>
                      <a:pt x="232" y="244"/>
                    </a:cubicBezTo>
                    <a:cubicBezTo>
                      <a:pt x="228" y="247"/>
                      <a:pt x="226" y="249"/>
                      <a:pt x="227" y="254"/>
                    </a:cubicBezTo>
                    <a:cubicBezTo>
                      <a:pt x="227" y="258"/>
                      <a:pt x="234" y="261"/>
                      <a:pt x="228" y="263"/>
                    </a:cubicBezTo>
                    <a:cubicBezTo>
                      <a:pt x="223" y="266"/>
                      <a:pt x="216" y="268"/>
                      <a:pt x="217" y="273"/>
                    </a:cubicBezTo>
                    <a:cubicBezTo>
                      <a:pt x="219" y="279"/>
                      <a:pt x="226" y="276"/>
                      <a:pt x="221" y="283"/>
                    </a:cubicBezTo>
                    <a:cubicBezTo>
                      <a:pt x="216" y="291"/>
                      <a:pt x="202" y="301"/>
                      <a:pt x="213" y="301"/>
                    </a:cubicBezTo>
                    <a:cubicBezTo>
                      <a:pt x="223" y="301"/>
                      <a:pt x="226" y="298"/>
                      <a:pt x="226" y="305"/>
                    </a:cubicBezTo>
                    <a:cubicBezTo>
                      <a:pt x="226" y="312"/>
                      <a:pt x="227" y="316"/>
                      <a:pt x="230" y="320"/>
                    </a:cubicBezTo>
                    <a:cubicBezTo>
                      <a:pt x="232" y="325"/>
                      <a:pt x="230" y="326"/>
                      <a:pt x="230" y="330"/>
                    </a:cubicBezTo>
                    <a:cubicBezTo>
                      <a:pt x="230" y="335"/>
                      <a:pt x="233" y="339"/>
                      <a:pt x="237" y="341"/>
                    </a:cubicBezTo>
                    <a:cubicBezTo>
                      <a:pt x="241" y="342"/>
                      <a:pt x="246" y="342"/>
                      <a:pt x="242" y="346"/>
                    </a:cubicBezTo>
                    <a:cubicBezTo>
                      <a:pt x="238" y="350"/>
                      <a:pt x="240" y="351"/>
                      <a:pt x="242" y="355"/>
                    </a:cubicBezTo>
                    <a:cubicBezTo>
                      <a:pt x="242" y="355"/>
                      <a:pt x="237" y="353"/>
                      <a:pt x="233" y="350"/>
                    </a:cubicBezTo>
                    <a:cubicBezTo>
                      <a:pt x="228" y="346"/>
                      <a:pt x="224" y="352"/>
                      <a:pt x="217" y="353"/>
                    </a:cubicBezTo>
                    <a:cubicBezTo>
                      <a:pt x="210" y="355"/>
                      <a:pt x="214" y="357"/>
                      <a:pt x="211" y="362"/>
                    </a:cubicBezTo>
                    <a:cubicBezTo>
                      <a:pt x="207" y="367"/>
                      <a:pt x="209" y="370"/>
                      <a:pt x="205" y="373"/>
                    </a:cubicBezTo>
                    <a:cubicBezTo>
                      <a:pt x="202" y="377"/>
                      <a:pt x="199" y="381"/>
                      <a:pt x="192" y="389"/>
                    </a:cubicBezTo>
                    <a:cubicBezTo>
                      <a:pt x="185" y="397"/>
                      <a:pt x="182" y="395"/>
                      <a:pt x="178" y="401"/>
                    </a:cubicBezTo>
                    <a:cubicBezTo>
                      <a:pt x="174" y="406"/>
                      <a:pt x="172" y="405"/>
                      <a:pt x="156" y="405"/>
                    </a:cubicBezTo>
                    <a:cubicBezTo>
                      <a:pt x="139" y="405"/>
                      <a:pt x="146" y="406"/>
                      <a:pt x="141" y="407"/>
                    </a:cubicBezTo>
                    <a:cubicBezTo>
                      <a:pt x="135" y="407"/>
                      <a:pt x="141" y="408"/>
                      <a:pt x="144" y="413"/>
                    </a:cubicBezTo>
                    <a:cubicBezTo>
                      <a:pt x="148" y="417"/>
                      <a:pt x="143" y="417"/>
                      <a:pt x="141" y="424"/>
                    </a:cubicBezTo>
                    <a:cubicBezTo>
                      <a:pt x="138" y="431"/>
                      <a:pt x="137" y="430"/>
                      <a:pt x="128" y="434"/>
                    </a:cubicBezTo>
                    <a:cubicBezTo>
                      <a:pt x="119" y="437"/>
                      <a:pt x="123" y="435"/>
                      <a:pt x="110" y="435"/>
                    </a:cubicBezTo>
                    <a:cubicBezTo>
                      <a:pt x="96" y="435"/>
                      <a:pt x="106" y="436"/>
                      <a:pt x="98" y="440"/>
                    </a:cubicBezTo>
                    <a:cubicBezTo>
                      <a:pt x="89" y="445"/>
                      <a:pt x="94" y="448"/>
                      <a:pt x="86" y="445"/>
                    </a:cubicBezTo>
                    <a:cubicBezTo>
                      <a:pt x="77" y="442"/>
                      <a:pt x="82" y="442"/>
                      <a:pt x="83" y="437"/>
                    </a:cubicBezTo>
                    <a:cubicBezTo>
                      <a:pt x="83" y="432"/>
                      <a:pt x="81" y="439"/>
                      <a:pt x="75" y="442"/>
                    </a:cubicBezTo>
                    <a:cubicBezTo>
                      <a:pt x="69" y="446"/>
                      <a:pt x="71" y="448"/>
                      <a:pt x="61" y="448"/>
                    </a:cubicBezTo>
                    <a:cubicBezTo>
                      <a:pt x="58" y="448"/>
                      <a:pt x="57" y="447"/>
                      <a:pt x="56" y="447"/>
                    </a:cubicBezTo>
                    <a:cubicBezTo>
                      <a:pt x="54" y="446"/>
                      <a:pt x="56" y="445"/>
                      <a:pt x="56" y="442"/>
                    </a:cubicBezTo>
                    <a:cubicBezTo>
                      <a:pt x="56" y="439"/>
                      <a:pt x="52" y="436"/>
                      <a:pt x="51" y="428"/>
                    </a:cubicBezTo>
                    <a:cubicBezTo>
                      <a:pt x="50" y="420"/>
                      <a:pt x="47" y="423"/>
                      <a:pt x="43" y="418"/>
                    </a:cubicBezTo>
                    <a:cubicBezTo>
                      <a:pt x="39" y="412"/>
                      <a:pt x="38" y="412"/>
                      <a:pt x="33" y="407"/>
                    </a:cubicBezTo>
                    <a:cubicBezTo>
                      <a:pt x="28" y="402"/>
                      <a:pt x="28" y="401"/>
                      <a:pt x="22" y="393"/>
                    </a:cubicBezTo>
                    <a:cubicBezTo>
                      <a:pt x="15" y="386"/>
                      <a:pt x="21" y="385"/>
                      <a:pt x="24" y="378"/>
                    </a:cubicBezTo>
                    <a:cubicBezTo>
                      <a:pt x="28" y="372"/>
                      <a:pt x="55" y="379"/>
                      <a:pt x="59" y="378"/>
                    </a:cubicBezTo>
                    <a:cubicBezTo>
                      <a:pt x="62" y="378"/>
                      <a:pt x="54" y="374"/>
                      <a:pt x="50" y="369"/>
                    </a:cubicBezTo>
                    <a:cubicBezTo>
                      <a:pt x="47" y="364"/>
                      <a:pt x="48" y="362"/>
                      <a:pt x="45" y="352"/>
                    </a:cubicBezTo>
                    <a:cubicBezTo>
                      <a:pt x="42" y="342"/>
                      <a:pt x="45" y="341"/>
                      <a:pt x="45" y="332"/>
                    </a:cubicBezTo>
                    <a:cubicBezTo>
                      <a:pt x="45" y="324"/>
                      <a:pt x="45" y="325"/>
                      <a:pt x="42" y="318"/>
                    </a:cubicBezTo>
                    <a:cubicBezTo>
                      <a:pt x="39" y="312"/>
                      <a:pt x="42" y="315"/>
                      <a:pt x="40" y="307"/>
                    </a:cubicBezTo>
                    <a:cubicBezTo>
                      <a:pt x="38" y="299"/>
                      <a:pt x="33" y="302"/>
                      <a:pt x="32" y="299"/>
                    </a:cubicBezTo>
                    <a:cubicBezTo>
                      <a:pt x="30" y="295"/>
                      <a:pt x="30" y="291"/>
                      <a:pt x="28" y="291"/>
                    </a:cubicBezTo>
                    <a:cubicBezTo>
                      <a:pt x="27" y="290"/>
                      <a:pt x="21" y="290"/>
                      <a:pt x="18" y="290"/>
                    </a:cubicBezTo>
                    <a:cubicBezTo>
                      <a:pt x="17" y="289"/>
                      <a:pt x="17" y="287"/>
                      <a:pt x="16" y="286"/>
                    </a:cubicBezTo>
                    <a:cubicBezTo>
                      <a:pt x="13" y="282"/>
                      <a:pt x="10" y="278"/>
                      <a:pt x="7" y="273"/>
                    </a:cubicBezTo>
                    <a:cubicBezTo>
                      <a:pt x="6" y="272"/>
                      <a:pt x="5" y="270"/>
                      <a:pt x="4" y="268"/>
                    </a:cubicBezTo>
                    <a:cubicBezTo>
                      <a:pt x="0" y="261"/>
                      <a:pt x="7" y="252"/>
                      <a:pt x="11" y="245"/>
                    </a:cubicBezTo>
                    <a:cubicBezTo>
                      <a:pt x="14" y="237"/>
                      <a:pt x="18" y="233"/>
                      <a:pt x="23" y="225"/>
                    </a:cubicBezTo>
                    <a:cubicBezTo>
                      <a:pt x="28" y="218"/>
                      <a:pt x="34" y="205"/>
                      <a:pt x="42" y="197"/>
                    </a:cubicBezTo>
                    <a:cubicBezTo>
                      <a:pt x="50" y="189"/>
                      <a:pt x="52" y="180"/>
                      <a:pt x="52" y="174"/>
                    </a:cubicBezTo>
                    <a:cubicBezTo>
                      <a:pt x="52" y="168"/>
                      <a:pt x="56" y="141"/>
                      <a:pt x="56" y="124"/>
                    </a:cubicBezTo>
                    <a:cubicBezTo>
                      <a:pt x="57" y="106"/>
                      <a:pt x="57" y="103"/>
                      <a:pt x="63" y="95"/>
                    </a:cubicBezTo>
                    <a:cubicBezTo>
                      <a:pt x="68" y="87"/>
                      <a:pt x="64" y="91"/>
                      <a:pt x="60" y="85"/>
                    </a:cubicBezTo>
                    <a:cubicBezTo>
                      <a:pt x="55" y="79"/>
                      <a:pt x="59" y="78"/>
                      <a:pt x="52" y="66"/>
                    </a:cubicBezTo>
                    <a:cubicBezTo>
                      <a:pt x="45" y="53"/>
                      <a:pt x="44" y="52"/>
                      <a:pt x="44" y="44"/>
                    </a:cubicBezTo>
                    <a:cubicBezTo>
                      <a:pt x="44" y="38"/>
                      <a:pt x="41" y="22"/>
                      <a:pt x="39" y="15"/>
                    </a:cubicBezTo>
                    <a:cubicBezTo>
                      <a:pt x="50" y="9"/>
                      <a:pt x="62" y="2"/>
                      <a:pt x="66" y="1"/>
                    </a:cubicBezTo>
                    <a:cubicBezTo>
                      <a:pt x="73" y="0"/>
                      <a:pt x="251" y="106"/>
                      <a:pt x="259" y="110"/>
                    </a:cubicBezTo>
                    <a:cubicBezTo>
                      <a:pt x="260" y="111"/>
                      <a:pt x="260" y="111"/>
                      <a:pt x="261" y="111"/>
                    </a:cubicBezTo>
                    <a:lnTo>
                      <a:pt x="265" y="216"/>
                    </a:ln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0" name="Freeform 891"/>
              <p:cNvSpPr>
                <a:spLocks/>
              </p:cNvSpPr>
              <p:nvPr/>
            </p:nvSpPr>
            <p:spPr bwMode="auto">
              <a:xfrm>
                <a:off x="2858" y="1656"/>
                <a:ext cx="253" cy="244"/>
              </a:xfrm>
              <a:custGeom>
                <a:avLst/>
                <a:gdLst>
                  <a:gd name="T0" fmla="*/ 419 w 422"/>
                  <a:gd name="T1" fmla="*/ 148 h 406"/>
                  <a:gd name="T2" fmla="*/ 397 w 422"/>
                  <a:gd name="T3" fmla="*/ 166 h 406"/>
                  <a:gd name="T4" fmla="*/ 383 w 422"/>
                  <a:gd name="T5" fmla="*/ 176 h 406"/>
                  <a:gd name="T6" fmla="*/ 378 w 422"/>
                  <a:gd name="T7" fmla="*/ 203 h 406"/>
                  <a:gd name="T8" fmla="*/ 372 w 422"/>
                  <a:gd name="T9" fmla="*/ 235 h 406"/>
                  <a:gd name="T10" fmla="*/ 372 w 422"/>
                  <a:gd name="T11" fmla="*/ 249 h 406"/>
                  <a:gd name="T12" fmla="*/ 367 w 422"/>
                  <a:gd name="T13" fmla="*/ 273 h 406"/>
                  <a:gd name="T14" fmla="*/ 360 w 422"/>
                  <a:gd name="T15" fmla="*/ 294 h 406"/>
                  <a:gd name="T16" fmla="*/ 340 w 422"/>
                  <a:gd name="T17" fmla="*/ 317 h 406"/>
                  <a:gd name="T18" fmla="*/ 335 w 422"/>
                  <a:gd name="T19" fmla="*/ 351 h 406"/>
                  <a:gd name="T20" fmla="*/ 321 w 422"/>
                  <a:gd name="T21" fmla="*/ 350 h 406"/>
                  <a:gd name="T22" fmla="*/ 308 w 422"/>
                  <a:gd name="T23" fmla="*/ 349 h 406"/>
                  <a:gd name="T24" fmla="*/ 272 w 422"/>
                  <a:gd name="T25" fmla="*/ 357 h 406"/>
                  <a:gd name="T26" fmla="*/ 248 w 422"/>
                  <a:gd name="T27" fmla="*/ 347 h 406"/>
                  <a:gd name="T28" fmla="*/ 251 w 422"/>
                  <a:gd name="T29" fmla="*/ 314 h 406"/>
                  <a:gd name="T30" fmla="*/ 233 w 422"/>
                  <a:gd name="T31" fmla="*/ 321 h 406"/>
                  <a:gd name="T32" fmla="*/ 208 w 422"/>
                  <a:gd name="T33" fmla="*/ 343 h 406"/>
                  <a:gd name="T34" fmla="*/ 202 w 422"/>
                  <a:gd name="T35" fmla="*/ 365 h 406"/>
                  <a:gd name="T36" fmla="*/ 177 w 422"/>
                  <a:gd name="T37" fmla="*/ 380 h 406"/>
                  <a:gd name="T38" fmla="*/ 150 w 422"/>
                  <a:gd name="T39" fmla="*/ 376 h 406"/>
                  <a:gd name="T40" fmla="*/ 143 w 422"/>
                  <a:gd name="T41" fmla="*/ 366 h 406"/>
                  <a:gd name="T42" fmla="*/ 128 w 422"/>
                  <a:gd name="T43" fmla="*/ 377 h 406"/>
                  <a:gd name="T44" fmla="*/ 120 w 422"/>
                  <a:gd name="T45" fmla="*/ 378 h 406"/>
                  <a:gd name="T46" fmla="*/ 108 w 422"/>
                  <a:gd name="T47" fmla="*/ 373 h 406"/>
                  <a:gd name="T48" fmla="*/ 89 w 422"/>
                  <a:gd name="T49" fmla="*/ 381 h 406"/>
                  <a:gd name="T50" fmla="*/ 80 w 422"/>
                  <a:gd name="T51" fmla="*/ 390 h 406"/>
                  <a:gd name="T52" fmla="*/ 67 w 422"/>
                  <a:gd name="T53" fmla="*/ 406 h 406"/>
                  <a:gd name="T54" fmla="*/ 57 w 422"/>
                  <a:gd name="T55" fmla="*/ 383 h 406"/>
                  <a:gd name="T56" fmla="*/ 42 w 422"/>
                  <a:gd name="T57" fmla="*/ 349 h 406"/>
                  <a:gd name="T58" fmla="*/ 40 w 422"/>
                  <a:gd name="T59" fmla="*/ 338 h 406"/>
                  <a:gd name="T60" fmla="*/ 28 w 422"/>
                  <a:gd name="T61" fmla="*/ 322 h 406"/>
                  <a:gd name="T62" fmla="*/ 24 w 422"/>
                  <a:gd name="T63" fmla="*/ 297 h 406"/>
                  <a:gd name="T64" fmla="*/ 19 w 422"/>
                  <a:gd name="T65" fmla="*/ 275 h 406"/>
                  <a:gd name="T66" fmla="*/ 26 w 422"/>
                  <a:gd name="T67" fmla="*/ 255 h 406"/>
                  <a:gd name="T68" fmla="*/ 30 w 422"/>
                  <a:gd name="T69" fmla="*/ 236 h 406"/>
                  <a:gd name="T70" fmla="*/ 44 w 422"/>
                  <a:gd name="T71" fmla="*/ 212 h 406"/>
                  <a:gd name="T72" fmla="*/ 59 w 422"/>
                  <a:gd name="T73" fmla="*/ 103 h 406"/>
                  <a:gd name="T74" fmla="*/ 84 w 422"/>
                  <a:gd name="T75" fmla="*/ 89 h 406"/>
                  <a:gd name="T76" fmla="*/ 84 w 422"/>
                  <a:gd name="T77" fmla="*/ 35 h 406"/>
                  <a:gd name="T78" fmla="*/ 196 w 422"/>
                  <a:gd name="T79" fmla="*/ 34 h 406"/>
                  <a:gd name="T80" fmla="*/ 237 w 422"/>
                  <a:gd name="T81" fmla="*/ 29 h 406"/>
                  <a:gd name="T82" fmla="*/ 278 w 422"/>
                  <a:gd name="T83" fmla="*/ 33 h 406"/>
                  <a:gd name="T84" fmla="*/ 300 w 422"/>
                  <a:gd name="T85" fmla="*/ 42 h 406"/>
                  <a:gd name="T86" fmla="*/ 314 w 422"/>
                  <a:gd name="T87" fmla="*/ 27 h 406"/>
                  <a:gd name="T88" fmla="*/ 324 w 422"/>
                  <a:gd name="T89" fmla="*/ 14 h 406"/>
                  <a:gd name="T90" fmla="*/ 338 w 422"/>
                  <a:gd name="T91" fmla="*/ 7 h 406"/>
                  <a:gd name="T92" fmla="*/ 343 w 422"/>
                  <a:gd name="T93" fmla="*/ 3 h 406"/>
                  <a:gd name="T94" fmla="*/ 366 w 422"/>
                  <a:gd name="T95" fmla="*/ 24 h 406"/>
                  <a:gd name="T96" fmla="*/ 382 w 422"/>
                  <a:gd name="T97" fmla="*/ 53 h 406"/>
                  <a:gd name="T98" fmla="*/ 383 w 422"/>
                  <a:gd name="T99" fmla="*/ 64 h 406"/>
                  <a:gd name="T100" fmla="*/ 386 w 422"/>
                  <a:gd name="T101" fmla="*/ 106 h 406"/>
                  <a:gd name="T102" fmla="*/ 409 w 422"/>
                  <a:gd name="T103" fmla="*/ 134 h 406"/>
                  <a:gd name="T104" fmla="*/ 422 w 422"/>
                  <a:gd name="T105" fmla="*/ 145 h 4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22" h="406">
                    <a:moveTo>
                      <a:pt x="422" y="145"/>
                    </a:moveTo>
                    <a:cubicBezTo>
                      <a:pt x="421" y="146"/>
                      <a:pt x="420" y="147"/>
                      <a:pt x="419" y="148"/>
                    </a:cubicBezTo>
                    <a:cubicBezTo>
                      <a:pt x="417" y="151"/>
                      <a:pt x="416" y="156"/>
                      <a:pt x="409" y="159"/>
                    </a:cubicBezTo>
                    <a:cubicBezTo>
                      <a:pt x="402" y="162"/>
                      <a:pt x="398" y="165"/>
                      <a:pt x="397" y="166"/>
                    </a:cubicBezTo>
                    <a:cubicBezTo>
                      <a:pt x="396" y="167"/>
                      <a:pt x="394" y="171"/>
                      <a:pt x="391" y="173"/>
                    </a:cubicBezTo>
                    <a:cubicBezTo>
                      <a:pt x="387" y="175"/>
                      <a:pt x="384" y="173"/>
                      <a:pt x="383" y="176"/>
                    </a:cubicBezTo>
                    <a:cubicBezTo>
                      <a:pt x="382" y="179"/>
                      <a:pt x="382" y="184"/>
                      <a:pt x="383" y="192"/>
                    </a:cubicBezTo>
                    <a:cubicBezTo>
                      <a:pt x="383" y="200"/>
                      <a:pt x="380" y="198"/>
                      <a:pt x="378" y="203"/>
                    </a:cubicBezTo>
                    <a:cubicBezTo>
                      <a:pt x="377" y="208"/>
                      <a:pt x="377" y="214"/>
                      <a:pt x="373" y="224"/>
                    </a:cubicBezTo>
                    <a:cubicBezTo>
                      <a:pt x="368" y="234"/>
                      <a:pt x="372" y="229"/>
                      <a:pt x="372" y="235"/>
                    </a:cubicBezTo>
                    <a:cubicBezTo>
                      <a:pt x="373" y="240"/>
                      <a:pt x="373" y="246"/>
                      <a:pt x="373" y="248"/>
                    </a:cubicBezTo>
                    <a:cubicBezTo>
                      <a:pt x="372" y="249"/>
                      <a:pt x="372" y="249"/>
                      <a:pt x="372" y="249"/>
                    </a:cubicBezTo>
                    <a:cubicBezTo>
                      <a:pt x="371" y="250"/>
                      <a:pt x="373" y="253"/>
                      <a:pt x="372" y="259"/>
                    </a:cubicBezTo>
                    <a:cubicBezTo>
                      <a:pt x="371" y="264"/>
                      <a:pt x="371" y="269"/>
                      <a:pt x="367" y="273"/>
                    </a:cubicBezTo>
                    <a:cubicBezTo>
                      <a:pt x="363" y="277"/>
                      <a:pt x="367" y="283"/>
                      <a:pt x="367" y="289"/>
                    </a:cubicBezTo>
                    <a:cubicBezTo>
                      <a:pt x="367" y="295"/>
                      <a:pt x="366" y="294"/>
                      <a:pt x="360" y="294"/>
                    </a:cubicBezTo>
                    <a:cubicBezTo>
                      <a:pt x="355" y="294"/>
                      <a:pt x="355" y="297"/>
                      <a:pt x="351" y="302"/>
                    </a:cubicBezTo>
                    <a:cubicBezTo>
                      <a:pt x="347" y="307"/>
                      <a:pt x="347" y="307"/>
                      <a:pt x="340" y="317"/>
                    </a:cubicBezTo>
                    <a:cubicBezTo>
                      <a:pt x="334" y="328"/>
                      <a:pt x="338" y="339"/>
                      <a:pt x="338" y="340"/>
                    </a:cubicBezTo>
                    <a:cubicBezTo>
                      <a:pt x="338" y="341"/>
                      <a:pt x="336" y="349"/>
                      <a:pt x="335" y="351"/>
                    </a:cubicBezTo>
                    <a:cubicBezTo>
                      <a:pt x="334" y="353"/>
                      <a:pt x="331" y="348"/>
                      <a:pt x="329" y="345"/>
                    </a:cubicBezTo>
                    <a:cubicBezTo>
                      <a:pt x="327" y="342"/>
                      <a:pt x="324" y="346"/>
                      <a:pt x="321" y="350"/>
                    </a:cubicBezTo>
                    <a:cubicBezTo>
                      <a:pt x="320" y="351"/>
                      <a:pt x="320" y="353"/>
                      <a:pt x="320" y="354"/>
                    </a:cubicBezTo>
                    <a:cubicBezTo>
                      <a:pt x="317" y="351"/>
                      <a:pt x="313" y="346"/>
                      <a:pt x="308" y="349"/>
                    </a:cubicBezTo>
                    <a:cubicBezTo>
                      <a:pt x="301" y="353"/>
                      <a:pt x="298" y="358"/>
                      <a:pt x="294" y="352"/>
                    </a:cubicBezTo>
                    <a:cubicBezTo>
                      <a:pt x="290" y="347"/>
                      <a:pt x="280" y="355"/>
                      <a:pt x="272" y="357"/>
                    </a:cubicBezTo>
                    <a:cubicBezTo>
                      <a:pt x="264" y="359"/>
                      <a:pt x="252" y="370"/>
                      <a:pt x="245" y="364"/>
                    </a:cubicBezTo>
                    <a:cubicBezTo>
                      <a:pt x="239" y="358"/>
                      <a:pt x="248" y="352"/>
                      <a:pt x="248" y="347"/>
                    </a:cubicBezTo>
                    <a:cubicBezTo>
                      <a:pt x="248" y="341"/>
                      <a:pt x="251" y="331"/>
                      <a:pt x="251" y="331"/>
                    </a:cubicBezTo>
                    <a:cubicBezTo>
                      <a:pt x="251" y="331"/>
                      <a:pt x="252" y="319"/>
                      <a:pt x="251" y="314"/>
                    </a:cubicBezTo>
                    <a:cubicBezTo>
                      <a:pt x="250" y="309"/>
                      <a:pt x="248" y="305"/>
                      <a:pt x="246" y="304"/>
                    </a:cubicBezTo>
                    <a:cubicBezTo>
                      <a:pt x="244" y="303"/>
                      <a:pt x="237" y="315"/>
                      <a:pt x="233" y="321"/>
                    </a:cubicBezTo>
                    <a:cubicBezTo>
                      <a:pt x="230" y="327"/>
                      <a:pt x="227" y="326"/>
                      <a:pt x="222" y="329"/>
                    </a:cubicBezTo>
                    <a:cubicBezTo>
                      <a:pt x="216" y="332"/>
                      <a:pt x="216" y="335"/>
                      <a:pt x="208" y="343"/>
                    </a:cubicBezTo>
                    <a:cubicBezTo>
                      <a:pt x="201" y="352"/>
                      <a:pt x="207" y="353"/>
                      <a:pt x="205" y="356"/>
                    </a:cubicBezTo>
                    <a:cubicBezTo>
                      <a:pt x="203" y="359"/>
                      <a:pt x="204" y="362"/>
                      <a:pt x="202" y="365"/>
                    </a:cubicBezTo>
                    <a:cubicBezTo>
                      <a:pt x="201" y="369"/>
                      <a:pt x="196" y="371"/>
                      <a:pt x="191" y="373"/>
                    </a:cubicBezTo>
                    <a:cubicBezTo>
                      <a:pt x="186" y="376"/>
                      <a:pt x="182" y="378"/>
                      <a:pt x="177" y="380"/>
                    </a:cubicBezTo>
                    <a:cubicBezTo>
                      <a:pt x="171" y="383"/>
                      <a:pt x="167" y="384"/>
                      <a:pt x="165" y="386"/>
                    </a:cubicBezTo>
                    <a:cubicBezTo>
                      <a:pt x="164" y="387"/>
                      <a:pt x="160" y="383"/>
                      <a:pt x="150" y="376"/>
                    </a:cubicBezTo>
                    <a:cubicBezTo>
                      <a:pt x="140" y="370"/>
                      <a:pt x="150" y="376"/>
                      <a:pt x="148" y="371"/>
                    </a:cubicBezTo>
                    <a:cubicBezTo>
                      <a:pt x="147" y="366"/>
                      <a:pt x="146" y="365"/>
                      <a:pt x="143" y="366"/>
                    </a:cubicBezTo>
                    <a:cubicBezTo>
                      <a:pt x="140" y="366"/>
                      <a:pt x="137" y="365"/>
                      <a:pt x="128" y="366"/>
                    </a:cubicBezTo>
                    <a:cubicBezTo>
                      <a:pt x="120" y="366"/>
                      <a:pt x="130" y="370"/>
                      <a:pt x="128" y="377"/>
                    </a:cubicBezTo>
                    <a:cubicBezTo>
                      <a:pt x="127" y="384"/>
                      <a:pt x="127" y="383"/>
                      <a:pt x="122" y="382"/>
                    </a:cubicBezTo>
                    <a:cubicBezTo>
                      <a:pt x="117" y="382"/>
                      <a:pt x="122" y="382"/>
                      <a:pt x="120" y="378"/>
                    </a:cubicBezTo>
                    <a:cubicBezTo>
                      <a:pt x="118" y="374"/>
                      <a:pt x="117" y="372"/>
                      <a:pt x="114" y="373"/>
                    </a:cubicBezTo>
                    <a:cubicBezTo>
                      <a:pt x="110" y="373"/>
                      <a:pt x="110" y="372"/>
                      <a:pt x="108" y="373"/>
                    </a:cubicBezTo>
                    <a:cubicBezTo>
                      <a:pt x="106" y="373"/>
                      <a:pt x="105" y="382"/>
                      <a:pt x="103" y="383"/>
                    </a:cubicBezTo>
                    <a:cubicBezTo>
                      <a:pt x="100" y="385"/>
                      <a:pt x="93" y="383"/>
                      <a:pt x="89" y="381"/>
                    </a:cubicBezTo>
                    <a:cubicBezTo>
                      <a:pt x="85" y="379"/>
                      <a:pt x="85" y="382"/>
                      <a:pt x="84" y="383"/>
                    </a:cubicBezTo>
                    <a:cubicBezTo>
                      <a:pt x="82" y="385"/>
                      <a:pt x="82" y="387"/>
                      <a:pt x="80" y="390"/>
                    </a:cubicBezTo>
                    <a:cubicBezTo>
                      <a:pt x="77" y="393"/>
                      <a:pt x="77" y="394"/>
                      <a:pt x="70" y="397"/>
                    </a:cubicBezTo>
                    <a:cubicBezTo>
                      <a:pt x="63" y="399"/>
                      <a:pt x="73" y="403"/>
                      <a:pt x="67" y="406"/>
                    </a:cubicBezTo>
                    <a:cubicBezTo>
                      <a:pt x="62" y="405"/>
                      <a:pt x="54" y="404"/>
                      <a:pt x="53" y="402"/>
                    </a:cubicBezTo>
                    <a:cubicBezTo>
                      <a:pt x="51" y="400"/>
                      <a:pt x="57" y="384"/>
                      <a:pt x="57" y="383"/>
                    </a:cubicBezTo>
                    <a:cubicBezTo>
                      <a:pt x="57" y="381"/>
                      <a:pt x="56" y="373"/>
                      <a:pt x="51" y="364"/>
                    </a:cubicBezTo>
                    <a:cubicBezTo>
                      <a:pt x="45" y="355"/>
                      <a:pt x="44" y="355"/>
                      <a:pt x="42" y="349"/>
                    </a:cubicBezTo>
                    <a:cubicBezTo>
                      <a:pt x="41" y="348"/>
                      <a:pt x="41" y="347"/>
                      <a:pt x="40" y="347"/>
                    </a:cubicBezTo>
                    <a:cubicBezTo>
                      <a:pt x="38" y="343"/>
                      <a:pt x="36" y="342"/>
                      <a:pt x="40" y="338"/>
                    </a:cubicBezTo>
                    <a:cubicBezTo>
                      <a:pt x="44" y="334"/>
                      <a:pt x="39" y="334"/>
                      <a:pt x="35" y="333"/>
                    </a:cubicBezTo>
                    <a:cubicBezTo>
                      <a:pt x="31" y="331"/>
                      <a:pt x="28" y="327"/>
                      <a:pt x="28" y="322"/>
                    </a:cubicBezTo>
                    <a:cubicBezTo>
                      <a:pt x="28" y="318"/>
                      <a:pt x="30" y="317"/>
                      <a:pt x="28" y="312"/>
                    </a:cubicBezTo>
                    <a:cubicBezTo>
                      <a:pt x="25" y="308"/>
                      <a:pt x="24" y="304"/>
                      <a:pt x="24" y="297"/>
                    </a:cubicBezTo>
                    <a:cubicBezTo>
                      <a:pt x="24" y="290"/>
                      <a:pt x="21" y="293"/>
                      <a:pt x="11" y="293"/>
                    </a:cubicBezTo>
                    <a:cubicBezTo>
                      <a:pt x="0" y="293"/>
                      <a:pt x="14" y="283"/>
                      <a:pt x="19" y="275"/>
                    </a:cubicBezTo>
                    <a:cubicBezTo>
                      <a:pt x="24" y="268"/>
                      <a:pt x="17" y="271"/>
                      <a:pt x="15" y="265"/>
                    </a:cubicBezTo>
                    <a:cubicBezTo>
                      <a:pt x="14" y="260"/>
                      <a:pt x="21" y="258"/>
                      <a:pt x="26" y="255"/>
                    </a:cubicBezTo>
                    <a:cubicBezTo>
                      <a:pt x="32" y="253"/>
                      <a:pt x="25" y="250"/>
                      <a:pt x="25" y="246"/>
                    </a:cubicBezTo>
                    <a:cubicBezTo>
                      <a:pt x="24" y="241"/>
                      <a:pt x="26" y="239"/>
                      <a:pt x="30" y="236"/>
                    </a:cubicBezTo>
                    <a:cubicBezTo>
                      <a:pt x="33" y="233"/>
                      <a:pt x="35" y="229"/>
                      <a:pt x="36" y="222"/>
                    </a:cubicBezTo>
                    <a:cubicBezTo>
                      <a:pt x="37" y="215"/>
                      <a:pt x="37" y="216"/>
                      <a:pt x="44" y="212"/>
                    </a:cubicBezTo>
                    <a:cubicBezTo>
                      <a:pt x="50" y="208"/>
                      <a:pt x="63" y="208"/>
                      <a:pt x="63" y="208"/>
                    </a:cubicBezTo>
                    <a:cubicBezTo>
                      <a:pt x="59" y="103"/>
                      <a:pt x="59" y="103"/>
                      <a:pt x="59" y="103"/>
                    </a:cubicBezTo>
                    <a:cubicBezTo>
                      <a:pt x="64" y="104"/>
                      <a:pt x="60" y="92"/>
                      <a:pt x="60" y="92"/>
                    </a:cubicBezTo>
                    <a:cubicBezTo>
                      <a:pt x="84" y="89"/>
                      <a:pt x="84" y="89"/>
                      <a:pt x="84" y="89"/>
                    </a:cubicBezTo>
                    <a:cubicBezTo>
                      <a:pt x="82" y="46"/>
                      <a:pt x="82" y="46"/>
                      <a:pt x="82" y="46"/>
                    </a:cubicBezTo>
                    <a:cubicBezTo>
                      <a:pt x="84" y="35"/>
                      <a:pt x="84" y="35"/>
                      <a:pt x="84" y="35"/>
                    </a:cubicBezTo>
                    <a:cubicBezTo>
                      <a:pt x="93" y="37"/>
                      <a:pt x="138" y="34"/>
                      <a:pt x="155" y="34"/>
                    </a:cubicBezTo>
                    <a:cubicBezTo>
                      <a:pt x="175" y="34"/>
                      <a:pt x="193" y="34"/>
                      <a:pt x="196" y="34"/>
                    </a:cubicBezTo>
                    <a:cubicBezTo>
                      <a:pt x="199" y="33"/>
                      <a:pt x="220" y="34"/>
                      <a:pt x="226" y="35"/>
                    </a:cubicBezTo>
                    <a:cubicBezTo>
                      <a:pt x="232" y="35"/>
                      <a:pt x="235" y="31"/>
                      <a:pt x="237" y="29"/>
                    </a:cubicBezTo>
                    <a:cubicBezTo>
                      <a:pt x="238" y="28"/>
                      <a:pt x="242" y="33"/>
                      <a:pt x="242" y="34"/>
                    </a:cubicBezTo>
                    <a:cubicBezTo>
                      <a:pt x="242" y="36"/>
                      <a:pt x="270" y="33"/>
                      <a:pt x="278" y="33"/>
                    </a:cubicBezTo>
                    <a:cubicBezTo>
                      <a:pt x="286" y="33"/>
                      <a:pt x="288" y="36"/>
                      <a:pt x="290" y="38"/>
                    </a:cubicBezTo>
                    <a:cubicBezTo>
                      <a:pt x="293" y="40"/>
                      <a:pt x="296" y="41"/>
                      <a:pt x="300" y="42"/>
                    </a:cubicBezTo>
                    <a:cubicBezTo>
                      <a:pt x="304" y="43"/>
                      <a:pt x="305" y="37"/>
                      <a:pt x="305" y="33"/>
                    </a:cubicBezTo>
                    <a:cubicBezTo>
                      <a:pt x="305" y="29"/>
                      <a:pt x="309" y="28"/>
                      <a:pt x="314" y="27"/>
                    </a:cubicBezTo>
                    <a:cubicBezTo>
                      <a:pt x="318" y="26"/>
                      <a:pt x="319" y="26"/>
                      <a:pt x="321" y="22"/>
                    </a:cubicBezTo>
                    <a:cubicBezTo>
                      <a:pt x="323" y="19"/>
                      <a:pt x="324" y="19"/>
                      <a:pt x="324" y="14"/>
                    </a:cubicBezTo>
                    <a:cubicBezTo>
                      <a:pt x="325" y="10"/>
                      <a:pt x="327" y="11"/>
                      <a:pt x="330" y="11"/>
                    </a:cubicBezTo>
                    <a:cubicBezTo>
                      <a:pt x="334" y="11"/>
                      <a:pt x="336" y="10"/>
                      <a:pt x="338" y="7"/>
                    </a:cubicBezTo>
                    <a:cubicBezTo>
                      <a:pt x="340" y="5"/>
                      <a:pt x="341" y="2"/>
                      <a:pt x="342" y="0"/>
                    </a:cubicBezTo>
                    <a:cubicBezTo>
                      <a:pt x="343" y="1"/>
                      <a:pt x="343" y="2"/>
                      <a:pt x="343" y="3"/>
                    </a:cubicBezTo>
                    <a:cubicBezTo>
                      <a:pt x="346" y="12"/>
                      <a:pt x="349" y="12"/>
                      <a:pt x="353" y="15"/>
                    </a:cubicBezTo>
                    <a:cubicBezTo>
                      <a:pt x="357" y="18"/>
                      <a:pt x="363" y="18"/>
                      <a:pt x="366" y="24"/>
                    </a:cubicBezTo>
                    <a:cubicBezTo>
                      <a:pt x="369" y="30"/>
                      <a:pt x="372" y="31"/>
                      <a:pt x="374" y="37"/>
                    </a:cubicBezTo>
                    <a:cubicBezTo>
                      <a:pt x="376" y="43"/>
                      <a:pt x="378" y="51"/>
                      <a:pt x="382" y="53"/>
                    </a:cubicBezTo>
                    <a:cubicBezTo>
                      <a:pt x="386" y="55"/>
                      <a:pt x="389" y="54"/>
                      <a:pt x="387" y="57"/>
                    </a:cubicBezTo>
                    <a:cubicBezTo>
                      <a:pt x="385" y="60"/>
                      <a:pt x="382" y="54"/>
                      <a:pt x="383" y="64"/>
                    </a:cubicBezTo>
                    <a:cubicBezTo>
                      <a:pt x="385" y="74"/>
                      <a:pt x="384" y="73"/>
                      <a:pt x="385" y="83"/>
                    </a:cubicBezTo>
                    <a:cubicBezTo>
                      <a:pt x="386" y="92"/>
                      <a:pt x="383" y="98"/>
                      <a:pt x="386" y="106"/>
                    </a:cubicBezTo>
                    <a:cubicBezTo>
                      <a:pt x="390" y="115"/>
                      <a:pt x="391" y="118"/>
                      <a:pt x="395" y="124"/>
                    </a:cubicBezTo>
                    <a:cubicBezTo>
                      <a:pt x="399" y="130"/>
                      <a:pt x="406" y="132"/>
                      <a:pt x="409" y="134"/>
                    </a:cubicBezTo>
                    <a:cubicBezTo>
                      <a:pt x="412" y="137"/>
                      <a:pt x="415" y="137"/>
                      <a:pt x="419" y="141"/>
                    </a:cubicBezTo>
                    <a:cubicBezTo>
                      <a:pt x="420" y="142"/>
                      <a:pt x="421" y="144"/>
                      <a:pt x="422" y="145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1" name="Freeform 892"/>
              <p:cNvSpPr>
                <a:spLocks/>
              </p:cNvSpPr>
              <p:nvPr/>
            </p:nvSpPr>
            <p:spPr bwMode="auto">
              <a:xfrm>
                <a:off x="2892" y="1838"/>
                <a:ext cx="185" cy="148"/>
              </a:xfrm>
              <a:custGeom>
                <a:avLst/>
                <a:gdLst>
                  <a:gd name="T0" fmla="*/ 305 w 309"/>
                  <a:gd name="T1" fmla="*/ 218 h 247"/>
                  <a:gd name="T2" fmla="*/ 261 w 309"/>
                  <a:gd name="T3" fmla="*/ 225 h 247"/>
                  <a:gd name="T4" fmla="*/ 249 w 309"/>
                  <a:gd name="T5" fmla="*/ 240 h 247"/>
                  <a:gd name="T6" fmla="*/ 226 w 309"/>
                  <a:gd name="T7" fmla="*/ 241 h 247"/>
                  <a:gd name="T8" fmla="*/ 207 w 309"/>
                  <a:gd name="T9" fmla="*/ 243 h 247"/>
                  <a:gd name="T10" fmla="*/ 191 w 309"/>
                  <a:gd name="T11" fmla="*/ 241 h 247"/>
                  <a:gd name="T12" fmla="*/ 181 w 309"/>
                  <a:gd name="T13" fmla="*/ 245 h 247"/>
                  <a:gd name="T14" fmla="*/ 173 w 309"/>
                  <a:gd name="T15" fmla="*/ 242 h 247"/>
                  <a:gd name="T16" fmla="*/ 161 w 309"/>
                  <a:gd name="T17" fmla="*/ 229 h 247"/>
                  <a:gd name="T18" fmla="*/ 141 w 309"/>
                  <a:gd name="T19" fmla="*/ 222 h 247"/>
                  <a:gd name="T20" fmla="*/ 119 w 309"/>
                  <a:gd name="T21" fmla="*/ 225 h 247"/>
                  <a:gd name="T22" fmla="*/ 97 w 309"/>
                  <a:gd name="T23" fmla="*/ 207 h 247"/>
                  <a:gd name="T24" fmla="*/ 90 w 309"/>
                  <a:gd name="T25" fmla="*/ 196 h 247"/>
                  <a:gd name="T26" fmla="*/ 71 w 309"/>
                  <a:gd name="T27" fmla="*/ 168 h 247"/>
                  <a:gd name="T28" fmla="*/ 57 w 309"/>
                  <a:gd name="T29" fmla="*/ 149 h 247"/>
                  <a:gd name="T30" fmla="*/ 40 w 309"/>
                  <a:gd name="T31" fmla="*/ 131 h 247"/>
                  <a:gd name="T32" fmla="*/ 13 w 309"/>
                  <a:gd name="T33" fmla="*/ 115 h 247"/>
                  <a:gd name="T34" fmla="*/ 10 w 309"/>
                  <a:gd name="T35" fmla="*/ 103 h 247"/>
                  <a:gd name="T36" fmla="*/ 23 w 309"/>
                  <a:gd name="T37" fmla="*/ 87 h 247"/>
                  <a:gd name="T38" fmla="*/ 32 w 309"/>
                  <a:gd name="T39" fmla="*/ 78 h 247"/>
                  <a:gd name="T40" fmla="*/ 51 w 309"/>
                  <a:gd name="T41" fmla="*/ 70 h 247"/>
                  <a:gd name="T42" fmla="*/ 63 w 309"/>
                  <a:gd name="T43" fmla="*/ 75 h 247"/>
                  <a:gd name="T44" fmla="*/ 71 w 309"/>
                  <a:gd name="T45" fmla="*/ 74 h 247"/>
                  <a:gd name="T46" fmla="*/ 86 w 309"/>
                  <a:gd name="T47" fmla="*/ 63 h 247"/>
                  <a:gd name="T48" fmla="*/ 93 w 309"/>
                  <a:gd name="T49" fmla="*/ 73 h 247"/>
                  <a:gd name="T50" fmla="*/ 120 w 309"/>
                  <a:gd name="T51" fmla="*/ 77 h 247"/>
                  <a:gd name="T52" fmla="*/ 145 w 309"/>
                  <a:gd name="T53" fmla="*/ 62 h 247"/>
                  <a:gd name="T54" fmla="*/ 151 w 309"/>
                  <a:gd name="T55" fmla="*/ 40 h 247"/>
                  <a:gd name="T56" fmla="*/ 176 w 309"/>
                  <a:gd name="T57" fmla="*/ 18 h 247"/>
                  <a:gd name="T58" fmla="*/ 194 w 309"/>
                  <a:gd name="T59" fmla="*/ 11 h 247"/>
                  <a:gd name="T60" fmla="*/ 191 w 309"/>
                  <a:gd name="T61" fmla="*/ 44 h 247"/>
                  <a:gd name="T62" fmla="*/ 215 w 309"/>
                  <a:gd name="T63" fmla="*/ 54 h 247"/>
                  <a:gd name="T64" fmla="*/ 251 w 309"/>
                  <a:gd name="T65" fmla="*/ 46 h 247"/>
                  <a:gd name="T66" fmla="*/ 264 w 309"/>
                  <a:gd name="T67" fmla="*/ 61 h 247"/>
                  <a:gd name="T68" fmla="*/ 258 w 309"/>
                  <a:gd name="T69" fmla="*/ 81 h 247"/>
                  <a:gd name="T70" fmla="*/ 261 w 309"/>
                  <a:gd name="T71" fmla="*/ 97 h 247"/>
                  <a:gd name="T72" fmla="*/ 246 w 309"/>
                  <a:gd name="T73" fmla="*/ 109 h 247"/>
                  <a:gd name="T74" fmla="*/ 232 w 309"/>
                  <a:gd name="T75" fmla="*/ 122 h 247"/>
                  <a:gd name="T76" fmla="*/ 250 w 309"/>
                  <a:gd name="T77" fmla="*/ 131 h 247"/>
                  <a:gd name="T78" fmla="*/ 266 w 309"/>
                  <a:gd name="T79" fmla="*/ 152 h 247"/>
                  <a:gd name="T80" fmla="*/ 286 w 309"/>
                  <a:gd name="T81" fmla="*/ 189 h 247"/>
                  <a:gd name="T82" fmla="*/ 303 w 309"/>
                  <a:gd name="T83" fmla="*/ 205 h 247"/>
                  <a:gd name="T84" fmla="*/ 306 w 309"/>
                  <a:gd name="T85" fmla="*/ 218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09" h="247">
                    <a:moveTo>
                      <a:pt x="306" y="218"/>
                    </a:moveTo>
                    <a:cubicBezTo>
                      <a:pt x="306" y="218"/>
                      <a:pt x="306" y="218"/>
                      <a:pt x="305" y="218"/>
                    </a:cubicBezTo>
                    <a:cubicBezTo>
                      <a:pt x="301" y="218"/>
                      <a:pt x="271" y="217"/>
                      <a:pt x="269" y="217"/>
                    </a:cubicBezTo>
                    <a:cubicBezTo>
                      <a:pt x="268" y="218"/>
                      <a:pt x="265" y="222"/>
                      <a:pt x="261" y="225"/>
                    </a:cubicBezTo>
                    <a:cubicBezTo>
                      <a:pt x="260" y="226"/>
                      <a:pt x="259" y="227"/>
                      <a:pt x="258" y="228"/>
                    </a:cubicBezTo>
                    <a:cubicBezTo>
                      <a:pt x="254" y="232"/>
                      <a:pt x="251" y="237"/>
                      <a:pt x="249" y="240"/>
                    </a:cubicBezTo>
                    <a:cubicBezTo>
                      <a:pt x="247" y="244"/>
                      <a:pt x="242" y="242"/>
                      <a:pt x="239" y="240"/>
                    </a:cubicBezTo>
                    <a:cubicBezTo>
                      <a:pt x="236" y="238"/>
                      <a:pt x="232" y="240"/>
                      <a:pt x="226" y="241"/>
                    </a:cubicBezTo>
                    <a:cubicBezTo>
                      <a:pt x="221" y="242"/>
                      <a:pt x="216" y="245"/>
                      <a:pt x="215" y="246"/>
                    </a:cubicBezTo>
                    <a:cubicBezTo>
                      <a:pt x="213" y="247"/>
                      <a:pt x="209" y="245"/>
                      <a:pt x="207" y="243"/>
                    </a:cubicBezTo>
                    <a:cubicBezTo>
                      <a:pt x="205" y="240"/>
                      <a:pt x="202" y="242"/>
                      <a:pt x="201" y="243"/>
                    </a:cubicBezTo>
                    <a:cubicBezTo>
                      <a:pt x="199" y="245"/>
                      <a:pt x="195" y="243"/>
                      <a:pt x="191" y="241"/>
                    </a:cubicBezTo>
                    <a:cubicBezTo>
                      <a:pt x="187" y="239"/>
                      <a:pt x="186" y="242"/>
                      <a:pt x="184" y="244"/>
                    </a:cubicBezTo>
                    <a:cubicBezTo>
                      <a:pt x="182" y="245"/>
                      <a:pt x="182" y="245"/>
                      <a:pt x="181" y="245"/>
                    </a:cubicBezTo>
                    <a:cubicBezTo>
                      <a:pt x="180" y="245"/>
                      <a:pt x="178" y="245"/>
                      <a:pt x="176" y="245"/>
                    </a:cubicBezTo>
                    <a:cubicBezTo>
                      <a:pt x="172" y="244"/>
                      <a:pt x="174" y="244"/>
                      <a:pt x="173" y="242"/>
                    </a:cubicBezTo>
                    <a:cubicBezTo>
                      <a:pt x="173" y="240"/>
                      <a:pt x="173" y="239"/>
                      <a:pt x="170" y="238"/>
                    </a:cubicBezTo>
                    <a:cubicBezTo>
                      <a:pt x="168" y="236"/>
                      <a:pt x="165" y="234"/>
                      <a:pt x="161" y="229"/>
                    </a:cubicBezTo>
                    <a:cubicBezTo>
                      <a:pt x="156" y="224"/>
                      <a:pt x="154" y="223"/>
                      <a:pt x="150" y="218"/>
                    </a:cubicBezTo>
                    <a:cubicBezTo>
                      <a:pt x="146" y="213"/>
                      <a:pt x="143" y="219"/>
                      <a:pt x="141" y="222"/>
                    </a:cubicBezTo>
                    <a:cubicBezTo>
                      <a:pt x="139" y="225"/>
                      <a:pt x="134" y="224"/>
                      <a:pt x="133" y="222"/>
                    </a:cubicBezTo>
                    <a:cubicBezTo>
                      <a:pt x="132" y="220"/>
                      <a:pt x="124" y="224"/>
                      <a:pt x="119" y="225"/>
                    </a:cubicBezTo>
                    <a:cubicBezTo>
                      <a:pt x="113" y="227"/>
                      <a:pt x="112" y="226"/>
                      <a:pt x="107" y="219"/>
                    </a:cubicBezTo>
                    <a:cubicBezTo>
                      <a:pt x="101" y="212"/>
                      <a:pt x="101" y="212"/>
                      <a:pt x="97" y="207"/>
                    </a:cubicBezTo>
                    <a:cubicBezTo>
                      <a:pt x="95" y="204"/>
                      <a:pt x="93" y="203"/>
                      <a:pt x="91" y="202"/>
                    </a:cubicBezTo>
                    <a:cubicBezTo>
                      <a:pt x="91" y="200"/>
                      <a:pt x="90" y="198"/>
                      <a:pt x="90" y="196"/>
                    </a:cubicBezTo>
                    <a:cubicBezTo>
                      <a:pt x="90" y="193"/>
                      <a:pt x="83" y="187"/>
                      <a:pt x="78" y="183"/>
                    </a:cubicBezTo>
                    <a:cubicBezTo>
                      <a:pt x="72" y="178"/>
                      <a:pt x="71" y="175"/>
                      <a:pt x="71" y="168"/>
                    </a:cubicBezTo>
                    <a:cubicBezTo>
                      <a:pt x="71" y="161"/>
                      <a:pt x="69" y="164"/>
                      <a:pt x="66" y="160"/>
                    </a:cubicBezTo>
                    <a:cubicBezTo>
                      <a:pt x="63" y="156"/>
                      <a:pt x="62" y="153"/>
                      <a:pt x="57" y="149"/>
                    </a:cubicBezTo>
                    <a:cubicBezTo>
                      <a:pt x="52" y="145"/>
                      <a:pt x="53" y="147"/>
                      <a:pt x="40" y="142"/>
                    </a:cubicBezTo>
                    <a:cubicBezTo>
                      <a:pt x="27" y="137"/>
                      <a:pt x="40" y="135"/>
                      <a:pt x="40" y="131"/>
                    </a:cubicBezTo>
                    <a:cubicBezTo>
                      <a:pt x="40" y="126"/>
                      <a:pt x="35" y="123"/>
                      <a:pt x="31" y="120"/>
                    </a:cubicBezTo>
                    <a:cubicBezTo>
                      <a:pt x="27" y="116"/>
                      <a:pt x="26" y="120"/>
                      <a:pt x="13" y="115"/>
                    </a:cubicBezTo>
                    <a:cubicBezTo>
                      <a:pt x="0" y="111"/>
                      <a:pt x="16" y="106"/>
                      <a:pt x="13" y="104"/>
                    </a:cubicBezTo>
                    <a:cubicBezTo>
                      <a:pt x="12" y="104"/>
                      <a:pt x="11" y="103"/>
                      <a:pt x="10" y="103"/>
                    </a:cubicBezTo>
                    <a:cubicBezTo>
                      <a:pt x="16" y="100"/>
                      <a:pt x="6" y="96"/>
                      <a:pt x="13" y="94"/>
                    </a:cubicBezTo>
                    <a:cubicBezTo>
                      <a:pt x="20" y="91"/>
                      <a:pt x="20" y="90"/>
                      <a:pt x="23" y="87"/>
                    </a:cubicBezTo>
                    <a:cubicBezTo>
                      <a:pt x="25" y="84"/>
                      <a:pt x="25" y="82"/>
                      <a:pt x="27" y="80"/>
                    </a:cubicBezTo>
                    <a:cubicBezTo>
                      <a:pt x="28" y="79"/>
                      <a:pt x="28" y="76"/>
                      <a:pt x="32" y="78"/>
                    </a:cubicBezTo>
                    <a:cubicBezTo>
                      <a:pt x="36" y="80"/>
                      <a:pt x="43" y="82"/>
                      <a:pt x="46" y="80"/>
                    </a:cubicBezTo>
                    <a:cubicBezTo>
                      <a:pt x="48" y="79"/>
                      <a:pt x="49" y="70"/>
                      <a:pt x="51" y="70"/>
                    </a:cubicBezTo>
                    <a:cubicBezTo>
                      <a:pt x="53" y="69"/>
                      <a:pt x="53" y="70"/>
                      <a:pt x="57" y="70"/>
                    </a:cubicBezTo>
                    <a:cubicBezTo>
                      <a:pt x="60" y="69"/>
                      <a:pt x="61" y="71"/>
                      <a:pt x="63" y="75"/>
                    </a:cubicBezTo>
                    <a:cubicBezTo>
                      <a:pt x="65" y="79"/>
                      <a:pt x="60" y="79"/>
                      <a:pt x="65" y="79"/>
                    </a:cubicBezTo>
                    <a:cubicBezTo>
                      <a:pt x="70" y="80"/>
                      <a:pt x="70" y="81"/>
                      <a:pt x="71" y="74"/>
                    </a:cubicBezTo>
                    <a:cubicBezTo>
                      <a:pt x="73" y="67"/>
                      <a:pt x="63" y="63"/>
                      <a:pt x="71" y="63"/>
                    </a:cubicBezTo>
                    <a:cubicBezTo>
                      <a:pt x="80" y="62"/>
                      <a:pt x="83" y="63"/>
                      <a:pt x="86" y="63"/>
                    </a:cubicBezTo>
                    <a:cubicBezTo>
                      <a:pt x="89" y="62"/>
                      <a:pt x="90" y="63"/>
                      <a:pt x="91" y="68"/>
                    </a:cubicBezTo>
                    <a:cubicBezTo>
                      <a:pt x="93" y="73"/>
                      <a:pt x="83" y="67"/>
                      <a:pt x="93" y="73"/>
                    </a:cubicBezTo>
                    <a:cubicBezTo>
                      <a:pt x="103" y="80"/>
                      <a:pt x="107" y="84"/>
                      <a:pt x="108" y="83"/>
                    </a:cubicBezTo>
                    <a:cubicBezTo>
                      <a:pt x="110" y="81"/>
                      <a:pt x="114" y="80"/>
                      <a:pt x="120" y="77"/>
                    </a:cubicBezTo>
                    <a:cubicBezTo>
                      <a:pt x="125" y="75"/>
                      <a:pt x="129" y="73"/>
                      <a:pt x="134" y="70"/>
                    </a:cubicBezTo>
                    <a:cubicBezTo>
                      <a:pt x="139" y="68"/>
                      <a:pt x="144" y="66"/>
                      <a:pt x="145" y="62"/>
                    </a:cubicBezTo>
                    <a:cubicBezTo>
                      <a:pt x="147" y="59"/>
                      <a:pt x="146" y="56"/>
                      <a:pt x="148" y="53"/>
                    </a:cubicBezTo>
                    <a:cubicBezTo>
                      <a:pt x="150" y="50"/>
                      <a:pt x="144" y="49"/>
                      <a:pt x="151" y="40"/>
                    </a:cubicBezTo>
                    <a:cubicBezTo>
                      <a:pt x="159" y="32"/>
                      <a:pt x="159" y="29"/>
                      <a:pt x="165" y="26"/>
                    </a:cubicBezTo>
                    <a:cubicBezTo>
                      <a:pt x="170" y="23"/>
                      <a:pt x="173" y="24"/>
                      <a:pt x="176" y="18"/>
                    </a:cubicBezTo>
                    <a:cubicBezTo>
                      <a:pt x="180" y="12"/>
                      <a:pt x="187" y="0"/>
                      <a:pt x="189" y="1"/>
                    </a:cubicBezTo>
                    <a:cubicBezTo>
                      <a:pt x="191" y="2"/>
                      <a:pt x="193" y="6"/>
                      <a:pt x="194" y="11"/>
                    </a:cubicBezTo>
                    <a:cubicBezTo>
                      <a:pt x="195" y="16"/>
                      <a:pt x="194" y="28"/>
                      <a:pt x="194" y="28"/>
                    </a:cubicBezTo>
                    <a:cubicBezTo>
                      <a:pt x="194" y="28"/>
                      <a:pt x="191" y="38"/>
                      <a:pt x="191" y="44"/>
                    </a:cubicBezTo>
                    <a:cubicBezTo>
                      <a:pt x="191" y="49"/>
                      <a:pt x="182" y="55"/>
                      <a:pt x="188" y="61"/>
                    </a:cubicBezTo>
                    <a:cubicBezTo>
                      <a:pt x="195" y="67"/>
                      <a:pt x="207" y="56"/>
                      <a:pt x="215" y="54"/>
                    </a:cubicBezTo>
                    <a:cubicBezTo>
                      <a:pt x="223" y="52"/>
                      <a:pt x="233" y="44"/>
                      <a:pt x="237" y="49"/>
                    </a:cubicBezTo>
                    <a:cubicBezTo>
                      <a:pt x="241" y="55"/>
                      <a:pt x="244" y="50"/>
                      <a:pt x="251" y="46"/>
                    </a:cubicBezTo>
                    <a:cubicBezTo>
                      <a:pt x="256" y="43"/>
                      <a:pt x="260" y="48"/>
                      <a:pt x="263" y="51"/>
                    </a:cubicBezTo>
                    <a:cubicBezTo>
                      <a:pt x="263" y="55"/>
                      <a:pt x="264" y="58"/>
                      <a:pt x="264" y="61"/>
                    </a:cubicBezTo>
                    <a:cubicBezTo>
                      <a:pt x="264" y="65"/>
                      <a:pt x="263" y="67"/>
                      <a:pt x="261" y="70"/>
                    </a:cubicBezTo>
                    <a:cubicBezTo>
                      <a:pt x="260" y="73"/>
                      <a:pt x="258" y="76"/>
                      <a:pt x="258" y="81"/>
                    </a:cubicBezTo>
                    <a:cubicBezTo>
                      <a:pt x="258" y="86"/>
                      <a:pt x="260" y="88"/>
                      <a:pt x="261" y="89"/>
                    </a:cubicBezTo>
                    <a:cubicBezTo>
                      <a:pt x="262" y="89"/>
                      <a:pt x="261" y="92"/>
                      <a:pt x="261" y="97"/>
                    </a:cubicBezTo>
                    <a:cubicBezTo>
                      <a:pt x="261" y="102"/>
                      <a:pt x="260" y="105"/>
                      <a:pt x="258" y="107"/>
                    </a:cubicBezTo>
                    <a:cubicBezTo>
                      <a:pt x="256" y="108"/>
                      <a:pt x="252" y="109"/>
                      <a:pt x="246" y="109"/>
                    </a:cubicBezTo>
                    <a:cubicBezTo>
                      <a:pt x="241" y="109"/>
                      <a:pt x="237" y="112"/>
                      <a:pt x="237" y="114"/>
                    </a:cubicBezTo>
                    <a:cubicBezTo>
                      <a:pt x="237" y="116"/>
                      <a:pt x="233" y="120"/>
                      <a:pt x="232" y="122"/>
                    </a:cubicBezTo>
                    <a:cubicBezTo>
                      <a:pt x="231" y="124"/>
                      <a:pt x="237" y="128"/>
                      <a:pt x="237" y="128"/>
                    </a:cubicBezTo>
                    <a:cubicBezTo>
                      <a:pt x="237" y="128"/>
                      <a:pt x="243" y="130"/>
                      <a:pt x="250" y="131"/>
                    </a:cubicBezTo>
                    <a:cubicBezTo>
                      <a:pt x="256" y="133"/>
                      <a:pt x="255" y="139"/>
                      <a:pt x="257" y="141"/>
                    </a:cubicBezTo>
                    <a:cubicBezTo>
                      <a:pt x="259" y="142"/>
                      <a:pt x="263" y="149"/>
                      <a:pt x="266" y="152"/>
                    </a:cubicBezTo>
                    <a:cubicBezTo>
                      <a:pt x="270" y="155"/>
                      <a:pt x="275" y="162"/>
                      <a:pt x="279" y="169"/>
                    </a:cubicBezTo>
                    <a:cubicBezTo>
                      <a:pt x="282" y="175"/>
                      <a:pt x="283" y="182"/>
                      <a:pt x="286" y="189"/>
                    </a:cubicBezTo>
                    <a:cubicBezTo>
                      <a:pt x="288" y="197"/>
                      <a:pt x="299" y="194"/>
                      <a:pt x="303" y="198"/>
                    </a:cubicBezTo>
                    <a:cubicBezTo>
                      <a:pt x="306" y="201"/>
                      <a:pt x="304" y="201"/>
                      <a:pt x="303" y="205"/>
                    </a:cubicBezTo>
                    <a:cubicBezTo>
                      <a:pt x="302" y="209"/>
                      <a:pt x="303" y="208"/>
                      <a:pt x="306" y="213"/>
                    </a:cubicBezTo>
                    <a:cubicBezTo>
                      <a:pt x="309" y="219"/>
                      <a:pt x="306" y="218"/>
                      <a:pt x="306" y="218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2" name="Freeform 893"/>
              <p:cNvSpPr>
                <a:spLocks/>
              </p:cNvSpPr>
              <p:nvPr/>
            </p:nvSpPr>
            <p:spPr bwMode="auto">
              <a:xfrm>
                <a:off x="3030" y="1796"/>
                <a:ext cx="228" cy="194"/>
              </a:xfrm>
              <a:custGeom>
                <a:avLst/>
                <a:gdLst>
                  <a:gd name="T0" fmla="*/ 334 w 380"/>
                  <a:gd name="T1" fmla="*/ 240 h 323"/>
                  <a:gd name="T2" fmla="*/ 296 w 380"/>
                  <a:gd name="T3" fmla="*/ 277 h 323"/>
                  <a:gd name="T4" fmla="*/ 250 w 380"/>
                  <a:gd name="T5" fmla="*/ 292 h 323"/>
                  <a:gd name="T6" fmla="*/ 225 w 380"/>
                  <a:gd name="T7" fmla="*/ 305 h 323"/>
                  <a:gd name="T8" fmla="*/ 207 w 380"/>
                  <a:gd name="T9" fmla="*/ 305 h 323"/>
                  <a:gd name="T10" fmla="*/ 179 w 380"/>
                  <a:gd name="T11" fmla="*/ 307 h 323"/>
                  <a:gd name="T12" fmla="*/ 155 w 380"/>
                  <a:gd name="T13" fmla="*/ 318 h 323"/>
                  <a:gd name="T14" fmla="*/ 131 w 380"/>
                  <a:gd name="T15" fmla="*/ 316 h 323"/>
                  <a:gd name="T16" fmla="*/ 104 w 380"/>
                  <a:gd name="T17" fmla="*/ 295 h 323"/>
                  <a:gd name="T18" fmla="*/ 77 w 380"/>
                  <a:gd name="T19" fmla="*/ 291 h 323"/>
                  <a:gd name="T20" fmla="*/ 75 w 380"/>
                  <a:gd name="T21" fmla="*/ 288 h 323"/>
                  <a:gd name="T22" fmla="*/ 72 w 380"/>
                  <a:gd name="T23" fmla="*/ 275 h 323"/>
                  <a:gd name="T24" fmla="*/ 55 w 380"/>
                  <a:gd name="T25" fmla="*/ 259 h 323"/>
                  <a:gd name="T26" fmla="*/ 35 w 380"/>
                  <a:gd name="T27" fmla="*/ 222 h 323"/>
                  <a:gd name="T28" fmla="*/ 19 w 380"/>
                  <a:gd name="T29" fmla="*/ 201 h 323"/>
                  <a:gd name="T30" fmla="*/ 1 w 380"/>
                  <a:gd name="T31" fmla="*/ 192 h 323"/>
                  <a:gd name="T32" fmla="*/ 15 w 380"/>
                  <a:gd name="T33" fmla="*/ 179 h 323"/>
                  <a:gd name="T34" fmla="*/ 30 w 380"/>
                  <a:gd name="T35" fmla="*/ 167 h 323"/>
                  <a:gd name="T36" fmla="*/ 27 w 380"/>
                  <a:gd name="T37" fmla="*/ 151 h 323"/>
                  <a:gd name="T38" fmla="*/ 33 w 380"/>
                  <a:gd name="T39" fmla="*/ 131 h 323"/>
                  <a:gd name="T40" fmla="*/ 33 w 380"/>
                  <a:gd name="T41" fmla="*/ 117 h 323"/>
                  <a:gd name="T42" fmla="*/ 47 w 380"/>
                  <a:gd name="T43" fmla="*/ 118 h 323"/>
                  <a:gd name="T44" fmla="*/ 52 w 380"/>
                  <a:gd name="T45" fmla="*/ 84 h 323"/>
                  <a:gd name="T46" fmla="*/ 72 w 380"/>
                  <a:gd name="T47" fmla="*/ 61 h 323"/>
                  <a:gd name="T48" fmla="*/ 79 w 380"/>
                  <a:gd name="T49" fmla="*/ 40 h 323"/>
                  <a:gd name="T50" fmla="*/ 84 w 380"/>
                  <a:gd name="T51" fmla="*/ 16 h 323"/>
                  <a:gd name="T52" fmla="*/ 96 w 380"/>
                  <a:gd name="T53" fmla="*/ 17 h 323"/>
                  <a:gd name="T54" fmla="*/ 112 w 380"/>
                  <a:gd name="T55" fmla="*/ 20 h 323"/>
                  <a:gd name="T56" fmla="*/ 123 w 380"/>
                  <a:gd name="T57" fmla="*/ 5 h 323"/>
                  <a:gd name="T58" fmla="*/ 145 w 380"/>
                  <a:gd name="T59" fmla="*/ 10 h 323"/>
                  <a:gd name="T60" fmla="*/ 172 w 380"/>
                  <a:gd name="T61" fmla="*/ 13 h 323"/>
                  <a:gd name="T62" fmla="*/ 198 w 380"/>
                  <a:gd name="T63" fmla="*/ 25 h 323"/>
                  <a:gd name="T64" fmla="*/ 214 w 380"/>
                  <a:gd name="T65" fmla="*/ 47 h 323"/>
                  <a:gd name="T66" fmla="*/ 233 w 380"/>
                  <a:gd name="T67" fmla="*/ 66 h 323"/>
                  <a:gd name="T68" fmla="*/ 228 w 380"/>
                  <a:gd name="T69" fmla="*/ 77 h 323"/>
                  <a:gd name="T70" fmla="*/ 219 w 380"/>
                  <a:gd name="T71" fmla="*/ 89 h 323"/>
                  <a:gd name="T72" fmla="*/ 220 w 380"/>
                  <a:gd name="T73" fmla="*/ 109 h 323"/>
                  <a:gd name="T74" fmla="*/ 233 w 380"/>
                  <a:gd name="T75" fmla="*/ 108 h 323"/>
                  <a:gd name="T76" fmla="*/ 247 w 380"/>
                  <a:gd name="T77" fmla="*/ 107 h 323"/>
                  <a:gd name="T78" fmla="*/ 245 w 380"/>
                  <a:gd name="T79" fmla="*/ 115 h 323"/>
                  <a:gd name="T80" fmla="*/ 245 w 380"/>
                  <a:gd name="T81" fmla="*/ 129 h 323"/>
                  <a:gd name="T82" fmla="*/ 316 w 380"/>
                  <a:gd name="T83" fmla="*/ 179 h 323"/>
                  <a:gd name="T84" fmla="*/ 369 w 380"/>
                  <a:gd name="T85" fmla="*/ 192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80" h="323">
                    <a:moveTo>
                      <a:pt x="369" y="200"/>
                    </a:moveTo>
                    <a:cubicBezTo>
                      <a:pt x="358" y="210"/>
                      <a:pt x="337" y="235"/>
                      <a:pt x="334" y="240"/>
                    </a:cubicBezTo>
                    <a:cubicBezTo>
                      <a:pt x="331" y="244"/>
                      <a:pt x="310" y="262"/>
                      <a:pt x="308" y="266"/>
                    </a:cubicBezTo>
                    <a:cubicBezTo>
                      <a:pt x="307" y="271"/>
                      <a:pt x="309" y="277"/>
                      <a:pt x="296" y="277"/>
                    </a:cubicBezTo>
                    <a:cubicBezTo>
                      <a:pt x="283" y="277"/>
                      <a:pt x="271" y="277"/>
                      <a:pt x="264" y="280"/>
                    </a:cubicBezTo>
                    <a:cubicBezTo>
                      <a:pt x="258" y="284"/>
                      <a:pt x="255" y="288"/>
                      <a:pt x="250" y="292"/>
                    </a:cubicBezTo>
                    <a:cubicBezTo>
                      <a:pt x="246" y="296"/>
                      <a:pt x="241" y="294"/>
                      <a:pt x="234" y="297"/>
                    </a:cubicBezTo>
                    <a:cubicBezTo>
                      <a:pt x="228" y="300"/>
                      <a:pt x="231" y="304"/>
                      <a:pt x="225" y="305"/>
                    </a:cubicBezTo>
                    <a:cubicBezTo>
                      <a:pt x="225" y="305"/>
                      <a:pt x="224" y="305"/>
                      <a:pt x="224" y="305"/>
                    </a:cubicBezTo>
                    <a:cubicBezTo>
                      <a:pt x="216" y="305"/>
                      <a:pt x="213" y="309"/>
                      <a:pt x="207" y="305"/>
                    </a:cubicBezTo>
                    <a:cubicBezTo>
                      <a:pt x="200" y="301"/>
                      <a:pt x="201" y="295"/>
                      <a:pt x="194" y="298"/>
                    </a:cubicBezTo>
                    <a:cubicBezTo>
                      <a:pt x="187" y="302"/>
                      <a:pt x="186" y="302"/>
                      <a:pt x="179" y="307"/>
                    </a:cubicBezTo>
                    <a:cubicBezTo>
                      <a:pt x="172" y="312"/>
                      <a:pt x="174" y="316"/>
                      <a:pt x="168" y="318"/>
                    </a:cubicBezTo>
                    <a:cubicBezTo>
                      <a:pt x="162" y="320"/>
                      <a:pt x="164" y="319"/>
                      <a:pt x="155" y="318"/>
                    </a:cubicBezTo>
                    <a:cubicBezTo>
                      <a:pt x="146" y="317"/>
                      <a:pt x="148" y="316"/>
                      <a:pt x="141" y="316"/>
                    </a:cubicBezTo>
                    <a:cubicBezTo>
                      <a:pt x="134" y="317"/>
                      <a:pt x="139" y="323"/>
                      <a:pt x="131" y="316"/>
                    </a:cubicBezTo>
                    <a:cubicBezTo>
                      <a:pt x="123" y="310"/>
                      <a:pt x="127" y="312"/>
                      <a:pt x="119" y="307"/>
                    </a:cubicBezTo>
                    <a:cubicBezTo>
                      <a:pt x="112" y="302"/>
                      <a:pt x="109" y="297"/>
                      <a:pt x="104" y="295"/>
                    </a:cubicBezTo>
                    <a:cubicBezTo>
                      <a:pt x="99" y="293"/>
                      <a:pt x="96" y="292"/>
                      <a:pt x="93" y="292"/>
                    </a:cubicBezTo>
                    <a:cubicBezTo>
                      <a:pt x="90" y="292"/>
                      <a:pt x="78" y="292"/>
                      <a:pt x="77" y="291"/>
                    </a:cubicBezTo>
                    <a:cubicBezTo>
                      <a:pt x="76" y="291"/>
                      <a:pt x="75" y="289"/>
                      <a:pt x="74" y="288"/>
                    </a:cubicBezTo>
                    <a:cubicBezTo>
                      <a:pt x="75" y="288"/>
                      <a:pt x="75" y="288"/>
                      <a:pt x="75" y="288"/>
                    </a:cubicBezTo>
                    <a:cubicBezTo>
                      <a:pt x="75" y="288"/>
                      <a:pt x="78" y="289"/>
                      <a:pt x="75" y="283"/>
                    </a:cubicBezTo>
                    <a:cubicBezTo>
                      <a:pt x="72" y="278"/>
                      <a:pt x="71" y="279"/>
                      <a:pt x="72" y="275"/>
                    </a:cubicBezTo>
                    <a:cubicBezTo>
                      <a:pt x="73" y="271"/>
                      <a:pt x="75" y="271"/>
                      <a:pt x="72" y="268"/>
                    </a:cubicBezTo>
                    <a:cubicBezTo>
                      <a:pt x="68" y="264"/>
                      <a:pt x="57" y="267"/>
                      <a:pt x="55" y="259"/>
                    </a:cubicBezTo>
                    <a:cubicBezTo>
                      <a:pt x="52" y="252"/>
                      <a:pt x="51" y="245"/>
                      <a:pt x="48" y="239"/>
                    </a:cubicBezTo>
                    <a:cubicBezTo>
                      <a:pt x="44" y="232"/>
                      <a:pt x="39" y="225"/>
                      <a:pt x="35" y="222"/>
                    </a:cubicBezTo>
                    <a:cubicBezTo>
                      <a:pt x="32" y="219"/>
                      <a:pt x="28" y="212"/>
                      <a:pt x="26" y="211"/>
                    </a:cubicBezTo>
                    <a:cubicBezTo>
                      <a:pt x="24" y="209"/>
                      <a:pt x="25" y="203"/>
                      <a:pt x="19" y="201"/>
                    </a:cubicBezTo>
                    <a:cubicBezTo>
                      <a:pt x="12" y="200"/>
                      <a:pt x="6" y="198"/>
                      <a:pt x="6" y="198"/>
                    </a:cubicBezTo>
                    <a:cubicBezTo>
                      <a:pt x="6" y="198"/>
                      <a:pt x="0" y="194"/>
                      <a:pt x="1" y="192"/>
                    </a:cubicBezTo>
                    <a:cubicBezTo>
                      <a:pt x="2" y="190"/>
                      <a:pt x="6" y="186"/>
                      <a:pt x="6" y="184"/>
                    </a:cubicBezTo>
                    <a:cubicBezTo>
                      <a:pt x="6" y="182"/>
                      <a:pt x="10" y="179"/>
                      <a:pt x="15" y="179"/>
                    </a:cubicBezTo>
                    <a:cubicBezTo>
                      <a:pt x="21" y="179"/>
                      <a:pt x="25" y="178"/>
                      <a:pt x="27" y="177"/>
                    </a:cubicBezTo>
                    <a:cubicBezTo>
                      <a:pt x="29" y="175"/>
                      <a:pt x="30" y="172"/>
                      <a:pt x="30" y="167"/>
                    </a:cubicBezTo>
                    <a:cubicBezTo>
                      <a:pt x="30" y="162"/>
                      <a:pt x="31" y="159"/>
                      <a:pt x="30" y="159"/>
                    </a:cubicBezTo>
                    <a:cubicBezTo>
                      <a:pt x="29" y="158"/>
                      <a:pt x="27" y="156"/>
                      <a:pt x="27" y="151"/>
                    </a:cubicBezTo>
                    <a:cubicBezTo>
                      <a:pt x="27" y="146"/>
                      <a:pt x="29" y="143"/>
                      <a:pt x="30" y="140"/>
                    </a:cubicBezTo>
                    <a:cubicBezTo>
                      <a:pt x="32" y="137"/>
                      <a:pt x="33" y="135"/>
                      <a:pt x="33" y="131"/>
                    </a:cubicBezTo>
                    <a:cubicBezTo>
                      <a:pt x="33" y="128"/>
                      <a:pt x="32" y="125"/>
                      <a:pt x="32" y="121"/>
                    </a:cubicBezTo>
                    <a:cubicBezTo>
                      <a:pt x="32" y="120"/>
                      <a:pt x="32" y="118"/>
                      <a:pt x="33" y="117"/>
                    </a:cubicBezTo>
                    <a:cubicBezTo>
                      <a:pt x="36" y="113"/>
                      <a:pt x="39" y="109"/>
                      <a:pt x="41" y="112"/>
                    </a:cubicBezTo>
                    <a:cubicBezTo>
                      <a:pt x="43" y="115"/>
                      <a:pt x="46" y="120"/>
                      <a:pt x="47" y="118"/>
                    </a:cubicBezTo>
                    <a:cubicBezTo>
                      <a:pt x="48" y="116"/>
                      <a:pt x="50" y="108"/>
                      <a:pt x="50" y="107"/>
                    </a:cubicBezTo>
                    <a:cubicBezTo>
                      <a:pt x="50" y="106"/>
                      <a:pt x="46" y="95"/>
                      <a:pt x="52" y="84"/>
                    </a:cubicBezTo>
                    <a:cubicBezTo>
                      <a:pt x="59" y="74"/>
                      <a:pt x="59" y="74"/>
                      <a:pt x="63" y="69"/>
                    </a:cubicBezTo>
                    <a:cubicBezTo>
                      <a:pt x="67" y="64"/>
                      <a:pt x="67" y="61"/>
                      <a:pt x="72" y="61"/>
                    </a:cubicBezTo>
                    <a:cubicBezTo>
                      <a:pt x="78" y="61"/>
                      <a:pt x="79" y="62"/>
                      <a:pt x="79" y="56"/>
                    </a:cubicBezTo>
                    <a:cubicBezTo>
                      <a:pt x="79" y="50"/>
                      <a:pt x="75" y="44"/>
                      <a:pt x="79" y="40"/>
                    </a:cubicBezTo>
                    <a:cubicBezTo>
                      <a:pt x="83" y="36"/>
                      <a:pt x="83" y="31"/>
                      <a:pt x="84" y="26"/>
                    </a:cubicBezTo>
                    <a:cubicBezTo>
                      <a:pt x="85" y="20"/>
                      <a:pt x="83" y="17"/>
                      <a:pt x="84" y="16"/>
                    </a:cubicBezTo>
                    <a:cubicBezTo>
                      <a:pt x="84" y="16"/>
                      <a:pt x="84" y="16"/>
                      <a:pt x="85" y="15"/>
                    </a:cubicBezTo>
                    <a:cubicBezTo>
                      <a:pt x="88" y="16"/>
                      <a:pt x="90" y="18"/>
                      <a:pt x="96" y="17"/>
                    </a:cubicBezTo>
                    <a:cubicBezTo>
                      <a:pt x="104" y="16"/>
                      <a:pt x="106" y="10"/>
                      <a:pt x="107" y="13"/>
                    </a:cubicBezTo>
                    <a:cubicBezTo>
                      <a:pt x="108" y="16"/>
                      <a:pt x="110" y="26"/>
                      <a:pt x="112" y="20"/>
                    </a:cubicBezTo>
                    <a:cubicBezTo>
                      <a:pt x="113" y="14"/>
                      <a:pt x="116" y="10"/>
                      <a:pt x="118" y="5"/>
                    </a:cubicBezTo>
                    <a:cubicBezTo>
                      <a:pt x="120" y="0"/>
                      <a:pt x="122" y="4"/>
                      <a:pt x="123" y="5"/>
                    </a:cubicBezTo>
                    <a:cubicBezTo>
                      <a:pt x="124" y="6"/>
                      <a:pt x="125" y="11"/>
                      <a:pt x="132" y="11"/>
                    </a:cubicBezTo>
                    <a:cubicBezTo>
                      <a:pt x="140" y="11"/>
                      <a:pt x="140" y="13"/>
                      <a:pt x="145" y="10"/>
                    </a:cubicBezTo>
                    <a:cubicBezTo>
                      <a:pt x="150" y="7"/>
                      <a:pt x="145" y="6"/>
                      <a:pt x="155" y="9"/>
                    </a:cubicBezTo>
                    <a:cubicBezTo>
                      <a:pt x="164" y="12"/>
                      <a:pt x="164" y="13"/>
                      <a:pt x="172" y="13"/>
                    </a:cubicBezTo>
                    <a:cubicBezTo>
                      <a:pt x="179" y="12"/>
                      <a:pt x="178" y="12"/>
                      <a:pt x="184" y="16"/>
                    </a:cubicBezTo>
                    <a:cubicBezTo>
                      <a:pt x="190" y="20"/>
                      <a:pt x="193" y="20"/>
                      <a:pt x="198" y="25"/>
                    </a:cubicBezTo>
                    <a:cubicBezTo>
                      <a:pt x="202" y="30"/>
                      <a:pt x="201" y="35"/>
                      <a:pt x="204" y="37"/>
                    </a:cubicBezTo>
                    <a:cubicBezTo>
                      <a:pt x="207" y="40"/>
                      <a:pt x="212" y="44"/>
                      <a:pt x="214" y="47"/>
                    </a:cubicBezTo>
                    <a:cubicBezTo>
                      <a:pt x="216" y="50"/>
                      <a:pt x="222" y="59"/>
                      <a:pt x="226" y="62"/>
                    </a:cubicBezTo>
                    <a:cubicBezTo>
                      <a:pt x="228" y="64"/>
                      <a:pt x="230" y="65"/>
                      <a:pt x="233" y="66"/>
                    </a:cubicBezTo>
                    <a:cubicBezTo>
                      <a:pt x="232" y="68"/>
                      <a:pt x="230" y="70"/>
                      <a:pt x="230" y="71"/>
                    </a:cubicBezTo>
                    <a:cubicBezTo>
                      <a:pt x="230" y="73"/>
                      <a:pt x="228" y="73"/>
                      <a:pt x="228" y="77"/>
                    </a:cubicBezTo>
                    <a:cubicBezTo>
                      <a:pt x="227" y="80"/>
                      <a:pt x="225" y="80"/>
                      <a:pt x="224" y="83"/>
                    </a:cubicBezTo>
                    <a:cubicBezTo>
                      <a:pt x="222" y="85"/>
                      <a:pt x="219" y="89"/>
                      <a:pt x="219" y="89"/>
                    </a:cubicBezTo>
                    <a:cubicBezTo>
                      <a:pt x="219" y="90"/>
                      <a:pt x="219" y="97"/>
                      <a:pt x="219" y="100"/>
                    </a:cubicBezTo>
                    <a:cubicBezTo>
                      <a:pt x="219" y="102"/>
                      <a:pt x="219" y="108"/>
                      <a:pt x="220" y="109"/>
                    </a:cubicBezTo>
                    <a:cubicBezTo>
                      <a:pt x="221" y="109"/>
                      <a:pt x="220" y="110"/>
                      <a:pt x="224" y="110"/>
                    </a:cubicBezTo>
                    <a:cubicBezTo>
                      <a:pt x="229" y="110"/>
                      <a:pt x="228" y="109"/>
                      <a:pt x="233" y="108"/>
                    </a:cubicBezTo>
                    <a:cubicBezTo>
                      <a:pt x="237" y="107"/>
                      <a:pt x="236" y="107"/>
                      <a:pt x="240" y="107"/>
                    </a:cubicBezTo>
                    <a:cubicBezTo>
                      <a:pt x="243" y="107"/>
                      <a:pt x="245" y="107"/>
                      <a:pt x="247" y="107"/>
                    </a:cubicBezTo>
                    <a:cubicBezTo>
                      <a:pt x="247" y="108"/>
                      <a:pt x="247" y="109"/>
                      <a:pt x="247" y="110"/>
                    </a:cubicBezTo>
                    <a:cubicBezTo>
                      <a:pt x="247" y="111"/>
                      <a:pt x="247" y="112"/>
                      <a:pt x="245" y="115"/>
                    </a:cubicBezTo>
                    <a:cubicBezTo>
                      <a:pt x="244" y="117"/>
                      <a:pt x="241" y="116"/>
                      <a:pt x="242" y="120"/>
                    </a:cubicBezTo>
                    <a:cubicBezTo>
                      <a:pt x="244" y="124"/>
                      <a:pt x="243" y="127"/>
                      <a:pt x="245" y="129"/>
                    </a:cubicBezTo>
                    <a:cubicBezTo>
                      <a:pt x="246" y="130"/>
                      <a:pt x="260" y="153"/>
                      <a:pt x="271" y="160"/>
                    </a:cubicBezTo>
                    <a:cubicBezTo>
                      <a:pt x="282" y="167"/>
                      <a:pt x="304" y="176"/>
                      <a:pt x="316" y="179"/>
                    </a:cubicBezTo>
                    <a:cubicBezTo>
                      <a:pt x="329" y="183"/>
                      <a:pt x="339" y="188"/>
                      <a:pt x="346" y="190"/>
                    </a:cubicBezTo>
                    <a:cubicBezTo>
                      <a:pt x="353" y="192"/>
                      <a:pt x="366" y="192"/>
                      <a:pt x="369" y="192"/>
                    </a:cubicBezTo>
                    <a:cubicBezTo>
                      <a:pt x="372" y="192"/>
                      <a:pt x="380" y="190"/>
                      <a:pt x="369" y="200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3" name="Freeform 894"/>
              <p:cNvSpPr>
                <a:spLocks/>
              </p:cNvSpPr>
              <p:nvPr/>
            </p:nvSpPr>
            <p:spPr bwMode="auto">
              <a:xfrm>
                <a:off x="3151" y="1844"/>
                <a:ext cx="151" cy="230"/>
              </a:xfrm>
              <a:custGeom>
                <a:avLst/>
                <a:gdLst>
                  <a:gd name="T0" fmla="*/ 251 w 251"/>
                  <a:gd name="T1" fmla="*/ 38 h 383"/>
                  <a:gd name="T2" fmla="*/ 245 w 251"/>
                  <a:gd name="T3" fmla="*/ 65 h 383"/>
                  <a:gd name="T4" fmla="*/ 227 w 251"/>
                  <a:gd name="T5" fmla="*/ 100 h 383"/>
                  <a:gd name="T6" fmla="*/ 220 w 251"/>
                  <a:gd name="T7" fmla="*/ 125 h 383"/>
                  <a:gd name="T8" fmla="*/ 202 w 251"/>
                  <a:gd name="T9" fmla="*/ 157 h 383"/>
                  <a:gd name="T10" fmla="*/ 187 w 251"/>
                  <a:gd name="T11" fmla="*/ 193 h 383"/>
                  <a:gd name="T12" fmla="*/ 162 w 251"/>
                  <a:gd name="T13" fmla="*/ 230 h 383"/>
                  <a:gd name="T14" fmla="*/ 131 w 251"/>
                  <a:gd name="T15" fmla="*/ 264 h 383"/>
                  <a:gd name="T16" fmla="*/ 93 w 251"/>
                  <a:gd name="T17" fmla="*/ 292 h 383"/>
                  <a:gd name="T18" fmla="*/ 58 w 251"/>
                  <a:gd name="T19" fmla="*/ 326 h 383"/>
                  <a:gd name="T20" fmla="*/ 26 w 251"/>
                  <a:gd name="T21" fmla="*/ 369 h 383"/>
                  <a:gd name="T22" fmla="*/ 16 w 251"/>
                  <a:gd name="T23" fmla="*/ 379 h 383"/>
                  <a:gd name="T24" fmla="*/ 0 w 251"/>
                  <a:gd name="T25" fmla="*/ 274 h 383"/>
                  <a:gd name="T26" fmla="*/ 12 w 251"/>
                  <a:gd name="T27" fmla="*/ 244 h 383"/>
                  <a:gd name="T28" fmla="*/ 24 w 251"/>
                  <a:gd name="T29" fmla="*/ 225 h 383"/>
                  <a:gd name="T30" fmla="*/ 49 w 251"/>
                  <a:gd name="T31" fmla="*/ 212 h 383"/>
                  <a:gd name="T32" fmla="*/ 95 w 251"/>
                  <a:gd name="T33" fmla="*/ 197 h 383"/>
                  <a:gd name="T34" fmla="*/ 133 w 251"/>
                  <a:gd name="T35" fmla="*/ 160 h 383"/>
                  <a:gd name="T36" fmla="*/ 168 w 251"/>
                  <a:gd name="T37" fmla="*/ 112 h 383"/>
                  <a:gd name="T38" fmla="*/ 115 w 251"/>
                  <a:gd name="T39" fmla="*/ 99 h 383"/>
                  <a:gd name="T40" fmla="*/ 44 w 251"/>
                  <a:gd name="T41" fmla="*/ 49 h 383"/>
                  <a:gd name="T42" fmla="*/ 44 w 251"/>
                  <a:gd name="T43" fmla="*/ 35 h 383"/>
                  <a:gd name="T44" fmla="*/ 46 w 251"/>
                  <a:gd name="T45" fmla="*/ 27 h 383"/>
                  <a:gd name="T46" fmla="*/ 53 w 251"/>
                  <a:gd name="T47" fmla="*/ 19 h 383"/>
                  <a:gd name="T48" fmla="*/ 63 w 251"/>
                  <a:gd name="T49" fmla="*/ 26 h 383"/>
                  <a:gd name="T50" fmla="*/ 81 w 251"/>
                  <a:gd name="T51" fmla="*/ 42 h 383"/>
                  <a:gd name="T52" fmla="*/ 116 w 251"/>
                  <a:gd name="T53" fmla="*/ 33 h 383"/>
                  <a:gd name="T54" fmla="*/ 146 w 251"/>
                  <a:gd name="T55" fmla="*/ 29 h 383"/>
                  <a:gd name="T56" fmla="*/ 178 w 251"/>
                  <a:gd name="T57" fmla="*/ 22 h 383"/>
                  <a:gd name="T58" fmla="*/ 204 w 251"/>
                  <a:gd name="T59" fmla="*/ 20 h 383"/>
                  <a:gd name="T60" fmla="*/ 226 w 251"/>
                  <a:gd name="T61" fmla="*/ 13 h 383"/>
                  <a:gd name="T62" fmla="*/ 249 w 251"/>
                  <a:gd name="T63" fmla="*/ 3 h 383"/>
                  <a:gd name="T64" fmla="*/ 249 w 251"/>
                  <a:gd name="T65" fmla="*/ 27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51" h="383">
                    <a:moveTo>
                      <a:pt x="249" y="27"/>
                    </a:moveTo>
                    <a:cubicBezTo>
                      <a:pt x="251" y="30"/>
                      <a:pt x="251" y="35"/>
                      <a:pt x="251" y="38"/>
                    </a:cubicBezTo>
                    <a:cubicBezTo>
                      <a:pt x="251" y="42"/>
                      <a:pt x="247" y="48"/>
                      <a:pt x="247" y="50"/>
                    </a:cubicBezTo>
                    <a:cubicBezTo>
                      <a:pt x="246" y="52"/>
                      <a:pt x="245" y="61"/>
                      <a:pt x="245" y="65"/>
                    </a:cubicBezTo>
                    <a:cubicBezTo>
                      <a:pt x="245" y="68"/>
                      <a:pt x="242" y="80"/>
                      <a:pt x="240" y="82"/>
                    </a:cubicBezTo>
                    <a:cubicBezTo>
                      <a:pt x="239" y="85"/>
                      <a:pt x="228" y="98"/>
                      <a:pt x="227" y="100"/>
                    </a:cubicBezTo>
                    <a:cubicBezTo>
                      <a:pt x="226" y="102"/>
                      <a:pt x="223" y="110"/>
                      <a:pt x="222" y="112"/>
                    </a:cubicBezTo>
                    <a:cubicBezTo>
                      <a:pt x="220" y="115"/>
                      <a:pt x="220" y="119"/>
                      <a:pt x="220" y="125"/>
                    </a:cubicBezTo>
                    <a:cubicBezTo>
                      <a:pt x="220" y="131"/>
                      <a:pt x="211" y="135"/>
                      <a:pt x="209" y="139"/>
                    </a:cubicBezTo>
                    <a:cubicBezTo>
                      <a:pt x="207" y="142"/>
                      <a:pt x="202" y="149"/>
                      <a:pt x="202" y="157"/>
                    </a:cubicBezTo>
                    <a:cubicBezTo>
                      <a:pt x="201" y="165"/>
                      <a:pt x="206" y="167"/>
                      <a:pt x="200" y="175"/>
                    </a:cubicBezTo>
                    <a:cubicBezTo>
                      <a:pt x="194" y="183"/>
                      <a:pt x="191" y="185"/>
                      <a:pt x="187" y="193"/>
                    </a:cubicBezTo>
                    <a:cubicBezTo>
                      <a:pt x="183" y="201"/>
                      <a:pt x="173" y="204"/>
                      <a:pt x="172" y="212"/>
                    </a:cubicBezTo>
                    <a:cubicBezTo>
                      <a:pt x="171" y="220"/>
                      <a:pt x="165" y="225"/>
                      <a:pt x="162" y="230"/>
                    </a:cubicBezTo>
                    <a:cubicBezTo>
                      <a:pt x="159" y="234"/>
                      <a:pt x="155" y="241"/>
                      <a:pt x="149" y="248"/>
                    </a:cubicBezTo>
                    <a:cubicBezTo>
                      <a:pt x="143" y="255"/>
                      <a:pt x="137" y="258"/>
                      <a:pt x="131" y="264"/>
                    </a:cubicBezTo>
                    <a:cubicBezTo>
                      <a:pt x="125" y="269"/>
                      <a:pt x="118" y="272"/>
                      <a:pt x="112" y="277"/>
                    </a:cubicBezTo>
                    <a:cubicBezTo>
                      <a:pt x="106" y="282"/>
                      <a:pt x="106" y="284"/>
                      <a:pt x="93" y="292"/>
                    </a:cubicBezTo>
                    <a:cubicBezTo>
                      <a:pt x="81" y="300"/>
                      <a:pt x="74" y="303"/>
                      <a:pt x="71" y="310"/>
                    </a:cubicBezTo>
                    <a:cubicBezTo>
                      <a:pt x="67" y="317"/>
                      <a:pt x="62" y="316"/>
                      <a:pt x="58" y="326"/>
                    </a:cubicBezTo>
                    <a:cubicBezTo>
                      <a:pt x="53" y="336"/>
                      <a:pt x="52" y="341"/>
                      <a:pt x="42" y="349"/>
                    </a:cubicBezTo>
                    <a:cubicBezTo>
                      <a:pt x="33" y="357"/>
                      <a:pt x="32" y="360"/>
                      <a:pt x="26" y="369"/>
                    </a:cubicBezTo>
                    <a:cubicBezTo>
                      <a:pt x="21" y="376"/>
                      <a:pt x="20" y="379"/>
                      <a:pt x="17" y="383"/>
                    </a:cubicBezTo>
                    <a:cubicBezTo>
                      <a:pt x="17" y="382"/>
                      <a:pt x="16" y="381"/>
                      <a:pt x="16" y="379"/>
                    </a:cubicBezTo>
                    <a:cubicBezTo>
                      <a:pt x="15" y="374"/>
                      <a:pt x="3" y="358"/>
                      <a:pt x="3" y="358"/>
                    </a:cubicBezTo>
                    <a:cubicBezTo>
                      <a:pt x="3" y="358"/>
                      <a:pt x="0" y="281"/>
                      <a:pt x="0" y="274"/>
                    </a:cubicBezTo>
                    <a:cubicBezTo>
                      <a:pt x="0" y="267"/>
                      <a:pt x="3" y="258"/>
                      <a:pt x="4" y="254"/>
                    </a:cubicBezTo>
                    <a:cubicBezTo>
                      <a:pt x="5" y="250"/>
                      <a:pt x="8" y="250"/>
                      <a:pt x="12" y="244"/>
                    </a:cubicBezTo>
                    <a:cubicBezTo>
                      <a:pt x="16" y="238"/>
                      <a:pt x="17" y="235"/>
                      <a:pt x="19" y="234"/>
                    </a:cubicBezTo>
                    <a:cubicBezTo>
                      <a:pt x="21" y="233"/>
                      <a:pt x="23" y="229"/>
                      <a:pt x="24" y="225"/>
                    </a:cubicBezTo>
                    <a:cubicBezTo>
                      <a:pt x="30" y="224"/>
                      <a:pt x="27" y="220"/>
                      <a:pt x="33" y="217"/>
                    </a:cubicBezTo>
                    <a:cubicBezTo>
                      <a:pt x="40" y="214"/>
                      <a:pt x="45" y="216"/>
                      <a:pt x="49" y="212"/>
                    </a:cubicBezTo>
                    <a:cubicBezTo>
                      <a:pt x="54" y="208"/>
                      <a:pt x="57" y="204"/>
                      <a:pt x="63" y="200"/>
                    </a:cubicBezTo>
                    <a:cubicBezTo>
                      <a:pt x="70" y="197"/>
                      <a:pt x="82" y="197"/>
                      <a:pt x="95" y="197"/>
                    </a:cubicBezTo>
                    <a:cubicBezTo>
                      <a:pt x="108" y="197"/>
                      <a:pt x="106" y="191"/>
                      <a:pt x="107" y="186"/>
                    </a:cubicBezTo>
                    <a:cubicBezTo>
                      <a:pt x="109" y="182"/>
                      <a:pt x="130" y="164"/>
                      <a:pt x="133" y="160"/>
                    </a:cubicBezTo>
                    <a:cubicBezTo>
                      <a:pt x="136" y="155"/>
                      <a:pt x="157" y="130"/>
                      <a:pt x="168" y="120"/>
                    </a:cubicBezTo>
                    <a:cubicBezTo>
                      <a:pt x="179" y="110"/>
                      <a:pt x="171" y="112"/>
                      <a:pt x="168" y="112"/>
                    </a:cubicBezTo>
                    <a:cubicBezTo>
                      <a:pt x="165" y="112"/>
                      <a:pt x="152" y="112"/>
                      <a:pt x="145" y="110"/>
                    </a:cubicBezTo>
                    <a:cubicBezTo>
                      <a:pt x="138" y="108"/>
                      <a:pt x="128" y="103"/>
                      <a:pt x="115" y="99"/>
                    </a:cubicBezTo>
                    <a:cubicBezTo>
                      <a:pt x="103" y="96"/>
                      <a:pt x="81" y="87"/>
                      <a:pt x="70" y="80"/>
                    </a:cubicBezTo>
                    <a:cubicBezTo>
                      <a:pt x="59" y="73"/>
                      <a:pt x="45" y="50"/>
                      <a:pt x="44" y="49"/>
                    </a:cubicBezTo>
                    <a:cubicBezTo>
                      <a:pt x="42" y="47"/>
                      <a:pt x="43" y="44"/>
                      <a:pt x="41" y="40"/>
                    </a:cubicBezTo>
                    <a:cubicBezTo>
                      <a:pt x="40" y="36"/>
                      <a:pt x="43" y="37"/>
                      <a:pt x="44" y="35"/>
                    </a:cubicBezTo>
                    <a:cubicBezTo>
                      <a:pt x="46" y="32"/>
                      <a:pt x="46" y="31"/>
                      <a:pt x="46" y="30"/>
                    </a:cubicBezTo>
                    <a:cubicBezTo>
                      <a:pt x="46" y="29"/>
                      <a:pt x="46" y="28"/>
                      <a:pt x="46" y="27"/>
                    </a:cubicBezTo>
                    <a:cubicBezTo>
                      <a:pt x="47" y="27"/>
                      <a:pt x="48" y="26"/>
                      <a:pt x="48" y="26"/>
                    </a:cubicBezTo>
                    <a:cubicBezTo>
                      <a:pt x="51" y="23"/>
                      <a:pt x="53" y="20"/>
                      <a:pt x="53" y="19"/>
                    </a:cubicBezTo>
                    <a:cubicBezTo>
                      <a:pt x="53" y="18"/>
                      <a:pt x="53" y="16"/>
                      <a:pt x="53" y="15"/>
                    </a:cubicBezTo>
                    <a:cubicBezTo>
                      <a:pt x="60" y="18"/>
                      <a:pt x="63" y="23"/>
                      <a:pt x="63" y="26"/>
                    </a:cubicBezTo>
                    <a:cubicBezTo>
                      <a:pt x="64" y="29"/>
                      <a:pt x="70" y="28"/>
                      <a:pt x="72" y="34"/>
                    </a:cubicBezTo>
                    <a:cubicBezTo>
                      <a:pt x="73" y="40"/>
                      <a:pt x="70" y="39"/>
                      <a:pt x="81" y="42"/>
                    </a:cubicBezTo>
                    <a:cubicBezTo>
                      <a:pt x="93" y="46"/>
                      <a:pt x="88" y="53"/>
                      <a:pt x="98" y="43"/>
                    </a:cubicBezTo>
                    <a:cubicBezTo>
                      <a:pt x="108" y="33"/>
                      <a:pt x="112" y="33"/>
                      <a:pt x="116" y="33"/>
                    </a:cubicBezTo>
                    <a:cubicBezTo>
                      <a:pt x="120" y="33"/>
                      <a:pt x="129" y="35"/>
                      <a:pt x="133" y="35"/>
                    </a:cubicBezTo>
                    <a:cubicBezTo>
                      <a:pt x="136" y="35"/>
                      <a:pt x="142" y="34"/>
                      <a:pt x="146" y="29"/>
                    </a:cubicBezTo>
                    <a:cubicBezTo>
                      <a:pt x="150" y="25"/>
                      <a:pt x="158" y="23"/>
                      <a:pt x="161" y="24"/>
                    </a:cubicBezTo>
                    <a:cubicBezTo>
                      <a:pt x="164" y="24"/>
                      <a:pt x="174" y="26"/>
                      <a:pt x="178" y="22"/>
                    </a:cubicBezTo>
                    <a:cubicBezTo>
                      <a:pt x="182" y="19"/>
                      <a:pt x="181" y="17"/>
                      <a:pt x="188" y="19"/>
                    </a:cubicBezTo>
                    <a:cubicBezTo>
                      <a:pt x="195" y="21"/>
                      <a:pt x="201" y="22"/>
                      <a:pt x="204" y="20"/>
                    </a:cubicBezTo>
                    <a:cubicBezTo>
                      <a:pt x="207" y="17"/>
                      <a:pt x="205" y="16"/>
                      <a:pt x="212" y="15"/>
                    </a:cubicBezTo>
                    <a:cubicBezTo>
                      <a:pt x="219" y="14"/>
                      <a:pt x="223" y="15"/>
                      <a:pt x="226" y="13"/>
                    </a:cubicBezTo>
                    <a:cubicBezTo>
                      <a:pt x="229" y="11"/>
                      <a:pt x="228" y="10"/>
                      <a:pt x="235" y="5"/>
                    </a:cubicBezTo>
                    <a:cubicBezTo>
                      <a:pt x="241" y="0"/>
                      <a:pt x="247" y="3"/>
                      <a:pt x="249" y="3"/>
                    </a:cubicBezTo>
                    <a:cubicBezTo>
                      <a:pt x="251" y="4"/>
                      <a:pt x="251" y="11"/>
                      <a:pt x="251" y="13"/>
                    </a:cubicBezTo>
                    <a:cubicBezTo>
                      <a:pt x="250" y="16"/>
                      <a:pt x="248" y="23"/>
                      <a:pt x="249" y="27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4" name="Freeform 895"/>
              <p:cNvSpPr>
                <a:spLocks/>
              </p:cNvSpPr>
              <p:nvPr/>
            </p:nvSpPr>
            <p:spPr bwMode="auto">
              <a:xfrm>
                <a:off x="3078" y="1743"/>
                <a:ext cx="102" cy="94"/>
              </a:xfrm>
              <a:custGeom>
                <a:avLst/>
                <a:gdLst>
                  <a:gd name="T0" fmla="*/ 170 w 170"/>
                  <a:gd name="T1" fmla="*/ 149 h 157"/>
                  <a:gd name="T2" fmla="*/ 166 w 170"/>
                  <a:gd name="T3" fmla="*/ 153 h 157"/>
                  <a:gd name="T4" fmla="*/ 158 w 170"/>
                  <a:gd name="T5" fmla="*/ 156 h 157"/>
                  <a:gd name="T6" fmla="*/ 153 w 170"/>
                  <a:gd name="T7" fmla="*/ 154 h 157"/>
                  <a:gd name="T8" fmla="*/ 146 w 170"/>
                  <a:gd name="T9" fmla="*/ 150 h 157"/>
                  <a:gd name="T10" fmla="*/ 134 w 170"/>
                  <a:gd name="T11" fmla="*/ 135 h 157"/>
                  <a:gd name="T12" fmla="*/ 124 w 170"/>
                  <a:gd name="T13" fmla="*/ 125 h 157"/>
                  <a:gd name="T14" fmla="*/ 118 w 170"/>
                  <a:gd name="T15" fmla="*/ 113 h 157"/>
                  <a:gd name="T16" fmla="*/ 104 w 170"/>
                  <a:gd name="T17" fmla="*/ 104 h 157"/>
                  <a:gd name="T18" fmla="*/ 92 w 170"/>
                  <a:gd name="T19" fmla="*/ 101 h 157"/>
                  <a:gd name="T20" fmla="*/ 75 w 170"/>
                  <a:gd name="T21" fmla="*/ 97 h 157"/>
                  <a:gd name="T22" fmla="*/ 65 w 170"/>
                  <a:gd name="T23" fmla="*/ 98 h 157"/>
                  <a:gd name="T24" fmla="*/ 52 w 170"/>
                  <a:gd name="T25" fmla="*/ 99 h 157"/>
                  <a:gd name="T26" fmla="*/ 43 w 170"/>
                  <a:gd name="T27" fmla="*/ 93 h 157"/>
                  <a:gd name="T28" fmla="*/ 38 w 170"/>
                  <a:gd name="T29" fmla="*/ 93 h 157"/>
                  <a:gd name="T30" fmla="*/ 32 w 170"/>
                  <a:gd name="T31" fmla="*/ 108 h 157"/>
                  <a:gd name="T32" fmla="*/ 27 w 170"/>
                  <a:gd name="T33" fmla="*/ 101 h 157"/>
                  <a:gd name="T34" fmla="*/ 16 w 170"/>
                  <a:gd name="T35" fmla="*/ 105 h 157"/>
                  <a:gd name="T36" fmla="*/ 5 w 170"/>
                  <a:gd name="T37" fmla="*/ 103 h 157"/>
                  <a:gd name="T38" fmla="*/ 4 w 170"/>
                  <a:gd name="T39" fmla="*/ 90 h 157"/>
                  <a:gd name="T40" fmla="*/ 5 w 170"/>
                  <a:gd name="T41" fmla="*/ 79 h 157"/>
                  <a:gd name="T42" fmla="*/ 10 w 170"/>
                  <a:gd name="T43" fmla="*/ 58 h 157"/>
                  <a:gd name="T44" fmla="*/ 15 w 170"/>
                  <a:gd name="T45" fmla="*/ 47 h 157"/>
                  <a:gd name="T46" fmla="*/ 15 w 170"/>
                  <a:gd name="T47" fmla="*/ 31 h 157"/>
                  <a:gd name="T48" fmla="*/ 23 w 170"/>
                  <a:gd name="T49" fmla="*/ 28 h 157"/>
                  <a:gd name="T50" fmla="*/ 29 w 170"/>
                  <a:gd name="T51" fmla="*/ 21 h 157"/>
                  <a:gd name="T52" fmla="*/ 41 w 170"/>
                  <a:gd name="T53" fmla="*/ 14 h 157"/>
                  <a:gd name="T54" fmla="*/ 51 w 170"/>
                  <a:gd name="T55" fmla="*/ 3 h 157"/>
                  <a:gd name="T56" fmla="*/ 54 w 170"/>
                  <a:gd name="T57" fmla="*/ 0 h 157"/>
                  <a:gd name="T58" fmla="*/ 59 w 170"/>
                  <a:gd name="T59" fmla="*/ 9 h 157"/>
                  <a:gd name="T60" fmla="*/ 65 w 170"/>
                  <a:gd name="T61" fmla="*/ 27 h 157"/>
                  <a:gd name="T62" fmla="*/ 70 w 170"/>
                  <a:gd name="T63" fmla="*/ 41 h 157"/>
                  <a:gd name="T64" fmla="*/ 73 w 170"/>
                  <a:gd name="T65" fmla="*/ 56 h 157"/>
                  <a:gd name="T66" fmla="*/ 81 w 170"/>
                  <a:gd name="T67" fmla="*/ 76 h 157"/>
                  <a:gd name="T68" fmla="*/ 86 w 170"/>
                  <a:gd name="T69" fmla="*/ 80 h 157"/>
                  <a:gd name="T70" fmla="*/ 92 w 170"/>
                  <a:gd name="T71" fmla="*/ 73 h 157"/>
                  <a:gd name="T72" fmla="*/ 96 w 170"/>
                  <a:gd name="T73" fmla="*/ 86 h 157"/>
                  <a:gd name="T74" fmla="*/ 106 w 170"/>
                  <a:gd name="T75" fmla="*/ 85 h 157"/>
                  <a:gd name="T76" fmla="*/ 117 w 170"/>
                  <a:gd name="T77" fmla="*/ 96 h 157"/>
                  <a:gd name="T78" fmla="*/ 127 w 170"/>
                  <a:gd name="T79" fmla="*/ 102 h 157"/>
                  <a:gd name="T80" fmla="*/ 133 w 170"/>
                  <a:gd name="T81" fmla="*/ 113 h 157"/>
                  <a:gd name="T82" fmla="*/ 143 w 170"/>
                  <a:gd name="T83" fmla="*/ 121 h 157"/>
                  <a:gd name="T84" fmla="*/ 153 w 170"/>
                  <a:gd name="T85" fmla="*/ 133 h 157"/>
                  <a:gd name="T86" fmla="*/ 163 w 170"/>
                  <a:gd name="T87" fmla="*/ 144 h 157"/>
                  <a:gd name="T88" fmla="*/ 170 w 170"/>
                  <a:gd name="T89" fmla="*/ 149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70" h="157">
                    <a:moveTo>
                      <a:pt x="170" y="149"/>
                    </a:moveTo>
                    <a:cubicBezTo>
                      <a:pt x="169" y="149"/>
                      <a:pt x="167" y="151"/>
                      <a:pt x="166" y="153"/>
                    </a:cubicBezTo>
                    <a:cubicBezTo>
                      <a:pt x="164" y="157"/>
                      <a:pt x="162" y="156"/>
                      <a:pt x="158" y="156"/>
                    </a:cubicBezTo>
                    <a:cubicBezTo>
                      <a:pt x="156" y="156"/>
                      <a:pt x="154" y="155"/>
                      <a:pt x="153" y="154"/>
                    </a:cubicBezTo>
                    <a:cubicBezTo>
                      <a:pt x="150" y="153"/>
                      <a:pt x="148" y="152"/>
                      <a:pt x="146" y="150"/>
                    </a:cubicBezTo>
                    <a:cubicBezTo>
                      <a:pt x="142" y="147"/>
                      <a:pt x="136" y="138"/>
                      <a:pt x="134" y="135"/>
                    </a:cubicBezTo>
                    <a:cubicBezTo>
                      <a:pt x="132" y="132"/>
                      <a:pt x="127" y="128"/>
                      <a:pt x="124" y="125"/>
                    </a:cubicBezTo>
                    <a:cubicBezTo>
                      <a:pt x="121" y="123"/>
                      <a:pt x="122" y="118"/>
                      <a:pt x="118" y="113"/>
                    </a:cubicBezTo>
                    <a:cubicBezTo>
                      <a:pt x="113" y="108"/>
                      <a:pt x="110" y="108"/>
                      <a:pt x="104" y="104"/>
                    </a:cubicBezTo>
                    <a:cubicBezTo>
                      <a:pt x="98" y="100"/>
                      <a:pt x="99" y="100"/>
                      <a:pt x="92" y="101"/>
                    </a:cubicBezTo>
                    <a:cubicBezTo>
                      <a:pt x="84" y="101"/>
                      <a:pt x="84" y="100"/>
                      <a:pt x="75" y="97"/>
                    </a:cubicBezTo>
                    <a:cubicBezTo>
                      <a:pt x="65" y="94"/>
                      <a:pt x="70" y="95"/>
                      <a:pt x="65" y="98"/>
                    </a:cubicBezTo>
                    <a:cubicBezTo>
                      <a:pt x="60" y="101"/>
                      <a:pt x="60" y="99"/>
                      <a:pt x="52" y="99"/>
                    </a:cubicBezTo>
                    <a:cubicBezTo>
                      <a:pt x="45" y="99"/>
                      <a:pt x="44" y="94"/>
                      <a:pt x="43" y="93"/>
                    </a:cubicBezTo>
                    <a:cubicBezTo>
                      <a:pt x="42" y="92"/>
                      <a:pt x="40" y="88"/>
                      <a:pt x="38" y="93"/>
                    </a:cubicBezTo>
                    <a:cubicBezTo>
                      <a:pt x="36" y="98"/>
                      <a:pt x="33" y="102"/>
                      <a:pt x="32" y="108"/>
                    </a:cubicBezTo>
                    <a:cubicBezTo>
                      <a:pt x="30" y="114"/>
                      <a:pt x="28" y="104"/>
                      <a:pt x="27" y="101"/>
                    </a:cubicBezTo>
                    <a:cubicBezTo>
                      <a:pt x="26" y="98"/>
                      <a:pt x="24" y="104"/>
                      <a:pt x="16" y="105"/>
                    </a:cubicBezTo>
                    <a:cubicBezTo>
                      <a:pt x="9" y="106"/>
                      <a:pt x="8" y="104"/>
                      <a:pt x="5" y="103"/>
                    </a:cubicBezTo>
                    <a:cubicBezTo>
                      <a:pt x="5" y="101"/>
                      <a:pt x="5" y="95"/>
                      <a:pt x="4" y="90"/>
                    </a:cubicBezTo>
                    <a:cubicBezTo>
                      <a:pt x="4" y="84"/>
                      <a:pt x="0" y="89"/>
                      <a:pt x="5" y="79"/>
                    </a:cubicBezTo>
                    <a:cubicBezTo>
                      <a:pt x="9" y="69"/>
                      <a:pt x="9" y="63"/>
                      <a:pt x="10" y="58"/>
                    </a:cubicBezTo>
                    <a:cubicBezTo>
                      <a:pt x="12" y="53"/>
                      <a:pt x="15" y="55"/>
                      <a:pt x="15" y="47"/>
                    </a:cubicBezTo>
                    <a:cubicBezTo>
                      <a:pt x="14" y="39"/>
                      <a:pt x="14" y="34"/>
                      <a:pt x="15" y="31"/>
                    </a:cubicBezTo>
                    <a:cubicBezTo>
                      <a:pt x="16" y="28"/>
                      <a:pt x="19" y="30"/>
                      <a:pt x="23" y="28"/>
                    </a:cubicBezTo>
                    <a:cubicBezTo>
                      <a:pt x="26" y="26"/>
                      <a:pt x="28" y="22"/>
                      <a:pt x="29" y="21"/>
                    </a:cubicBezTo>
                    <a:cubicBezTo>
                      <a:pt x="30" y="20"/>
                      <a:pt x="34" y="17"/>
                      <a:pt x="41" y="14"/>
                    </a:cubicBezTo>
                    <a:cubicBezTo>
                      <a:pt x="48" y="11"/>
                      <a:pt x="49" y="6"/>
                      <a:pt x="51" y="3"/>
                    </a:cubicBezTo>
                    <a:cubicBezTo>
                      <a:pt x="53" y="1"/>
                      <a:pt x="53" y="0"/>
                      <a:pt x="54" y="0"/>
                    </a:cubicBezTo>
                    <a:cubicBezTo>
                      <a:pt x="56" y="3"/>
                      <a:pt x="57" y="5"/>
                      <a:pt x="59" y="9"/>
                    </a:cubicBezTo>
                    <a:cubicBezTo>
                      <a:pt x="61" y="13"/>
                      <a:pt x="64" y="21"/>
                      <a:pt x="65" y="27"/>
                    </a:cubicBezTo>
                    <a:cubicBezTo>
                      <a:pt x="66" y="33"/>
                      <a:pt x="70" y="34"/>
                      <a:pt x="70" y="41"/>
                    </a:cubicBezTo>
                    <a:cubicBezTo>
                      <a:pt x="71" y="48"/>
                      <a:pt x="67" y="43"/>
                      <a:pt x="73" y="56"/>
                    </a:cubicBezTo>
                    <a:cubicBezTo>
                      <a:pt x="79" y="68"/>
                      <a:pt x="77" y="67"/>
                      <a:pt x="81" y="76"/>
                    </a:cubicBezTo>
                    <a:cubicBezTo>
                      <a:pt x="85" y="84"/>
                      <a:pt x="86" y="85"/>
                      <a:pt x="86" y="80"/>
                    </a:cubicBezTo>
                    <a:cubicBezTo>
                      <a:pt x="86" y="74"/>
                      <a:pt x="90" y="69"/>
                      <a:pt x="92" y="73"/>
                    </a:cubicBezTo>
                    <a:cubicBezTo>
                      <a:pt x="94" y="77"/>
                      <a:pt x="88" y="84"/>
                      <a:pt x="96" y="86"/>
                    </a:cubicBezTo>
                    <a:cubicBezTo>
                      <a:pt x="103" y="88"/>
                      <a:pt x="99" y="78"/>
                      <a:pt x="106" y="85"/>
                    </a:cubicBezTo>
                    <a:cubicBezTo>
                      <a:pt x="113" y="92"/>
                      <a:pt x="116" y="96"/>
                      <a:pt x="117" y="96"/>
                    </a:cubicBezTo>
                    <a:cubicBezTo>
                      <a:pt x="119" y="96"/>
                      <a:pt x="124" y="98"/>
                      <a:pt x="127" y="102"/>
                    </a:cubicBezTo>
                    <a:cubicBezTo>
                      <a:pt x="129" y="106"/>
                      <a:pt x="127" y="106"/>
                      <a:pt x="133" y="113"/>
                    </a:cubicBezTo>
                    <a:cubicBezTo>
                      <a:pt x="139" y="120"/>
                      <a:pt x="139" y="116"/>
                      <a:pt x="143" y="121"/>
                    </a:cubicBezTo>
                    <a:cubicBezTo>
                      <a:pt x="147" y="127"/>
                      <a:pt x="147" y="128"/>
                      <a:pt x="153" y="133"/>
                    </a:cubicBezTo>
                    <a:cubicBezTo>
                      <a:pt x="159" y="138"/>
                      <a:pt x="159" y="140"/>
                      <a:pt x="163" y="144"/>
                    </a:cubicBezTo>
                    <a:cubicBezTo>
                      <a:pt x="166" y="147"/>
                      <a:pt x="168" y="146"/>
                      <a:pt x="170" y="149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5" name="Freeform 896"/>
              <p:cNvSpPr>
                <a:spLocks/>
              </p:cNvSpPr>
              <p:nvPr/>
            </p:nvSpPr>
            <p:spPr bwMode="auto">
              <a:xfrm>
                <a:off x="3162" y="1832"/>
                <a:ext cx="26" cy="30"/>
              </a:xfrm>
              <a:custGeom>
                <a:avLst/>
                <a:gdLst>
                  <a:gd name="T0" fmla="*/ 38 w 44"/>
                  <a:gd name="T1" fmla="*/ 22 h 49"/>
                  <a:gd name="T2" fmla="*/ 27 w 44"/>
                  <a:gd name="T3" fmla="*/ 26 h 49"/>
                  <a:gd name="T4" fmla="*/ 22 w 44"/>
                  <a:gd name="T5" fmla="*/ 32 h 49"/>
                  <a:gd name="T6" fmla="*/ 35 w 44"/>
                  <a:gd name="T7" fmla="*/ 34 h 49"/>
                  <a:gd name="T8" fmla="*/ 35 w 44"/>
                  <a:gd name="T9" fmla="*/ 34 h 49"/>
                  <a:gd name="T10" fmla="*/ 35 w 44"/>
                  <a:gd name="T11" fmla="*/ 38 h 49"/>
                  <a:gd name="T12" fmla="*/ 30 w 44"/>
                  <a:gd name="T13" fmla="*/ 45 h 49"/>
                  <a:gd name="T14" fmla="*/ 28 w 44"/>
                  <a:gd name="T15" fmla="*/ 46 h 49"/>
                  <a:gd name="T16" fmla="*/ 21 w 44"/>
                  <a:gd name="T17" fmla="*/ 46 h 49"/>
                  <a:gd name="T18" fmla="*/ 14 w 44"/>
                  <a:gd name="T19" fmla="*/ 47 h 49"/>
                  <a:gd name="T20" fmla="*/ 5 w 44"/>
                  <a:gd name="T21" fmla="*/ 49 h 49"/>
                  <a:gd name="T22" fmla="*/ 1 w 44"/>
                  <a:gd name="T23" fmla="*/ 48 h 49"/>
                  <a:gd name="T24" fmla="*/ 0 w 44"/>
                  <a:gd name="T25" fmla="*/ 39 h 49"/>
                  <a:gd name="T26" fmla="*/ 0 w 44"/>
                  <a:gd name="T27" fmla="*/ 28 h 49"/>
                  <a:gd name="T28" fmla="*/ 5 w 44"/>
                  <a:gd name="T29" fmla="*/ 22 h 49"/>
                  <a:gd name="T30" fmla="*/ 9 w 44"/>
                  <a:gd name="T31" fmla="*/ 16 h 49"/>
                  <a:gd name="T32" fmla="*/ 11 w 44"/>
                  <a:gd name="T33" fmla="*/ 10 h 49"/>
                  <a:gd name="T34" fmla="*/ 14 w 44"/>
                  <a:gd name="T35" fmla="*/ 5 h 49"/>
                  <a:gd name="T36" fmla="*/ 19 w 44"/>
                  <a:gd name="T37" fmla="*/ 7 h 49"/>
                  <a:gd name="T38" fmla="*/ 27 w 44"/>
                  <a:gd name="T39" fmla="*/ 4 h 49"/>
                  <a:gd name="T40" fmla="*/ 31 w 44"/>
                  <a:gd name="T41" fmla="*/ 0 h 49"/>
                  <a:gd name="T42" fmla="*/ 33 w 44"/>
                  <a:gd name="T43" fmla="*/ 2 h 49"/>
                  <a:gd name="T44" fmla="*/ 41 w 44"/>
                  <a:gd name="T45" fmla="*/ 11 h 49"/>
                  <a:gd name="T46" fmla="*/ 38 w 44"/>
                  <a:gd name="T47" fmla="*/ 22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4" h="49">
                    <a:moveTo>
                      <a:pt x="38" y="22"/>
                    </a:moveTo>
                    <a:cubicBezTo>
                      <a:pt x="31" y="23"/>
                      <a:pt x="30" y="24"/>
                      <a:pt x="27" y="26"/>
                    </a:cubicBezTo>
                    <a:cubicBezTo>
                      <a:pt x="23" y="28"/>
                      <a:pt x="20" y="31"/>
                      <a:pt x="22" y="32"/>
                    </a:cubicBezTo>
                    <a:cubicBezTo>
                      <a:pt x="24" y="34"/>
                      <a:pt x="27" y="31"/>
                      <a:pt x="35" y="34"/>
                    </a:cubicBezTo>
                    <a:cubicBezTo>
                      <a:pt x="35" y="34"/>
                      <a:pt x="35" y="34"/>
                      <a:pt x="35" y="34"/>
                    </a:cubicBezTo>
                    <a:cubicBezTo>
                      <a:pt x="35" y="35"/>
                      <a:pt x="35" y="37"/>
                      <a:pt x="35" y="38"/>
                    </a:cubicBezTo>
                    <a:cubicBezTo>
                      <a:pt x="35" y="39"/>
                      <a:pt x="33" y="42"/>
                      <a:pt x="30" y="45"/>
                    </a:cubicBezTo>
                    <a:cubicBezTo>
                      <a:pt x="30" y="45"/>
                      <a:pt x="29" y="46"/>
                      <a:pt x="28" y="46"/>
                    </a:cubicBezTo>
                    <a:cubicBezTo>
                      <a:pt x="26" y="46"/>
                      <a:pt x="24" y="46"/>
                      <a:pt x="21" y="46"/>
                    </a:cubicBezTo>
                    <a:cubicBezTo>
                      <a:pt x="17" y="46"/>
                      <a:pt x="18" y="46"/>
                      <a:pt x="14" y="47"/>
                    </a:cubicBezTo>
                    <a:cubicBezTo>
                      <a:pt x="9" y="48"/>
                      <a:pt x="10" y="49"/>
                      <a:pt x="5" y="49"/>
                    </a:cubicBezTo>
                    <a:cubicBezTo>
                      <a:pt x="1" y="49"/>
                      <a:pt x="2" y="48"/>
                      <a:pt x="1" y="48"/>
                    </a:cubicBezTo>
                    <a:cubicBezTo>
                      <a:pt x="0" y="47"/>
                      <a:pt x="0" y="41"/>
                      <a:pt x="0" y="39"/>
                    </a:cubicBezTo>
                    <a:cubicBezTo>
                      <a:pt x="0" y="36"/>
                      <a:pt x="0" y="29"/>
                      <a:pt x="0" y="28"/>
                    </a:cubicBezTo>
                    <a:cubicBezTo>
                      <a:pt x="0" y="28"/>
                      <a:pt x="3" y="24"/>
                      <a:pt x="5" y="22"/>
                    </a:cubicBezTo>
                    <a:cubicBezTo>
                      <a:pt x="6" y="19"/>
                      <a:pt x="8" y="19"/>
                      <a:pt x="9" y="16"/>
                    </a:cubicBezTo>
                    <a:cubicBezTo>
                      <a:pt x="9" y="12"/>
                      <a:pt x="11" y="12"/>
                      <a:pt x="11" y="10"/>
                    </a:cubicBezTo>
                    <a:cubicBezTo>
                      <a:pt x="11" y="8"/>
                      <a:pt x="13" y="7"/>
                      <a:pt x="14" y="5"/>
                    </a:cubicBezTo>
                    <a:cubicBezTo>
                      <a:pt x="15" y="6"/>
                      <a:pt x="17" y="7"/>
                      <a:pt x="19" y="7"/>
                    </a:cubicBezTo>
                    <a:cubicBezTo>
                      <a:pt x="23" y="7"/>
                      <a:pt x="25" y="8"/>
                      <a:pt x="27" y="4"/>
                    </a:cubicBezTo>
                    <a:cubicBezTo>
                      <a:pt x="28" y="2"/>
                      <a:pt x="30" y="0"/>
                      <a:pt x="31" y="0"/>
                    </a:cubicBezTo>
                    <a:cubicBezTo>
                      <a:pt x="32" y="0"/>
                      <a:pt x="32" y="1"/>
                      <a:pt x="33" y="2"/>
                    </a:cubicBezTo>
                    <a:cubicBezTo>
                      <a:pt x="36" y="7"/>
                      <a:pt x="43" y="5"/>
                      <a:pt x="41" y="11"/>
                    </a:cubicBezTo>
                    <a:cubicBezTo>
                      <a:pt x="39" y="17"/>
                      <a:pt x="44" y="20"/>
                      <a:pt x="38" y="22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6" name="Freeform 897"/>
              <p:cNvSpPr>
                <a:spLocks/>
              </p:cNvSpPr>
              <p:nvPr/>
            </p:nvSpPr>
            <p:spPr bwMode="auto">
              <a:xfrm>
                <a:off x="3165" y="1846"/>
                <a:ext cx="27" cy="7"/>
              </a:xfrm>
              <a:custGeom>
                <a:avLst/>
                <a:gdLst>
                  <a:gd name="T0" fmla="*/ 27 w 27"/>
                  <a:gd name="T1" fmla="*/ 4 h 7"/>
                  <a:gd name="T2" fmla="*/ 27 w 27"/>
                  <a:gd name="T3" fmla="*/ 1 h 7"/>
                  <a:gd name="T4" fmla="*/ 8 w 27"/>
                  <a:gd name="T5" fmla="*/ 3 h 7"/>
                  <a:gd name="T6" fmla="*/ 9 w 27"/>
                  <a:gd name="T7" fmla="*/ 0 h 7"/>
                  <a:gd name="T8" fmla="*/ 0 w 27"/>
                  <a:gd name="T9" fmla="*/ 4 h 7"/>
                  <a:gd name="T10" fmla="*/ 9 w 27"/>
                  <a:gd name="T11" fmla="*/ 7 h 7"/>
                  <a:gd name="T12" fmla="*/ 8 w 27"/>
                  <a:gd name="T13" fmla="*/ 5 h 7"/>
                  <a:gd name="T14" fmla="*/ 27 w 27"/>
                  <a:gd name="T15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" h="7">
                    <a:moveTo>
                      <a:pt x="27" y="4"/>
                    </a:moveTo>
                    <a:lnTo>
                      <a:pt x="27" y="1"/>
                    </a:lnTo>
                    <a:lnTo>
                      <a:pt x="8" y="3"/>
                    </a:lnTo>
                    <a:lnTo>
                      <a:pt x="9" y="0"/>
                    </a:lnTo>
                    <a:lnTo>
                      <a:pt x="0" y="4"/>
                    </a:lnTo>
                    <a:lnTo>
                      <a:pt x="9" y="7"/>
                    </a:lnTo>
                    <a:lnTo>
                      <a:pt x="8" y="5"/>
                    </a:lnTo>
                    <a:lnTo>
                      <a:pt x="27" y="4"/>
                    </a:ln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7" name="Freeform 898"/>
              <p:cNvSpPr>
                <a:spLocks noEditPoints="1"/>
              </p:cNvSpPr>
              <p:nvPr/>
            </p:nvSpPr>
            <p:spPr bwMode="auto">
              <a:xfrm>
                <a:off x="2781" y="2418"/>
                <a:ext cx="240" cy="214"/>
              </a:xfrm>
              <a:custGeom>
                <a:avLst/>
                <a:gdLst>
                  <a:gd name="T0" fmla="*/ 378 w 400"/>
                  <a:gd name="T1" fmla="*/ 134 h 357"/>
                  <a:gd name="T2" fmla="*/ 373 w 400"/>
                  <a:gd name="T3" fmla="*/ 146 h 357"/>
                  <a:gd name="T4" fmla="*/ 353 w 400"/>
                  <a:gd name="T5" fmla="*/ 139 h 357"/>
                  <a:gd name="T6" fmla="*/ 353 w 400"/>
                  <a:gd name="T7" fmla="*/ 117 h 357"/>
                  <a:gd name="T8" fmla="*/ 367 w 400"/>
                  <a:gd name="T9" fmla="*/ 103 h 357"/>
                  <a:gd name="T10" fmla="*/ 380 w 400"/>
                  <a:gd name="T11" fmla="*/ 109 h 357"/>
                  <a:gd name="T12" fmla="*/ 379 w 400"/>
                  <a:gd name="T13" fmla="*/ 80 h 357"/>
                  <a:gd name="T14" fmla="*/ 372 w 400"/>
                  <a:gd name="T15" fmla="*/ 46 h 357"/>
                  <a:gd name="T16" fmla="*/ 367 w 400"/>
                  <a:gd name="T17" fmla="*/ 15 h 357"/>
                  <a:gd name="T18" fmla="*/ 348 w 400"/>
                  <a:gd name="T19" fmla="*/ 7 h 357"/>
                  <a:gd name="T20" fmla="*/ 314 w 400"/>
                  <a:gd name="T21" fmla="*/ 1 h 357"/>
                  <a:gd name="T22" fmla="*/ 309 w 400"/>
                  <a:gd name="T23" fmla="*/ 7 h 357"/>
                  <a:gd name="T24" fmla="*/ 282 w 400"/>
                  <a:gd name="T25" fmla="*/ 23 h 357"/>
                  <a:gd name="T26" fmla="*/ 258 w 400"/>
                  <a:gd name="T27" fmla="*/ 45 h 357"/>
                  <a:gd name="T28" fmla="*/ 239 w 400"/>
                  <a:gd name="T29" fmla="*/ 74 h 357"/>
                  <a:gd name="T30" fmla="*/ 212 w 400"/>
                  <a:gd name="T31" fmla="*/ 103 h 357"/>
                  <a:gd name="T32" fmla="*/ 180 w 400"/>
                  <a:gd name="T33" fmla="*/ 98 h 357"/>
                  <a:gd name="T34" fmla="*/ 150 w 400"/>
                  <a:gd name="T35" fmla="*/ 109 h 357"/>
                  <a:gd name="T36" fmla="*/ 126 w 400"/>
                  <a:gd name="T37" fmla="*/ 133 h 357"/>
                  <a:gd name="T38" fmla="*/ 106 w 400"/>
                  <a:gd name="T39" fmla="*/ 104 h 357"/>
                  <a:gd name="T40" fmla="*/ 90 w 400"/>
                  <a:gd name="T41" fmla="*/ 86 h 357"/>
                  <a:gd name="T42" fmla="*/ 72 w 400"/>
                  <a:gd name="T43" fmla="*/ 181 h 357"/>
                  <a:gd name="T44" fmla="*/ 45 w 400"/>
                  <a:gd name="T45" fmla="*/ 190 h 357"/>
                  <a:gd name="T46" fmla="*/ 18 w 400"/>
                  <a:gd name="T47" fmla="*/ 168 h 357"/>
                  <a:gd name="T48" fmla="*/ 2 w 400"/>
                  <a:gd name="T49" fmla="*/ 180 h 357"/>
                  <a:gd name="T50" fmla="*/ 9 w 400"/>
                  <a:gd name="T51" fmla="*/ 200 h 357"/>
                  <a:gd name="T52" fmla="*/ 24 w 400"/>
                  <a:gd name="T53" fmla="*/ 243 h 357"/>
                  <a:gd name="T54" fmla="*/ 39 w 400"/>
                  <a:gd name="T55" fmla="*/ 276 h 357"/>
                  <a:gd name="T56" fmla="*/ 37 w 400"/>
                  <a:gd name="T57" fmla="*/ 298 h 357"/>
                  <a:gd name="T58" fmla="*/ 34 w 400"/>
                  <a:gd name="T59" fmla="*/ 311 h 357"/>
                  <a:gd name="T60" fmla="*/ 39 w 400"/>
                  <a:gd name="T61" fmla="*/ 331 h 357"/>
                  <a:gd name="T62" fmla="*/ 47 w 400"/>
                  <a:gd name="T63" fmla="*/ 335 h 357"/>
                  <a:gd name="T64" fmla="*/ 59 w 400"/>
                  <a:gd name="T65" fmla="*/ 342 h 357"/>
                  <a:gd name="T66" fmla="*/ 71 w 400"/>
                  <a:gd name="T67" fmla="*/ 354 h 357"/>
                  <a:gd name="T68" fmla="*/ 93 w 400"/>
                  <a:gd name="T69" fmla="*/ 349 h 357"/>
                  <a:gd name="T70" fmla="*/ 117 w 400"/>
                  <a:gd name="T71" fmla="*/ 347 h 357"/>
                  <a:gd name="T72" fmla="*/ 135 w 400"/>
                  <a:gd name="T73" fmla="*/ 339 h 357"/>
                  <a:gd name="T74" fmla="*/ 160 w 400"/>
                  <a:gd name="T75" fmla="*/ 335 h 357"/>
                  <a:gd name="T76" fmla="*/ 182 w 400"/>
                  <a:gd name="T77" fmla="*/ 339 h 357"/>
                  <a:gd name="T78" fmla="*/ 201 w 400"/>
                  <a:gd name="T79" fmla="*/ 334 h 357"/>
                  <a:gd name="T80" fmla="*/ 216 w 400"/>
                  <a:gd name="T81" fmla="*/ 329 h 357"/>
                  <a:gd name="T82" fmla="*/ 239 w 400"/>
                  <a:gd name="T83" fmla="*/ 325 h 357"/>
                  <a:gd name="T84" fmla="*/ 262 w 400"/>
                  <a:gd name="T85" fmla="*/ 310 h 357"/>
                  <a:gd name="T86" fmla="*/ 289 w 400"/>
                  <a:gd name="T87" fmla="*/ 289 h 357"/>
                  <a:gd name="T88" fmla="*/ 309 w 400"/>
                  <a:gd name="T89" fmla="*/ 269 h 357"/>
                  <a:gd name="T90" fmla="*/ 331 w 400"/>
                  <a:gd name="T91" fmla="*/ 243 h 357"/>
                  <a:gd name="T92" fmla="*/ 351 w 400"/>
                  <a:gd name="T93" fmla="*/ 218 h 357"/>
                  <a:gd name="T94" fmla="*/ 366 w 400"/>
                  <a:gd name="T95" fmla="*/ 193 h 357"/>
                  <a:gd name="T96" fmla="*/ 385 w 400"/>
                  <a:gd name="T97" fmla="*/ 176 h 357"/>
                  <a:gd name="T98" fmla="*/ 398 w 400"/>
                  <a:gd name="T99" fmla="*/ 141 h 357"/>
                  <a:gd name="T100" fmla="*/ 379 w 400"/>
                  <a:gd name="T101" fmla="*/ 134 h 357"/>
                  <a:gd name="T102" fmla="*/ 306 w 400"/>
                  <a:gd name="T103" fmla="*/ 216 h 357"/>
                  <a:gd name="T104" fmla="*/ 285 w 400"/>
                  <a:gd name="T105" fmla="*/ 227 h 357"/>
                  <a:gd name="T106" fmla="*/ 272 w 400"/>
                  <a:gd name="T107" fmla="*/ 238 h 357"/>
                  <a:gd name="T108" fmla="*/ 258 w 400"/>
                  <a:gd name="T109" fmla="*/ 222 h 357"/>
                  <a:gd name="T110" fmla="*/ 255 w 400"/>
                  <a:gd name="T111" fmla="*/ 210 h 357"/>
                  <a:gd name="T112" fmla="*/ 268 w 400"/>
                  <a:gd name="T113" fmla="*/ 192 h 357"/>
                  <a:gd name="T114" fmla="*/ 291 w 400"/>
                  <a:gd name="T115" fmla="*/ 181 h 357"/>
                  <a:gd name="T116" fmla="*/ 306 w 400"/>
                  <a:gd name="T117" fmla="*/ 193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00" h="357">
                    <a:moveTo>
                      <a:pt x="379" y="134"/>
                    </a:moveTo>
                    <a:cubicBezTo>
                      <a:pt x="378" y="134"/>
                      <a:pt x="378" y="134"/>
                      <a:pt x="378" y="134"/>
                    </a:cubicBezTo>
                    <a:cubicBezTo>
                      <a:pt x="377" y="135"/>
                      <a:pt x="376" y="136"/>
                      <a:pt x="376" y="137"/>
                    </a:cubicBezTo>
                    <a:cubicBezTo>
                      <a:pt x="376" y="139"/>
                      <a:pt x="376" y="147"/>
                      <a:pt x="373" y="146"/>
                    </a:cubicBezTo>
                    <a:cubicBezTo>
                      <a:pt x="371" y="146"/>
                      <a:pt x="367" y="146"/>
                      <a:pt x="359" y="144"/>
                    </a:cubicBezTo>
                    <a:cubicBezTo>
                      <a:pt x="352" y="142"/>
                      <a:pt x="356" y="141"/>
                      <a:pt x="353" y="139"/>
                    </a:cubicBezTo>
                    <a:cubicBezTo>
                      <a:pt x="350" y="136"/>
                      <a:pt x="348" y="135"/>
                      <a:pt x="348" y="129"/>
                    </a:cubicBezTo>
                    <a:cubicBezTo>
                      <a:pt x="348" y="124"/>
                      <a:pt x="352" y="123"/>
                      <a:pt x="353" y="117"/>
                    </a:cubicBezTo>
                    <a:cubicBezTo>
                      <a:pt x="354" y="111"/>
                      <a:pt x="355" y="112"/>
                      <a:pt x="355" y="109"/>
                    </a:cubicBezTo>
                    <a:cubicBezTo>
                      <a:pt x="356" y="106"/>
                      <a:pt x="361" y="103"/>
                      <a:pt x="367" y="103"/>
                    </a:cubicBezTo>
                    <a:cubicBezTo>
                      <a:pt x="372" y="102"/>
                      <a:pt x="371" y="107"/>
                      <a:pt x="373" y="108"/>
                    </a:cubicBezTo>
                    <a:cubicBezTo>
                      <a:pt x="374" y="110"/>
                      <a:pt x="378" y="109"/>
                      <a:pt x="380" y="109"/>
                    </a:cubicBezTo>
                    <a:cubicBezTo>
                      <a:pt x="379" y="105"/>
                      <a:pt x="378" y="106"/>
                      <a:pt x="379" y="103"/>
                    </a:cubicBezTo>
                    <a:cubicBezTo>
                      <a:pt x="380" y="99"/>
                      <a:pt x="380" y="91"/>
                      <a:pt x="379" y="80"/>
                    </a:cubicBezTo>
                    <a:cubicBezTo>
                      <a:pt x="379" y="70"/>
                      <a:pt x="379" y="72"/>
                      <a:pt x="379" y="66"/>
                    </a:cubicBezTo>
                    <a:cubicBezTo>
                      <a:pt x="379" y="60"/>
                      <a:pt x="377" y="55"/>
                      <a:pt x="372" y="46"/>
                    </a:cubicBezTo>
                    <a:cubicBezTo>
                      <a:pt x="368" y="38"/>
                      <a:pt x="372" y="40"/>
                      <a:pt x="372" y="33"/>
                    </a:cubicBezTo>
                    <a:cubicBezTo>
                      <a:pt x="371" y="25"/>
                      <a:pt x="370" y="22"/>
                      <a:pt x="367" y="15"/>
                    </a:cubicBezTo>
                    <a:cubicBezTo>
                      <a:pt x="365" y="12"/>
                      <a:pt x="365" y="9"/>
                      <a:pt x="366" y="7"/>
                    </a:cubicBezTo>
                    <a:cubicBezTo>
                      <a:pt x="362" y="5"/>
                      <a:pt x="359" y="9"/>
                      <a:pt x="348" y="7"/>
                    </a:cubicBezTo>
                    <a:cubicBezTo>
                      <a:pt x="338" y="4"/>
                      <a:pt x="338" y="3"/>
                      <a:pt x="330" y="2"/>
                    </a:cubicBezTo>
                    <a:cubicBezTo>
                      <a:pt x="324" y="1"/>
                      <a:pt x="317" y="0"/>
                      <a:pt x="314" y="1"/>
                    </a:cubicBezTo>
                    <a:cubicBezTo>
                      <a:pt x="314" y="1"/>
                      <a:pt x="313" y="1"/>
                      <a:pt x="313" y="2"/>
                    </a:cubicBezTo>
                    <a:cubicBezTo>
                      <a:pt x="310" y="4"/>
                      <a:pt x="312" y="4"/>
                      <a:pt x="309" y="7"/>
                    </a:cubicBezTo>
                    <a:cubicBezTo>
                      <a:pt x="307" y="11"/>
                      <a:pt x="301" y="13"/>
                      <a:pt x="297" y="15"/>
                    </a:cubicBezTo>
                    <a:cubicBezTo>
                      <a:pt x="293" y="17"/>
                      <a:pt x="288" y="16"/>
                      <a:pt x="282" y="23"/>
                    </a:cubicBezTo>
                    <a:cubicBezTo>
                      <a:pt x="277" y="29"/>
                      <a:pt x="271" y="36"/>
                      <a:pt x="268" y="40"/>
                    </a:cubicBezTo>
                    <a:cubicBezTo>
                      <a:pt x="265" y="43"/>
                      <a:pt x="262" y="37"/>
                      <a:pt x="258" y="45"/>
                    </a:cubicBezTo>
                    <a:cubicBezTo>
                      <a:pt x="254" y="53"/>
                      <a:pt x="253" y="61"/>
                      <a:pt x="252" y="64"/>
                    </a:cubicBezTo>
                    <a:cubicBezTo>
                      <a:pt x="250" y="68"/>
                      <a:pt x="243" y="73"/>
                      <a:pt x="239" y="74"/>
                    </a:cubicBezTo>
                    <a:cubicBezTo>
                      <a:pt x="234" y="75"/>
                      <a:pt x="231" y="75"/>
                      <a:pt x="229" y="82"/>
                    </a:cubicBezTo>
                    <a:cubicBezTo>
                      <a:pt x="228" y="89"/>
                      <a:pt x="217" y="101"/>
                      <a:pt x="212" y="103"/>
                    </a:cubicBezTo>
                    <a:cubicBezTo>
                      <a:pt x="207" y="104"/>
                      <a:pt x="207" y="103"/>
                      <a:pt x="199" y="103"/>
                    </a:cubicBezTo>
                    <a:cubicBezTo>
                      <a:pt x="191" y="102"/>
                      <a:pt x="187" y="102"/>
                      <a:pt x="180" y="98"/>
                    </a:cubicBezTo>
                    <a:cubicBezTo>
                      <a:pt x="174" y="94"/>
                      <a:pt x="168" y="84"/>
                      <a:pt x="161" y="91"/>
                    </a:cubicBezTo>
                    <a:cubicBezTo>
                      <a:pt x="155" y="97"/>
                      <a:pt x="155" y="103"/>
                      <a:pt x="150" y="109"/>
                    </a:cubicBezTo>
                    <a:cubicBezTo>
                      <a:pt x="146" y="116"/>
                      <a:pt x="143" y="120"/>
                      <a:pt x="136" y="126"/>
                    </a:cubicBezTo>
                    <a:cubicBezTo>
                      <a:pt x="130" y="133"/>
                      <a:pt x="139" y="133"/>
                      <a:pt x="126" y="133"/>
                    </a:cubicBezTo>
                    <a:cubicBezTo>
                      <a:pt x="113" y="133"/>
                      <a:pt x="100" y="142"/>
                      <a:pt x="101" y="129"/>
                    </a:cubicBezTo>
                    <a:cubicBezTo>
                      <a:pt x="102" y="117"/>
                      <a:pt x="113" y="115"/>
                      <a:pt x="106" y="104"/>
                    </a:cubicBezTo>
                    <a:cubicBezTo>
                      <a:pt x="99" y="92"/>
                      <a:pt x="98" y="84"/>
                      <a:pt x="92" y="81"/>
                    </a:cubicBezTo>
                    <a:cubicBezTo>
                      <a:pt x="92" y="80"/>
                      <a:pt x="91" y="82"/>
                      <a:pt x="90" y="86"/>
                    </a:cubicBezTo>
                    <a:cubicBezTo>
                      <a:pt x="87" y="105"/>
                      <a:pt x="86" y="166"/>
                      <a:pt x="86" y="173"/>
                    </a:cubicBezTo>
                    <a:cubicBezTo>
                      <a:pt x="86" y="181"/>
                      <a:pt x="80" y="174"/>
                      <a:pt x="72" y="181"/>
                    </a:cubicBezTo>
                    <a:cubicBezTo>
                      <a:pt x="65" y="187"/>
                      <a:pt x="70" y="194"/>
                      <a:pt x="59" y="193"/>
                    </a:cubicBezTo>
                    <a:cubicBezTo>
                      <a:pt x="48" y="192"/>
                      <a:pt x="55" y="195"/>
                      <a:pt x="45" y="190"/>
                    </a:cubicBezTo>
                    <a:cubicBezTo>
                      <a:pt x="35" y="186"/>
                      <a:pt x="25" y="189"/>
                      <a:pt x="24" y="181"/>
                    </a:cubicBezTo>
                    <a:cubicBezTo>
                      <a:pt x="23" y="173"/>
                      <a:pt x="18" y="168"/>
                      <a:pt x="18" y="168"/>
                    </a:cubicBezTo>
                    <a:cubicBezTo>
                      <a:pt x="18" y="168"/>
                      <a:pt x="6" y="169"/>
                      <a:pt x="6" y="173"/>
                    </a:cubicBezTo>
                    <a:cubicBezTo>
                      <a:pt x="5" y="176"/>
                      <a:pt x="4" y="178"/>
                      <a:pt x="2" y="180"/>
                    </a:cubicBezTo>
                    <a:cubicBezTo>
                      <a:pt x="10" y="185"/>
                      <a:pt x="0" y="181"/>
                      <a:pt x="1" y="189"/>
                    </a:cubicBezTo>
                    <a:cubicBezTo>
                      <a:pt x="2" y="197"/>
                      <a:pt x="9" y="200"/>
                      <a:pt x="9" y="200"/>
                    </a:cubicBezTo>
                    <a:cubicBezTo>
                      <a:pt x="9" y="200"/>
                      <a:pt x="12" y="209"/>
                      <a:pt x="15" y="219"/>
                    </a:cubicBezTo>
                    <a:cubicBezTo>
                      <a:pt x="17" y="230"/>
                      <a:pt x="19" y="229"/>
                      <a:pt x="24" y="243"/>
                    </a:cubicBezTo>
                    <a:cubicBezTo>
                      <a:pt x="29" y="256"/>
                      <a:pt x="28" y="250"/>
                      <a:pt x="35" y="259"/>
                    </a:cubicBezTo>
                    <a:cubicBezTo>
                      <a:pt x="42" y="267"/>
                      <a:pt x="38" y="264"/>
                      <a:pt x="39" y="276"/>
                    </a:cubicBezTo>
                    <a:cubicBezTo>
                      <a:pt x="39" y="287"/>
                      <a:pt x="44" y="285"/>
                      <a:pt x="43" y="289"/>
                    </a:cubicBezTo>
                    <a:cubicBezTo>
                      <a:pt x="43" y="293"/>
                      <a:pt x="41" y="297"/>
                      <a:pt x="37" y="298"/>
                    </a:cubicBezTo>
                    <a:cubicBezTo>
                      <a:pt x="33" y="300"/>
                      <a:pt x="33" y="295"/>
                      <a:pt x="31" y="297"/>
                    </a:cubicBezTo>
                    <a:cubicBezTo>
                      <a:pt x="30" y="298"/>
                      <a:pt x="28" y="302"/>
                      <a:pt x="34" y="311"/>
                    </a:cubicBezTo>
                    <a:cubicBezTo>
                      <a:pt x="39" y="320"/>
                      <a:pt x="38" y="317"/>
                      <a:pt x="41" y="323"/>
                    </a:cubicBezTo>
                    <a:cubicBezTo>
                      <a:pt x="43" y="329"/>
                      <a:pt x="41" y="327"/>
                      <a:pt x="39" y="331"/>
                    </a:cubicBezTo>
                    <a:cubicBezTo>
                      <a:pt x="37" y="336"/>
                      <a:pt x="38" y="335"/>
                      <a:pt x="41" y="342"/>
                    </a:cubicBezTo>
                    <a:cubicBezTo>
                      <a:pt x="43" y="349"/>
                      <a:pt x="43" y="340"/>
                      <a:pt x="47" y="335"/>
                    </a:cubicBezTo>
                    <a:cubicBezTo>
                      <a:pt x="50" y="330"/>
                      <a:pt x="47" y="338"/>
                      <a:pt x="52" y="342"/>
                    </a:cubicBezTo>
                    <a:cubicBezTo>
                      <a:pt x="58" y="347"/>
                      <a:pt x="54" y="343"/>
                      <a:pt x="59" y="342"/>
                    </a:cubicBezTo>
                    <a:cubicBezTo>
                      <a:pt x="64" y="341"/>
                      <a:pt x="59" y="342"/>
                      <a:pt x="64" y="350"/>
                    </a:cubicBezTo>
                    <a:cubicBezTo>
                      <a:pt x="69" y="357"/>
                      <a:pt x="66" y="352"/>
                      <a:pt x="71" y="354"/>
                    </a:cubicBezTo>
                    <a:cubicBezTo>
                      <a:pt x="77" y="355"/>
                      <a:pt x="76" y="355"/>
                      <a:pt x="82" y="353"/>
                    </a:cubicBezTo>
                    <a:cubicBezTo>
                      <a:pt x="89" y="350"/>
                      <a:pt x="89" y="353"/>
                      <a:pt x="93" y="349"/>
                    </a:cubicBezTo>
                    <a:cubicBezTo>
                      <a:pt x="97" y="345"/>
                      <a:pt x="97" y="348"/>
                      <a:pt x="105" y="347"/>
                    </a:cubicBezTo>
                    <a:cubicBezTo>
                      <a:pt x="113" y="345"/>
                      <a:pt x="111" y="347"/>
                      <a:pt x="117" y="347"/>
                    </a:cubicBezTo>
                    <a:cubicBezTo>
                      <a:pt x="123" y="346"/>
                      <a:pt x="122" y="346"/>
                      <a:pt x="128" y="343"/>
                    </a:cubicBezTo>
                    <a:cubicBezTo>
                      <a:pt x="134" y="339"/>
                      <a:pt x="130" y="341"/>
                      <a:pt x="135" y="339"/>
                    </a:cubicBezTo>
                    <a:cubicBezTo>
                      <a:pt x="139" y="337"/>
                      <a:pt x="145" y="336"/>
                      <a:pt x="152" y="336"/>
                    </a:cubicBezTo>
                    <a:cubicBezTo>
                      <a:pt x="158" y="336"/>
                      <a:pt x="155" y="338"/>
                      <a:pt x="160" y="335"/>
                    </a:cubicBezTo>
                    <a:cubicBezTo>
                      <a:pt x="164" y="333"/>
                      <a:pt x="164" y="334"/>
                      <a:pt x="169" y="334"/>
                    </a:cubicBezTo>
                    <a:cubicBezTo>
                      <a:pt x="174" y="333"/>
                      <a:pt x="171" y="334"/>
                      <a:pt x="182" y="339"/>
                    </a:cubicBezTo>
                    <a:cubicBezTo>
                      <a:pt x="192" y="343"/>
                      <a:pt x="185" y="341"/>
                      <a:pt x="191" y="339"/>
                    </a:cubicBezTo>
                    <a:cubicBezTo>
                      <a:pt x="196" y="336"/>
                      <a:pt x="198" y="336"/>
                      <a:pt x="201" y="334"/>
                    </a:cubicBezTo>
                    <a:cubicBezTo>
                      <a:pt x="205" y="332"/>
                      <a:pt x="208" y="336"/>
                      <a:pt x="214" y="336"/>
                    </a:cubicBezTo>
                    <a:cubicBezTo>
                      <a:pt x="221" y="336"/>
                      <a:pt x="215" y="331"/>
                      <a:pt x="216" y="329"/>
                    </a:cubicBezTo>
                    <a:cubicBezTo>
                      <a:pt x="217" y="327"/>
                      <a:pt x="220" y="328"/>
                      <a:pt x="231" y="326"/>
                    </a:cubicBezTo>
                    <a:cubicBezTo>
                      <a:pt x="241" y="325"/>
                      <a:pt x="233" y="326"/>
                      <a:pt x="239" y="325"/>
                    </a:cubicBezTo>
                    <a:cubicBezTo>
                      <a:pt x="244" y="323"/>
                      <a:pt x="245" y="322"/>
                      <a:pt x="252" y="318"/>
                    </a:cubicBezTo>
                    <a:cubicBezTo>
                      <a:pt x="259" y="314"/>
                      <a:pt x="258" y="313"/>
                      <a:pt x="262" y="310"/>
                    </a:cubicBezTo>
                    <a:cubicBezTo>
                      <a:pt x="265" y="308"/>
                      <a:pt x="266" y="309"/>
                      <a:pt x="270" y="306"/>
                    </a:cubicBezTo>
                    <a:cubicBezTo>
                      <a:pt x="274" y="302"/>
                      <a:pt x="283" y="298"/>
                      <a:pt x="289" y="289"/>
                    </a:cubicBezTo>
                    <a:cubicBezTo>
                      <a:pt x="296" y="280"/>
                      <a:pt x="295" y="285"/>
                      <a:pt x="296" y="282"/>
                    </a:cubicBezTo>
                    <a:cubicBezTo>
                      <a:pt x="297" y="279"/>
                      <a:pt x="301" y="277"/>
                      <a:pt x="309" y="269"/>
                    </a:cubicBezTo>
                    <a:cubicBezTo>
                      <a:pt x="317" y="261"/>
                      <a:pt x="318" y="263"/>
                      <a:pt x="320" y="260"/>
                    </a:cubicBezTo>
                    <a:cubicBezTo>
                      <a:pt x="323" y="257"/>
                      <a:pt x="328" y="253"/>
                      <a:pt x="331" y="243"/>
                    </a:cubicBezTo>
                    <a:cubicBezTo>
                      <a:pt x="334" y="234"/>
                      <a:pt x="335" y="237"/>
                      <a:pt x="342" y="230"/>
                    </a:cubicBezTo>
                    <a:cubicBezTo>
                      <a:pt x="349" y="222"/>
                      <a:pt x="349" y="221"/>
                      <a:pt x="351" y="218"/>
                    </a:cubicBezTo>
                    <a:cubicBezTo>
                      <a:pt x="353" y="214"/>
                      <a:pt x="355" y="207"/>
                      <a:pt x="357" y="201"/>
                    </a:cubicBezTo>
                    <a:cubicBezTo>
                      <a:pt x="358" y="195"/>
                      <a:pt x="362" y="196"/>
                      <a:pt x="366" y="193"/>
                    </a:cubicBezTo>
                    <a:cubicBezTo>
                      <a:pt x="369" y="190"/>
                      <a:pt x="369" y="191"/>
                      <a:pt x="378" y="188"/>
                    </a:cubicBezTo>
                    <a:cubicBezTo>
                      <a:pt x="387" y="186"/>
                      <a:pt x="385" y="183"/>
                      <a:pt x="385" y="176"/>
                    </a:cubicBezTo>
                    <a:cubicBezTo>
                      <a:pt x="386" y="168"/>
                      <a:pt x="386" y="172"/>
                      <a:pt x="392" y="159"/>
                    </a:cubicBezTo>
                    <a:cubicBezTo>
                      <a:pt x="398" y="147"/>
                      <a:pt x="394" y="150"/>
                      <a:pt x="398" y="141"/>
                    </a:cubicBezTo>
                    <a:cubicBezTo>
                      <a:pt x="399" y="139"/>
                      <a:pt x="399" y="137"/>
                      <a:pt x="400" y="136"/>
                    </a:cubicBezTo>
                    <a:cubicBezTo>
                      <a:pt x="395" y="135"/>
                      <a:pt x="383" y="134"/>
                      <a:pt x="379" y="134"/>
                    </a:cubicBezTo>
                    <a:close/>
                    <a:moveTo>
                      <a:pt x="313" y="203"/>
                    </a:moveTo>
                    <a:cubicBezTo>
                      <a:pt x="312" y="207"/>
                      <a:pt x="308" y="211"/>
                      <a:pt x="306" y="216"/>
                    </a:cubicBezTo>
                    <a:cubicBezTo>
                      <a:pt x="305" y="220"/>
                      <a:pt x="300" y="222"/>
                      <a:pt x="296" y="223"/>
                    </a:cubicBezTo>
                    <a:cubicBezTo>
                      <a:pt x="292" y="224"/>
                      <a:pt x="287" y="222"/>
                      <a:pt x="285" y="227"/>
                    </a:cubicBezTo>
                    <a:cubicBezTo>
                      <a:pt x="284" y="231"/>
                      <a:pt x="281" y="231"/>
                      <a:pt x="281" y="235"/>
                    </a:cubicBezTo>
                    <a:cubicBezTo>
                      <a:pt x="281" y="239"/>
                      <a:pt x="274" y="239"/>
                      <a:pt x="272" y="238"/>
                    </a:cubicBezTo>
                    <a:cubicBezTo>
                      <a:pt x="269" y="237"/>
                      <a:pt x="267" y="238"/>
                      <a:pt x="263" y="232"/>
                    </a:cubicBezTo>
                    <a:cubicBezTo>
                      <a:pt x="259" y="226"/>
                      <a:pt x="261" y="226"/>
                      <a:pt x="258" y="222"/>
                    </a:cubicBezTo>
                    <a:cubicBezTo>
                      <a:pt x="255" y="217"/>
                      <a:pt x="252" y="214"/>
                      <a:pt x="252" y="213"/>
                    </a:cubicBezTo>
                    <a:cubicBezTo>
                      <a:pt x="252" y="211"/>
                      <a:pt x="252" y="209"/>
                      <a:pt x="255" y="210"/>
                    </a:cubicBezTo>
                    <a:cubicBezTo>
                      <a:pt x="260" y="206"/>
                      <a:pt x="259" y="209"/>
                      <a:pt x="263" y="202"/>
                    </a:cubicBezTo>
                    <a:cubicBezTo>
                      <a:pt x="267" y="194"/>
                      <a:pt x="266" y="192"/>
                      <a:pt x="268" y="192"/>
                    </a:cubicBezTo>
                    <a:cubicBezTo>
                      <a:pt x="271" y="192"/>
                      <a:pt x="279" y="192"/>
                      <a:pt x="281" y="188"/>
                    </a:cubicBezTo>
                    <a:cubicBezTo>
                      <a:pt x="283" y="185"/>
                      <a:pt x="288" y="180"/>
                      <a:pt x="291" y="181"/>
                    </a:cubicBezTo>
                    <a:cubicBezTo>
                      <a:pt x="293" y="181"/>
                      <a:pt x="290" y="182"/>
                      <a:pt x="297" y="186"/>
                    </a:cubicBezTo>
                    <a:cubicBezTo>
                      <a:pt x="304" y="190"/>
                      <a:pt x="304" y="188"/>
                      <a:pt x="306" y="193"/>
                    </a:cubicBezTo>
                    <a:cubicBezTo>
                      <a:pt x="309" y="198"/>
                      <a:pt x="314" y="199"/>
                      <a:pt x="313" y="20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8" name="Freeform 899"/>
              <p:cNvSpPr>
                <a:spLocks/>
              </p:cNvSpPr>
              <p:nvPr/>
            </p:nvSpPr>
            <p:spPr bwMode="auto">
              <a:xfrm>
                <a:off x="3175" y="2247"/>
                <a:ext cx="115" cy="229"/>
              </a:xfrm>
              <a:custGeom>
                <a:avLst/>
                <a:gdLst>
                  <a:gd name="T0" fmla="*/ 161 w 192"/>
                  <a:gd name="T1" fmla="*/ 162 h 382"/>
                  <a:gd name="T2" fmla="*/ 171 w 192"/>
                  <a:gd name="T3" fmla="*/ 136 h 382"/>
                  <a:gd name="T4" fmla="*/ 170 w 192"/>
                  <a:gd name="T5" fmla="*/ 115 h 382"/>
                  <a:gd name="T6" fmla="*/ 175 w 192"/>
                  <a:gd name="T7" fmla="*/ 102 h 382"/>
                  <a:gd name="T8" fmla="*/ 189 w 192"/>
                  <a:gd name="T9" fmla="*/ 105 h 382"/>
                  <a:gd name="T10" fmla="*/ 184 w 192"/>
                  <a:gd name="T11" fmla="*/ 79 h 382"/>
                  <a:gd name="T12" fmla="*/ 182 w 192"/>
                  <a:gd name="T13" fmla="*/ 39 h 382"/>
                  <a:gd name="T14" fmla="*/ 170 w 192"/>
                  <a:gd name="T15" fmla="*/ 12 h 382"/>
                  <a:gd name="T16" fmla="*/ 159 w 192"/>
                  <a:gd name="T17" fmla="*/ 4 h 382"/>
                  <a:gd name="T18" fmla="*/ 151 w 192"/>
                  <a:gd name="T19" fmla="*/ 18 h 382"/>
                  <a:gd name="T20" fmla="*/ 147 w 192"/>
                  <a:gd name="T21" fmla="*/ 36 h 382"/>
                  <a:gd name="T22" fmla="*/ 135 w 192"/>
                  <a:gd name="T23" fmla="*/ 49 h 382"/>
                  <a:gd name="T24" fmla="*/ 127 w 192"/>
                  <a:gd name="T25" fmla="*/ 54 h 382"/>
                  <a:gd name="T26" fmla="*/ 123 w 192"/>
                  <a:gd name="T27" fmla="*/ 72 h 382"/>
                  <a:gd name="T28" fmla="*/ 116 w 192"/>
                  <a:gd name="T29" fmla="*/ 86 h 382"/>
                  <a:gd name="T30" fmla="*/ 106 w 192"/>
                  <a:gd name="T31" fmla="*/ 87 h 382"/>
                  <a:gd name="T32" fmla="*/ 99 w 192"/>
                  <a:gd name="T33" fmla="*/ 91 h 382"/>
                  <a:gd name="T34" fmla="*/ 85 w 192"/>
                  <a:gd name="T35" fmla="*/ 108 h 382"/>
                  <a:gd name="T36" fmla="*/ 66 w 192"/>
                  <a:gd name="T37" fmla="*/ 109 h 382"/>
                  <a:gd name="T38" fmla="*/ 53 w 192"/>
                  <a:gd name="T39" fmla="*/ 116 h 382"/>
                  <a:gd name="T40" fmla="*/ 35 w 192"/>
                  <a:gd name="T41" fmla="*/ 138 h 382"/>
                  <a:gd name="T42" fmla="*/ 23 w 192"/>
                  <a:gd name="T43" fmla="*/ 161 h 382"/>
                  <a:gd name="T44" fmla="*/ 28 w 192"/>
                  <a:gd name="T45" fmla="*/ 192 h 382"/>
                  <a:gd name="T46" fmla="*/ 32 w 192"/>
                  <a:gd name="T47" fmla="*/ 220 h 382"/>
                  <a:gd name="T48" fmla="*/ 23 w 192"/>
                  <a:gd name="T49" fmla="*/ 243 h 382"/>
                  <a:gd name="T50" fmla="*/ 13 w 192"/>
                  <a:gd name="T51" fmla="*/ 261 h 382"/>
                  <a:gd name="T52" fmla="*/ 1 w 192"/>
                  <a:gd name="T53" fmla="*/ 278 h 382"/>
                  <a:gd name="T54" fmla="*/ 1 w 192"/>
                  <a:gd name="T55" fmla="*/ 304 h 382"/>
                  <a:gd name="T56" fmla="*/ 9 w 192"/>
                  <a:gd name="T57" fmla="*/ 329 h 382"/>
                  <a:gd name="T58" fmla="*/ 13 w 192"/>
                  <a:gd name="T59" fmla="*/ 356 h 382"/>
                  <a:gd name="T60" fmla="*/ 26 w 192"/>
                  <a:gd name="T61" fmla="*/ 376 h 382"/>
                  <a:gd name="T62" fmla="*/ 44 w 192"/>
                  <a:gd name="T63" fmla="*/ 381 h 382"/>
                  <a:gd name="T64" fmla="*/ 69 w 192"/>
                  <a:gd name="T65" fmla="*/ 371 h 382"/>
                  <a:gd name="T66" fmla="*/ 89 w 192"/>
                  <a:gd name="T67" fmla="*/ 366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92" h="382">
                    <a:moveTo>
                      <a:pt x="89" y="366"/>
                    </a:moveTo>
                    <a:cubicBezTo>
                      <a:pt x="89" y="364"/>
                      <a:pt x="159" y="176"/>
                      <a:pt x="161" y="162"/>
                    </a:cubicBezTo>
                    <a:cubicBezTo>
                      <a:pt x="163" y="147"/>
                      <a:pt x="157" y="148"/>
                      <a:pt x="161" y="142"/>
                    </a:cubicBezTo>
                    <a:cubicBezTo>
                      <a:pt x="165" y="135"/>
                      <a:pt x="169" y="133"/>
                      <a:pt x="171" y="136"/>
                    </a:cubicBezTo>
                    <a:cubicBezTo>
                      <a:pt x="172" y="139"/>
                      <a:pt x="172" y="134"/>
                      <a:pt x="171" y="129"/>
                    </a:cubicBezTo>
                    <a:cubicBezTo>
                      <a:pt x="170" y="123"/>
                      <a:pt x="171" y="123"/>
                      <a:pt x="170" y="115"/>
                    </a:cubicBezTo>
                    <a:cubicBezTo>
                      <a:pt x="168" y="107"/>
                      <a:pt x="166" y="102"/>
                      <a:pt x="168" y="98"/>
                    </a:cubicBezTo>
                    <a:cubicBezTo>
                      <a:pt x="170" y="94"/>
                      <a:pt x="173" y="97"/>
                      <a:pt x="175" y="102"/>
                    </a:cubicBezTo>
                    <a:cubicBezTo>
                      <a:pt x="176" y="106"/>
                      <a:pt x="173" y="112"/>
                      <a:pt x="178" y="112"/>
                    </a:cubicBezTo>
                    <a:cubicBezTo>
                      <a:pt x="182" y="112"/>
                      <a:pt x="186" y="113"/>
                      <a:pt x="189" y="105"/>
                    </a:cubicBezTo>
                    <a:cubicBezTo>
                      <a:pt x="192" y="98"/>
                      <a:pt x="192" y="95"/>
                      <a:pt x="189" y="90"/>
                    </a:cubicBezTo>
                    <a:cubicBezTo>
                      <a:pt x="185" y="85"/>
                      <a:pt x="184" y="89"/>
                      <a:pt x="184" y="79"/>
                    </a:cubicBezTo>
                    <a:cubicBezTo>
                      <a:pt x="184" y="70"/>
                      <a:pt x="182" y="64"/>
                      <a:pt x="182" y="58"/>
                    </a:cubicBezTo>
                    <a:cubicBezTo>
                      <a:pt x="182" y="52"/>
                      <a:pt x="183" y="44"/>
                      <a:pt x="182" y="39"/>
                    </a:cubicBezTo>
                    <a:cubicBezTo>
                      <a:pt x="180" y="34"/>
                      <a:pt x="182" y="31"/>
                      <a:pt x="176" y="25"/>
                    </a:cubicBezTo>
                    <a:cubicBezTo>
                      <a:pt x="171" y="20"/>
                      <a:pt x="171" y="17"/>
                      <a:pt x="170" y="12"/>
                    </a:cubicBezTo>
                    <a:cubicBezTo>
                      <a:pt x="168" y="7"/>
                      <a:pt x="166" y="4"/>
                      <a:pt x="165" y="2"/>
                    </a:cubicBezTo>
                    <a:cubicBezTo>
                      <a:pt x="164" y="0"/>
                      <a:pt x="160" y="0"/>
                      <a:pt x="159" y="4"/>
                    </a:cubicBezTo>
                    <a:cubicBezTo>
                      <a:pt x="159" y="9"/>
                      <a:pt x="155" y="10"/>
                      <a:pt x="154" y="11"/>
                    </a:cubicBezTo>
                    <a:cubicBezTo>
                      <a:pt x="152" y="13"/>
                      <a:pt x="149" y="15"/>
                      <a:pt x="151" y="18"/>
                    </a:cubicBezTo>
                    <a:cubicBezTo>
                      <a:pt x="153" y="21"/>
                      <a:pt x="154" y="25"/>
                      <a:pt x="153" y="26"/>
                    </a:cubicBezTo>
                    <a:cubicBezTo>
                      <a:pt x="152" y="27"/>
                      <a:pt x="150" y="32"/>
                      <a:pt x="147" y="36"/>
                    </a:cubicBezTo>
                    <a:cubicBezTo>
                      <a:pt x="145" y="40"/>
                      <a:pt x="143" y="40"/>
                      <a:pt x="140" y="44"/>
                    </a:cubicBezTo>
                    <a:cubicBezTo>
                      <a:pt x="137" y="47"/>
                      <a:pt x="140" y="53"/>
                      <a:pt x="135" y="49"/>
                    </a:cubicBezTo>
                    <a:cubicBezTo>
                      <a:pt x="130" y="45"/>
                      <a:pt x="130" y="38"/>
                      <a:pt x="128" y="42"/>
                    </a:cubicBezTo>
                    <a:cubicBezTo>
                      <a:pt x="125" y="46"/>
                      <a:pt x="125" y="51"/>
                      <a:pt x="127" y="54"/>
                    </a:cubicBezTo>
                    <a:cubicBezTo>
                      <a:pt x="128" y="58"/>
                      <a:pt x="136" y="59"/>
                      <a:pt x="129" y="62"/>
                    </a:cubicBezTo>
                    <a:cubicBezTo>
                      <a:pt x="123" y="65"/>
                      <a:pt x="122" y="70"/>
                      <a:pt x="123" y="72"/>
                    </a:cubicBezTo>
                    <a:cubicBezTo>
                      <a:pt x="125" y="74"/>
                      <a:pt x="121" y="72"/>
                      <a:pt x="120" y="77"/>
                    </a:cubicBezTo>
                    <a:cubicBezTo>
                      <a:pt x="119" y="82"/>
                      <a:pt x="117" y="92"/>
                      <a:pt x="116" y="86"/>
                    </a:cubicBezTo>
                    <a:cubicBezTo>
                      <a:pt x="115" y="80"/>
                      <a:pt x="116" y="72"/>
                      <a:pt x="113" y="77"/>
                    </a:cubicBezTo>
                    <a:cubicBezTo>
                      <a:pt x="109" y="82"/>
                      <a:pt x="106" y="83"/>
                      <a:pt x="106" y="87"/>
                    </a:cubicBezTo>
                    <a:cubicBezTo>
                      <a:pt x="106" y="92"/>
                      <a:pt x="107" y="102"/>
                      <a:pt x="104" y="99"/>
                    </a:cubicBezTo>
                    <a:cubicBezTo>
                      <a:pt x="101" y="97"/>
                      <a:pt x="102" y="90"/>
                      <a:pt x="99" y="91"/>
                    </a:cubicBezTo>
                    <a:cubicBezTo>
                      <a:pt x="96" y="91"/>
                      <a:pt x="88" y="97"/>
                      <a:pt x="87" y="101"/>
                    </a:cubicBezTo>
                    <a:cubicBezTo>
                      <a:pt x="86" y="104"/>
                      <a:pt x="89" y="109"/>
                      <a:pt x="85" y="108"/>
                    </a:cubicBezTo>
                    <a:cubicBezTo>
                      <a:pt x="82" y="108"/>
                      <a:pt x="79" y="106"/>
                      <a:pt x="77" y="107"/>
                    </a:cubicBezTo>
                    <a:cubicBezTo>
                      <a:pt x="74" y="108"/>
                      <a:pt x="68" y="107"/>
                      <a:pt x="66" y="109"/>
                    </a:cubicBezTo>
                    <a:cubicBezTo>
                      <a:pt x="64" y="112"/>
                      <a:pt x="68" y="112"/>
                      <a:pt x="62" y="112"/>
                    </a:cubicBezTo>
                    <a:cubicBezTo>
                      <a:pt x="56" y="112"/>
                      <a:pt x="54" y="115"/>
                      <a:pt x="53" y="116"/>
                    </a:cubicBezTo>
                    <a:cubicBezTo>
                      <a:pt x="51" y="117"/>
                      <a:pt x="39" y="117"/>
                      <a:pt x="38" y="121"/>
                    </a:cubicBezTo>
                    <a:cubicBezTo>
                      <a:pt x="38" y="124"/>
                      <a:pt x="38" y="135"/>
                      <a:pt x="35" y="138"/>
                    </a:cubicBezTo>
                    <a:cubicBezTo>
                      <a:pt x="33" y="140"/>
                      <a:pt x="28" y="143"/>
                      <a:pt x="26" y="148"/>
                    </a:cubicBezTo>
                    <a:cubicBezTo>
                      <a:pt x="24" y="153"/>
                      <a:pt x="21" y="153"/>
                      <a:pt x="23" y="161"/>
                    </a:cubicBezTo>
                    <a:cubicBezTo>
                      <a:pt x="25" y="168"/>
                      <a:pt x="23" y="168"/>
                      <a:pt x="26" y="176"/>
                    </a:cubicBezTo>
                    <a:cubicBezTo>
                      <a:pt x="28" y="184"/>
                      <a:pt x="27" y="187"/>
                      <a:pt x="28" y="192"/>
                    </a:cubicBezTo>
                    <a:cubicBezTo>
                      <a:pt x="30" y="198"/>
                      <a:pt x="30" y="203"/>
                      <a:pt x="32" y="207"/>
                    </a:cubicBezTo>
                    <a:cubicBezTo>
                      <a:pt x="33" y="210"/>
                      <a:pt x="32" y="218"/>
                      <a:pt x="32" y="220"/>
                    </a:cubicBezTo>
                    <a:cubicBezTo>
                      <a:pt x="32" y="223"/>
                      <a:pt x="32" y="228"/>
                      <a:pt x="30" y="230"/>
                    </a:cubicBezTo>
                    <a:cubicBezTo>
                      <a:pt x="28" y="232"/>
                      <a:pt x="25" y="239"/>
                      <a:pt x="23" y="243"/>
                    </a:cubicBezTo>
                    <a:cubicBezTo>
                      <a:pt x="20" y="246"/>
                      <a:pt x="18" y="250"/>
                      <a:pt x="18" y="253"/>
                    </a:cubicBezTo>
                    <a:cubicBezTo>
                      <a:pt x="18" y="257"/>
                      <a:pt x="18" y="259"/>
                      <a:pt x="13" y="261"/>
                    </a:cubicBezTo>
                    <a:cubicBezTo>
                      <a:pt x="8" y="263"/>
                      <a:pt x="6" y="266"/>
                      <a:pt x="6" y="268"/>
                    </a:cubicBezTo>
                    <a:cubicBezTo>
                      <a:pt x="6" y="269"/>
                      <a:pt x="2" y="276"/>
                      <a:pt x="1" y="278"/>
                    </a:cubicBezTo>
                    <a:cubicBezTo>
                      <a:pt x="1" y="281"/>
                      <a:pt x="0" y="290"/>
                      <a:pt x="1" y="291"/>
                    </a:cubicBezTo>
                    <a:cubicBezTo>
                      <a:pt x="3" y="293"/>
                      <a:pt x="0" y="299"/>
                      <a:pt x="1" y="304"/>
                    </a:cubicBezTo>
                    <a:cubicBezTo>
                      <a:pt x="1" y="309"/>
                      <a:pt x="5" y="311"/>
                      <a:pt x="6" y="316"/>
                    </a:cubicBezTo>
                    <a:cubicBezTo>
                      <a:pt x="7" y="322"/>
                      <a:pt x="12" y="322"/>
                      <a:pt x="9" y="329"/>
                    </a:cubicBezTo>
                    <a:cubicBezTo>
                      <a:pt x="6" y="336"/>
                      <a:pt x="5" y="342"/>
                      <a:pt x="6" y="345"/>
                    </a:cubicBezTo>
                    <a:cubicBezTo>
                      <a:pt x="7" y="349"/>
                      <a:pt x="12" y="349"/>
                      <a:pt x="13" y="356"/>
                    </a:cubicBezTo>
                    <a:cubicBezTo>
                      <a:pt x="14" y="362"/>
                      <a:pt x="16" y="366"/>
                      <a:pt x="20" y="368"/>
                    </a:cubicBezTo>
                    <a:cubicBezTo>
                      <a:pt x="24" y="370"/>
                      <a:pt x="20" y="376"/>
                      <a:pt x="26" y="376"/>
                    </a:cubicBezTo>
                    <a:cubicBezTo>
                      <a:pt x="32" y="376"/>
                      <a:pt x="33" y="372"/>
                      <a:pt x="35" y="376"/>
                    </a:cubicBezTo>
                    <a:cubicBezTo>
                      <a:pt x="37" y="380"/>
                      <a:pt x="38" y="380"/>
                      <a:pt x="44" y="381"/>
                    </a:cubicBezTo>
                    <a:cubicBezTo>
                      <a:pt x="51" y="382"/>
                      <a:pt x="49" y="382"/>
                      <a:pt x="57" y="378"/>
                    </a:cubicBezTo>
                    <a:cubicBezTo>
                      <a:pt x="64" y="374"/>
                      <a:pt x="58" y="373"/>
                      <a:pt x="69" y="371"/>
                    </a:cubicBezTo>
                    <a:cubicBezTo>
                      <a:pt x="80" y="370"/>
                      <a:pt x="79" y="371"/>
                      <a:pt x="84" y="370"/>
                    </a:cubicBezTo>
                    <a:cubicBezTo>
                      <a:pt x="88" y="368"/>
                      <a:pt x="88" y="370"/>
                      <a:pt x="89" y="366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9" name="Freeform 900"/>
              <p:cNvSpPr>
                <a:spLocks/>
              </p:cNvSpPr>
              <p:nvPr/>
            </p:nvSpPr>
            <p:spPr bwMode="auto">
              <a:xfrm>
                <a:off x="2932" y="2526"/>
                <a:ext cx="37" cy="35"/>
              </a:xfrm>
              <a:custGeom>
                <a:avLst/>
                <a:gdLst>
                  <a:gd name="T0" fmla="*/ 61 w 62"/>
                  <a:gd name="T1" fmla="*/ 23 h 59"/>
                  <a:gd name="T2" fmla="*/ 54 w 62"/>
                  <a:gd name="T3" fmla="*/ 36 h 59"/>
                  <a:gd name="T4" fmla="*/ 44 w 62"/>
                  <a:gd name="T5" fmla="*/ 43 h 59"/>
                  <a:gd name="T6" fmla="*/ 33 w 62"/>
                  <a:gd name="T7" fmla="*/ 47 h 59"/>
                  <a:gd name="T8" fmla="*/ 29 w 62"/>
                  <a:gd name="T9" fmla="*/ 55 h 59"/>
                  <a:gd name="T10" fmla="*/ 20 w 62"/>
                  <a:gd name="T11" fmla="*/ 58 h 59"/>
                  <a:gd name="T12" fmla="*/ 11 w 62"/>
                  <a:gd name="T13" fmla="*/ 52 h 59"/>
                  <a:gd name="T14" fmla="*/ 6 w 62"/>
                  <a:gd name="T15" fmla="*/ 42 h 59"/>
                  <a:gd name="T16" fmla="*/ 0 w 62"/>
                  <a:gd name="T17" fmla="*/ 33 h 59"/>
                  <a:gd name="T18" fmla="*/ 3 w 62"/>
                  <a:gd name="T19" fmla="*/ 30 h 59"/>
                  <a:gd name="T20" fmla="*/ 11 w 62"/>
                  <a:gd name="T21" fmla="*/ 22 h 59"/>
                  <a:gd name="T22" fmla="*/ 16 w 62"/>
                  <a:gd name="T23" fmla="*/ 12 h 59"/>
                  <a:gd name="T24" fmla="*/ 29 w 62"/>
                  <a:gd name="T25" fmla="*/ 8 h 59"/>
                  <a:gd name="T26" fmla="*/ 39 w 62"/>
                  <a:gd name="T27" fmla="*/ 1 h 59"/>
                  <a:gd name="T28" fmla="*/ 45 w 62"/>
                  <a:gd name="T29" fmla="*/ 6 h 59"/>
                  <a:gd name="T30" fmla="*/ 54 w 62"/>
                  <a:gd name="T31" fmla="*/ 13 h 59"/>
                  <a:gd name="T32" fmla="*/ 61 w 62"/>
                  <a:gd name="T33" fmla="*/ 23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2" h="59">
                    <a:moveTo>
                      <a:pt x="61" y="23"/>
                    </a:moveTo>
                    <a:cubicBezTo>
                      <a:pt x="60" y="27"/>
                      <a:pt x="56" y="31"/>
                      <a:pt x="54" y="36"/>
                    </a:cubicBezTo>
                    <a:cubicBezTo>
                      <a:pt x="53" y="40"/>
                      <a:pt x="48" y="42"/>
                      <a:pt x="44" y="43"/>
                    </a:cubicBezTo>
                    <a:cubicBezTo>
                      <a:pt x="40" y="44"/>
                      <a:pt x="35" y="42"/>
                      <a:pt x="33" y="47"/>
                    </a:cubicBezTo>
                    <a:cubicBezTo>
                      <a:pt x="32" y="51"/>
                      <a:pt x="29" y="51"/>
                      <a:pt x="29" y="55"/>
                    </a:cubicBezTo>
                    <a:cubicBezTo>
                      <a:pt x="29" y="59"/>
                      <a:pt x="22" y="59"/>
                      <a:pt x="20" y="58"/>
                    </a:cubicBezTo>
                    <a:cubicBezTo>
                      <a:pt x="17" y="57"/>
                      <a:pt x="15" y="58"/>
                      <a:pt x="11" y="52"/>
                    </a:cubicBezTo>
                    <a:cubicBezTo>
                      <a:pt x="7" y="46"/>
                      <a:pt x="9" y="46"/>
                      <a:pt x="6" y="42"/>
                    </a:cubicBezTo>
                    <a:cubicBezTo>
                      <a:pt x="3" y="37"/>
                      <a:pt x="0" y="34"/>
                      <a:pt x="0" y="33"/>
                    </a:cubicBezTo>
                    <a:cubicBezTo>
                      <a:pt x="0" y="31"/>
                      <a:pt x="0" y="29"/>
                      <a:pt x="3" y="30"/>
                    </a:cubicBezTo>
                    <a:cubicBezTo>
                      <a:pt x="8" y="26"/>
                      <a:pt x="7" y="29"/>
                      <a:pt x="11" y="22"/>
                    </a:cubicBezTo>
                    <a:cubicBezTo>
                      <a:pt x="15" y="14"/>
                      <a:pt x="14" y="12"/>
                      <a:pt x="16" y="12"/>
                    </a:cubicBezTo>
                    <a:cubicBezTo>
                      <a:pt x="19" y="12"/>
                      <a:pt x="27" y="12"/>
                      <a:pt x="29" y="8"/>
                    </a:cubicBezTo>
                    <a:cubicBezTo>
                      <a:pt x="31" y="5"/>
                      <a:pt x="36" y="0"/>
                      <a:pt x="39" y="1"/>
                    </a:cubicBezTo>
                    <a:cubicBezTo>
                      <a:pt x="41" y="1"/>
                      <a:pt x="38" y="2"/>
                      <a:pt x="45" y="6"/>
                    </a:cubicBezTo>
                    <a:cubicBezTo>
                      <a:pt x="52" y="10"/>
                      <a:pt x="52" y="8"/>
                      <a:pt x="54" y="13"/>
                    </a:cubicBezTo>
                    <a:cubicBezTo>
                      <a:pt x="57" y="18"/>
                      <a:pt x="62" y="19"/>
                      <a:pt x="61" y="2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0" name="Freeform 901"/>
              <p:cNvSpPr>
                <a:spLocks/>
              </p:cNvSpPr>
              <p:nvPr/>
            </p:nvSpPr>
            <p:spPr bwMode="auto">
              <a:xfrm>
                <a:off x="2990" y="2479"/>
                <a:ext cx="22" cy="27"/>
              </a:xfrm>
              <a:custGeom>
                <a:avLst/>
                <a:gdLst>
                  <a:gd name="T0" fmla="*/ 34 w 38"/>
                  <a:gd name="T1" fmla="*/ 21 h 45"/>
                  <a:gd name="T2" fmla="*/ 30 w 38"/>
                  <a:gd name="T3" fmla="*/ 32 h 45"/>
                  <a:gd name="T4" fmla="*/ 28 w 38"/>
                  <a:gd name="T5" fmla="*/ 35 h 45"/>
                  <a:gd name="T6" fmla="*/ 25 w 38"/>
                  <a:gd name="T7" fmla="*/ 44 h 45"/>
                  <a:gd name="T8" fmla="*/ 11 w 38"/>
                  <a:gd name="T9" fmla="*/ 42 h 45"/>
                  <a:gd name="T10" fmla="*/ 5 w 38"/>
                  <a:gd name="T11" fmla="*/ 37 h 45"/>
                  <a:gd name="T12" fmla="*/ 0 w 38"/>
                  <a:gd name="T13" fmla="*/ 27 h 45"/>
                  <a:gd name="T14" fmla="*/ 5 w 38"/>
                  <a:gd name="T15" fmla="*/ 15 h 45"/>
                  <a:gd name="T16" fmla="*/ 7 w 38"/>
                  <a:gd name="T17" fmla="*/ 7 h 45"/>
                  <a:gd name="T18" fmla="*/ 19 w 38"/>
                  <a:gd name="T19" fmla="*/ 1 h 45"/>
                  <a:gd name="T20" fmla="*/ 25 w 38"/>
                  <a:gd name="T21" fmla="*/ 6 h 45"/>
                  <a:gd name="T22" fmla="*/ 32 w 38"/>
                  <a:gd name="T23" fmla="*/ 7 h 45"/>
                  <a:gd name="T24" fmla="*/ 33 w 38"/>
                  <a:gd name="T25" fmla="*/ 9 h 45"/>
                  <a:gd name="T26" fmla="*/ 34 w 38"/>
                  <a:gd name="T27" fmla="*/ 2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8" h="45">
                    <a:moveTo>
                      <a:pt x="34" y="21"/>
                    </a:moveTo>
                    <a:cubicBezTo>
                      <a:pt x="31" y="28"/>
                      <a:pt x="28" y="31"/>
                      <a:pt x="30" y="32"/>
                    </a:cubicBezTo>
                    <a:cubicBezTo>
                      <a:pt x="29" y="33"/>
                      <a:pt x="28" y="34"/>
                      <a:pt x="28" y="35"/>
                    </a:cubicBezTo>
                    <a:cubicBezTo>
                      <a:pt x="28" y="37"/>
                      <a:pt x="28" y="45"/>
                      <a:pt x="25" y="44"/>
                    </a:cubicBezTo>
                    <a:cubicBezTo>
                      <a:pt x="23" y="44"/>
                      <a:pt x="19" y="44"/>
                      <a:pt x="11" y="42"/>
                    </a:cubicBezTo>
                    <a:cubicBezTo>
                      <a:pt x="4" y="40"/>
                      <a:pt x="8" y="39"/>
                      <a:pt x="5" y="37"/>
                    </a:cubicBezTo>
                    <a:cubicBezTo>
                      <a:pt x="2" y="34"/>
                      <a:pt x="0" y="33"/>
                      <a:pt x="0" y="27"/>
                    </a:cubicBezTo>
                    <a:cubicBezTo>
                      <a:pt x="0" y="22"/>
                      <a:pt x="4" y="21"/>
                      <a:pt x="5" y="15"/>
                    </a:cubicBezTo>
                    <a:cubicBezTo>
                      <a:pt x="6" y="9"/>
                      <a:pt x="7" y="10"/>
                      <a:pt x="7" y="7"/>
                    </a:cubicBezTo>
                    <a:cubicBezTo>
                      <a:pt x="8" y="4"/>
                      <a:pt x="13" y="1"/>
                      <a:pt x="19" y="1"/>
                    </a:cubicBezTo>
                    <a:cubicBezTo>
                      <a:pt x="24" y="0"/>
                      <a:pt x="23" y="5"/>
                      <a:pt x="25" y="6"/>
                    </a:cubicBezTo>
                    <a:cubicBezTo>
                      <a:pt x="26" y="8"/>
                      <a:pt x="30" y="7"/>
                      <a:pt x="32" y="7"/>
                    </a:cubicBezTo>
                    <a:cubicBezTo>
                      <a:pt x="33" y="7"/>
                      <a:pt x="33" y="8"/>
                      <a:pt x="33" y="9"/>
                    </a:cubicBezTo>
                    <a:cubicBezTo>
                      <a:pt x="35" y="14"/>
                      <a:pt x="38" y="14"/>
                      <a:pt x="34" y="21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1" name="Freeform 902"/>
              <p:cNvSpPr>
                <a:spLocks/>
              </p:cNvSpPr>
              <p:nvPr/>
            </p:nvSpPr>
            <p:spPr bwMode="auto">
              <a:xfrm>
                <a:off x="2833" y="2346"/>
                <a:ext cx="137" cy="157"/>
              </a:xfrm>
              <a:custGeom>
                <a:avLst/>
                <a:gdLst>
                  <a:gd name="T0" fmla="*/ 228 w 229"/>
                  <a:gd name="T1" fmla="*/ 121 h 262"/>
                  <a:gd name="T2" fmla="*/ 227 w 229"/>
                  <a:gd name="T3" fmla="*/ 122 h 262"/>
                  <a:gd name="T4" fmla="*/ 223 w 229"/>
                  <a:gd name="T5" fmla="*/ 127 h 262"/>
                  <a:gd name="T6" fmla="*/ 211 w 229"/>
                  <a:gd name="T7" fmla="*/ 135 h 262"/>
                  <a:gd name="T8" fmla="*/ 196 w 229"/>
                  <a:gd name="T9" fmla="*/ 143 h 262"/>
                  <a:gd name="T10" fmla="*/ 182 w 229"/>
                  <a:gd name="T11" fmla="*/ 160 h 262"/>
                  <a:gd name="T12" fmla="*/ 172 w 229"/>
                  <a:gd name="T13" fmla="*/ 165 h 262"/>
                  <a:gd name="T14" fmla="*/ 166 w 229"/>
                  <a:gd name="T15" fmla="*/ 184 h 262"/>
                  <a:gd name="T16" fmla="*/ 153 w 229"/>
                  <a:gd name="T17" fmla="*/ 194 h 262"/>
                  <a:gd name="T18" fmla="*/ 143 w 229"/>
                  <a:gd name="T19" fmla="*/ 202 h 262"/>
                  <a:gd name="T20" fmla="*/ 126 w 229"/>
                  <a:gd name="T21" fmla="*/ 223 h 262"/>
                  <a:gd name="T22" fmla="*/ 113 w 229"/>
                  <a:gd name="T23" fmla="*/ 223 h 262"/>
                  <a:gd name="T24" fmla="*/ 94 w 229"/>
                  <a:gd name="T25" fmla="*/ 218 h 262"/>
                  <a:gd name="T26" fmla="*/ 75 w 229"/>
                  <a:gd name="T27" fmla="*/ 211 h 262"/>
                  <a:gd name="T28" fmla="*/ 64 w 229"/>
                  <a:gd name="T29" fmla="*/ 229 h 262"/>
                  <a:gd name="T30" fmla="*/ 50 w 229"/>
                  <a:gd name="T31" fmla="*/ 246 h 262"/>
                  <a:gd name="T32" fmla="*/ 40 w 229"/>
                  <a:gd name="T33" fmla="*/ 253 h 262"/>
                  <a:gd name="T34" fmla="*/ 15 w 229"/>
                  <a:gd name="T35" fmla="*/ 249 h 262"/>
                  <a:gd name="T36" fmla="*/ 20 w 229"/>
                  <a:gd name="T37" fmla="*/ 224 h 262"/>
                  <a:gd name="T38" fmla="*/ 6 w 229"/>
                  <a:gd name="T39" fmla="*/ 201 h 262"/>
                  <a:gd name="T40" fmla="*/ 4 w 229"/>
                  <a:gd name="T41" fmla="*/ 206 h 262"/>
                  <a:gd name="T42" fmla="*/ 3 w 229"/>
                  <a:gd name="T43" fmla="*/ 123 h 262"/>
                  <a:gd name="T44" fmla="*/ 28 w 229"/>
                  <a:gd name="T45" fmla="*/ 117 h 262"/>
                  <a:gd name="T46" fmla="*/ 28 w 229"/>
                  <a:gd name="T47" fmla="*/ 18 h 262"/>
                  <a:gd name="T48" fmla="*/ 71 w 229"/>
                  <a:gd name="T49" fmla="*/ 6 h 262"/>
                  <a:gd name="T50" fmla="*/ 94 w 229"/>
                  <a:gd name="T51" fmla="*/ 18 h 262"/>
                  <a:gd name="T52" fmla="*/ 103 w 229"/>
                  <a:gd name="T53" fmla="*/ 9 h 262"/>
                  <a:gd name="T54" fmla="*/ 116 w 229"/>
                  <a:gd name="T55" fmla="*/ 5 h 262"/>
                  <a:gd name="T56" fmla="*/ 126 w 229"/>
                  <a:gd name="T57" fmla="*/ 1 h 262"/>
                  <a:gd name="T58" fmla="*/ 131 w 229"/>
                  <a:gd name="T59" fmla="*/ 0 h 262"/>
                  <a:gd name="T60" fmla="*/ 132 w 229"/>
                  <a:gd name="T61" fmla="*/ 2 h 262"/>
                  <a:gd name="T62" fmla="*/ 144 w 229"/>
                  <a:gd name="T63" fmla="*/ 22 h 262"/>
                  <a:gd name="T64" fmla="*/ 153 w 229"/>
                  <a:gd name="T65" fmla="*/ 42 h 262"/>
                  <a:gd name="T66" fmla="*/ 166 w 229"/>
                  <a:gd name="T67" fmla="*/ 54 h 262"/>
                  <a:gd name="T68" fmla="*/ 180 w 229"/>
                  <a:gd name="T69" fmla="*/ 64 h 262"/>
                  <a:gd name="T70" fmla="*/ 191 w 229"/>
                  <a:gd name="T71" fmla="*/ 73 h 262"/>
                  <a:gd name="T72" fmla="*/ 194 w 229"/>
                  <a:gd name="T73" fmla="*/ 94 h 262"/>
                  <a:gd name="T74" fmla="*/ 222 w 229"/>
                  <a:gd name="T75" fmla="*/ 111 h 262"/>
                  <a:gd name="T76" fmla="*/ 228 w 229"/>
                  <a:gd name="T77" fmla="*/ 121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29" h="262">
                    <a:moveTo>
                      <a:pt x="228" y="121"/>
                    </a:moveTo>
                    <a:cubicBezTo>
                      <a:pt x="228" y="121"/>
                      <a:pt x="227" y="121"/>
                      <a:pt x="227" y="122"/>
                    </a:cubicBezTo>
                    <a:cubicBezTo>
                      <a:pt x="224" y="124"/>
                      <a:pt x="226" y="124"/>
                      <a:pt x="223" y="127"/>
                    </a:cubicBezTo>
                    <a:cubicBezTo>
                      <a:pt x="221" y="131"/>
                      <a:pt x="215" y="133"/>
                      <a:pt x="211" y="135"/>
                    </a:cubicBezTo>
                    <a:cubicBezTo>
                      <a:pt x="207" y="137"/>
                      <a:pt x="202" y="136"/>
                      <a:pt x="196" y="143"/>
                    </a:cubicBezTo>
                    <a:cubicBezTo>
                      <a:pt x="191" y="149"/>
                      <a:pt x="185" y="156"/>
                      <a:pt x="182" y="160"/>
                    </a:cubicBezTo>
                    <a:cubicBezTo>
                      <a:pt x="179" y="163"/>
                      <a:pt x="176" y="157"/>
                      <a:pt x="172" y="165"/>
                    </a:cubicBezTo>
                    <a:cubicBezTo>
                      <a:pt x="168" y="173"/>
                      <a:pt x="167" y="181"/>
                      <a:pt x="166" y="184"/>
                    </a:cubicBezTo>
                    <a:cubicBezTo>
                      <a:pt x="164" y="188"/>
                      <a:pt x="157" y="193"/>
                      <a:pt x="153" y="194"/>
                    </a:cubicBezTo>
                    <a:cubicBezTo>
                      <a:pt x="148" y="195"/>
                      <a:pt x="145" y="195"/>
                      <a:pt x="143" y="202"/>
                    </a:cubicBezTo>
                    <a:cubicBezTo>
                      <a:pt x="142" y="209"/>
                      <a:pt x="131" y="221"/>
                      <a:pt x="126" y="223"/>
                    </a:cubicBezTo>
                    <a:cubicBezTo>
                      <a:pt x="121" y="224"/>
                      <a:pt x="121" y="223"/>
                      <a:pt x="113" y="223"/>
                    </a:cubicBezTo>
                    <a:cubicBezTo>
                      <a:pt x="105" y="222"/>
                      <a:pt x="101" y="222"/>
                      <a:pt x="94" y="218"/>
                    </a:cubicBezTo>
                    <a:cubicBezTo>
                      <a:pt x="88" y="214"/>
                      <a:pt x="82" y="204"/>
                      <a:pt x="75" y="211"/>
                    </a:cubicBezTo>
                    <a:cubicBezTo>
                      <a:pt x="69" y="217"/>
                      <a:pt x="69" y="223"/>
                      <a:pt x="64" y="229"/>
                    </a:cubicBezTo>
                    <a:cubicBezTo>
                      <a:pt x="60" y="236"/>
                      <a:pt x="57" y="240"/>
                      <a:pt x="50" y="246"/>
                    </a:cubicBezTo>
                    <a:cubicBezTo>
                      <a:pt x="44" y="253"/>
                      <a:pt x="53" y="253"/>
                      <a:pt x="40" y="253"/>
                    </a:cubicBezTo>
                    <a:cubicBezTo>
                      <a:pt x="27" y="253"/>
                      <a:pt x="14" y="262"/>
                      <a:pt x="15" y="249"/>
                    </a:cubicBezTo>
                    <a:cubicBezTo>
                      <a:pt x="16" y="237"/>
                      <a:pt x="27" y="235"/>
                      <a:pt x="20" y="224"/>
                    </a:cubicBezTo>
                    <a:cubicBezTo>
                      <a:pt x="13" y="212"/>
                      <a:pt x="12" y="204"/>
                      <a:pt x="6" y="201"/>
                    </a:cubicBezTo>
                    <a:cubicBezTo>
                      <a:pt x="6" y="200"/>
                      <a:pt x="5" y="202"/>
                      <a:pt x="4" y="206"/>
                    </a:cubicBezTo>
                    <a:cubicBezTo>
                      <a:pt x="0" y="195"/>
                      <a:pt x="2" y="135"/>
                      <a:pt x="3" y="123"/>
                    </a:cubicBezTo>
                    <a:cubicBezTo>
                      <a:pt x="3" y="109"/>
                      <a:pt x="25" y="118"/>
                      <a:pt x="28" y="117"/>
                    </a:cubicBezTo>
                    <a:cubicBezTo>
                      <a:pt x="31" y="117"/>
                      <a:pt x="27" y="28"/>
                      <a:pt x="28" y="18"/>
                    </a:cubicBezTo>
                    <a:cubicBezTo>
                      <a:pt x="29" y="9"/>
                      <a:pt x="47" y="11"/>
                      <a:pt x="71" y="6"/>
                    </a:cubicBezTo>
                    <a:cubicBezTo>
                      <a:pt x="94" y="2"/>
                      <a:pt x="91" y="15"/>
                      <a:pt x="94" y="18"/>
                    </a:cubicBezTo>
                    <a:cubicBezTo>
                      <a:pt x="97" y="20"/>
                      <a:pt x="101" y="16"/>
                      <a:pt x="103" y="9"/>
                    </a:cubicBezTo>
                    <a:cubicBezTo>
                      <a:pt x="105" y="3"/>
                      <a:pt x="112" y="7"/>
                      <a:pt x="116" y="5"/>
                    </a:cubicBezTo>
                    <a:cubicBezTo>
                      <a:pt x="121" y="3"/>
                      <a:pt x="123" y="3"/>
                      <a:pt x="126" y="1"/>
                    </a:cubicBezTo>
                    <a:cubicBezTo>
                      <a:pt x="127" y="0"/>
                      <a:pt x="129" y="0"/>
                      <a:pt x="131" y="0"/>
                    </a:cubicBezTo>
                    <a:cubicBezTo>
                      <a:pt x="132" y="1"/>
                      <a:pt x="132" y="2"/>
                      <a:pt x="132" y="2"/>
                    </a:cubicBezTo>
                    <a:cubicBezTo>
                      <a:pt x="132" y="2"/>
                      <a:pt x="139" y="10"/>
                      <a:pt x="144" y="22"/>
                    </a:cubicBezTo>
                    <a:cubicBezTo>
                      <a:pt x="149" y="35"/>
                      <a:pt x="149" y="33"/>
                      <a:pt x="153" y="42"/>
                    </a:cubicBezTo>
                    <a:cubicBezTo>
                      <a:pt x="157" y="50"/>
                      <a:pt x="159" y="50"/>
                      <a:pt x="166" y="54"/>
                    </a:cubicBezTo>
                    <a:cubicBezTo>
                      <a:pt x="172" y="58"/>
                      <a:pt x="179" y="60"/>
                      <a:pt x="180" y="64"/>
                    </a:cubicBezTo>
                    <a:cubicBezTo>
                      <a:pt x="181" y="69"/>
                      <a:pt x="181" y="70"/>
                      <a:pt x="191" y="73"/>
                    </a:cubicBezTo>
                    <a:cubicBezTo>
                      <a:pt x="200" y="76"/>
                      <a:pt x="191" y="83"/>
                      <a:pt x="194" y="94"/>
                    </a:cubicBezTo>
                    <a:cubicBezTo>
                      <a:pt x="196" y="106"/>
                      <a:pt x="211" y="107"/>
                      <a:pt x="222" y="111"/>
                    </a:cubicBezTo>
                    <a:cubicBezTo>
                      <a:pt x="229" y="113"/>
                      <a:pt x="229" y="117"/>
                      <a:pt x="228" y="121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2" name="Freeform 903"/>
              <p:cNvSpPr>
                <a:spLocks/>
              </p:cNvSpPr>
              <p:nvPr/>
            </p:nvSpPr>
            <p:spPr bwMode="auto">
              <a:xfrm>
                <a:off x="2710" y="2328"/>
                <a:ext cx="201" cy="207"/>
              </a:xfrm>
              <a:custGeom>
                <a:avLst/>
                <a:gdLst>
                  <a:gd name="T0" fmla="*/ 335 w 335"/>
                  <a:gd name="T1" fmla="*/ 29 h 344"/>
                  <a:gd name="T2" fmla="*/ 330 w 335"/>
                  <a:gd name="T3" fmla="*/ 30 h 344"/>
                  <a:gd name="T4" fmla="*/ 320 w 335"/>
                  <a:gd name="T5" fmla="*/ 34 h 344"/>
                  <a:gd name="T6" fmla="*/ 307 w 335"/>
                  <a:gd name="T7" fmla="*/ 38 h 344"/>
                  <a:gd name="T8" fmla="*/ 298 w 335"/>
                  <a:gd name="T9" fmla="*/ 47 h 344"/>
                  <a:gd name="T10" fmla="*/ 275 w 335"/>
                  <a:gd name="T11" fmla="*/ 35 h 344"/>
                  <a:gd name="T12" fmla="*/ 232 w 335"/>
                  <a:gd name="T13" fmla="*/ 47 h 344"/>
                  <a:gd name="T14" fmla="*/ 232 w 335"/>
                  <a:gd name="T15" fmla="*/ 146 h 344"/>
                  <a:gd name="T16" fmla="*/ 207 w 335"/>
                  <a:gd name="T17" fmla="*/ 152 h 344"/>
                  <a:gd name="T18" fmla="*/ 208 w 335"/>
                  <a:gd name="T19" fmla="*/ 235 h 344"/>
                  <a:gd name="T20" fmla="*/ 204 w 335"/>
                  <a:gd name="T21" fmla="*/ 322 h 344"/>
                  <a:gd name="T22" fmla="*/ 190 w 335"/>
                  <a:gd name="T23" fmla="*/ 330 h 344"/>
                  <a:gd name="T24" fmla="*/ 177 w 335"/>
                  <a:gd name="T25" fmla="*/ 342 h 344"/>
                  <a:gd name="T26" fmla="*/ 163 w 335"/>
                  <a:gd name="T27" fmla="*/ 339 h 344"/>
                  <a:gd name="T28" fmla="*/ 142 w 335"/>
                  <a:gd name="T29" fmla="*/ 330 h 344"/>
                  <a:gd name="T30" fmla="*/ 136 w 335"/>
                  <a:gd name="T31" fmla="*/ 317 h 344"/>
                  <a:gd name="T32" fmla="*/ 124 w 335"/>
                  <a:gd name="T33" fmla="*/ 322 h 344"/>
                  <a:gd name="T34" fmla="*/ 120 w 335"/>
                  <a:gd name="T35" fmla="*/ 329 h 344"/>
                  <a:gd name="T36" fmla="*/ 118 w 335"/>
                  <a:gd name="T37" fmla="*/ 328 h 344"/>
                  <a:gd name="T38" fmla="*/ 104 w 335"/>
                  <a:gd name="T39" fmla="*/ 318 h 344"/>
                  <a:gd name="T40" fmla="*/ 93 w 335"/>
                  <a:gd name="T41" fmla="*/ 300 h 344"/>
                  <a:gd name="T42" fmla="*/ 87 w 335"/>
                  <a:gd name="T43" fmla="*/ 282 h 344"/>
                  <a:gd name="T44" fmla="*/ 83 w 335"/>
                  <a:gd name="T45" fmla="*/ 263 h 344"/>
                  <a:gd name="T46" fmla="*/ 81 w 335"/>
                  <a:gd name="T47" fmla="*/ 247 h 344"/>
                  <a:gd name="T48" fmla="*/ 79 w 335"/>
                  <a:gd name="T49" fmla="*/ 233 h 344"/>
                  <a:gd name="T50" fmla="*/ 75 w 335"/>
                  <a:gd name="T51" fmla="*/ 222 h 344"/>
                  <a:gd name="T52" fmla="*/ 72 w 335"/>
                  <a:gd name="T53" fmla="*/ 207 h 344"/>
                  <a:gd name="T54" fmla="*/ 71 w 335"/>
                  <a:gd name="T55" fmla="*/ 158 h 344"/>
                  <a:gd name="T56" fmla="*/ 60 w 335"/>
                  <a:gd name="T57" fmla="*/ 138 h 344"/>
                  <a:gd name="T58" fmla="*/ 47 w 335"/>
                  <a:gd name="T59" fmla="*/ 117 h 344"/>
                  <a:gd name="T60" fmla="*/ 40 w 335"/>
                  <a:gd name="T61" fmla="*/ 99 h 344"/>
                  <a:gd name="T62" fmla="*/ 30 w 335"/>
                  <a:gd name="T63" fmla="*/ 74 h 344"/>
                  <a:gd name="T64" fmla="*/ 23 w 335"/>
                  <a:gd name="T65" fmla="*/ 58 h 344"/>
                  <a:gd name="T66" fmla="*/ 12 w 335"/>
                  <a:gd name="T67" fmla="*/ 47 h 344"/>
                  <a:gd name="T68" fmla="*/ 8 w 335"/>
                  <a:gd name="T69" fmla="*/ 33 h 344"/>
                  <a:gd name="T70" fmla="*/ 3 w 335"/>
                  <a:gd name="T71" fmla="*/ 18 h 344"/>
                  <a:gd name="T72" fmla="*/ 4 w 335"/>
                  <a:gd name="T73" fmla="*/ 12 h 344"/>
                  <a:gd name="T74" fmla="*/ 9 w 335"/>
                  <a:gd name="T75" fmla="*/ 10 h 344"/>
                  <a:gd name="T76" fmla="*/ 20 w 335"/>
                  <a:gd name="T77" fmla="*/ 12 h 344"/>
                  <a:gd name="T78" fmla="*/ 32 w 335"/>
                  <a:gd name="T79" fmla="*/ 6 h 344"/>
                  <a:gd name="T80" fmla="*/ 45 w 335"/>
                  <a:gd name="T81" fmla="*/ 6 h 344"/>
                  <a:gd name="T82" fmla="*/ 59 w 335"/>
                  <a:gd name="T83" fmla="*/ 17 h 344"/>
                  <a:gd name="T84" fmla="*/ 97 w 335"/>
                  <a:gd name="T85" fmla="*/ 18 h 344"/>
                  <a:gd name="T86" fmla="*/ 140 w 335"/>
                  <a:gd name="T87" fmla="*/ 17 h 344"/>
                  <a:gd name="T88" fmla="*/ 159 w 335"/>
                  <a:gd name="T89" fmla="*/ 16 h 344"/>
                  <a:gd name="T90" fmla="*/ 170 w 335"/>
                  <a:gd name="T91" fmla="*/ 16 h 344"/>
                  <a:gd name="T92" fmla="*/ 180 w 335"/>
                  <a:gd name="T93" fmla="*/ 27 h 344"/>
                  <a:gd name="T94" fmla="*/ 201 w 335"/>
                  <a:gd name="T95" fmla="*/ 29 h 344"/>
                  <a:gd name="T96" fmla="*/ 229 w 335"/>
                  <a:gd name="T97" fmla="*/ 33 h 344"/>
                  <a:gd name="T98" fmla="*/ 244 w 335"/>
                  <a:gd name="T99" fmla="*/ 33 h 344"/>
                  <a:gd name="T100" fmla="*/ 271 w 335"/>
                  <a:gd name="T101" fmla="*/ 29 h 344"/>
                  <a:gd name="T102" fmla="*/ 286 w 335"/>
                  <a:gd name="T103" fmla="*/ 26 h 344"/>
                  <a:gd name="T104" fmla="*/ 293 w 335"/>
                  <a:gd name="T105" fmla="*/ 24 h 344"/>
                  <a:gd name="T106" fmla="*/ 302 w 335"/>
                  <a:gd name="T107" fmla="*/ 22 h 344"/>
                  <a:gd name="T108" fmla="*/ 319 w 335"/>
                  <a:gd name="T109" fmla="*/ 18 h 344"/>
                  <a:gd name="T110" fmla="*/ 331 w 335"/>
                  <a:gd name="T111" fmla="*/ 21 h 344"/>
                  <a:gd name="T112" fmla="*/ 335 w 335"/>
                  <a:gd name="T113" fmla="*/ 29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35" h="344">
                    <a:moveTo>
                      <a:pt x="335" y="29"/>
                    </a:moveTo>
                    <a:cubicBezTo>
                      <a:pt x="333" y="29"/>
                      <a:pt x="331" y="29"/>
                      <a:pt x="330" y="30"/>
                    </a:cubicBezTo>
                    <a:cubicBezTo>
                      <a:pt x="327" y="32"/>
                      <a:pt x="325" y="32"/>
                      <a:pt x="320" y="34"/>
                    </a:cubicBezTo>
                    <a:cubicBezTo>
                      <a:pt x="316" y="36"/>
                      <a:pt x="309" y="32"/>
                      <a:pt x="307" y="38"/>
                    </a:cubicBezTo>
                    <a:cubicBezTo>
                      <a:pt x="305" y="45"/>
                      <a:pt x="301" y="49"/>
                      <a:pt x="298" y="47"/>
                    </a:cubicBezTo>
                    <a:cubicBezTo>
                      <a:pt x="295" y="44"/>
                      <a:pt x="298" y="31"/>
                      <a:pt x="275" y="35"/>
                    </a:cubicBezTo>
                    <a:cubicBezTo>
                      <a:pt x="251" y="40"/>
                      <a:pt x="233" y="38"/>
                      <a:pt x="232" y="47"/>
                    </a:cubicBezTo>
                    <a:cubicBezTo>
                      <a:pt x="231" y="57"/>
                      <a:pt x="235" y="146"/>
                      <a:pt x="232" y="146"/>
                    </a:cubicBezTo>
                    <a:cubicBezTo>
                      <a:pt x="229" y="147"/>
                      <a:pt x="207" y="138"/>
                      <a:pt x="207" y="152"/>
                    </a:cubicBezTo>
                    <a:cubicBezTo>
                      <a:pt x="206" y="164"/>
                      <a:pt x="204" y="224"/>
                      <a:pt x="208" y="235"/>
                    </a:cubicBezTo>
                    <a:cubicBezTo>
                      <a:pt x="205" y="254"/>
                      <a:pt x="204" y="315"/>
                      <a:pt x="204" y="322"/>
                    </a:cubicBezTo>
                    <a:cubicBezTo>
                      <a:pt x="204" y="330"/>
                      <a:pt x="198" y="323"/>
                      <a:pt x="190" y="330"/>
                    </a:cubicBezTo>
                    <a:cubicBezTo>
                      <a:pt x="183" y="336"/>
                      <a:pt x="188" y="343"/>
                      <a:pt x="177" y="342"/>
                    </a:cubicBezTo>
                    <a:cubicBezTo>
                      <a:pt x="166" y="341"/>
                      <a:pt x="173" y="344"/>
                      <a:pt x="163" y="339"/>
                    </a:cubicBezTo>
                    <a:cubicBezTo>
                      <a:pt x="153" y="335"/>
                      <a:pt x="143" y="338"/>
                      <a:pt x="142" y="330"/>
                    </a:cubicBezTo>
                    <a:cubicBezTo>
                      <a:pt x="141" y="322"/>
                      <a:pt x="136" y="317"/>
                      <a:pt x="136" y="317"/>
                    </a:cubicBezTo>
                    <a:cubicBezTo>
                      <a:pt x="136" y="317"/>
                      <a:pt x="124" y="318"/>
                      <a:pt x="124" y="322"/>
                    </a:cubicBezTo>
                    <a:cubicBezTo>
                      <a:pt x="123" y="325"/>
                      <a:pt x="122" y="327"/>
                      <a:pt x="120" y="329"/>
                    </a:cubicBezTo>
                    <a:cubicBezTo>
                      <a:pt x="119" y="329"/>
                      <a:pt x="119" y="329"/>
                      <a:pt x="118" y="328"/>
                    </a:cubicBezTo>
                    <a:cubicBezTo>
                      <a:pt x="106" y="322"/>
                      <a:pt x="110" y="328"/>
                      <a:pt x="104" y="318"/>
                    </a:cubicBezTo>
                    <a:cubicBezTo>
                      <a:pt x="97" y="307"/>
                      <a:pt x="97" y="310"/>
                      <a:pt x="93" y="300"/>
                    </a:cubicBezTo>
                    <a:cubicBezTo>
                      <a:pt x="89" y="290"/>
                      <a:pt x="87" y="290"/>
                      <a:pt x="87" y="282"/>
                    </a:cubicBezTo>
                    <a:cubicBezTo>
                      <a:pt x="87" y="275"/>
                      <a:pt x="82" y="273"/>
                      <a:pt x="83" y="263"/>
                    </a:cubicBezTo>
                    <a:cubicBezTo>
                      <a:pt x="84" y="253"/>
                      <a:pt x="82" y="255"/>
                      <a:pt x="81" y="247"/>
                    </a:cubicBezTo>
                    <a:cubicBezTo>
                      <a:pt x="80" y="239"/>
                      <a:pt x="81" y="239"/>
                      <a:pt x="79" y="233"/>
                    </a:cubicBezTo>
                    <a:cubicBezTo>
                      <a:pt x="77" y="226"/>
                      <a:pt x="78" y="227"/>
                      <a:pt x="75" y="222"/>
                    </a:cubicBezTo>
                    <a:cubicBezTo>
                      <a:pt x="72" y="217"/>
                      <a:pt x="70" y="213"/>
                      <a:pt x="72" y="207"/>
                    </a:cubicBezTo>
                    <a:cubicBezTo>
                      <a:pt x="74" y="201"/>
                      <a:pt x="71" y="159"/>
                      <a:pt x="71" y="158"/>
                    </a:cubicBezTo>
                    <a:cubicBezTo>
                      <a:pt x="71" y="157"/>
                      <a:pt x="65" y="147"/>
                      <a:pt x="60" y="138"/>
                    </a:cubicBezTo>
                    <a:cubicBezTo>
                      <a:pt x="54" y="130"/>
                      <a:pt x="51" y="127"/>
                      <a:pt x="47" y="117"/>
                    </a:cubicBezTo>
                    <a:cubicBezTo>
                      <a:pt x="44" y="107"/>
                      <a:pt x="41" y="106"/>
                      <a:pt x="40" y="99"/>
                    </a:cubicBezTo>
                    <a:cubicBezTo>
                      <a:pt x="38" y="91"/>
                      <a:pt x="31" y="81"/>
                      <a:pt x="30" y="74"/>
                    </a:cubicBezTo>
                    <a:cubicBezTo>
                      <a:pt x="28" y="67"/>
                      <a:pt x="30" y="64"/>
                      <a:pt x="23" y="58"/>
                    </a:cubicBezTo>
                    <a:cubicBezTo>
                      <a:pt x="17" y="52"/>
                      <a:pt x="16" y="54"/>
                      <a:pt x="12" y="47"/>
                    </a:cubicBezTo>
                    <a:cubicBezTo>
                      <a:pt x="8" y="40"/>
                      <a:pt x="8" y="40"/>
                      <a:pt x="8" y="33"/>
                    </a:cubicBezTo>
                    <a:cubicBezTo>
                      <a:pt x="7" y="26"/>
                      <a:pt x="0" y="24"/>
                      <a:pt x="3" y="18"/>
                    </a:cubicBezTo>
                    <a:cubicBezTo>
                      <a:pt x="4" y="16"/>
                      <a:pt x="4" y="14"/>
                      <a:pt x="4" y="12"/>
                    </a:cubicBezTo>
                    <a:cubicBezTo>
                      <a:pt x="5" y="12"/>
                      <a:pt x="7" y="11"/>
                      <a:pt x="9" y="10"/>
                    </a:cubicBezTo>
                    <a:cubicBezTo>
                      <a:pt x="12" y="9"/>
                      <a:pt x="16" y="10"/>
                      <a:pt x="20" y="12"/>
                    </a:cubicBezTo>
                    <a:cubicBezTo>
                      <a:pt x="24" y="13"/>
                      <a:pt x="26" y="12"/>
                      <a:pt x="32" y="6"/>
                    </a:cubicBezTo>
                    <a:cubicBezTo>
                      <a:pt x="38" y="0"/>
                      <a:pt x="40" y="5"/>
                      <a:pt x="45" y="6"/>
                    </a:cubicBezTo>
                    <a:cubicBezTo>
                      <a:pt x="50" y="7"/>
                      <a:pt x="55" y="14"/>
                      <a:pt x="59" y="17"/>
                    </a:cubicBezTo>
                    <a:cubicBezTo>
                      <a:pt x="62" y="21"/>
                      <a:pt x="83" y="18"/>
                      <a:pt x="97" y="18"/>
                    </a:cubicBezTo>
                    <a:cubicBezTo>
                      <a:pt x="110" y="18"/>
                      <a:pt x="123" y="17"/>
                      <a:pt x="140" y="17"/>
                    </a:cubicBezTo>
                    <a:cubicBezTo>
                      <a:pt x="157" y="17"/>
                      <a:pt x="150" y="17"/>
                      <a:pt x="159" y="16"/>
                    </a:cubicBezTo>
                    <a:cubicBezTo>
                      <a:pt x="168" y="15"/>
                      <a:pt x="163" y="16"/>
                      <a:pt x="170" y="16"/>
                    </a:cubicBezTo>
                    <a:cubicBezTo>
                      <a:pt x="177" y="17"/>
                      <a:pt x="176" y="23"/>
                      <a:pt x="180" y="27"/>
                    </a:cubicBezTo>
                    <a:cubicBezTo>
                      <a:pt x="183" y="31"/>
                      <a:pt x="190" y="30"/>
                      <a:pt x="201" y="29"/>
                    </a:cubicBezTo>
                    <a:cubicBezTo>
                      <a:pt x="212" y="29"/>
                      <a:pt x="225" y="33"/>
                      <a:pt x="229" y="33"/>
                    </a:cubicBezTo>
                    <a:cubicBezTo>
                      <a:pt x="233" y="33"/>
                      <a:pt x="240" y="33"/>
                      <a:pt x="244" y="33"/>
                    </a:cubicBezTo>
                    <a:cubicBezTo>
                      <a:pt x="248" y="33"/>
                      <a:pt x="259" y="33"/>
                      <a:pt x="271" y="29"/>
                    </a:cubicBezTo>
                    <a:cubicBezTo>
                      <a:pt x="282" y="26"/>
                      <a:pt x="277" y="28"/>
                      <a:pt x="286" y="26"/>
                    </a:cubicBezTo>
                    <a:cubicBezTo>
                      <a:pt x="289" y="25"/>
                      <a:pt x="292" y="24"/>
                      <a:pt x="293" y="24"/>
                    </a:cubicBezTo>
                    <a:cubicBezTo>
                      <a:pt x="296" y="24"/>
                      <a:pt x="299" y="24"/>
                      <a:pt x="302" y="22"/>
                    </a:cubicBezTo>
                    <a:cubicBezTo>
                      <a:pt x="309" y="18"/>
                      <a:pt x="310" y="20"/>
                      <a:pt x="319" y="18"/>
                    </a:cubicBezTo>
                    <a:cubicBezTo>
                      <a:pt x="328" y="17"/>
                      <a:pt x="328" y="20"/>
                      <a:pt x="331" y="21"/>
                    </a:cubicBezTo>
                    <a:cubicBezTo>
                      <a:pt x="333" y="22"/>
                      <a:pt x="334" y="26"/>
                      <a:pt x="335" y="29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3" name="Freeform 904"/>
              <p:cNvSpPr>
                <a:spLocks/>
              </p:cNvSpPr>
              <p:nvPr/>
            </p:nvSpPr>
            <p:spPr bwMode="auto">
              <a:xfrm>
                <a:off x="2712" y="2143"/>
                <a:ext cx="187" cy="205"/>
              </a:xfrm>
              <a:custGeom>
                <a:avLst/>
                <a:gdLst>
                  <a:gd name="T0" fmla="*/ 307 w 312"/>
                  <a:gd name="T1" fmla="*/ 176 h 342"/>
                  <a:gd name="T2" fmla="*/ 307 w 312"/>
                  <a:gd name="T3" fmla="*/ 203 h 342"/>
                  <a:gd name="T4" fmla="*/ 258 w 312"/>
                  <a:gd name="T5" fmla="*/ 297 h 342"/>
                  <a:gd name="T6" fmla="*/ 283 w 312"/>
                  <a:gd name="T7" fmla="*/ 335 h 342"/>
                  <a:gd name="T8" fmla="*/ 241 w 312"/>
                  <a:gd name="T9" fmla="*/ 342 h 342"/>
                  <a:gd name="T10" fmla="*/ 198 w 312"/>
                  <a:gd name="T11" fmla="*/ 338 h 342"/>
                  <a:gd name="T12" fmla="*/ 167 w 312"/>
                  <a:gd name="T13" fmla="*/ 325 h 342"/>
                  <a:gd name="T14" fmla="*/ 137 w 312"/>
                  <a:gd name="T15" fmla="*/ 326 h 342"/>
                  <a:gd name="T16" fmla="*/ 56 w 312"/>
                  <a:gd name="T17" fmla="*/ 326 h 342"/>
                  <a:gd name="T18" fmla="*/ 29 w 312"/>
                  <a:gd name="T19" fmla="*/ 315 h 342"/>
                  <a:gd name="T20" fmla="*/ 6 w 312"/>
                  <a:gd name="T21" fmla="*/ 319 h 342"/>
                  <a:gd name="T22" fmla="*/ 2 w 312"/>
                  <a:gd name="T23" fmla="*/ 313 h 342"/>
                  <a:gd name="T24" fmla="*/ 6 w 312"/>
                  <a:gd name="T25" fmla="*/ 276 h 342"/>
                  <a:gd name="T26" fmla="*/ 15 w 312"/>
                  <a:gd name="T27" fmla="*/ 245 h 342"/>
                  <a:gd name="T28" fmla="*/ 25 w 312"/>
                  <a:gd name="T29" fmla="*/ 209 h 342"/>
                  <a:gd name="T30" fmla="*/ 40 w 312"/>
                  <a:gd name="T31" fmla="*/ 189 h 342"/>
                  <a:gd name="T32" fmla="*/ 54 w 312"/>
                  <a:gd name="T33" fmla="*/ 149 h 342"/>
                  <a:gd name="T34" fmla="*/ 43 w 312"/>
                  <a:gd name="T35" fmla="*/ 119 h 342"/>
                  <a:gd name="T36" fmla="*/ 39 w 312"/>
                  <a:gd name="T37" fmla="*/ 85 h 342"/>
                  <a:gd name="T38" fmla="*/ 37 w 312"/>
                  <a:gd name="T39" fmla="*/ 56 h 342"/>
                  <a:gd name="T40" fmla="*/ 24 w 312"/>
                  <a:gd name="T41" fmla="*/ 26 h 342"/>
                  <a:gd name="T42" fmla="*/ 16 w 312"/>
                  <a:gd name="T43" fmla="*/ 8 h 342"/>
                  <a:gd name="T44" fmla="*/ 48 w 312"/>
                  <a:gd name="T45" fmla="*/ 4 h 342"/>
                  <a:gd name="T46" fmla="*/ 128 w 312"/>
                  <a:gd name="T47" fmla="*/ 26 h 342"/>
                  <a:gd name="T48" fmla="*/ 142 w 312"/>
                  <a:gd name="T49" fmla="*/ 56 h 342"/>
                  <a:gd name="T50" fmla="*/ 178 w 312"/>
                  <a:gd name="T51" fmla="*/ 63 h 342"/>
                  <a:gd name="T52" fmla="*/ 194 w 312"/>
                  <a:gd name="T53" fmla="*/ 52 h 342"/>
                  <a:gd name="T54" fmla="*/ 217 w 312"/>
                  <a:gd name="T55" fmla="*/ 34 h 342"/>
                  <a:gd name="T56" fmla="*/ 238 w 312"/>
                  <a:gd name="T57" fmla="*/ 43 h 342"/>
                  <a:gd name="T58" fmla="*/ 255 w 312"/>
                  <a:gd name="T59" fmla="*/ 65 h 342"/>
                  <a:gd name="T60" fmla="*/ 253 w 312"/>
                  <a:gd name="T61" fmla="*/ 97 h 342"/>
                  <a:gd name="T62" fmla="*/ 266 w 312"/>
                  <a:gd name="T63" fmla="*/ 132 h 342"/>
                  <a:gd name="T64" fmla="*/ 265 w 312"/>
                  <a:gd name="T65" fmla="*/ 151 h 342"/>
                  <a:gd name="T66" fmla="*/ 291 w 312"/>
                  <a:gd name="T67" fmla="*/ 149 h 342"/>
                  <a:gd name="T68" fmla="*/ 309 w 312"/>
                  <a:gd name="T69" fmla="*/ 147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12" h="342">
                    <a:moveTo>
                      <a:pt x="309" y="166"/>
                    </a:moveTo>
                    <a:cubicBezTo>
                      <a:pt x="309" y="170"/>
                      <a:pt x="307" y="173"/>
                      <a:pt x="307" y="176"/>
                    </a:cubicBezTo>
                    <a:cubicBezTo>
                      <a:pt x="308" y="179"/>
                      <a:pt x="312" y="184"/>
                      <a:pt x="305" y="189"/>
                    </a:cubicBezTo>
                    <a:cubicBezTo>
                      <a:pt x="297" y="193"/>
                      <a:pt x="304" y="201"/>
                      <a:pt x="307" y="203"/>
                    </a:cubicBezTo>
                    <a:cubicBezTo>
                      <a:pt x="310" y="206"/>
                      <a:pt x="262" y="203"/>
                      <a:pt x="258" y="203"/>
                    </a:cubicBezTo>
                    <a:cubicBezTo>
                      <a:pt x="253" y="204"/>
                      <a:pt x="256" y="288"/>
                      <a:pt x="258" y="297"/>
                    </a:cubicBezTo>
                    <a:cubicBezTo>
                      <a:pt x="259" y="304"/>
                      <a:pt x="283" y="326"/>
                      <a:pt x="290" y="333"/>
                    </a:cubicBezTo>
                    <a:cubicBezTo>
                      <a:pt x="289" y="333"/>
                      <a:pt x="286" y="334"/>
                      <a:pt x="283" y="335"/>
                    </a:cubicBezTo>
                    <a:cubicBezTo>
                      <a:pt x="274" y="337"/>
                      <a:pt x="279" y="335"/>
                      <a:pt x="268" y="338"/>
                    </a:cubicBezTo>
                    <a:cubicBezTo>
                      <a:pt x="256" y="342"/>
                      <a:pt x="245" y="342"/>
                      <a:pt x="241" y="342"/>
                    </a:cubicBezTo>
                    <a:cubicBezTo>
                      <a:pt x="237" y="342"/>
                      <a:pt x="230" y="342"/>
                      <a:pt x="226" y="342"/>
                    </a:cubicBezTo>
                    <a:cubicBezTo>
                      <a:pt x="222" y="342"/>
                      <a:pt x="209" y="338"/>
                      <a:pt x="198" y="338"/>
                    </a:cubicBezTo>
                    <a:cubicBezTo>
                      <a:pt x="187" y="339"/>
                      <a:pt x="180" y="340"/>
                      <a:pt x="177" y="336"/>
                    </a:cubicBezTo>
                    <a:cubicBezTo>
                      <a:pt x="173" y="332"/>
                      <a:pt x="174" y="326"/>
                      <a:pt x="167" y="325"/>
                    </a:cubicBezTo>
                    <a:cubicBezTo>
                      <a:pt x="160" y="325"/>
                      <a:pt x="165" y="324"/>
                      <a:pt x="156" y="325"/>
                    </a:cubicBezTo>
                    <a:cubicBezTo>
                      <a:pt x="147" y="326"/>
                      <a:pt x="154" y="326"/>
                      <a:pt x="137" y="326"/>
                    </a:cubicBezTo>
                    <a:cubicBezTo>
                      <a:pt x="120" y="326"/>
                      <a:pt x="107" y="327"/>
                      <a:pt x="94" y="327"/>
                    </a:cubicBezTo>
                    <a:cubicBezTo>
                      <a:pt x="80" y="327"/>
                      <a:pt x="59" y="330"/>
                      <a:pt x="56" y="326"/>
                    </a:cubicBezTo>
                    <a:cubicBezTo>
                      <a:pt x="52" y="323"/>
                      <a:pt x="47" y="316"/>
                      <a:pt x="42" y="315"/>
                    </a:cubicBezTo>
                    <a:cubicBezTo>
                      <a:pt x="37" y="314"/>
                      <a:pt x="35" y="309"/>
                      <a:pt x="29" y="315"/>
                    </a:cubicBezTo>
                    <a:cubicBezTo>
                      <a:pt x="23" y="321"/>
                      <a:pt x="21" y="322"/>
                      <a:pt x="17" y="321"/>
                    </a:cubicBezTo>
                    <a:cubicBezTo>
                      <a:pt x="13" y="319"/>
                      <a:pt x="9" y="318"/>
                      <a:pt x="6" y="319"/>
                    </a:cubicBezTo>
                    <a:cubicBezTo>
                      <a:pt x="4" y="320"/>
                      <a:pt x="2" y="321"/>
                      <a:pt x="1" y="321"/>
                    </a:cubicBezTo>
                    <a:cubicBezTo>
                      <a:pt x="1" y="318"/>
                      <a:pt x="0" y="315"/>
                      <a:pt x="2" y="313"/>
                    </a:cubicBezTo>
                    <a:cubicBezTo>
                      <a:pt x="5" y="309"/>
                      <a:pt x="3" y="307"/>
                      <a:pt x="3" y="296"/>
                    </a:cubicBezTo>
                    <a:cubicBezTo>
                      <a:pt x="3" y="286"/>
                      <a:pt x="3" y="278"/>
                      <a:pt x="6" y="276"/>
                    </a:cubicBezTo>
                    <a:cubicBezTo>
                      <a:pt x="8" y="274"/>
                      <a:pt x="9" y="272"/>
                      <a:pt x="10" y="266"/>
                    </a:cubicBezTo>
                    <a:cubicBezTo>
                      <a:pt x="12" y="261"/>
                      <a:pt x="12" y="253"/>
                      <a:pt x="15" y="245"/>
                    </a:cubicBezTo>
                    <a:cubicBezTo>
                      <a:pt x="18" y="236"/>
                      <a:pt x="14" y="240"/>
                      <a:pt x="18" y="227"/>
                    </a:cubicBezTo>
                    <a:cubicBezTo>
                      <a:pt x="22" y="214"/>
                      <a:pt x="19" y="213"/>
                      <a:pt x="25" y="209"/>
                    </a:cubicBezTo>
                    <a:cubicBezTo>
                      <a:pt x="31" y="205"/>
                      <a:pt x="30" y="209"/>
                      <a:pt x="33" y="201"/>
                    </a:cubicBezTo>
                    <a:cubicBezTo>
                      <a:pt x="37" y="193"/>
                      <a:pt x="36" y="190"/>
                      <a:pt x="40" y="189"/>
                    </a:cubicBezTo>
                    <a:cubicBezTo>
                      <a:pt x="43" y="187"/>
                      <a:pt x="44" y="192"/>
                      <a:pt x="49" y="178"/>
                    </a:cubicBezTo>
                    <a:cubicBezTo>
                      <a:pt x="55" y="165"/>
                      <a:pt x="54" y="154"/>
                      <a:pt x="54" y="149"/>
                    </a:cubicBezTo>
                    <a:cubicBezTo>
                      <a:pt x="53" y="143"/>
                      <a:pt x="56" y="147"/>
                      <a:pt x="51" y="137"/>
                    </a:cubicBezTo>
                    <a:cubicBezTo>
                      <a:pt x="46" y="127"/>
                      <a:pt x="46" y="128"/>
                      <a:pt x="43" y="119"/>
                    </a:cubicBezTo>
                    <a:cubicBezTo>
                      <a:pt x="41" y="110"/>
                      <a:pt x="39" y="104"/>
                      <a:pt x="38" y="100"/>
                    </a:cubicBezTo>
                    <a:cubicBezTo>
                      <a:pt x="37" y="96"/>
                      <a:pt x="35" y="90"/>
                      <a:pt x="39" y="85"/>
                    </a:cubicBezTo>
                    <a:cubicBezTo>
                      <a:pt x="44" y="79"/>
                      <a:pt x="45" y="81"/>
                      <a:pt x="43" y="72"/>
                    </a:cubicBezTo>
                    <a:cubicBezTo>
                      <a:pt x="41" y="63"/>
                      <a:pt x="43" y="66"/>
                      <a:pt x="37" y="56"/>
                    </a:cubicBezTo>
                    <a:cubicBezTo>
                      <a:pt x="32" y="47"/>
                      <a:pt x="36" y="49"/>
                      <a:pt x="31" y="40"/>
                    </a:cubicBezTo>
                    <a:cubicBezTo>
                      <a:pt x="26" y="30"/>
                      <a:pt x="27" y="31"/>
                      <a:pt x="24" y="26"/>
                    </a:cubicBezTo>
                    <a:cubicBezTo>
                      <a:pt x="20" y="21"/>
                      <a:pt x="17" y="18"/>
                      <a:pt x="17" y="15"/>
                    </a:cubicBezTo>
                    <a:cubicBezTo>
                      <a:pt x="17" y="13"/>
                      <a:pt x="17" y="11"/>
                      <a:pt x="16" y="8"/>
                    </a:cubicBezTo>
                    <a:cubicBezTo>
                      <a:pt x="20" y="8"/>
                      <a:pt x="24" y="8"/>
                      <a:pt x="30" y="6"/>
                    </a:cubicBezTo>
                    <a:cubicBezTo>
                      <a:pt x="38" y="4"/>
                      <a:pt x="38" y="3"/>
                      <a:pt x="48" y="4"/>
                    </a:cubicBezTo>
                    <a:cubicBezTo>
                      <a:pt x="58" y="5"/>
                      <a:pt x="120" y="0"/>
                      <a:pt x="122" y="3"/>
                    </a:cubicBezTo>
                    <a:cubicBezTo>
                      <a:pt x="124" y="6"/>
                      <a:pt x="126" y="20"/>
                      <a:pt x="128" y="26"/>
                    </a:cubicBezTo>
                    <a:cubicBezTo>
                      <a:pt x="129" y="31"/>
                      <a:pt x="133" y="35"/>
                      <a:pt x="135" y="43"/>
                    </a:cubicBezTo>
                    <a:cubicBezTo>
                      <a:pt x="137" y="50"/>
                      <a:pt x="139" y="48"/>
                      <a:pt x="142" y="56"/>
                    </a:cubicBezTo>
                    <a:cubicBezTo>
                      <a:pt x="145" y="64"/>
                      <a:pt x="148" y="65"/>
                      <a:pt x="158" y="65"/>
                    </a:cubicBezTo>
                    <a:cubicBezTo>
                      <a:pt x="168" y="65"/>
                      <a:pt x="173" y="62"/>
                      <a:pt x="178" y="63"/>
                    </a:cubicBezTo>
                    <a:cubicBezTo>
                      <a:pt x="183" y="64"/>
                      <a:pt x="193" y="68"/>
                      <a:pt x="193" y="63"/>
                    </a:cubicBezTo>
                    <a:cubicBezTo>
                      <a:pt x="193" y="58"/>
                      <a:pt x="190" y="55"/>
                      <a:pt x="194" y="52"/>
                    </a:cubicBezTo>
                    <a:cubicBezTo>
                      <a:pt x="199" y="49"/>
                      <a:pt x="195" y="33"/>
                      <a:pt x="198" y="34"/>
                    </a:cubicBezTo>
                    <a:cubicBezTo>
                      <a:pt x="202" y="35"/>
                      <a:pt x="214" y="38"/>
                      <a:pt x="217" y="34"/>
                    </a:cubicBezTo>
                    <a:cubicBezTo>
                      <a:pt x="219" y="30"/>
                      <a:pt x="224" y="32"/>
                      <a:pt x="224" y="36"/>
                    </a:cubicBezTo>
                    <a:cubicBezTo>
                      <a:pt x="224" y="40"/>
                      <a:pt x="224" y="42"/>
                      <a:pt x="238" y="43"/>
                    </a:cubicBezTo>
                    <a:cubicBezTo>
                      <a:pt x="253" y="43"/>
                      <a:pt x="257" y="46"/>
                      <a:pt x="254" y="50"/>
                    </a:cubicBezTo>
                    <a:cubicBezTo>
                      <a:pt x="252" y="54"/>
                      <a:pt x="253" y="62"/>
                      <a:pt x="255" y="65"/>
                    </a:cubicBezTo>
                    <a:cubicBezTo>
                      <a:pt x="257" y="69"/>
                      <a:pt x="260" y="67"/>
                      <a:pt x="258" y="75"/>
                    </a:cubicBezTo>
                    <a:cubicBezTo>
                      <a:pt x="256" y="83"/>
                      <a:pt x="253" y="92"/>
                      <a:pt x="253" y="97"/>
                    </a:cubicBezTo>
                    <a:cubicBezTo>
                      <a:pt x="253" y="103"/>
                      <a:pt x="250" y="105"/>
                      <a:pt x="256" y="112"/>
                    </a:cubicBezTo>
                    <a:cubicBezTo>
                      <a:pt x="261" y="119"/>
                      <a:pt x="266" y="128"/>
                      <a:pt x="266" y="132"/>
                    </a:cubicBezTo>
                    <a:cubicBezTo>
                      <a:pt x="266" y="136"/>
                      <a:pt x="264" y="141"/>
                      <a:pt x="263" y="144"/>
                    </a:cubicBezTo>
                    <a:cubicBezTo>
                      <a:pt x="263" y="147"/>
                      <a:pt x="258" y="149"/>
                      <a:pt x="265" y="151"/>
                    </a:cubicBezTo>
                    <a:cubicBezTo>
                      <a:pt x="271" y="152"/>
                      <a:pt x="265" y="152"/>
                      <a:pt x="273" y="151"/>
                    </a:cubicBezTo>
                    <a:cubicBezTo>
                      <a:pt x="281" y="149"/>
                      <a:pt x="283" y="149"/>
                      <a:pt x="291" y="149"/>
                    </a:cubicBezTo>
                    <a:cubicBezTo>
                      <a:pt x="300" y="148"/>
                      <a:pt x="303" y="145"/>
                      <a:pt x="308" y="146"/>
                    </a:cubicBezTo>
                    <a:cubicBezTo>
                      <a:pt x="308" y="147"/>
                      <a:pt x="309" y="147"/>
                      <a:pt x="309" y="147"/>
                    </a:cubicBezTo>
                    <a:cubicBezTo>
                      <a:pt x="308" y="152"/>
                      <a:pt x="309" y="162"/>
                      <a:pt x="309" y="166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4" name="Freeform 905"/>
              <p:cNvSpPr>
                <a:spLocks/>
              </p:cNvSpPr>
              <p:nvPr/>
            </p:nvSpPr>
            <p:spPr bwMode="auto">
              <a:xfrm>
                <a:off x="2718" y="2121"/>
                <a:ext cx="16" cy="23"/>
              </a:xfrm>
              <a:custGeom>
                <a:avLst/>
                <a:gdLst>
                  <a:gd name="T0" fmla="*/ 27 w 27"/>
                  <a:gd name="T1" fmla="*/ 4 h 39"/>
                  <a:gd name="T2" fmla="*/ 21 w 27"/>
                  <a:gd name="T3" fmla="*/ 10 h 39"/>
                  <a:gd name="T4" fmla="*/ 16 w 27"/>
                  <a:gd name="T5" fmla="*/ 19 h 39"/>
                  <a:gd name="T6" fmla="*/ 11 w 27"/>
                  <a:gd name="T7" fmla="*/ 37 h 39"/>
                  <a:gd name="T8" fmla="*/ 4 w 27"/>
                  <a:gd name="T9" fmla="*/ 39 h 39"/>
                  <a:gd name="T10" fmla="*/ 2 w 27"/>
                  <a:gd name="T11" fmla="*/ 22 h 39"/>
                  <a:gd name="T12" fmla="*/ 0 w 27"/>
                  <a:gd name="T13" fmla="*/ 14 h 39"/>
                  <a:gd name="T14" fmla="*/ 2 w 27"/>
                  <a:gd name="T15" fmla="*/ 9 h 39"/>
                  <a:gd name="T16" fmla="*/ 12 w 27"/>
                  <a:gd name="T17" fmla="*/ 5 h 39"/>
                  <a:gd name="T18" fmla="*/ 19 w 27"/>
                  <a:gd name="T19" fmla="*/ 1 h 39"/>
                  <a:gd name="T20" fmla="*/ 27 w 27"/>
                  <a:gd name="T21" fmla="*/ 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39">
                    <a:moveTo>
                      <a:pt x="27" y="4"/>
                    </a:moveTo>
                    <a:cubicBezTo>
                      <a:pt x="26" y="6"/>
                      <a:pt x="24" y="9"/>
                      <a:pt x="21" y="10"/>
                    </a:cubicBezTo>
                    <a:cubicBezTo>
                      <a:pt x="13" y="14"/>
                      <a:pt x="14" y="14"/>
                      <a:pt x="16" y="19"/>
                    </a:cubicBezTo>
                    <a:cubicBezTo>
                      <a:pt x="18" y="24"/>
                      <a:pt x="14" y="31"/>
                      <a:pt x="11" y="37"/>
                    </a:cubicBezTo>
                    <a:cubicBezTo>
                      <a:pt x="11" y="38"/>
                      <a:pt x="8" y="39"/>
                      <a:pt x="4" y="39"/>
                    </a:cubicBezTo>
                    <a:cubicBezTo>
                      <a:pt x="2" y="31"/>
                      <a:pt x="3" y="29"/>
                      <a:pt x="2" y="22"/>
                    </a:cubicBezTo>
                    <a:cubicBezTo>
                      <a:pt x="2" y="18"/>
                      <a:pt x="1" y="16"/>
                      <a:pt x="0" y="14"/>
                    </a:cubicBezTo>
                    <a:cubicBezTo>
                      <a:pt x="0" y="13"/>
                      <a:pt x="1" y="11"/>
                      <a:pt x="2" y="9"/>
                    </a:cubicBezTo>
                    <a:cubicBezTo>
                      <a:pt x="5" y="5"/>
                      <a:pt x="6" y="8"/>
                      <a:pt x="12" y="5"/>
                    </a:cubicBezTo>
                    <a:cubicBezTo>
                      <a:pt x="17" y="2"/>
                      <a:pt x="15" y="1"/>
                      <a:pt x="19" y="1"/>
                    </a:cubicBezTo>
                    <a:cubicBezTo>
                      <a:pt x="22" y="0"/>
                      <a:pt x="24" y="1"/>
                      <a:pt x="27" y="4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5" name="Freeform 906"/>
              <p:cNvSpPr>
                <a:spLocks/>
              </p:cNvSpPr>
              <p:nvPr/>
            </p:nvSpPr>
            <p:spPr bwMode="auto">
              <a:xfrm>
                <a:off x="2911" y="2309"/>
                <a:ext cx="118" cy="114"/>
              </a:xfrm>
              <a:custGeom>
                <a:avLst/>
                <a:gdLst>
                  <a:gd name="T0" fmla="*/ 196 w 197"/>
                  <a:gd name="T1" fmla="*/ 65 h 190"/>
                  <a:gd name="T2" fmla="*/ 194 w 197"/>
                  <a:gd name="T3" fmla="*/ 79 h 190"/>
                  <a:gd name="T4" fmla="*/ 190 w 197"/>
                  <a:gd name="T5" fmla="*/ 91 h 190"/>
                  <a:gd name="T6" fmla="*/ 190 w 197"/>
                  <a:gd name="T7" fmla="*/ 103 h 190"/>
                  <a:gd name="T8" fmla="*/ 189 w 197"/>
                  <a:gd name="T9" fmla="*/ 114 h 190"/>
                  <a:gd name="T10" fmla="*/ 192 w 197"/>
                  <a:gd name="T11" fmla="*/ 122 h 190"/>
                  <a:gd name="T12" fmla="*/ 181 w 197"/>
                  <a:gd name="T13" fmla="*/ 138 h 190"/>
                  <a:gd name="T14" fmla="*/ 177 w 197"/>
                  <a:gd name="T15" fmla="*/ 160 h 190"/>
                  <a:gd name="T16" fmla="*/ 170 w 197"/>
                  <a:gd name="T17" fmla="*/ 166 h 190"/>
                  <a:gd name="T18" fmla="*/ 154 w 197"/>
                  <a:gd name="T19" fmla="*/ 182 h 190"/>
                  <a:gd name="T20" fmla="*/ 149 w 197"/>
                  <a:gd name="T21" fmla="*/ 188 h 190"/>
                  <a:gd name="T22" fmla="*/ 131 w 197"/>
                  <a:gd name="T23" fmla="*/ 188 h 190"/>
                  <a:gd name="T24" fmla="*/ 113 w 197"/>
                  <a:gd name="T25" fmla="*/ 183 h 190"/>
                  <a:gd name="T26" fmla="*/ 97 w 197"/>
                  <a:gd name="T27" fmla="*/ 182 h 190"/>
                  <a:gd name="T28" fmla="*/ 91 w 197"/>
                  <a:gd name="T29" fmla="*/ 172 h 190"/>
                  <a:gd name="T30" fmla="*/ 63 w 197"/>
                  <a:gd name="T31" fmla="*/ 155 h 190"/>
                  <a:gd name="T32" fmla="*/ 60 w 197"/>
                  <a:gd name="T33" fmla="*/ 134 h 190"/>
                  <a:gd name="T34" fmla="*/ 49 w 197"/>
                  <a:gd name="T35" fmla="*/ 125 h 190"/>
                  <a:gd name="T36" fmla="*/ 35 w 197"/>
                  <a:gd name="T37" fmla="*/ 115 h 190"/>
                  <a:gd name="T38" fmla="*/ 22 w 197"/>
                  <a:gd name="T39" fmla="*/ 103 h 190"/>
                  <a:gd name="T40" fmla="*/ 13 w 197"/>
                  <a:gd name="T41" fmla="*/ 83 h 190"/>
                  <a:gd name="T42" fmla="*/ 1 w 197"/>
                  <a:gd name="T43" fmla="*/ 63 h 190"/>
                  <a:gd name="T44" fmla="*/ 0 w 197"/>
                  <a:gd name="T45" fmla="*/ 61 h 190"/>
                  <a:gd name="T46" fmla="*/ 8 w 197"/>
                  <a:gd name="T47" fmla="*/ 61 h 190"/>
                  <a:gd name="T48" fmla="*/ 22 w 197"/>
                  <a:gd name="T49" fmla="*/ 65 h 190"/>
                  <a:gd name="T50" fmla="*/ 38 w 197"/>
                  <a:gd name="T51" fmla="*/ 69 h 190"/>
                  <a:gd name="T52" fmla="*/ 53 w 197"/>
                  <a:gd name="T53" fmla="*/ 58 h 190"/>
                  <a:gd name="T54" fmla="*/ 62 w 197"/>
                  <a:gd name="T55" fmla="*/ 46 h 190"/>
                  <a:gd name="T56" fmla="*/ 71 w 197"/>
                  <a:gd name="T57" fmla="*/ 35 h 190"/>
                  <a:gd name="T58" fmla="*/ 86 w 197"/>
                  <a:gd name="T59" fmla="*/ 29 h 190"/>
                  <a:gd name="T60" fmla="*/ 90 w 197"/>
                  <a:gd name="T61" fmla="*/ 16 h 190"/>
                  <a:gd name="T62" fmla="*/ 99 w 197"/>
                  <a:gd name="T63" fmla="*/ 5 h 190"/>
                  <a:gd name="T64" fmla="*/ 121 w 197"/>
                  <a:gd name="T65" fmla="*/ 0 h 190"/>
                  <a:gd name="T66" fmla="*/ 130 w 197"/>
                  <a:gd name="T67" fmla="*/ 0 h 190"/>
                  <a:gd name="T68" fmla="*/ 131 w 197"/>
                  <a:gd name="T69" fmla="*/ 7 h 190"/>
                  <a:gd name="T70" fmla="*/ 151 w 197"/>
                  <a:gd name="T71" fmla="*/ 11 h 190"/>
                  <a:gd name="T72" fmla="*/ 168 w 197"/>
                  <a:gd name="T73" fmla="*/ 19 h 190"/>
                  <a:gd name="T74" fmla="*/ 184 w 197"/>
                  <a:gd name="T75" fmla="*/ 25 h 190"/>
                  <a:gd name="T76" fmla="*/ 194 w 197"/>
                  <a:gd name="T77" fmla="*/ 33 h 190"/>
                  <a:gd name="T78" fmla="*/ 194 w 197"/>
                  <a:gd name="T79" fmla="*/ 43 h 190"/>
                  <a:gd name="T80" fmla="*/ 196 w 197"/>
                  <a:gd name="T81" fmla="*/ 65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97" h="190">
                    <a:moveTo>
                      <a:pt x="196" y="65"/>
                    </a:moveTo>
                    <a:cubicBezTo>
                      <a:pt x="195" y="72"/>
                      <a:pt x="196" y="73"/>
                      <a:pt x="194" y="79"/>
                    </a:cubicBezTo>
                    <a:cubicBezTo>
                      <a:pt x="193" y="84"/>
                      <a:pt x="191" y="85"/>
                      <a:pt x="190" y="91"/>
                    </a:cubicBezTo>
                    <a:cubicBezTo>
                      <a:pt x="189" y="97"/>
                      <a:pt x="190" y="99"/>
                      <a:pt x="190" y="103"/>
                    </a:cubicBezTo>
                    <a:cubicBezTo>
                      <a:pt x="190" y="107"/>
                      <a:pt x="186" y="111"/>
                      <a:pt x="189" y="114"/>
                    </a:cubicBezTo>
                    <a:cubicBezTo>
                      <a:pt x="192" y="116"/>
                      <a:pt x="195" y="117"/>
                      <a:pt x="192" y="122"/>
                    </a:cubicBezTo>
                    <a:cubicBezTo>
                      <a:pt x="189" y="127"/>
                      <a:pt x="182" y="133"/>
                      <a:pt x="181" y="138"/>
                    </a:cubicBezTo>
                    <a:cubicBezTo>
                      <a:pt x="180" y="142"/>
                      <a:pt x="176" y="157"/>
                      <a:pt x="177" y="160"/>
                    </a:cubicBezTo>
                    <a:cubicBezTo>
                      <a:pt x="177" y="163"/>
                      <a:pt x="177" y="161"/>
                      <a:pt x="170" y="166"/>
                    </a:cubicBezTo>
                    <a:cubicBezTo>
                      <a:pt x="163" y="171"/>
                      <a:pt x="157" y="178"/>
                      <a:pt x="154" y="182"/>
                    </a:cubicBezTo>
                    <a:cubicBezTo>
                      <a:pt x="152" y="183"/>
                      <a:pt x="151" y="185"/>
                      <a:pt x="149" y="188"/>
                    </a:cubicBezTo>
                    <a:cubicBezTo>
                      <a:pt x="145" y="186"/>
                      <a:pt x="142" y="190"/>
                      <a:pt x="131" y="188"/>
                    </a:cubicBezTo>
                    <a:cubicBezTo>
                      <a:pt x="121" y="185"/>
                      <a:pt x="121" y="184"/>
                      <a:pt x="113" y="183"/>
                    </a:cubicBezTo>
                    <a:cubicBezTo>
                      <a:pt x="107" y="182"/>
                      <a:pt x="100" y="181"/>
                      <a:pt x="97" y="182"/>
                    </a:cubicBezTo>
                    <a:cubicBezTo>
                      <a:pt x="98" y="178"/>
                      <a:pt x="98" y="174"/>
                      <a:pt x="91" y="172"/>
                    </a:cubicBezTo>
                    <a:cubicBezTo>
                      <a:pt x="80" y="168"/>
                      <a:pt x="65" y="167"/>
                      <a:pt x="63" y="155"/>
                    </a:cubicBezTo>
                    <a:cubicBezTo>
                      <a:pt x="60" y="144"/>
                      <a:pt x="69" y="137"/>
                      <a:pt x="60" y="134"/>
                    </a:cubicBezTo>
                    <a:cubicBezTo>
                      <a:pt x="50" y="131"/>
                      <a:pt x="50" y="130"/>
                      <a:pt x="49" y="125"/>
                    </a:cubicBezTo>
                    <a:cubicBezTo>
                      <a:pt x="48" y="121"/>
                      <a:pt x="41" y="119"/>
                      <a:pt x="35" y="115"/>
                    </a:cubicBezTo>
                    <a:cubicBezTo>
                      <a:pt x="28" y="111"/>
                      <a:pt x="26" y="111"/>
                      <a:pt x="22" y="103"/>
                    </a:cubicBezTo>
                    <a:cubicBezTo>
                      <a:pt x="18" y="94"/>
                      <a:pt x="18" y="96"/>
                      <a:pt x="13" y="83"/>
                    </a:cubicBezTo>
                    <a:cubicBezTo>
                      <a:pt x="8" y="71"/>
                      <a:pt x="1" y="63"/>
                      <a:pt x="1" y="63"/>
                    </a:cubicBezTo>
                    <a:cubicBezTo>
                      <a:pt x="1" y="63"/>
                      <a:pt x="1" y="62"/>
                      <a:pt x="0" y="61"/>
                    </a:cubicBezTo>
                    <a:cubicBezTo>
                      <a:pt x="3" y="60"/>
                      <a:pt x="6" y="61"/>
                      <a:pt x="8" y="61"/>
                    </a:cubicBezTo>
                    <a:cubicBezTo>
                      <a:pt x="13" y="61"/>
                      <a:pt x="16" y="63"/>
                      <a:pt x="22" y="65"/>
                    </a:cubicBezTo>
                    <a:cubicBezTo>
                      <a:pt x="28" y="67"/>
                      <a:pt x="34" y="69"/>
                      <a:pt x="38" y="69"/>
                    </a:cubicBezTo>
                    <a:cubicBezTo>
                      <a:pt x="42" y="69"/>
                      <a:pt x="45" y="64"/>
                      <a:pt x="53" y="58"/>
                    </a:cubicBezTo>
                    <a:cubicBezTo>
                      <a:pt x="61" y="53"/>
                      <a:pt x="59" y="53"/>
                      <a:pt x="62" y="46"/>
                    </a:cubicBezTo>
                    <a:cubicBezTo>
                      <a:pt x="65" y="38"/>
                      <a:pt x="67" y="39"/>
                      <a:pt x="71" y="35"/>
                    </a:cubicBezTo>
                    <a:cubicBezTo>
                      <a:pt x="74" y="31"/>
                      <a:pt x="82" y="31"/>
                      <a:pt x="86" y="29"/>
                    </a:cubicBezTo>
                    <a:cubicBezTo>
                      <a:pt x="91" y="27"/>
                      <a:pt x="90" y="22"/>
                      <a:pt x="90" y="16"/>
                    </a:cubicBezTo>
                    <a:cubicBezTo>
                      <a:pt x="90" y="10"/>
                      <a:pt x="97" y="9"/>
                      <a:pt x="99" y="5"/>
                    </a:cubicBezTo>
                    <a:cubicBezTo>
                      <a:pt x="101" y="0"/>
                      <a:pt x="115" y="0"/>
                      <a:pt x="121" y="0"/>
                    </a:cubicBezTo>
                    <a:cubicBezTo>
                      <a:pt x="125" y="0"/>
                      <a:pt x="128" y="0"/>
                      <a:pt x="130" y="0"/>
                    </a:cubicBezTo>
                    <a:cubicBezTo>
                      <a:pt x="129" y="3"/>
                      <a:pt x="128" y="5"/>
                      <a:pt x="131" y="7"/>
                    </a:cubicBezTo>
                    <a:cubicBezTo>
                      <a:pt x="137" y="10"/>
                      <a:pt x="140" y="7"/>
                      <a:pt x="151" y="11"/>
                    </a:cubicBezTo>
                    <a:cubicBezTo>
                      <a:pt x="161" y="15"/>
                      <a:pt x="161" y="17"/>
                      <a:pt x="168" y="19"/>
                    </a:cubicBezTo>
                    <a:cubicBezTo>
                      <a:pt x="175" y="22"/>
                      <a:pt x="177" y="20"/>
                      <a:pt x="184" y="25"/>
                    </a:cubicBezTo>
                    <a:cubicBezTo>
                      <a:pt x="192" y="30"/>
                      <a:pt x="194" y="30"/>
                      <a:pt x="194" y="33"/>
                    </a:cubicBezTo>
                    <a:cubicBezTo>
                      <a:pt x="194" y="36"/>
                      <a:pt x="191" y="36"/>
                      <a:pt x="194" y="43"/>
                    </a:cubicBezTo>
                    <a:cubicBezTo>
                      <a:pt x="197" y="51"/>
                      <a:pt x="196" y="59"/>
                      <a:pt x="196" y="65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6" name="Freeform 907"/>
              <p:cNvSpPr>
                <a:spLocks/>
              </p:cNvSpPr>
              <p:nvPr/>
            </p:nvSpPr>
            <p:spPr bwMode="auto">
              <a:xfrm>
                <a:off x="2864" y="2183"/>
                <a:ext cx="177" cy="167"/>
              </a:xfrm>
              <a:custGeom>
                <a:avLst/>
                <a:gdLst>
                  <a:gd name="T0" fmla="*/ 286 w 296"/>
                  <a:gd name="T1" fmla="*/ 75 h 279"/>
                  <a:gd name="T2" fmla="*/ 286 w 296"/>
                  <a:gd name="T3" fmla="*/ 107 h 279"/>
                  <a:gd name="T4" fmla="*/ 278 w 296"/>
                  <a:gd name="T5" fmla="*/ 127 h 279"/>
                  <a:gd name="T6" fmla="*/ 270 w 296"/>
                  <a:gd name="T7" fmla="*/ 152 h 279"/>
                  <a:gd name="T8" fmla="*/ 277 w 296"/>
                  <a:gd name="T9" fmla="*/ 164 h 279"/>
                  <a:gd name="T10" fmla="*/ 211 w 296"/>
                  <a:gd name="T11" fmla="*/ 205 h 279"/>
                  <a:gd name="T12" fmla="*/ 200 w 296"/>
                  <a:gd name="T13" fmla="*/ 210 h 279"/>
                  <a:gd name="T14" fmla="*/ 169 w 296"/>
                  <a:gd name="T15" fmla="*/ 226 h 279"/>
                  <a:gd name="T16" fmla="*/ 150 w 296"/>
                  <a:gd name="T17" fmla="*/ 245 h 279"/>
                  <a:gd name="T18" fmla="*/ 132 w 296"/>
                  <a:gd name="T19" fmla="*/ 268 h 279"/>
                  <a:gd name="T20" fmla="*/ 101 w 296"/>
                  <a:gd name="T21" fmla="*/ 275 h 279"/>
                  <a:gd name="T22" fmla="*/ 79 w 296"/>
                  <a:gd name="T23" fmla="*/ 271 h 279"/>
                  <a:gd name="T24" fmla="*/ 63 w 296"/>
                  <a:gd name="T25" fmla="*/ 260 h 279"/>
                  <a:gd name="T26" fmla="*/ 37 w 296"/>
                  <a:gd name="T27" fmla="*/ 266 h 279"/>
                  <a:gd name="T28" fmla="*/ 5 w 296"/>
                  <a:gd name="T29" fmla="*/ 136 h 279"/>
                  <a:gd name="T30" fmla="*/ 52 w 296"/>
                  <a:gd name="T31" fmla="*/ 122 h 279"/>
                  <a:gd name="T32" fmla="*/ 56 w 296"/>
                  <a:gd name="T33" fmla="*/ 99 h 279"/>
                  <a:gd name="T34" fmla="*/ 62 w 296"/>
                  <a:gd name="T35" fmla="*/ 81 h 279"/>
                  <a:gd name="T36" fmla="*/ 72 w 296"/>
                  <a:gd name="T37" fmla="*/ 88 h 279"/>
                  <a:gd name="T38" fmla="*/ 91 w 296"/>
                  <a:gd name="T39" fmla="*/ 99 h 279"/>
                  <a:gd name="T40" fmla="*/ 126 w 296"/>
                  <a:gd name="T41" fmla="*/ 106 h 279"/>
                  <a:gd name="T42" fmla="*/ 139 w 296"/>
                  <a:gd name="T43" fmla="*/ 106 h 279"/>
                  <a:gd name="T44" fmla="*/ 152 w 296"/>
                  <a:gd name="T45" fmla="*/ 116 h 279"/>
                  <a:gd name="T46" fmla="*/ 167 w 296"/>
                  <a:gd name="T47" fmla="*/ 129 h 279"/>
                  <a:gd name="T48" fmla="*/ 182 w 296"/>
                  <a:gd name="T49" fmla="*/ 147 h 279"/>
                  <a:gd name="T50" fmla="*/ 194 w 296"/>
                  <a:gd name="T51" fmla="*/ 145 h 279"/>
                  <a:gd name="T52" fmla="*/ 196 w 296"/>
                  <a:gd name="T53" fmla="*/ 112 h 279"/>
                  <a:gd name="T54" fmla="*/ 176 w 296"/>
                  <a:gd name="T55" fmla="*/ 114 h 279"/>
                  <a:gd name="T56" fmla="*/ 164 w 296"/>
                  <a:gd name="T57" fmla="*/ 91 h 279"/>
                  <a:gd name="T58" fmla="*/ 171 w 296"/>
                  <a:gd name="T59" fmla="*/ 62 h 279"/>
                  <a:gd name="T60" fmla="*/ 168 w 296"/>
                  <a:gd name="T61" fmla="*/ 34 h 279"/>
                  <a:gd name="T62" fmla="*/ 178 w 296"/>
                  <a:gd name="T63" fmla="*/ 20 h 279"/>
                  <a:gd name="T64" fmla="*/ 193 w 296"/>
                  <a:gd name="T65" fmla="*/ 6 h 279"/>
                  <a:gd name="T66" fmla="*/ 224 w 296"/>
                  <a:gd name="T67" fmla="*/ 0 h 279"/>
                  <a:gd name="T68" fmla="*/ 249 w 296"/>
                  <a:gd name="T69" fmla="*/ 20 h 279"/>
                  <a:gd name="T70" fmla="*/ 279 w 296"/>
                  <a:gd name="T71" fmla="*/ 37 h 279"/>
                  <a:gd name="T72" fmla="*/ 287 w 296"/>
                  <a:gd name="T73" fmla="*/ 48 h 279"/>
                  <a:gd name="T74" fmla="*/ 294 w 296"/>
                  <a:gd name="T75" fmla="*/ 69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96" h="279">
                    <a:moveTo>
                      <a:pt x="294" y="69"/>
                    </a:moveTo>
                    <a:cubicBezTo>
                      <a:pt x="293" y="72"/>
                      <a:pt x="285" y="68"/>
                      <a:pt x="286" y="75"/>
                    </a:cubicBezTo>
                    <a:cubicBezTo>
                      <a:pt x="286" y="83"/>
                      <a:pt x="289" y="86"/>
                      <a:pt x="288" y="93"/>
                    </a:cubicBezTo>
                    <a:cubicBezTo>
                      <a:pt x="286" y="99"/>
                      <a:pt x="284" y="100"/>
                      <a:pt x="286" y="107"/>
                    </a:cubicBezTo>
                    <a:cubicBezTo>
                      <a:pt x="288" y="113"/>
                      <a:pt x="295" y="119"/>
                      <a:pt x="290" y="120"/>
                    </a:cubicBezTo>
                    <a:cubicBezTo>
                      <a:pt x="285" y="122"/>
                      <a:pt x="279" y="124"/>
                      <a:pt x="278" y="127"/>
                    </a:cubicBezTo>
                    <a:cubicBezTo>
                      <a:pt x="277" y="131"/>
                      <a:pt x="281" y="133"/>
                      <a:pt x="277" y="139"/>
                    </a:cubicBezTo>
                    <a:cubicBezTo>
                      <a:pt x="272" y="146"/>
                      <a:pt x="269" y="147"/>
                      <a:pt x="270" y="152"/>
                    </a:cubicBezTo>
                    <a:cubicBezTo>
                      <a:pt x="271" y="157"/>
                      <a:pt x="270" y="158"/>
                      <a:pt x="276" y="163"/>
                    </a:cubicBezTo>
                    <a:cubicBezTo>
                      <a:pt x="277" y="163"/>
                      <a:pt x="277" y="163"/>
                      <a:pt x="277" y="164"/>
                    </a:cubicBezTo>
                    <a:cubicBezTo>
                      <a:pt x="261" y="170"/>
                      <a:pt x="208" y="192"/>
                      <a:pt x="207" y="194"/>
                    </a:cubicBezTo>
                    <a:cubicBezTo>
                      <a:pt x="205" y="197"/>
                      <a:pt x="210" y="200"/>
                      <a:pt x="211" y="205"/>
                    </a:cubicBezTo>
                    <a:cubicBezTo>
                      <a:pt x="211" y="207"/>
                      <a:pt x="210" y="209"/>
                      <a:pt x="209" y="210"/>
                    </a:cubicBezTo>
                    <a:cubicBezTo>
                      <a:pt x="207" y="210"/>
                      <a:pt x="204" y="210"/>
                      <a:pt x="200" y="210"/>
                    </a:cubicBezTo>
                    <a:cubicBezTo>
                      <a:pt x="194" y="210"/>
                      <a:pt x="180" y="210"/>
                      <a:pt x="178" y="215"/>
                    </a:cubicBezTo>
                    <a:cubicBezTo>
                      <a:pt x="176" y="219"/>
                      <a:pt x="169" y="220"/>
                      <a:pt x="169" y="226"/>
                    </a:cubicBezTo>
                    <a:cubicBezTo>
                      <a:pt x="169" y="232"/>
                      <a:pt x="170" y="237"/>
                      <a:pt x="165" y="239"/>
                    </a:cubicBezTo>
                    <a:cubicBezTo>
                      <a:pt x="161" y="241"/>
                      <a:pt x="153" y="241"/>
                      <a:pt x="150" y="245"/>
                    </a:cubicBezTo>
                    <a:cubicBezTo>
                      <a:pt x="146" y="249"/>
                      <a:pt x="144" y="248"/>
                      <a:pt x="141" y="256"/>
                    </a:cubicBezTo>
                    <a:cubicBezTo>
                      <a:pt x="138" y="263"/>
                      <a:pt x="140" y="263"/>
                      <a:pt x="132" y="268"/>
                    </a:cubicBezTo>
                    <a:cubicBezTo>
                      <a:pt x="124" y="274"/>
                      <a:pt x="121" y="279"/>
                      <a:pt x="117" y="279"/>
                    </a:cubicBezTo>
                    <a:cubicBezTo>
                      <a:pt x="113" y="279"/>
                      <a:pt x="107" y="277"/>
                      <a:pt x="101" y="275"/>
                    </a:cubicBezTo>
                    <a:cubicBezTo>
                      <a:pt x="95" y="273"/>
                      <a:pt x="92" y="271"/>
                      <a:pt x="87" y="271"/>
                    </a:cubicBezTo>
                    <a:cubicBezTo>
                      <a:pt x="85" y="271"/>
                      <a:pt x="82" y="270"/>
                      <a:pt x="79" y="271"/>
                    </a:cubicBezTo>
                    <a:cubicBezTo>
                      <a:pt x="78" y="268"/>
                      <a:pt x="77" y="264"/>
                      <a:pt x="75" y="263"/>
                    </a:cubicBezTo>
                    <a:cubicBezTo>
                      <a:pt x="72" y="262"/>
                      <a:pt x="72" y="259"/>
                      <a:pt x="63" y="260"/>
                    </a:cubicBezTo>
                    <a:cubicBezTo>
                      <a:pt x="54" y="262"/>
                      <a:pt x="53" y="260"/>
                      <a:pt x="46" y="264"/>
                    </a:cubicBezTo>
                    <a:cubicBezTo>
                      <a:pt x="43" y="266"/>
                      <a:pt x="40" y="266"/>
                      <a:pt x="37" y="266"/>
                    </a:cubicBezTo>
                    <a:cubicBezTo>
                      <a:pt x="30" y="259"/>
                      <a:pt x="6" y="237"/>
                      <a:pt x="5" y="230"/>
                    </a:cubicBezTo>
                    <a:cubicBezTo>
                      <a:pt x="3" y="221"/>
                      <a:pt x="0" y="137"/>
                      <a:pt x="5" y="136"/>
                    </a:cubicBezTo>
                    <a:cubicBezTo>
                      <a:pt x="9" y="136"/>
                      <a:pt x="57" y="139"/>
                      <a:pt x="54" y="136"/>
                    </a:cubicBezTo>
                    <a:cubicBezTo>
                      <a:pt x="51" y="134"/>
                      <a:pt x="44" y="126"/>
                      <a:pt x="52" y="122"/>
                    </a:cubicBezTo>
                    <a:cubicBezTo>
                      <a:pt x="59" y="117"/>
                      <a:pt x="55" y="112"/>
                      <a:pt x="54" y="109"/>
                    </a:cubicBezTo>
                    <a:cubicBezTo>
                      <a:pt x="54" y="106"/>
                      <a:pt x="56" y="103"/>
                      <a:pt x="56" y="99"/>
                    </a:cubicBezTo>
                    <a:cubicBezTo>
                      <a:pt x="56" y="95"/>
                      <a:pt x="55" y="85"/>
                      <a:pt x="56" y="80"/>
                    </a:cubicBezTo>
                    <a:cubicBezTo>
                      <a:pt x="59" y="80"/>
                      <a:pt x="59" y="77"/>
                      <a:pt x="62" y="81"/>
                    </a:cubicBezTo>
                    <a:cubicBezTo>
                      <a:pt x="65" y="85"/>
                      <a:pt x="60" y="93"/>
                      <a:pt x="65" y="91"/>
                    </a:cubicBezTo>
                    <a:cubicBezTo>
                      <a:pt x="70" y="90"/>
                      <a:pt x="61" y="88"/>
                      <a:pt x="72" y="88"/>
                    </a:cubicBezTo>
                    <a:cubicBezTo>
                      <a:pt x="83" y="88"/>
                      <a:pt x="87" y="83"/>
                      <a:pt x="88" y="88"/>
                    </a:cubicBezTo>
                    <a:cubicBezTo>
                      <a:pt x="88" y="94"/>
                      <a:pt x="84" y="95"/>
                      <a:pt x="91" y="99"/>
                    </a:cubicBezTo>
                    <a:cubicBezTo>
                      <a:pt x="97" y="102"/>
                      <a:pt x="99" y="104"/>
                      <a:pt x="107" y="106"/>
                    </a:cubicBezTo>
                    <a:cubicBezTo>
                      <a:pt x="116" y="107"/>
                      <a:pt x="125" y="110"/>
                      <a:pt x="126" y="106"/>
                    </a:cubicBezTo>
                    <a:cubicBezTo>
                      <a:pt x="127" y="101"/>
                      <a:pt x="128" y="97"/>
                      <a:pt x="130" y="98"/>
                    </a:cubicBezTo>
                    <a:cubicBezTo>
                      <a:pt x="133" y="99"/>
                      <a:pt x="137" y="103"/>
                      <a:pt x="139" y="106"/>
                    </a:cubicBezTo>
                    <a:cubicBezTo>
                      <a:pt x="141" y="108"/>
                      <a:pt x="140" y="112"/>
                      <a:pt x="142" y="114"/>
                    </a:cubicBezTo>
                    <a:cubicBezTo>
                      <a:pt x="145" y="116"/>
                      <a:pt x="149" y="115"/>
                      <a:pt x="152" y="116"/>
                    </a:cubicBezTo>
                    <a:cubicBezTo>
                      <a:pt x="155" y="117"/>
                      <a:pt x="155" y="117"/>
                      <a:pt x="159" y="120"/>
                    </a:cubicBezTo>
                    <a:cubicBezTo>
                      <a:pt x="164" y="124"/>
                      <a:pt x="166" y="124"/>
                      <a:pt x="167" y="129"/>
                    </a:cubicBezTo>
                    <a:cubicBezTo>
                      <a:pt x="168" y="134"/>
                      <a:pt x="173" y="136"/>
                      <a:pt x="174" y="140"/>
                    </a:cubicBezTo>
                    <a:cubicBezTo>
                      <a:pt x="175" y="144"/>
                      <a:pt x="178" y="148"/>
                      <a:pt x="182" y="147"/>
                    </a:cubicBezTo>
                    <a:cubicBezTo>
                      <a:pt x="186" y="147"/>
                      <a:pt x="186" y="143"/>
                      <a:pt x="189" y="143"/>
                    </a:cubicBezTo>
                    <a:cubicBezTo>
                      <a:pt x="191" y="143"/>
                      <a:pt x="194" y="141"/>
                      <a:pt x="194" y="145"/>
                    </a:cubicBezTo>
                    <a:cubicBezTo>
                      <a:pt x="195" y="148"/>
                      <a:pt x="198" y="147"/>
                      <a:pt x="198" y="147"/>
                    </a:cubicBezTo>
                    <a:cubicBezTo>
                      <a:pt x="198" y="147"/>
                      <a:pt x="200" y="108"/>
                      <a:pt x="196" y="112"/>
                    </a:cubicBezTo>
                    <a:cubicBezTo>
                      <a:pt x="191" y="116"/>
                      <a:pt x="192" y="119"/>
                      <a:pt x="186" y="119"/>
                    </a:cubicBezTo>
                    <a:cubicBezTo>
                      <a:pt x="181" y="119"/>
                      <a:pt x="177" y="116"/>
                      <a:pt x="176" y="114"/>
                    </a:cubicBezTo>
                    <a:cubicBezTo>
                      <a:pt x="175" y="112"/>
                      <a:pt x="173" y="112"/>
                      <a:pt x="168" y="105"/>
                    </a:cubicBezTo>
                    <a:cubicBezTo>
                      <a:pt x="163" y="97"/>
                      <a:pt x="160" y="96"/>
                      <a:pt x="164" y="91"/>
                    </a:cubicBezTo>
                    <a:cubicBezTo>
                      <a:pt x="168" y="86"/>
                      <a:pt x="168" y="82"/>
                      <a:pt x="169" y="76"/>
                    </a:cubicBezTo>
                    <a:cubicBezTo>
                      <a:pt x="171" y="70"/>
                      <a:pt x="172" y="64"/>
                      <a:pt x="171" y="62"/>
                    </a:cubicBezTo>
                    <a:cubicBezTo>
                      <a:pt x="170" y="60"/>
                      <a:pt x="170" y="51"/>
                      <a:pt x="169" y="47"/>
                    </a:cubicBezTo>
                    <a:cubicBezTo>
                      <a:pt x="169" y="42"/>
                      <a:pt x="170" y="35"/>
                      <a:pt x="168" y="34"/>
                    </a:cubicBezTo>
                    <a:cubicBezTo>
                      <a:pt x="165" y="32"/>
                      <a:pt x="159" y="33"/>
                      <a:pt x="164" y="29"/>
                    </a:cubicBezTo>
                    <a:cubicBezTo>
                      <a:pt x="169" y="25"/>
                      <a:pt x="178" y="24"/>
                      <a:pt x="178" y="20"/>
                    </a:cubicBezTo>
                    <a:cubicBezTo>
                      <a:pt x="178" y="16"/>
                      <a:pt x="174" y="11"/>
                      <a:pt x="179" y="10"/>
                    </a:cubicBezTo>
                    <a:cubicBezTo>
                      <a:pt x="183" y="9"/>
                      <a:pt x="181" y="6"/>
                      <a:pt x="193" y="6"/>
                    </a:cubicBezTo>
                    <a:cubicBezTo>
                      <a:pt x="205" y="6"/>
                      <a:pt x="209" y="4"/>
                      <a:pt x="210" y="4"/>
                    </a:cubicBezTo>
                    <a:cubicBezTo>
                      <a:pt x="211" y="3"/>
                      <a:pt x="220" y="1"/>
                      <a:pt x="224" y="0"/>
                    </a:cubicBezTo>
                    <a:cubicBezTo>
                      <a:pt x="225" y="4"/>
                      <a:pt x="227" y="7"/>
                      <a:pt x="228" y="8"/>
                    </a:cubicBezTo>
                    <a:cubicBezTo>
                      <a:pt x="233" y="14"/>
                      <a:pt x="242" y="15"/>
                      <a:pt x="249" y="20"/>
                    </a:cubicBezTo>
                    <a:cubicBezTo>
                      <a:pt x="249" y="20"/>
                      <a:pt x="262" y="26"/>
                      <a:pt x="267" y="29"/>
                    </a:cubicBezTo>
                    <a:cubicBezTo>
                      <a:pt x="272" y="31"/>
                      <a:pt x="276" y="29"/>
                      <a:pt x="279" y="37"/>
                    </a:cubicBezTo>
                    <a:cubicBezTo>
                      <a:pt x="279" y="37"/>
                      <a:pt x="279" y="37"/>
                      <a:pt x="279" y="37"/>
                    </a:cubicBezTo>
                    <a:cubicBezTo>
                      <a:pt x="283" y="45"/>
                      <a:pt x="287" y="42"/>
                      <a:pt x="287" y="48"/>
                    </a:cubicBezTo>
                    <a:cubicBezTo>
                      <a:pt x="288" y="54"/>
                      <a:pt x="288" y="54"/>
                      <a:pt x="291" y="57"/>
                    </a:cubicBezTo>
                    <a:cubicBezTo>
                      <a:pt x="293" y="60"/>
                      <a:pt x="296" y="65"/>
                      <a:pt x="294" y="69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7" name="Freeform 908"/>
              <p:cNvSpPr>
                <a:spLocks/>
              </p:cNvSpPr>
              <p:nvPr/>
            </p:nvSpPr>
            <p:spPr bwMode="auto">
              <a:xfrm>
                <a:off x="2987" y="2224"/>
                <a:ext cx="159" cy="275"/>
              </a:xfrm>
              <a:custGeom>
                <a:avLst/>
                <a:gdLst>
                  <a:gd name="T0" fmla="*/ 258 w 265"/>
                  <a:gd name="T1" fmla="*/ 133 h 459"/>
                  <a:gd name="T2" fmla="*/ 246 w 265"/>
                  <a:gd name="T3" fmla="*/ 156 h 459"/>
                  <a:gd name="T4" fmla="*/ 224 w 265"/>
                  <a:gd name="T5" fmla="*/ 177 h 459"/>
                  <a:gd name="T6" fmla="*/ 202 w 265"/>
                  <a:gd name="T7" fmla="*/ 189 h 459"/>
                  <a:gd name="T8" fmla="*/ 180 w 265"/>
                  <a:gd name="T9" fmla="*/ 196 h 459"/>
                  <a:gd name="T10" fmla="*/ 164 w 265"/>
                  <a:gd name="T11" fmla="*/ 215 h 459"/>
                  <a:gd name="T12" fmla="*/ 150 w 265"/>
                  <a:gd name="T13" fmla="*/ 226 h 459"/>
                  <a:gd name="T14" fmla="*/ 127 w 265"/>
                  <a:gd name="T15" fmla="*/ 246 h 459"/>
                  <a:gd name="T16" fmla="*/ 113 w 265"/>
                  <a:gd name="T17" fmla="*/ 261 h 459"/>
                  <a:gd name="T18" fmla="*/ 108 w 265"/>
                  <a:gd name="T19" fmla="*/ 278 h 459"/>
                  <a:gd name="T20" fmla="*/ 118 w 265"/>
                  <a:gd name="T21" fmla="*/ 299 h 459"/>
                  <a:gd name="T22" fmla="*/ 122 w 265"/>
                  <a:gd name="T23" fmla="*/ 319 h 459"/>
                  <a:gd name="T24" fmla="*/ 127 w 265"/>
                  <a:gd name="T25" fmla="*/ 344 h 459"/>
                  <a:gd name="T26" fmla="*/ 121 w 265"/>
                  <a:gd name="T27" fmla="*/ 368 h 459"/>
                  <a:gd name="T28" fmla="*/ 112 w 265"/>
                  <a:gd name="T29" fmla="*/ 394 h 459"/>
                  <a:gd name="T30" fmla="*/ 88 w 265"/>
                  <a:gd name="T31" fmla="*/ 405 h 459"/>
                  <a:gd name="T32" fmla="*/ 61 w 265"/>
                  <a:gd name="T33" fmla="*/ 415 h 459"/>
                  <a:gd name="T34" fmla="*/ 52 w 265"/>
                  <a:gd name="T35" fmla="*/ 437 h 459"/>
                  <a:gd name="T36" fmla="*/ 57 w 265"/>
                  <a:gd name="T37" fmla="*/ 459 h 459"/>
                  <a:gd name="T38" fmla="*/ 35 w 265"/>
                  <a:gd name="T39" fmla="*/ 457 h 459"/>
                  <a:gd name="T40" fmla="*/ 38 w 265"/>
                  <a:gd name="T41" fmla="*/ 434 h 459"/>
                  <a:gd name="T42" fmla="*/ 36 w 265"/>
                  <a:gd name="T43" fmla="*/ 426 h 459"/>
                  <a:gd name="T44" fmla="*/ 36 w 265"/>
                  <a:gd name="T45" fmla="*/ 389 h 459"/>
                  <a:gd name="T46" fmla="*/ 29 w 265"/>
                  <a:gd name="T47" fmla="*/ 356 h 459"/>
                  <a:gd name="T48" fmla="*/ 23 w 265"/>
                  <a:gd name="T49" fmla="*/ 330 h 459"/>
                  <a:gd name="T50" fmla="*/ 44 w 265"/>
                  <a:gd name="T51" fmla="*/ 308 h 459"/>
                  <a:gd name="T52" fmla="*/ 55 w 265"/>
                  <a:gd name="T53" fmla="*/ 280 h 459"/>
                  <a:gd name="T54" fmla="*/ 63 w 265"/>
                  <a:gd name="T55" fmla="*/ 256 h 459"/>
                  <a:gd name="T56" fmla="*/ 64 w 265"/>
                  <a:gd name="T57" fmla="*/ 233 h 459"/>
                  <a:gd name="T58" fmla="*/ 70 w 265"/>
                  <a:gd name="T59" fmla="*/ 207 h 459"/>
                  <a:gd name="T60" fmla="*/ 68 w 265"/>
                  <a:gd name="T61" fmla="*/ 175 h 459"/>
                  <a:gd name="T62" fmla="*/ 42 w 265"/>
                  <a:gd name="T63" fmla="*/ 161 h 459"/>
                  <a:gd name="T64" fmla="*/ 5 w 265"/>
                  <a:gd name="T65" fmla="*/ 149 h 459"/>
                  <a:gd name="T66" fmla="*/ 6 w 265"/>
                  <a:gd name="T67" fmla="*/ 137 h 459"/>
                  <a:gd name="T68" fmla="*/ 72 w 265"/>
                  <a:gd name="T69" fmla="*/ 96 h 459"/>
                  <a:gd name="T70" fmla="*/ 92 w 265"/>
                  <a:gd name="T71" fmla="*/ 110 h 459"/>
                  <a:gd name="T72" fmla="*/ 111 w 265"/>
                  <a:gd name="T73" fmla="*/ 127 h 459"/>
                  <a:gd name="T74" fmla="*/ 103 w 265"/>
                  <a:gd name="T75" fmla="*/ 155 h 459"/>
                  <a:gd name="T76" fmla="*/ 120 w 265"/>
                  <a:gd name="T77" fmla="*/ 182 h 459"/>
                  <a:gd name="T78" fmla="*/ 126 w 265"/>
                  <a:gd name="T79" fmla="*/ 171 h 459"/>
                  <a:gd name="T80" fmla="*/ 135 w 265"/>
                  <a:gd name="T81" fmla="*/ 154 h 459"/>
                  <a:gd name="T82" fmla="*/ 140 w 265"/>
                  <a:gd name="T83" fmla="*/ 122 h 459"/>
                  <a:gd name="T84" fmla="*/ 119 w 265"/>
                  <a:gd name="T85" fmla="*/ 85 h 459"/>
                  <a:gd name="T86" fmla="*/ 116 w 265"/>
                  <a:gd name="T87" fmla="*/ 75 h 459"/>
                  <a:gd name="T88" fmla="*/ 116 w 265"/>
                  <a:gd name="T89" fmla="*/ 47 h 459"/>
                  <a:gd name="T90" fmla="*/ 122 w 265"/>
                  <a:gd name="T91" fmla="*/ 29 h 459"/>
                  <a:gd name="T92" fmla="*/ 152 w 265"/>
                  <a:gd name="T93" fmla="*/ 27 h 459"/>
                  <a:gd name="T94" fmla="*/ 179 w 265"/>
                  <a:gd name="T95" fmla="*/ 31 h 459"/>
                  <a:gd name="T96" fmla="*/ 201 w 265"/>
                  <a:gd name="T97" fmla="*/ 18 h 459"/>
                  <a:gd name="T98" fmla="*/ 227 w 265"/>
                  <a:gd name="T99" fmla="*/ 17 h 459"/>
                  <a:gd name="T100" fmla="*/ 259 w 265"/>
                  <a:gd name="T101" fmla="*/ 0 h 459"/>
                  <a:gd name="T102" fmla="*/ 259 w 265"/>
                  <a:gd name="T103" fmla="*/ 18 h 459"/>
                  <a:gd name="T104" fmla="*/ 259 w 265"/>
                  <a:gd name="T105" fmla="*/ 49 h 459"/>
                  <a:gd name="T106" fmla="*/ 259 w 265"/>
                  <a:gd name="T107" fmla="*/ 88 h 459"/>
                  <a:gd name="T108" fmla="*/ 264 w 265"/>
                  <a:gd name="T109" fmla="*/ 110 h 4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65" h="459">
                    <a:moveTo>
                      <a:pt x="263" y="121"/>
                    </a:moveTo>
                    <a:cubicBezTo>
                      <a:pt x="261" y="129"/>
                      <a:pt x="258" y="129"/>
                      <a:pt x="258" y="133"/>
                    </a:cubicBezTo>
                    <a:cubicBezTo>
                      <a:pt x="257" y="137"/>
                      <a:pt x="259" y="141"/>
                      <a:pt x="255" y="145"/>
                    </a:cubicBezTo>
                    <a:cubicBezTo>
                      <a:pt x="251" y="150"/>
                      <a:pt x="249" y="152"/>
                      <a:pt x="246" y="156"/>
                    </a:cubicBezTo>
                    <a:cubicBezTo>
                      <a:pt x="243" y="161"/>
                      <a:pt x="237" y="163"/>
                      <a:pt x="234" y="167"/>
                    </a:cubicBezTo>
                    <a:cubicBezTo>
                      <a:pt x="231" y="171"/>
                      <a:pt x="228" y="176"/>
                      <a:pt x="224" y="177"/>
                    </a:cubicBezTo>
                    <a:cubicBezTo>
                      <a:pt x="220" y="178"/>
                      <a:pt x="217" y="180"/>
                      <a:pt x="215" y="182"/>
                    </a:cubicBezTo>
                    <a:cubicBezTo>
                      <a:pt x="212" y="184"/>
                      <a:pt x="206" y="187"/>
                      <a:pt x="202" y="189"/>
                    </a:cubicBezTo>
                    <a:cubicBezTo>
                      <a:pt x="198" y="190"/>
                      <a:pt x="192" y="190"/>
                      <a:pt x="192" y="191"/>
                    </a:cubicBezTo>
                    <a:cubicBezTo>
                      <a:pt x="192" y="192"/>
                      <a:pt x="184" y="192"/>
                      <a:pt x="180" y="196"/>
                    </a:cubicBezTo>
                    <a:cubicBezTo>
                      <a:pt x="176" y="200"/>
                      <a:pt x="174" y="201"/>
                      <a:pt x="169" y="205"/>
                    </a:cubicBezTo>
                    <a:cubicBezTo>
                      <a:pt x="163" y="209"/>
                      <a:pt x="164" y="214"/>
                      <a:pt x="164" y="215"/>
                    </a:cubicBezTo>
                    <a:cubicBezTo>
                      <a:pt x="164" y="217"/>
                      <a:pt x="161" y="216"/>
                      <a:pt x="158" y="219"/>
                    </a:cubicBezTo>
                    <a:cubicBezTo>
                      <a:pt x="155" y="222"/>
                      <a:pt x="151" y="222"/>
                      <a:pt x="150" y="226"/>
                    </a:cubicBezTo>
                    <a:cubicBezTo>
                      <a:pt x="148" y="230"/>
                      <a:pt x="146" y="232"/>
                      <a:pt x="140" y="236"/>
                    </a:cubicBezTo>
                    <a:cubicBezTo>
                      <a:pt x="134" y="240"/>
                      <a:pt x="129" y="241"/>
                      <a:pt x="127" y="246"/>
                    </a:cubicBezTo>
                    <a:cubicBezTo>
                      <a:pt x="125" y="250"/>
                      <a:pt x="126" y="253"/>
                      <a:pt x="121" y="257"/>
                    </a:cubicBezTo>
                    <a:cubicBezTo>
                      <a:pt x="116" y="261"/>
                      <a:pt x="118" y="257"/>
                      <a:pt x="113" y="261"/>
                    </a:cubicBezTo>
                    <a:cubicBezTo>
                      <a:pt x="108" y="264"/>
                      <a:pt x="107" y="262"/>
                      <a:pt x="107" y="268"/>
                    </a:cubicBezTo>
                    <a:cubicBezTo>
                      <a:pt x="108" y="274"/>
                      <a:pt x="107" y="274"/>
                      <a:pt x="108" y="278"/>
                    </a:cubicBezTo>
                    <a:cubicBezTo>
                      <a:pt x="109" y="282"/>
                      <a:pt x="114" y="284"/>
                      <a:pt x="116" y="288"/>
                    </a:cubicBezTo>
                    <a:cubicBezTo>
                      <a:pt x="118" y="292"/>
                      <a:pt x="118" y="295"/>
                      <a:pt x="118" y="299"/>
                    </a:cubicBezTo>
                    <a:cubicBezTo>
                      <a:pt x="117" y="303"/>
                      <a:pt x="119" y="306"/>
                      <a:pt x="121" y="309"/>
                    </a:cubicBezTo>
                    <a:cubicBezTo>
                      <a:pt x="122" y="312"/>
                      <a:pt x="122" y="315"/>
                      <a:pt x="122" y="319"/>
                    </a:cubicBezTo>
                    <a:cubicBezTo>
                      <a:pt x="122" y="324"/>
                      <a:pt x="121" y="319"/>
                      <a:pt x="124" y="329"/>
                    </a:cubicBezTo>
                    <a:cubicBezTo>
                      <a:pt x="128" y="338"/>
                      <a:pt x="128" y="340"/>
                      <a:pt x="127" y="344"/>
                    </a:cubicBezTo>
                    <a:cubicBezTo>
                      <a:pt x="127" y="349"/>
                      <a:pt x="128" y="356"/>
                      <a:pt x="126" y="358"/>
                    </a:cubicBezTo>
                    <a:cubicBezTo>
                      <a:pt x="124" y="359"/>
                      <a:pt x="120" y="362"/>
                      <a:pt x="121" y="368"/>
                    </a:cubicBezTo>
                    <a:cubicBezTo>
                      <a:pt x="122" y="373"/>
                      <a:pt x="126" y="376"/>
                      <a:pt x="123" y="381"/>
                    </a:cubicBezTo>
                    <a:cubicBezTo>
                      <a:pt x="120" y="385"/>
                      <a:pt x="117" y="392"/>
                      <a:pt x="112" y="394"/>
                    </a:cubicBezTo>
                    <a:cubicBezTo>
                      <a:pt x="107" y="397"/>
                      <a:pt x="108" y="393"/>
                      <a:pt x="102" y="398"/>
                    </a:cubicBezTo>
                    <a:cubicBezTo>
                      <a:pt x="95" y="402"/>
                      <a:pt x="96" y="402"/>
                      <a:pt x="88" y="405"/>
                    </a:cubicBezTo>
                    <a:cubicBezTo>
                      <a:pt x="81" y="408"/>
                      <a:pt x="83" y="408"/>
                      <a:pt x="74" y="411"/>
                    </a:cubicBezTo>
                    <a:cubicBezTo>
                      <a:pt x="66" y="414"/>
                      <a:pt x="66" y="410"/>
                      <a:pt x="61" y="415"/>
                    </a:cubicBezTo>
                    <a:cubicBezTo>
                      <a:pt x="56" y="420"/>
                      <a:pt x="51" y="419"/>
                      <a:pt x="51" y="424"/>
                    </a:cubicBezTo>
                    <a:cubicBezTo>
                      <a:pt x="50" y="429"/>
                      <a:pt x="49" y="434"/>
                      <a:pt x="52" y="437"/>
                    </a:cubicBezTo>
                    <a:cubicBezTo>
                      <a:pt x="55" y="440"/>
                      <a:pt x="57" y="445"/>
                      <a:pt x="57" y="449"/>
                    </a:cubicBezTo>
                    <a:cubicBezTo>
                      <a:pt x="57" y="452"/>
                      <a:pt x="58" y="454"/>
                      <a:pt x="57" y="459"/>
                    </a:cubicBezTo>
                    <a:cubicBezTo>
                      <a:pt x="52" y="458"/>
                      <a:pt x="40" y="457"/>
                      <a:pt x="36" y="457"/>
                    </a:cubicBezTo>
                    <a:cubicBezTo>
                      <a:pt x="35" y="457"/>
                      <a:pt x="35" y="457"/>
                      <a:pt x="35" y="457"/>
                    </a:cubicBezTo>
                    <a:cubicBezTo>
                      <a:pt x="33" y="456"/>
                      <a:pt x="36" y="453"/>
                      <a:pt x="39" y="446"/>
                    </a:cubicBezTo>
                    <a:cubicBezTo>
                      <a:pt x="43" y="439"/>
                      <a:pt x="40" y="439"/>
                      <a:pt x="38" y="434"/>
                    </a:cubicBezTo>
                    <a:cubicBezTo>
                      <a:pt x="38" y="433"/>
                      <a:pt x="38" y="432"/>
                      <a:pt x="37" y="432"/>
                    </a:cubicBezTo>
                    <a:cubicBezTo>
                      <a:pt x="36" y="428"/>
                      <a:pt x="35" y="429"/>
                      <a:pt x="36" y="426"/>
                    </a:cubicBezTo>
                    <a:cubicBezTo>
                      <a:pt x="37" y="422"/>
                      <a:pt x="37" y="414"/>
                      <a:pt x="36" y="403"/>
                    </a:cubicBezTo>
                    <a:cubicBezTo>
                      <a:pt x="36" y="393"/>
                      <a:pt x="36" y="395"/>
                      <a:pt x="36" y="389"/>
                    </a:cubicBezTo>
                    <a:cubicBezTo>
                      <a:pt x="36" y="383"/>
                      <a:pt x="34" y="378"/>
                      <a:pt x="29" y="369"/>
                    </a:cubicBezTo>
                    <a:cubicBezTo>
                      <a:pt x="25" y="361"/>
                      <a:pt x="29" y="363"/>
                      <a:pt x="29" y="356"/>
                    </a:cubicBezTo>
                    <a:cubicBezTo>
                      <a:pt x="28" y="348"/>
                      <a:pt x="27" y="345"/>
                      <a:pt x="24" y="338"/>
                    </a:cubicBezTo>
                    <a:cubicBezTo>
                      <a:pt x="22" y="335"/>
                      <a:pt x="22" y="332"/>
                      <a:pt x="23" y="330"/>
                    </a:cubicBezTo>
                    <a:cubicBezTo>
                      <a:pt x="25" y="327"/>
                      <a:pt x="26" y="325"/>
                      <a:pt x="28" y="324"/>
                    </a:cubicBezTo>
                    <a:cubicBezTo>
                      <a:pt x="31" y="320"/>
                      <a:pt x="37" y="313"/>
                      <a:pt x="44" y="308"/>
                    </a:cubicBezTo>
                    <a:cubicBezTo>
                      <a:pt x="51" y="303"/>
                      <a:pt x="51" y="305"/>
                      <a:pt x="51" y="302"/>
                    </a:cubicBezTo>
                    <a:cubicBezTo>
                      <a:pt x="50" y="299"/>
                      <a:pt x="54" y="284"/>
                      <a:pt x="55" y="280"/>
                    </a:cubicBezTo>
                    <a:cubicBezTo>
                      <a:pt x="56" y="275"/>
                      <a:pt x="63" y="269"/>
                      <a:pt x="66" y="264"/>
                    </a:cubicBezTo>
                    <a:cubicBezTo>
                      <a:pt x="69" y="259"/>
                      <a:pt x="66" y="258"/>
                      <a:pt x="63" y="256"/>
                    </a:cubicBezTo>
                    <a:cubicBezTo>
                      <a:pt x="60" y="253"/>
                      <a:pt x="64" y="249"/>
                      <a:pt x="64" y="245"/>
                    </a:cubicBezTo>
                    <a:cubicBezTo>
                      <a:pt x="64" y="241"/>
                      <a:pt x="63" y="239"/>
                      <a:pt x="64" y="233"/>
                    </a:cubicBezTo>
                    <a:cubicBezTo>
                      <a:pt x="65" y="227"/>
                      <a:pt x="67" y="226"/>
                      <a:pt x="68" y="221"/>
                    </a:cubicBezTo>
                    <a:cubicBezTo>
                      <a:pt x="70" y="215"/>
                      <a:pt x="69" y="214"/>
                      <a:pt x="70" y="207"/>
                    </a:cubicBezTo>
                    <a:cubicBezTo>
                      <a:pt x="70" y="201"/>
                      <a:pt x="71" y="193"/>
                      <a:pt x="68" y="185"/>
                    </a:cubicBezTo>
                    <a:cubicBezTo>
                      <a:pt x="65" y="178"/>
                      <a:pt x="68" y="178"/>
                      <a:pt x="68" y="175"/>
                    </a:cubicBezTo>
                    <a:cubicBezTo>
                      <a:pt x="68" y="172"/>
                      <a:pt x="66" y="172"/>
                      <a:pt x="58" y="167"/>
                    </a:cubicBezTo>
                    <a:cubicBezTo>
                      <a:pt x="51" y="162"/>
                      <a:pt x="49" y="164"/>
                      <a:pt x="42" y="161"/>
                    </a:cubicBezTo>
                    <a:cubicBezTo>
                      <a:pt x="35" y="159"/>
                      <a:pt x="35" y="157"/>
                      <a:pt x="25" y="153"/>
                    </a:cubicBezTo>
                    <a:cubicBezTo>
                      <a:pt x="14" y="149"/>
                      <a:pt x="11" y="152"/>
                      <a:pt x="5" y="149"/>
                    </a:cubicBezTo>
                    <a:cubicBezTo>
                      <a:pt x="2" y="147"/>
                      <a:pt x="3" y="145"/>
                      <a:pt x="4" y="142"/>
                    </a:cubicBezTo>
                    <a:cubicBezTo>
                      <a:pt x="5" y="141"/>
                      <a:pt x="6" y="139"/>
                      <a:pt x="6" y="137"/>
                    </a:cubicBezTo>
                    <a:cubicBezTo>
                      <a:pt x="5" y="132"/>
                      <a:pt x="0" y="129"/>
                      <a:pt x="2" y="126"/>
                    </a:cubicBezTo>
                    <a:cubicBezTo>
                      <a:pt x="3" y="124"/>
                      <a:pt x="56" y="102"/>
                      <a:pt x="72" y="96"/>
                    </a:cubicBezTo>
                    <a:cubicBezTo>
                      <a:pt x="78" y="100"/>
                      <a:pt x="82" y="104"/>
                      <a:pt x="84" y="107"/>
                    </a:cubicBezTo>
                    <a:cubicBezTo>
                      <a:pt x="86" y="110"/>
                      <a:pt x="82" y="110"/>
                      <a:pt x="92" y="110"/>
                    </a:cubicBezTo>
                    <a:cubicBezTo>
                      <a:pt x="101" y="110"/>
                      <a:pt x="103" y="105"/>
                      <a:pt x="108" y="110"/>
                    </a:cubicBezTo>
                    <a:cubicBezTo>
                      <a:pt x="112" y="115"/>
                      <a:pt x="112" y="120"/>
                      <a:pt x="111" y="127"/>
                    </a:cubicBezTo>
                    <a:cubicBezTo>
                      <a:pt x="109" y="133"/>
                      <a:pt x="106" y="134"/>
                      <a:pt x="105" y="140"/>
                    </a:cubicBezTo>
                    <a:cubicBezTo>
                      <a:pt x="104" y="147"/>
                      <a:pt x="96" y="145"/>
                      <a:pt x="103" y="155"/>
                    </a:cubicBezTo>
                    <a:cubicBezTo>
                      <a:pt x="110" y="164"/>
                      <a:pt x="110" y="164"/>
                      <a:pt x="114" y="171"/>
                    </a:cubicBezTo>
                    <a:cubicBezTo>
                      <a:pt x="117" y="177"/>
                      <a:pt x="117" y="179"/>
                      <a:pt x="120" y="182"/>
                    </a:cubicBezTo>
                    <a:cubicBezTo>
                      <a:pt x="122" y="185"/>
                      <a:pt x="125" y="191"/>
                      <a:pt x="126" y="184"/>
                    </a:cubicBezTo>
                    <a:cubicBezTo>
                      <a:pt x="127" y="177"/>
                      <a:pt x="127" y="177"/>
                      <a:pt x="126" y="171"/>
                    </a:cubicBezTo>
                    <a:cubicBezTo>
                      <a:pt x="125" y="166"/>
                      <a:pt x="121" y="167"/>
                      <a:pt x="125" y="162"/>
                    </a:cubicBezTo>
                    <a:cubicBezTo>
                      <a:pt x="129" y="157"/>
                      <a:pt x="129" y="153"/>
                      <a:pt x="135" y="154"/>
                    </a:cubicBezTo>
                    <a:cubicBezTo>
                      <a:pt x="142" y="154"/>
                      <a:pt x="140" y="151"/>
                      <a:pt x="140" y="143"/>
                    </a:cubicBezTo>
                    <a:cubicBezTo>
                      <a:pt x="140" y="136"/>
                      <a:pt x="136" y="126"/>
                      <a:pt x="140" y="122"/>
                    </a:cubicBezTo>
                    <a:cubicBezTo>
                      <a:pt x="144" y="118"/>
                      <a:pt x="148" y="122"/>
                      <a:pt x="140" y="108"/>
                    </a:cubicBezTo>
                    <a:cubicBezTo>
                      <a:pt x="132" y="94"/>
                      <a:pt x="122" y="88"/>
                      <a:pt x="119" y="85"/>
                    </a:cubicBezTo>
                    <a:cubicBezTo>
                      <a:pt x="119" y="85"/>
                      <a:pt x="119" y="85"/>
                      <a:pt x="119" y="85"/>
                    </a:cubicBezTo>
                    <a:cubicBezTo>
                      <a:pt x="117" y="82"/>
                      <a:pt x="116" y="79"/>
                      <a:pt x="116" y="75"/>
                    </a:cubicBezTo>
                    <a:cubicBezTo>
                      <a:pt x="115" y="71"/>
                      <a:pt x="116" y="65"/>
                      <a:pt x="115" y="59"/>
                    </a:cubicBezTo>
                    <a:cubicBezTo>
                      <a:pt x="114" y="52"/>
                      <a:pt x="115" y="49"/>
                      <a:pt x="116" y="47"/>
                    </a:cubicBezTo>
                    <a:cubicBezTo>
                      <a:pt x="117" y="44"/>
                      <a:pt x="123" y="38"/>
                      <a:pt x="123" y="35"/>
                    </a:cubicBezTo>
                    <a:cubicBezTo>
                      <a:pt x="123" y="33"/>
                      <a:pt x="123" y="31"/>
                      <a:pt x="122" y="29"/>
                    </a:cubicBezTo>
                    <a:cubicBezTo>
                      <a:pt x="127" y="31"/>
                      <a:pt x="131" y="30"/>
                      <a:pt x="135" y="28"/>
                    </a:cubicBezTo>
                    <a:cubicBezTo>
                      <a:pt x="142" y="24"/>
                      <a:pt x="147" y="21"/>
                      <a:pt x="152" y="27"/>
                    </a:cubicBezTo>
                    <a:cubicBezTo>
                      <a:pt x="156" y="32"/>
                      <a:pt x="163" y="38"/>
                      <a:pt x="167" y="32"/>
                    </a:cubicBezTo>
                    <a:cubicBezTo>
                      <a:pt x="171" y="27"/>
                      <a:pt x="175" y="29"/>
                      <a:pt x="179" y="31"/>
                    </a:cubicBezTo>
                    <a:cubicBezTo>
                      <a:pt x="183" y="33"/>
                      <a:pt x="193" y="26"/>
                      <a:pt x="195" y="23"/>
                    </a:cubicBezTo>
                    <a:cubicBezTo>
                      <a:pt x="197" y="19"/>
                      <a:pt x="196" y="14"/>
                      <a:pt x="201" y="18"/>
                    </a:cubicBezTo>
                    <a:cubicBezTo>
                      <a:pt x="205" y="23"/>
                      <a:pt x="202" y="26"/>
                      <a:pt x="212" y="22"/>
                    </a:cubicBezTo>
                    <a:cubicBezTo>
                      <a:pt x="221" y="18"/>
                      <a:pt x="220" y="19"/>
                      <a:pt x="227" y="17"/>
                    </a:cubicBezTo>
                    <a:cubicBezTo>
                      <a:pt x="234" y="15"/>
                      <a:pt x="237" y="8"/>
                      <a:pt x="243" y="6"/>
                    </a:cubicBezTo>
                    <a:cubicBezTo>
                      <a:pt x="248" y="4"/>
                      <a:pt x="256" y="1"/>
                      <a:pt x="259" y="0"/>
                    </a:cubicBezTo>
                    <a:cubicBezTo>
                      <a:pt x="262" y="2"/>
                      <a:pt x="264" y="2"/>
                      <a:pt x="263" y="7"/>
                    </a:cubicBezTo>
                    <a:cubicBezTo>
                      <a:pt x="263" y="12"/>
                      <a:pt x="260" y="13"/>
                      <a:pt x="259" y="18"/>
                    </a:cubicBezTo>
                    <a:cubicBezTo>
                      <a:pt x="259" y="24"/>
                      <a:pt x="256" y="30"/>
                      <a:pt x="258" y="36"/>
                    </a:cubicBezTo>
                    <a:cubicBezTo>
                      <a:pt x="260" y="43"/>
                      <a:pt x="258" y="40"/>
                      <a:pt x="259" y="49"/>
                    </a:cubicBezTo>
                    <a:cubicBezTo>
                      <a:pt x="259" y="58"/>
                      <a:pt x="261" y="59"/>
                      <a:pt x="259" y="70"/>
                    </a:cubicBezTo>
                    <a:cubicBezTo>
                      <a:pt x="258" y="80"/>
                      <a:pt x="259" y="81"/>
                      <a:pt x="259" y="88"/>
                    </a:cubicBezTo>
                    <a:cubicBezTo>
                      <a:pt x="259" y="94"/>
                      <a:pt x="261" y="92"/>
                      <a:pt x="262" y="100"/>
                    </a:cubicBezTo>
                    <a:cubicBezTo>
                      <a:pt x="263" y="107"/>
                      <a:pt x="264" y="105"/>
                      <a:pt x="264" y="110"/>
                    </a:cubicBezTo>
                    <a:cubicBezTo>
                      <a:pt x="265" y="115"/>
                      <a:pt x="264" y="113"/>
                      <a:pt x="263" y="121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8" name="Freeform 909"/>
              <p:cNvSpPr>
                <a:spLocks/>
              </p:cNvSpPr>
              <p:nvPr/>
            </p:nvSpPr>
            <p:spPr bwMode="auto">
              <a:xfrm>
                <a:off x="3025" y="2205"/>
                <a:ext cx="50" cy="133"/>
              </a:xfrm>
              <a:custGeom>
                <a:avLst/>
                <a:gdLst>
                  <a:gd name="T0" fmla="*/ 76 w 84"/>
                  <a:gd name="T1" fmla="*/ 153 h 222"/>
                  <a:gd name="T2" fmla="*/ 76 w 84"/>
                  <a:gd name="T3" fmla="*/ 174 h 222"/>
                  <a:gd name="T4" fmla="*/ 71 w 84"/>
                  <a:gd name="T5" fmla="*/ 185 h 222"/>
                  <a:gd name="T6" fmla="*/ 61 w 84"/>
                  <a:gd name="T7" fmla="*/ 193 h 222"/>
                  <a:gd name="T8" fmla="*/ 62 w 84"/>
                  <a:gd name="T9" fmla="*/ 202 h 222"/>
                  <a:gd name="T10" fmla="*/ 62 w 84"/>
                  <a:gd name="T11" fmla="*/ 215 h 222"/>
                  <a:gd name="T12" fmla="*/ 56 w 84"/>
                  <a:gd name="T13" fmla="*/ 213 h 222"/>
                  <a:gd name="T14" fmla="*/ 50 w 84"/>
                  <a:gd name="T15" fmla="*/ 202 h 222"/>
                  <a:gd name="T16" fmla="*/ 39 w 84"/>
                  <a:gd name="T17" fmla="*/ 186 h 222"/>
                  <a:gd name="T18" fmla="*/ 41 w 84"/>
                  <a:gd name="T19" fmla="*/ 171 h 222"/>
                  <a:gd name="T20" fmla="*/ 47 w 84"/>
                  <a:gd name="T21" fmla="*/ 158 h 222"/>
                  <a:gd name="T22" fmla="*/ 44 w 84"/>
                  <a:gd name="T23" fmla="*/ 141 h 222"/>
                  <a:gd name="T24" fmla="*/ 28 w 84"/>
                  <a:gd name="T25" fmla="*/ 141 h 222"/>
                  <a:gd name="T26" fmla="*/ 20 w 84"/>
                  <a:gd name="T27" fmla="*/ 138 h 222"/>
                  <a:gd name="T28" fmla="*/ 8 w 84"/>
                  <a:gd name="T29" fmla="*/ 127 h 222"/>
                  <a:gd name="T30" fmla="*/ 7 w 84"/>
                  <a:gd name="T31" fmla="*/ 126 h 222"/>
                  <a:gd name="T32" fmla="*/ 1 w 84"/>
                  <a:gd name="T33" fmla="*/ 115 h 222"/>
                  <a:gd name="T34" fmla="*/ 8 w 84"/>
                  <a:gd name="T35" fmla="*/ 102 h 222"/>
                  <a:gd name="T36" fmla="*/ 9 w 84"/>
                  <a:gd name="T37" fmla="*/ 90 h 222"/>
                  <a:gd name="T38" fmla="*/ 21 w 84"/>
                  <a:gd name="T39" fmla="*/ 83 h 222"/>
                  <a:gd name="T40" fmla="*/ 17 w 84"/>
                  <a:gd name="T41" fmla="*/ 70 h 222"/>
                  <a:gd name="T42" fmla="*/ 19 w 84"/>
                  <a:gd name="T43" fmla="*/ 56 h 222"/>
                  <a:gd name="T44" fmla="*/ 17 w 84"/>
                  <a:gd name="T45" fmla="*/ 38 h 222"/>
                  <a:gd name="T46" fmla="*/ 25 w 84"/>
                  <a:gd name="T47" fmla="*/ 32 h 222"/>
                  <a:gd name="T48" fmla="*/ 22 w 84"/>
                  <a:gd name="T49" fmla="*/ 20 h 222"/>
                  <a:gd name="T50" fmla="*/ 18 w 84"/>
                  <a:gd name="T51" fmla="*/ 11 h 222"/>
                  <a:gd name="T52" fmla="*/ 10 w 84"/>
                  <a:gd name="T53" fmla="*/ 0 h 222"/>
                  <a:gd name="T54" fmla="*/ 10 w 84"/>
                  <a:gd name="T55" fmla="*/ 0 h 222"/>
                  <a:gd name="T56" fmla="*/ 27 w 84"/>
                  <a:gd name="T57" fmla="*/ 2 h 222"/>
                  <a:gd name="T58" fmla="*/ 33 w 84"/>
                  <a:gd name="T59" fmla="*/ 4 h 222"/>
                  <a:gd name="T60" fmla="*/ 36 w 84"/>
                  <a:gd name="T61" fmla="*/ 21 h 222"/>
                  <a:gd name="T62" fmla="*/ 40 w 84"/>
                  <a:gd name="T63" fmla="*/ 30 h 222"/>
                  <a:gd name="T64" fmla="*/ 40 w 84"/>
                  <a:gd name="T65" fmla="*/ 39 h 222"/>
                  <a:gd name="T66" fmla="*/ 42 w 84"/>
                  <a:gd name="T67" fmla="*/ 56 h 222"/>
                  <a:gd name="T68" fmla="*/ 35 w 84"/>
                  <a:gd name="T69" fmla="*/ 70 h 222"/>
                  <a:gd name="T70" fmla="*/ 38 w 84"/>
                  <a:gd name="T71" fmla="*/ 85 h 222"/>
                  <a:gd name="T72" fmla="*/ 38 w 84"/>
                  <a:gd name="T73" fmla="*/ 101 h 222"/>
                  <a:gd name="T74" fmla="*/ 46 w 84"/>
                  <a:gd name="T75" fmla="*/ 118 h 222"/>
                  <a:gd name="T76" fmla="*/ 45 w 84"/>
                  <a:gd name="T77" fmla="*/ 130 h 222"/>
                  <a:gd name="T78" fmla="*/ 54 w 84"/>
                  <a:gd name="T79" fmla="*/ 129 h 222"/>
                  <a:gd name="T80" fmla="*/ 63 w 84"/>
                  <a:gd name="T81" fmla="*/ 138 h 222"/>
                  <a:gd name="T82" fmla="*/ 63 w 84"/>
                  <a:gd name="T83" fmla="*/ 128 h 222"/>
                  <a:gd name="T84" fmla="*/ 55 w 84"/>
                  <a:gd name="T85" fmla="*/ 116 h 222"/>
                  <a:gd name="T86" fmla="*/ 55 w 84"/>
                  <a:gd name="T87" fmla="*/ 116 h 222"/>
                  <a:gd name="T88" fmla="*/ 76 w 84"/>
                  <a:gd name="T89" fmla="*/ 139 h 222"/>
                  <a:gd name="T90" fmla="*/ 76 w 84"/>
                  <a:gd name="T91" fmla="*/ 153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84" h="222">
                    <a:moveTo>
                      <a:pt x="76" y="153"/>
                    </a:moveTo>
                    <a:cubicBezTo>
                      <a:pt x="72" y="157"/>
                      <a:pt x="76" y="167"/>
                      <a:pt x="76" y="174"/>
                    </a:cubicBezTo>
                    <a:cubicBezTo>
                      <a:pt x="76" y="182"/>
                      <a:pt x="78" y="185"/>
                      <a:pt x="71" y="185"/>
                    </a:cubicBezTo>
                    <a:cubicBezTo>
                      <a:pt x="65" y="184"/>
                      <a:pt x="65" y="188"/>
                      <a:pt x="61" y="193"/>
                    </a:cubicBezTo>
                    <a:cubicBezTo>
                      <a:pt x="57" y="198"/>
                      <a:pt x="61" y="197"/>
                      <a:pt x="62" y="202"/>
                    </a:cubicBezTo>
                    <a:cubicBezTo>
                      <a:pt x="63" y="208"/>
                      <a:pt x="63" y="208"/>
                      <a:pt x="62" y="215"/>
                    </a:cubicBezTo>
                    <a:cubicBezTo>
                      <a:pt x="61" y="222"/>
                      <a:pt x="58" y="216"/>
                      <a:pt x="56" y="213"/>
                    </a:cubicBezTo>
                    <a:cubicBezTo>
                      <a:pt x="53" y="210"/>
                      <a:pt x="53" y="208"/>
                      <a:pt x="50" y="202"/>
                    </a:cubicBezTo>
                    <a:cubicBezTo>
                      <a:pt x="46" y="195"/>
                      <a:pt x="46" y="195"/>
                      <a:pt x="39" y="186"/>
                    </a:cubicBezTo>
                    <a:cubicBezTo>
                      <a:pt x="32" y="176"/>
                      <a:pt x="40" y="178"/>
                      <a:pt x="41" y="171"/>
                    </a:cubicBezTo>
                    <a:cubicBezTo>
                      <a:pt x="42" y="165"/>
                      <a:pt x="45" y="164"/>
                      <a:pt x="47" y="158"/>
                    </a:cubicBezTo>
                    <a:cubicBezTo>
                      <a:pt x="48" y="151"/>
                      <a:pt x="48" y="146"/>
                      <a:pt x="44" y="141"/>
                    </a:cubicBezTo>
                    <a:cubicBezTo>
                      <a:pt x="39" y="136"/>
                      <a:pt x="37" y="141"/>
                      <a:pt x="28" y="141"/>
                    </a:cubicBezTo>
                    <a:cubicBezTo>
                      <a:pt x="18" y="141"/>
                      <a:pt x="22" y="141"/>
                      <a:pt x="20" y="138"/>
                    </a:cubicBezTo>
                    <a:cubicBezTo>
                      <a:pt x="18" y="135"/>
                      <a:pt x="14" y="131"/>
                      <a:pt x="8" y="127"/>
                    </a:cubicBezTo>
                    <a:cubicBezTo>
                      <a:pt x="8" y="126"/>
                      <a:pt x="8" y="126"/>
                      <a:pt x="7" y="126"/>
                    </a:cubicBezTo>
                    <a:cubicBezTo>
                      <a:pt x="1" y="121"/>
                      <a:pt x="2" y="120"/>
                      <a:pt x="1" y="115"/>
                    </a:cubicBezTo>
                    <a:cubicBezTo>
                      <a:pt x="0" y="110"/>
                      <a:pt x="3" y="109"/>
                      <a:pt x="8" y="102"/>
                    </a:cubicBezTo>
                    <a:cubicBezTo>
                      <a:pt x="12" y="96"/>
                      <a:pt x="8" y="94"/>
                      <a:pt x="9" y="90"/>
                    </a:cubicBezTo>
                    <a:cubicBezTo>
                      <a:pt x="10" y="87"/>
                      <a:pt x="16" y="85"/>
                      <a:pt x="21" y="83"/>
                    </a:cubicBezTo>
                    <a:cubicBezTo>
                      <a:pt x="26" y="82"/>
                      <a:pt x="19" y="76"/>
                      <a:pt x="17" y="70"/>
                    </a:cubicBezTo>
                    <a:cubicBezTo>
                      <a:pt x="15" y="63"/>
                      <a:pt x="17" y="62"/>
                      <a:pt x="19" y="56"/>
                    </a:cubicBezTo>
                    <a:cubicBezTo>
                      <a:pt x="20" y="49"/>
                      <a:pt x="17" y="46"/>
                      <a:pt x="17" y="38"/>
                    </a:cubicBezTo>
                    <a:cubicBezTo>
                      <a:pt x="16" y="31"/>
                      <a:pt x="24" y="35"/>
                      <a:pt x="25" y="32"/>
                    </a:cubicBezTo>
                    <a:cubicBezTo>
                      <a:pt x="27" y="28"/>
                      <a:pt x="24" y="23"/>
                      <a:pt x="22" y="20"/>
                    </a:cubicBezTo>
                    <a:cubicBezTo>
                      <a:pt x="19" y="17"/>
                      <a:pt x="19" y="17"/>
                      <a:pt x="18" y="11"/>
                    </a:cubicBezTo>
                    <a:cubicBezTo>
                      <a:pt x="18" y="5"/>
                      <a:pt x="14" y="8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4" y="0"/>
                      <a:pt x="22" y="2"/>
                      <a:pt x="27" y="2"/>
                    </a:cubicBezTo>
                    <a:cubicBezTo>
                      <a:pt x="29" y="2"/>
                      <a:pt x="31" y="3"/>
                      <a:pt x="33" y="4"/>
                    </a:cubicBezTo>
                    <a:cubicBezTo>
                      <a:pt x="33" y="9"/>
                      <a:pt x="35" y="19"/>
                      <a:pt x="36" y="21"/>
                    </a:cubicBezTo>
                    <a:cubicBezTo>
                      <a:pt x="37" y="23"/>
                      <a:pt x="40" y="27"/>
                      <a:pt x="40" y="30"/>
                    </a:cubicBezTo>
                    <a:cubicBezTo>
                      <a:pt x="40" y="33"/>
                      <a:pt x="40" y="36"/>
                      <a:pt x="40" y="39"/>
                    </a:cubicBezTo>
                    <a:cubicBezTo>
                      <a:pt x="39" y="43"/>
                      <a:pt x="40" y="48"/>
                      <a:pt x="42" y="56"/>
                    </a:cubicBezTo>
                    <a:cubicBezTo>
                      <a:pt x="44" y="64"/>
                      <a:pt x="37" y="66"/>
                      <a:pt x="35" y="70"/>
                    </a:cubicBezTo>
                    <a:cubicBezTo>
                      <a:pt x="32" y="75"/>
                      <a:pt x="33" y="79"/>
                      <a:pt x="38" y="85"/>
                    </a:cubicBezTo>
                    <a:cubicBezTo>
                      <a:pt x="43" y="90"/>
                      <a:pt x="39" y="94"/>
                      <a:pt x="38" y="101"/>
                    </a:cubicBezTo>
                    <a:cubicBezTo>
                      <a:pt x="37" y="109"/>
                      <a:pt x="41" y="111"/>
                      <a:pt x="46" y="118"/>
                    </a:cubicBezTo>
                    <a:cubicBezTo>
                      <a:pt x="51" y="124"/>
                      <a:pt x="45" y="124"/>
                      <a:pt x="45" y="130"/>
                    </a:cubicBezTo>
                    <a:cubicBezTo>
                      <a:pt x="45" y="135"/>
                      <a:pt x="52" y="133"/>
                      <a:pt x="54" y="129"/>
                    </a:cubicBezTo>
                    <a:cubicBezTo>
                      <a:pt x="57" y="126"/>
                      <a:pt x="56" y="133"/>
                      <a:pt x="63" y="138"/>
                    </a:cubicBezTo>
                    <a:cubicBezTo>
                      <a:pt x="70" y="143"/>
                      <a:pt x="64" y="133"/>
                      <a:pt x="63" y="128"/>
                    </a:cubicBezTo>
                    <a:cubicBezTo>
                      <a:pt x="62" y="122"/>
                      <a:pt x="57" y="119"/>
                      <a:pt x="55" y="116"/>
                    </a:cubicBezTo>
                    <a:cubicBezTo>
                      <a:pt x="55" y="116"/>
                      <a:pt x="55" y="116"/>
                      <a:pt x="55" y="116"/>
                    </a:cubicBezTo>
                    <a:cubicBezTo>
                      <a:pt x="58" y="119"/>
                      <a:pt x="68" y="125"/>
                      <a:pt x="76" y="139"/>
                    </a:cubicBezTo>
                    <a:cubicBezTo>
                      <a:pt x="84" y="153"/>
                      <a:pt x="80" y="149"/>
                      <a:pt x="76" y="15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9" name="Freeform 910"/>
              <p:cNvSpPr>
                <a:spLocks/>
              </p:cNvSpPr>
              <p:nvPr/>
            </p:nvSpPr>
            <p:spPr bwMode="auto">
              <a:xfrm>
                <a:off x="2982" y="2062"/>
                <a:ext cx="160" cy="185"/>
              </a:xfrm>
              <a:custGeom>
                <a:avLst/>
                <a:gdLst>
                  <a:gd name="T0" fmla="*/ 251 w 267"/>
                  <a:gd name="T1" fmla="*/ 275 h 307"/>
                  <a:gd name="T2" fmla="*/ 220 w 267"/>
                  <a:gd name="T3" fmla="*/ 291 h 307"/>
                  <a:gd name="T4" fmla="*/ 203 w 267"/>
                  <a:gd name="T5" fmla="*/ 292 h 307"/>
                  <a:gd name="T6" fmla="*/ 175 w 267"/>
                  <a:gd name="T7" fmla="*/ 301 h 307"/>
                  <a:gd name="T8" fmla="*/ 143 w 267"/>
                  <a:gd name="T9" fmla="*/ 297 h 307"/>
                  <a:gd name="T10" fmla="*/ 127 w 267"/>
                  <a:gd name="T11" fmla="*/ 290 h 307"/>
                  <a:gd name="T12" fmla="*/ 122 w 267"/>
                  <a:gd name="T13" fmla="*/ 272 h 307"/>
                  <a:gd name="T14" fmla="*/ 119 w 267"/>
                  <a:gd name="T15" fmla="*/ 250 h 307"/>
                  <a:gd name="T16" fmla="*/ 105 w 267"/>
                  <a:gd name="T17" fmla="*/ 239 h 307"/>
                  <a:gd name="T18" fmla="*/ 99 w 267"/>
                  <a:gd name="T19" fmla="*/ 240 h 307"/>
                  <a:gd name="T20" fmla="*/ 70 w 267"/>
                  <a:gd name="T21" fmla="*/ 230 h 307"/>
                  <a:gd name="T22" fmla="*/ 36 w 267"/>
                  <a:gd name="T23" fmla="*/ 213 h 307"/>
                  <a:gd name="T24" fmla="*/ 24 w 267"/>
                  <a:gd name="T25" fmla="*/ 181 h 307"/>
                  <a:gd name="T26" fmla="*/ 3 w 267"/>
                  <a:gd name="T27" fmla="*/ 148 h 307"/>
                  <a:gd name="T28" fmla="*/ 3 w 267"/>
                  <a:gd name="T29" fmla="*/ 116 h 307"/>
                  <a:gd name="T30" fmla="*/ 0 w 267"/>
                  <a:gd name="T31" fmla="*/ 97 h 307"/>
                  <a:gd name="T32" fmla="*/ 14 w 267"/>
                  <a:gd name="T33" fmla="*/ 82 h 307"/>
                  <a:gd name="T34" fmla="*/ 28 w 267"/>
                  <a:gd name="T35" fmla="*/ 56 h 307"/>
                  <a:gd name="T36" fmla="*/ 24 w 267"/>
                  <a:gd name="T37" fmla="*/ 40 h 307"/>
                  <a:gd name="T38" fmla="*/ 31 w 267"/>
                  <a:gd name="T39" fmla="*/ 32 h 307"/>
                  <a:gd name="T40" fmla="*/ 26 w 267"/>
                  <a:gd name="T41" fmla="*/ 11 h 307"/>
                  <a:gd name="T42" fmla="*/ 19 w 267"/>
                  <a:gd name="T43" fmla="*/ 0 h 307"/>
                  <a:gd name="T44" fmla="*/ 56 w 267"/>
                  <a:gd name="T45" fmla="*/ 1 h 307"/>
                  <a:gd name="T46" fmla="*/ 52 w 267"/>
                  <a:gd name="T47" fmla="*/ 20 h 307"/>
                  <a:gd name="T48" fmla="*/ 57 w 267"/>
                  <a:gd name="T49" fmla="*/ 51 h 307"/>
                  <a:gd name="T50" fmla="*/ 77 w 267"/>
                  <a:gd name="T51" fmla="*/ 44 h 307"/>
                  <a:gd name="T52" fmla="*/ 101 w 267"/>
                  <a:gd name="T53" fmla="*/ 37 h 307"/>
                  <a:gd name="T54" fmla="*/ 90 w 267"/>
                  <a:gd name="T55" fmla="*/ 28 h 307"/>
                  <a:gd name="T56" fmla="*/ 109 w 267"/>
                  <a:gd name="T57" fmla="*/ 11 h 307"/>
                  <a:gd name="T58" fmla="*/ 200 w 267"/>
                  <a:gd name="T59" fmla="*/ 62 h 307"/>
                  <a:gd name="T60" fmla="*/ 239 w 267"/>
                  <a:gd name="T61" fmla="*/ 104 h 307"/>
                  <a:gd name="T62" fmla="*/ 231 w 267"/>
                  <a:gd name="T63" fmla="*/ 127 h 307"/>
                  <a:gd name="T64" fmla="*/ 234 w 267"/>
                  <a:gd name="T65" fmla="*/ 154 h 307"/>
                  <a:gd name="T66" fmla="*/ 245 w 267"/>
                  <a:gd name="T67" fmla="*/ 170 h 307"/>
                  <a:gd name="T68" fmla="*/ 241 w 267"/>
                  <a:gd name="T69" fmla="*/ 204 h 307"/>
                  <a:gd name="T70" fmla="*/ 247 w 267"/>
                  <a:gd name="T71" fmla="*/ 234 h 307"/>
                  <a:gd name="T72" fmla="*/ 262 w 267"/>
                  <a:gd name="T73" fmla="*/ 260 h 307"/>
                  <a:gd name="T74" fmla="*/ 267 w 267"/>
                  <a:gd name="T75" fmla="*/ 269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67" h="307">
                    <a:moveTo>
                      <a:pt x="267" y="269"/>
                    </a:moveTo>
                    <a:cubicBezTo>
                      <a:pt x="264" y="270"/>
                      <a:pt x="256" y="273"/>
                      <a:pt x="251" y="275"/>
                    </a:cubicBezTo>
                    <a:cubicBezTo>
                      <a:pt x="245" y="277"/>
                      <a:pt x="242" y="284"/>
                      <a:pt x="235" y="286"/>
                    </a:cubicBezTo>
                    <a:cubicBezTo>
                      <a:pt x="228" y="288"/>
                      <a:pt x="229" y="287"/>
                      <a:pt x="220" y="291"/>
                    </a:cubicBezTo>
                    <a:cubicBezTo>
                      <a:pt x="210" y="295"/>
                      <a:pt x="213" y="292"/>
                      <a:pt x="209" y="287"/>
                    </a:cubicBezTo>
                    <a:cubicBezTo>
                      <a:pt x="204" y="283"/>
                      <a:pt x="205" y="288"/>
                      <a:pt x="203" y="292"/>
                    </a:cubicBezTo>
                    <a:cubicBezTo>
                      <a:pt x="201" y="295"/>
                      <a:pt x="191" y="302"/>
                      <a:pt x="187" y="300"/>
                    </a:cubicBezTo>
                    <a:cubicBezTo>
                      <a:pt x="183" y="298"/>
                      <a:pt x="179" y="296"/>
                      <a:pt x="175" y="301"/>
                    </a:cubicBezTo>
                    <a:cubicBezTo>
                      <a:pt x="171" y="307"/>
                      <a:pt x="164" y="301"/>
                      <a:pt x="160" y="296"/>
                    </a:cubicBezTo>
                    <a:cubicBezTo>
                      <a:pt x="155" y="290"/>
                      <a:pt x="150" y="293"/>
                      <a:pt x="143" y="297"/>
                    </a:cubicBezTo>
                    <a:cubicBezTo>
                      <a:pt x="139" y="299"/>
                      <a:pt x="135" y="300"/>
                      <a:pt x="130" y="298"/>
                    </a:cubicBezTo>
                    <a:cubicBezTo>
                      <a:pt x="130" y="296"/>
                      <a:pt x="129" y="293"/>
                      <a:pt x="127" y="290"/>
                    </a:cubicBezTo>
                    <a:cubicBezTo>
                      <a:pt x="123" y="285"/>
                      <a:pt x="125" y="284"/>
                      <a:pt x="124" y="277"/>
                    </a:cubicBezTo>
                    <a:cubicBezTo>
                      <a:pt x="123" y="275"/>
                      <a:pt x="123" y="273"/>
                      <a:pt x="122" y="272"/>
                    </a:cubicBezTo>
                    <a:cubicBezTo>
                      <a:pt x="123" y="267"/>
                      <a:pt x="124" y="263"/>
                      <a:pt x="122" y="258"/>
                    </a:cubicBezTo>
                    <a:cubicBezTo>
                      <a:pt x="121" y="255"/>
                      <a:pt x="121" y="254"/>
                      <a:pt x="119" y="250"/>
                    </a:cubicBezTo>
                    <a:cubicBezTo>
                      <a:pt x="117" y="245"/>
                      <a:pt x="112" y="241"/>
                      <a:pt x="110" y="239"/>
                    </a:cubicBezTo>
                    <a:cubicBezTo>
                      <a:pt x="107" y="237"/>
                      <a:pt x="106" y="238"/>
                      <a:pt x="105" y="239"/>
                    </a:cubicBezTo>
                    <a:cubicBezTo>
                      <a:pt x="105" y="240"/>
                      <a:pt x="105" y="241"/>
                      <a:pt x="105" y="242"/>
                    </a:cubicBezTo>
                    <a:cubicBezTo>
                      <a:pt x="103" y="241"/>
                      <a:pt x="101" y="240"/>
                      <a:pt x="99" y="240"/>
                    </a:cubicBezTo>
                    <a:cubicBezTo>
                      <a:pt x="94" y="240"/>
                      <a:pt x="86" y="238"/>
                      <a:pt x="82" y="238"/>
                    </a:cubicBezTo>
                    <a:cubicBezTo>
                      <a:pt x="79" y="230"/>
                      <a:pt x="75" y="232"/>
                      <a:pt x="70" y="230"/>
                    </a:cubicBezTo>
                    <a:cubicBezTo>
                      <a:pt x="65" y="227"/>
                      <a:pt x="52" y="221"/>
                      <a:pt x="52" y="221"/>
                    </a:cubicBezTo>
                    <a:cubicBezTo>
                      <a:pt x="47" y="217"/>
                      <a:pt x="41" y="216"/>
                      <a:pt x="36" y="213"/>
                    </a:cubicBezTo>
                    <a:cubicBezTo>
                      <a:pt x="36" y="207"/>
                      <a:pt x="35" y="204"/>
                      <a:pt x="31" y="199"/>
                    </a:cubicBezTo>
                    <a:cubicBezTo>
                      <a:pt x="27" y="192"/>
                      <a:pt x="25" y="192"/>
                      <a:pt x="24" y="181"/>
                    </a:cubicBezTo>
                    <a:cubicBezTo>
                      <a:pt x="22" y="169"/>
                      <a:pt x="21" y="163"/>
                      <a:pt x="18" y="159"/>
                    </a:cubicBezTo>
                    <a:cubicBezTo>
                      <a:pt x="14" y="156"/>
                      <a:pt x="3" y="155"/>
                      <a:pt x="3" y="148"/>
                    </a:cubicBezTo>
                    <a:cubicBezTo>
                      <a:pt x="3" y="141"/>
                      <a:pt x="10" y="137"/>
                      <a:pt x="8" y="132"/>
                    </a:cubicBezTo>
                    <a:cubicBezTo>
                      <a:pt x="5" y="126"/>
                      <a:pt x="4" y="122"/>
                      <a:pt x="3" y="116"/>
                    </a:cubicBezTo>
                    <a:cubicBezTo>
                      <a:pt x="2" y="109"/>
                      <a:pt x="1" y="112"/>
                      <a:pt x="0" y="102"/>
                    </a:cubicBezTo>
                    <a:cubicBezTo>
                      <a:pt x="0" y="101"/>
                      <a:pt x="0" y="99"/>
                      <a:pt x="0" y="97"/>
                    </a:cubicBezTo>
                    <a:cubicBezTo>
                      <a:pt x="3" y="99"/>
                      <a:pt x="4" y="99"/>
                      <a:pt x="6" y="96"/>
                    </a:cubicBezTo>
                    <a:cubicBezTo>
                      <a:pt x="9" y="93"/>
                      <a:pt x="7" y="90"/>
                      <a:pt x="14" y="82"/>
                    </a:cubicBezTo>
                    <a:cubicBezTo>
                      <a:pt x="20" y="74"/>
                      <a:pt x="20" y="70"/>
                      <a:pt x="24" y="66"/>
                    </a:cubicBezTo>
                    <a:cubicBezTo>
                      <a:pt x="28" y="61"/>
                      <a:pt x="33" y="58"/>
                      <a:pt x="28" y="56"/>
                    </a:cubicBezTo>
                    <a:cubicBezTo>
                      <a:pt x="22" y="53"/>
                      <a:pt x="15" y="50"/>
                      <a:pt x="18" y="46"/>
                    </a:cubicBezTo>
                    <a:cubicBezTo>
                      <a:pt x="21" y="42"/>
                      <a:pt x="26" y="41"/>
                      <a:pt x="24" y="40"/>
                    </a:cubicBezTo>
                    <a:cubicBezTo>
                      <a:pt x="24" y="40"/>
                      <a:pt x="25" y="39"/>
                      <a:pt x="27" y="38"/>
                    </a:cubicBezTo>
                    <a:cubicBezTo>
                      <a:pt x="30" y="36"/>
                      <a:pt x="31" y="38"/>
                      <a:pt x="31" y="32"/>
                    </a:cubicBezTo>
                    <a:cubicBezTo>
                      <a:pt x="32" y="26"/>
                      <a:pt x="31" y="25"/>
                      <a:pt x="30" y="20"/>
                    </a:cubicBezTo>
                    <a:cubicBezTo>
                      <a:pt x="29" y="14"/>
                      <a:pt x="29" y="14"/>
                      <a:pt x="26" y="11"/>
                    </a:cubicBezTo>
                    <a:cubicBezTo>
                      <a:pt x="24" y="9"/>
                      <a:pt x="21" y="4"/>
                      <a:pt x="20" y="3"/>
                    </a:cubicBezTo>
                    <a:cubicBezTo>
                      <a:pt x="20" y="3"/>
                      <a:pt x="19" y="1"/>
                      <a:pt x="19" y="0"/>
                    </a:cubicBezTo>
                    <a:cubicBezTo>
                      <a:pt x="19" y="0"/>
                      <a:pt x="20" y="0"/>
                      <a:pt x="20" y="0"/>
                    </a:cubicBezTo>
                    <a:cubicBezTo>
                      <a:pt x="23" y="1"/>
                      <a:pt x="38" y="1"/>
                      <a:pt x="56" y="1"/>
                    </a:cubicBezTo>
                    <a:cubicBezTo>
                      <a:pt x="56" y="2"/>
                      <a:pt x="56" y="4"/>
                      <a:pt x="56" y="6"/>
                    </a:cubicBezTo>
                    <a:cubicBezTo>
                      <a:pt x="55" y="12"/>
                      <a:pt x="54" y="10"/>
                      <a:pt x="52" y="20"/>
                    </a:cubicBezTo>
                    <a:cubicBezTo>
                      <a:pt x="51" y="29"/>
                      <a:pt x="49" y="31"/>
                      <a:pt x="51" y="37"/>
                    </a:cubicBezTo>
                    <a:cubicBezTo>
                      <a:pt x="52" y="44"/>
                      <a:pt x="51" y="58"/>
                      <a:pt x="57" y="51"/>
                    </a:cubicBezTo>
                    <a:cubicBezTo>
                      <a:pt x="62" y="44"/>
                      <a:pt x="63" y="29"/>
                      <a:pt x="67" y="36"/>
                    </a:cubicBezTo>
                    <a:cubicBezTo>
                      <a:pt x="71" y="43"/>
                      <a:pt x="75" y="42"/>
                      <a:pt x="77" y="44"/>
                    </a:cubicBezTo>
                    <a:cubicBezTo>
                      <a:pt x="78" y="46"/>
                      <a:pt x="74" y="44"/>
                      <a:pt x="86" y="44"/>
                    </a:cubicBezTo>
                    <a:cubicBezTo>
                      <a:pt x="98" y="44"/>
                      <a:pt x="98" y="41"/>
                      <a:pt x="101" y="37"/>
                    </a:cubicBezTo>
                    <a:cubicBezTo>
                      <a:pt x="104" y="33"/>
                      <a:pt x="115" y="35"/>
                      <a:pt x="104" y="33"/>
                    </a:cubicBezTo>
                    <a:cubicBezTo>
                      <a:pt x="93" y="31"/>
                      <a:pt x="88" y="36"/>
                      <a:pt x="90" y="28"/>
                    </a:cubicBezTo>
                    <a:cubicBezTo>
                      <a:pt x="93" y="21"/>
                      <a:pt x="93" y="19"/>
                      <a:pt x="99" y="19"/>
                    </a:cubicBezTo>
                    <a:cubicBezTo>
                      <a:pt x="105" y="19"/>
                      <a:pt x="109" y="16"/>
                      <a:pt x="109" y="11"/>
                    </a:cubicBezTo>
                    <a:cubicBezTo>
                      <a:pt x="108" y="7"/>
                      <a:pt x="110" y="6"/>
                      <a:pt x="111" y="3"/>
                    </a:cubicBezTo>
                    <a:cubicBezTo>
                      <a:pt x="117" y="6"/>
                      <a:pt x="200" y="57"/>
                      <a:pt x="200" y="62"/>
                    </a:cubicBezTo>
                    <a:cubicBezTo>
                      <a:pt x="200" y="66"/>
                      <a:pt x="200" y="74"/>
                      <a:pt x="203" y="76"/>
                    </a:cubicBezTo>
                    <a:cubicBezTo>
                      <a:pt x="206" y="78"/>
                      <a:pt x="234" y="100"/>
                      <a:pt x="239" y="104"/>
                    </a:cubicBezTo>
                    <a:cubicBezTo>
                      <a:pt x="238" y="106"/>
                      <a:pt x="237" y="107"/>
                      <a:pt x="237" y="110"/>
                    </a:cubicBezTo>
                    <a:cubicBezTo>
                      <a:pt x="237" y="116"/>
                      <a:pt x="232" y="125"/>
                      <a:pt x="231" y="127"/>
                    </a:cubicBezTo>
                    <a:cubicBezTo>
                      <a:pt x="230" y="129"/>
                      <a:pt x="230" y="125"/>
                      <a:pt x="230" y="137"/>
                    </a:cubicBezTo>
                    <a:cubicBezTo>
                      <a:pt x="230" y="149"/>
                      <a:pt x="230" y="150"/>
                      <a:pt x="234" y="154"/>
                    </a:cubicBezTo>
                    <a:cubicBezTo>
                      <a:pt x="239" y="158"/>
                      <a:pt x="241" y="163"/>
                      <a:pt x="242" y="164"/>
                    </a:cubicBezTo>
                    <a:cubicBezTo>
                      <a:pt x="242" y="166"/>
                      <a:pt x="245" y="165"/>
                      <a:pt x="245" y="170"/>
                    </a:cubicBezTo>
                    <a:cubicBezTo>
                      <a:pt x="244" y="175"/>
                      <a:pt x="240" y="183"/>
                      <a:pt x="240" y="189"/>
                    </a:cubicBezTo>
                    <a:cubicBezTo>
                      <a:pt x="241" y="195"/>
                      <a:pt x="241" y="196"/>
                      <a:pt x="241" y="204"/>
                    </a:cubicBezTo>
                    <a:cubicBezTo>
                      <a:pt x="241" y="212"/>
                      <a:pt x="236" y="215"/>
                      <a:pt x="241" y="220"/>
                    </a:cubicBezTo>
                    <a:cubicBezTo>
                      <a:pt x="246" y="225"/>
                      <a:pt x="245" y="228"/>
                      <a:pt x="247" y="234"/>
                    </a:cubicBezTo>
                    <a:cubicBezTo>
                      <a:pt x="249" y="240"/>
                      <a:pt x="244" y="243"/>
                      <a:pt x="250" y="249"/>
                    </a:cubicBezTo>
                    <a:cubicBezTo>
                      <a:pt x="256" y="255"/>
                      <a:pt x="258" y="255"/>
                      <a:pt x="262" y="260"/>
                    </a:cubicBezTo>
                    <a:cubicBezTo>
                      <a:pt x="266" y="264"/>
                      <a:pt x="264" y="266"/>
                      <a:pt x="267" y="269"/>
                    </a:cubicBezTo>
                    <a:cubicBezTo>
                      <a:pt x="267" y="269"/>
                      <a:pt x="267" y="269"/>
                      <a:pt x="267" y="269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0" name="Freeform 911"/>
              <p:cNvSpPr>
                <a:spLocks/>
              </p:cNvSpPr>
              <p:nvPr/>
            </p:nvSpPr>
            <p:spPr bwMode="auto">
              <a:xfrm>
                <a:off x="2972" y="2082"/>
                <a:ext cx="30" cy="40"/>
              </a:xfrm>
              <a:custGeom>
                <a:avLst/>
                <a:gdLst>
                  <a:gd name="T0" fmla="*/ 41 w 50"/>
                  <a:gd name="T1" fmla="*/ 33 h 67"/>
                  <a:gd name="T2" fmla="*/ 31 w 50"/>
                  <a:gd name="T3" fmla="*/ 49 h 67"/>
                  <a:gd name="T4" fmla="*/ 23 w 50"/>
                  <a:gd name="T5" fmla="*/ 63 h 67"/>
                  <a:gd name="T6" fmla="*/ 10 w 50"/>
                  <a:gd name="T7" fmla="*/ 60 h 67"/>
                  <a:gd name="T8" fmla="*/ 9 w 50"/>
                  <a:gd name="T9" fmla="*/ 60 h 67"/>
                  <a:gd name="T10" fmla="*/ 7 w 50"/>
                  <a:gd name="T11" fmla="*/ 51 h 67"/>
                  <a:gd name="T12" fmla="*/ 7 w 50"/>
                  <a:gd name="T13" fmla="*/ 36 h 67"/>
                  <a:gd name="T14" fmla="*/ 4 w 50"/>
                  <a:gd name="T15" fmla="*/ 23 h 67"/>
                  <a:gd name="T16" fmla="*/ 0 w 50"/>
                  <a:gd name="T17" fmla="*/ 14 h 67"/>
                  <a:gd name="T18" fmla="*/ 5 w 50"/>
                  <a:gd name="T19" fmla="*/ 12 h 67"/>
                  <a:gd name="T20" fmla="*/ 19 w 50"/>
                  <a:gd name="T21" fmla="*/ 19 h 67"/>
                  <a:gd name="T22" fmla="*/ 23 w 50"/>
                  <a:gd name="T23" fmla="*/ 5 h 67"/>
                  <a:gd name="T24" fmla="*/ 39 w 50"/>
                  <a:gd name="T25" fmla="*/ 6 h 67"/>
                  <a:gd name="T26" fmla="*/ 41 w 50"/>
                  <a:gd name="T27" fmla="*/ 7 h 67"/>
                  <a:gd name="T28" fmla="*/ 35 w 50"/>
                  <a:gd name="T29" fmla="*/ 13 h 67"/>
                  <a:gd name="T30" fmla="*/ 45 w 50"/>
                  <a:gd name="T31" fmla="*/ 23 h 67"/>
                  <a:gd name="T32" fmla="*/ 41 w 50"/>
                  <a:gd name="T33" fmla="*/ 3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0" h="67">
                    <a:moveTo>
                      <a:pt x="41" y="33"/>
                    </a:moveTo>
                    <a:cubicBezTo>
                      <a:pt x="37" y="37"/>
                      <a:pt x="37" y="41"/>
                      <a:pt x="31" y="49"/>
                    </a:cubicBezTo>
                    <a:cubicBezTo>
                      <a:pt x="24" y="57"/>
                      <a:pt x="26" y="60"/>
                      <a:pt x="23" y="63"/>
                    </a:cubicBezTo>
                    <a:cubicBezTo>
                      <a:pt x="20" y="67"/>
                      <a:pt x="18" y="65"/>
                      <a:pt x="10" y="60"/>
                    </a:cubicBezTo>
                    <a:cubicBezTo>
                      <a:pt x="10" y="60"/>
                      <a:pt x="9" y="60"/>
                      <a:pt x="9" y="60"/>
                    </a:cubicBezTo>
                    <a:cubicBezTo>
                      <a:pt x="2" y="56"/>
                      <a:pt x="7" y="56"/>
                      <a:pt x="7" y="51"/>
                    </a:cubicBezTo>
                    <a:cubicBezTo>
                      <a:pt x="8" y="46"/>
                      <a:pt x="6" y="39"/>
                      <a:pt x="7" y="36"/>
                    </a:cubicBezTo>
                    <a:cubicBezTo>
                      <a:pt x="8" y="33"/>
                      <a:pt x="6" y="27"/>
                      <a:pt x="4" y="23"/>
                    </a:cubicBezTo>
                    <a:cubicBezTo>
                      <a:pt x="2" y="19"/>
                      <a:pt x="3" y="15"/>
                      <a:pt x="0" y="14"/>
                    </a:cubicBezTo>
                    <a:cubicBezTo>
                      <a:pt x="2" y="13"/>
                      <a:pt x="4" y="11"/>
                      <a:pt x="5" y="12"/>
                    </a:cubicBezTo>
                    <a:cubicBezTo>
                      <a:pt x="8" y="14"/>
                      <a:pt x="16" y="18"/>
                      <a:pt x="19" y="19"/>
                    </a:cubicBezTo>
                    <a:cubicBezTo>
                      <a:pt x="23" y="19"/>
                      <a:pt x="23" y="11"/>
                      <a:pt x="23" y="5"/>
                    </a:cubicBezTo>
                    <a:cubicBezTo>
                      <a:pt x="24" y="0"/>
                      <a:pt x="33" y="5"/>
                      <a:pt x="39" y="6"/>
                    </a:cubicBezTo>
                    <a:cubicBezTo>
                      <a:pt x="40" y="7"/>
                      <a:pt x="40" y="7"/>
                      <a:pt x="41" y="7"/>
                    </a:cubicBezTo>
                    <a:cubicBezTo>
                      <a:pt x="43" y="8"/>
                      <a:pt x="38" y="9"/>
                      <a:pt x="35" y="13"/>
                    </a:cubicBezTo>
                    <a:cubicBezTo>
                      <a:pt x="32" y="17"/>
                      <a:pt x="39" y="20"/>
                      <a:pt x="45" y="23"/>
                    </a:cubicBezTo>
                    <a:cubicBezTo>
                      <a:pt x="50" y="25"/>
                      <a:pt x="45" y="28"/>
                      <a:pt x="41" y="3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1" name="Freeform 912"/>
              <p:cNvSpPr>
                <a:spLocks/>
              </p:cNvSpPr>
              <p:nvPr/>
            </p:nvSpPr>
            <p:spPr bwMode="auto">
              <a:xfrm>
                <a:off x="3046" y="1968"/>
                <a:ext cx="119" cy="157"/>
              </a:xfrm>
              <a:custGeom>
                <a:avLst/>
                <a:gdLst>
                  <a:gd name="T0" fmla="*/ 199 w 199"/>
                  <a:gd name="T1" fmla="*/ 18 h 261"/>
                  <a:gd name="T2" fmla="*/ 194 w 199"/>
                  <a:gd name="T3" fmla="*/ 27 h 261"/>
                  <a:gd name="T4" fmla="*/ 187 w 199"/>
                  <a:gd name="T5" fmla="*/ 37 h 261"/>
                  <a:gd name="T6" fmla="*/ 179 w 199"/>
                  <a:gd name="T7" fmla="*/ 47 h 261"/>
                  <a:gd name="T8" fmla="*/ 175 w 199"/>
                  <a:gd name="T9" fmla="*/ 67 h 261"/>
                  <a:gd name="T10" fmla="*/ 178 w 199"/>
                  <a:gd name="T11" fmla="*/ 151 h 261"/>
                  <a:gd name="T12" fmla="*/ 191 w 199"/>
                  <a:gd name="T13" fmla="*/ 172 h 261"/>
                  <a:gd name="T14" fmla="*/ 192 w 199"/>
                  <a:gd name="T15" fmla="*/ 176 h 261"/>
                  <a:gd name="T16" fmla="*/ 189 w 199"/>
                  <a:gd name="T17" fmla="*/ 180 h 261"/>
                  <a:gd name="T18" fmla="*/ 173 w 199"/>
                  <a:gd name="T19" fmla="*/ 193 h 261"/>
                  <a:gd name="T20" fmla="*/ 157 w 199"/>
                  <a:gd name="T21" fmla="*/ 210 h 261"/>
                  <a:gd name="T22" fmla="*/ 148 w 199"/>
                  <a:gd name="T23" fmla="*/ 230 h 261"/>
                  <a:gd name="T24" fmla="*/ 143 w 199"/>
                  <a:gd name="T25" fmla="*/ 244 h 261"/>
                  <a:gd name="T26" fmla="*/ 138 w 199"/>
                  <a:gd name="T27" fmla="*/ 259 h 261"/>
                  <a:gd name="T28" fmla="*/ 132 w 199"/>
                  <a:gd name="T29" fmla="*/ 261 h 261"/>
                  <a:gd name="T30" fmla="*/ 96 w 199"/>
                  <a:gd name="T31" fmla="*/ 233 h 261"/>
                  <a:gd name="T32" fmla="*/ 93 w 199"/>
                  <a:gd name="T33" fmla="*/ 219 h 261"/>
                  <a:gd name="T34" fmla="*/ 4 w 199"/>
                  <a:gd name="T35" fmla="*/ 160 h 261"/>
                  <a:gd name="T36" fmla="*/ 4 w 199"/>
                  <a:gd name="T37" fmla="*/ 157 h 261"/>
                  <a:gd name="T38" fmla="*/ 1 w 199"/>
                  <a:gd name="T39" fmla="*/ 151 h 261"/>
                  <a:gd name="T40" fmla="*/ 1 w 199"/>
                  <a:gd name="T41" fmla="*/ 151 h 261"/>
                  <a:gd name="T42" fmla="*/ 1 w 199"/>
                  <a:gd name="T43" fmla="*/ 146 h 261"/>
                  <a:gd name="T44" fmla="*/ 4 w 199"/>
                  <a:gd name="T45" fmla="*/ 145 h 261"/>
                  <a:gd name="T46" fmla="*/ 18 w 199"/>
                  <a:gd name="T47" fmla="*/ 139 h 261"/>
                  <a:gd name="T48" fmla="*/ 20 w 199"/>
                  <a:gd name="T49" fmla="*/ 132 h 261"/>
                  <a:gd name="T50" fmla="*/ 7 w 199"/>
                  <a:gd name="T51" fmla="*/ 136 h 261"/>
                  <a:gd name="T52" fmla="*/ 0 w 199"/>
                  <a:gd name="T53" fmla="*/ 125 h 261"/>
                  <a:gd name="T54" fmla="*/ 4 w 199"/>
                  <a:gd name="T55" fmla="*/ 118 h 261"/>
                  <a:gd name="T56" fmla="*/ 12 w 199"/>
                  <a:gd name="T57" fmla="*/ 101 h 261"/>
                  <a:gd name="T58" fmla="*/ 23 w 199"/>
                  <a:gd name="T59" fmla="*/ 88 h 261"/>
                  <a:gd name="T60" fmla="*/ 26 w 199"/>
                  <a:gd name="T61" fmla="*/ 63 h 261"/>
                  <a:gd name="T62" fmla="*/ 18 w 199"/>
                  <a:gd name="T63" fmla="*/ 46 h 261"/>
                  <a:gd name="T64" fmla="*/ 8 w 199"/>
                  <a:gd name="T65" fmla="*/ 26 h 261"/>
                  <a:gd name="T66" fmla="*/ 1 w 199"/>
                  <a:gd name="T67" fmla="*/ 11 h 261"/>
                  <a:gd name="T68" fmla="*/ 4 w 199"/>
                  <a:gd name="T69" fmla="*/ 8 h 261"/>
                  <a:gd name="T70" fmla="*/ 12 w 199"/>
                  <a:gd name="T71" fmla="*/ 0 h 261"/>
                  <a:gd name="T72" fmla="*/ 48 w 199"/>
                  <a:gd name="T73" fmla="*/ 1 h 261"/>
                  <a:gd name="T74" fmla="*/ 51 w 199"/>
                  <a:gd name="T75" fmla="*/ 4 h 261"/>
                  <a:gd name="T76" fmla="*/ 67 w 199"/>
                  <a:gd name="T77" fmla="*/ 5 h 261"/>
                  <a:gd name="T78" fmla="*/ 78 w 199"/>
                  <a:gd name="T79" fmla="*/ 8 h 261"/>
                  <a:gd name="T80" fmla="*/ 93 w 199"/>
                  <a:gd name="T81" fmla="*/ 20 h 261"/>
                  <a:gd name="T82" fmla="*/ 105 w 199"/>
                  <a:gd name="T83" fmla="*/ 29 h 261"/>
                  <a:gd name="T84" fmla="*/ 115 w 199"/>
                  <a:gd name="T85" fmla="*/ 29 h 261"/>
                  <a:gd name="T86" fmla="*/ 129 w 199"/>
                  <a:gd name="T87" fmla="*/ 31 h 261"/>
                  <a:gd name="T88" fmla="*/ 142 w 199"/>
                  <a:gd name="T89" fmla="*/ 31 h 261"/>
                  <a:gd name="T90" fmla="*/ 153 w 199"/>
                  <a:gd name="T91" fmla="*/ 20 h 261"/>
                  <a:gd name="T92" fmla="*/ 168 w 199"/>
                  <a:gd name="T93" fmla="*/ 11 h 261"/>
                  <a:gd name="T94" fmla="*/ 181 w 199"/>
                  <a:gd name="T95" fmla="*/ 18 h 261"/>
                  <a:gd name="T96" fmla="*/ 198 w 199"/>
                  <a:gd name="T97" fmla="*/ 18 h 261"/>
                  <a:gd name="T98" fmla="*/ 199 w 199"/>
                  <a:gd name="T99" fmla="*/ 18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99" h="261">
                    <a:moveTo>
                      <a:pt x="199" y="18"/>
                    </a:moveTo>
                    <a:cubicBezTo>
                      <a:pt x="198" y="22"/>
                      <a:pt x="196" y="26"/>
                      <a:pt x="194" y="27"/>
                    </a:cubicBezTo>
                    <a:cubicBezTo>
                      <a:pt x="192" y="28"/>
                      <a:pt x="191" y="31"/>
                      <a:pt x="187" y="37"/>
                    </a:cubicBezTo>
                    <a:cubicBezTo>
                      <a:pt x="183" y="43"/>
                      <a:pt x="180" y="43"/>
                      <a:pt x="179" y="47"/>
                    </a:cubicBezTo>
                    <a:cubicBezTo>
                      <a:pt x="178" y="51"/>
                      <a:pt x="175" y="60"/>
                      <a:pt x="175" y="67"/>
                    </a:cubicBezTo>
                    <a:cubicBezTo>
                      <a:pt x="175" y="74"/>
                      <a:pt x="178" y="151"/>
                      <a:pt x="178" y="151"/>
                    </a:cubicBezTo>
                    <a:cubicBezTo>
                      <a:pt x="178" y="151"/>
                      <a:pt x="190" y="167"/>
                      <a:pt x="191" y="172"/>
                    </a:cubicBezTo>
                    <a:cubicBezTo>
                      <a:pt x="191" y="174"/>
                      <a:pt x="192" y="175"/>
                      <a:pt x="192" y="176"/>
                    </a:cubicBezTo>
                    <a:cubicBezTo>
                      <a:pt x="191" y="177"/>
                      <a:pt x="190" y="179"/>
                      <a:pt x="189" y="180"/>
                    </a:cubicBezTo>
                    <a:cubicBezTo>
                      <a:pt x="182" y="188"/>
                      <a:pt x="179" y="187"/>
                      <a:pt x="173" y="193"/>
                    </a:cubicBezTo>
                    <a:cubicBezTo>
                      <a:pt x="168" y="199"/>
                      <a:pt x="156" y="203"/>
                      <a:pt x="157" y="210"/>
                    </a:cubicBezTo>
                    <a:cubicBezTo>
                      <a:pt x="159" y="217"/>
                      <a:pt x="150" y="228"/>
                      <a:pt x="148" y="230"/>
                    </a:cubicBezTo>
                    <a:cubicBezTo>
                      <a:pt x="147" y="231"/>
                      <a:pt x="144" y="238"/>
                      <a:pt x="143" y="244"/>
                    </a:cubicBezTo>
                    <a:cubicBezTo>
                      <a:pt x="143" y="251"/>
                      <a:pt x="142" y="257"/>
                      <a:pt x="138" y="259"/>
                    </a:cubicBezTo>
                    <a:cubicBezTo>
                      <a:pt x="136" y="260"/>
                      <a:pt x="134" y="260"/>
                      <a:pt x="132" y="261"/>
                    </a:cubicBezTo>
                    <a:cubicBezTo>
                      <a:pt x="127" y="257"/>
                      <a:pt x="99" y="235"/>
                      <a:pt x="96" y="233"/>
                    </a:cubicBezTo>
                    <a:cubicBezTo>
                      <a:pt x="93" y="231"/>
                      <a:pt x="93" y="223"/>
                      <a:pt x="93" y="219"/>
                    </a:cubicBezTo>
                    <a:cubicBezTo>
                      <a:pt x="93" y="214"/>
                      <a:pt x="10" y="163"/>
                      <a:pt x="4" y="160"/>
                    </a:cubicBezTo>
                    <a:cubicBezTo>
                      <a:pt x="4" y="159"/>
                      <a:pt x="4" y="158"/>
                      <a:pt x="4" y="157"/>
                    </a:cubicBezTo>
                    <a:cubicBezTo>
                      <a:pt x="4" y="155"/>
                      <a:pt x="2" y="153"/>
                      <a:pt x="1" y="151"/>
                    </a:cubicBezTo>
                    <a:cubicBezTo>
                      <a:pt x="1" y="151"/>
                      <a:pt x="1" y="151"/>
                      <a:pt x="1" y="151"/>
                    </a:cubicBezTo>
                    <a:cubicBezTo>
                      <a:pt x="1" y="149"/>
                      <a:pt x="1" y="148"/>
                      <a:pt x="1" y="146"/>
                    </a:cubicBezTo>
                    <a:cubicBezTo>
                      <a:pt x="2" y="146"/>
                      <a:pt x="3" y="145"/>
                      <a:pt x="4" y="145"/>
                    </a:cubicBezTo>
                    <a:cubicBezTo>
                      <a:pt x="14" y="144"/>
                      <a:pt x="13" y="140"/>
                      <a:pt x="18" y="139"/>
                    </a:cubicBezTo>
                    <a:cubicBezTo>
                      <a:pt x="22" y="138"/>
                      <a:pt x="26" y="131"/>
                      <a:pt x="20" y="132"/>
                    </a:cubicBezTo>
                    <a:cubicBezTo>
                      <a:pt x="14" y="132"/>
                      <a:pt x="13" y="142"/>
                      <a:pt x="7" y="136"/>
                    </a:cubicBezTo>
                    <a:cubicBezTo>
                      <a:pt x="2" y="131"/>
                      <a:pt x="5" y="127"/>
                      <a:pt x="0" y="125"/>
                    </a:cubicBezTo>
                    <a:cubicBezTo>
                      <a:pt x="1" y="123"/>
                      <a:pt x="2" y="120"/>
                      <a:pt x="4" y="118"/>
                    </a:cubicBezTo>
                    <a:cubicBezTo>
                      <a:pt x="8" y="111"/>
                      <a:pt x="8" y="109"/>
                      <a:pt x="12" y="101"/>
                    </a:cubicBezTo>
                    <a:cubicBezTo>
                      <a:pt x="17" y="93"/>
                      <a:pt x="17" y="94"/>
                      <a:pt x="23" y="88"/>
                    </a:cubicBezTo>
                    <a:cubicBezTo>
                      <a:pt x="29" y="82"/>
                      <a:pt x="26" y="75"/>
                      <a:pt x="26" y="63"/>
                    </a:cubicBezTo>
                    <a:cubicBezTo>
                      <a:pt x="26" y="51"/>
                      <a:pt x="18" y="51"/>
                      <a:pt x="18" y="46"/>
                    </a:cubicBezTo>
                    <a:cubicBezTo>
                      <a:pt x="18" y="40"/>
                      <a:pt x="10" y="30"/>
                      <a:pt x="8" y="26"/>
                    </a:cubicBezTo>
                    <a:cubicBezTo>
                      <a:pt x="6" y="23"/>
                      <a:pt x="5" y="17"/>
                      <a:pt x="1" y="11"/>
                    </a:cubicBezTo>
                    <a:cubicBezTo>
                      <a:pt x="2" y="10"/>
                      <a:pt x="3" y="9"/>
                      <a:pt x="4" y="8"/>
                    </a:cubicBezTo>
                    <a:cubicBezTo>
                      <a:pt x="8" y="5"/>
                      <a:pt x="11" y="1"/>
                      <a:pt x="12" y="0"/>
                    </a:cubicBezTo>
                    <a:cubicBezTo>
                      <a:pt x="14" y="0"/>
                      <a:pt x="44" y="1"/>
                      <a:pt x="48" y="1"/>
                    </a:cubicBezTo>
                    <a:cubicBezTo>
                      <a:pt x="49" y="2"/>
                      <a:pt x="50" y="4"/>
                      <a:pt x="51" y="4"/>
                    </a:cubicBezTo>
                    <a:cubicBezTo>
                      <a:pt x="52" y="5"/>
                      <a:pt x="64" y="5"/>
                      <a:pt x="67" y="5"/>
                    </a:cubicBezTo>
                    <a:cubicBezTo>
                      <a:pt x="70" y="5"/>
                      <a:pt x="73" y="6"/>
                      <a:pt x="78" y="8"/>
                    </a:cubicBezTo>
                    <a:cubicBezTo>
                      <a:pt x="83" y="10"/>
                      <a:pt x="86" y="15"/>
                      <a:pt x="93" y="20"/>
                    </a:cubicBezTo>
                    <a:cubicBezTo>
                      <a:pt x="101" y="25"/>
                      <a:pt x="97" y="23"/>
                      <a:pt x="105" y="29"/>
                    </a:cubicBezTo>
                    <a:cubicBezTo>
                      <a:pt x="113" y="36"/>
                      <a:pt x="108" y="30"/>
                      <a:pt x="115" y="29"/>
                    </a:cubicBezTo>
                    <a:cubicBezTo>
                      <a:pt x="122" y="29"/>
                      <a:pt x="120" y="30"/>
                      <a:pt x="129" y="31"/>
                    </a:cubicBezTo>
                    <a:cubicBezTo>
                      <a:pt x="138" y="32"/>
                      <a:pt x="136" y="33"/>
                      <a:pt x="142" y="31"/>
                    </a:cubicBezTo>
                    <a:cubicBezTo>
                      <a:pt x="148" y="29"/>
                      <a:pt x="146" y="25"/>
                      <a:pt x="153" y="20"/>
                    </a:cubicBezTo>
                    <a:cubicBezTo>
                      <a:pt x="160" y="15"/>
                      <a:pt x="161" y="15"/>
                      <a:pt x="168" y="11"/>
                    </a:cubicBezTo>
                    <a:cubicBezTo>
                      <a:pt x="175" y="8"/>
                      <a:pt x="174" y="14"/>
                      <a:pt x="181" y="18"/>
                    </a:cubicBezTo>
                    <a:cubicBezTo>
                      <a:pt x="187" y="22"/>
                      <a:pt x="190" y="18"/>
                      <a:pt x="198" y="18"/>
                    </a:cubicBezTo>
                    <a:cubicBezTo>
                      <a:pt x="198" y="18"/>
                      <a:pt x="199" y="18"/>
                      <a:pt x="199" y="18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2" name="Freeform 913"/>
              <p:cNvSpPr>
                <a:spLocks/>
              </p:cNvSpPr>
              <p:nvPr/>
            </p:nvSpPr>
            <p:spPr bwMode="auto">
              <a:xfrm>
                <a:off x="2720" y="1954"/>
                <a:ext cx="287" cy="318"/>
              </a:xfrm>
              <a:custGeom>
                <a:avLst/>
                <a:gdLst>
                  <a:gd name="T0" fmla="*/ 453 w 478"/>
                  <a:gd name="T1" fmla="*/ 127 h 530"/>
                  <a:gd name="T2" fmla="*/ 435 w 478"/>
                  <a:gd name="T3" fmla="*/ 174 h 530"/>
                  <a:gd name="T4" fmla="*/ 425 w 478"/>
                  <a:gd name="T5" fmla="*/ 202 h 530"/>
                  <a:gd name="T6" fmla="*/ 418 w 478"/>
                  <a:gd name="T7" fmla="*/ 228 h 530"/>
                  <a:gd name="T8" fmla="*/ 423 w 478"/>
                  <a:gd name="T9" fmla="*/ 237 h 530"/>
                  <a:gd name="T10" fmla="*/ 423 w 478"/>
                  <a:gd name="T11" fmla="*/ 261 h 530"/>
                  <a:gd name="T12" fmla="*/ 425 w 478"/>
                  <a:gd name="T13" fmla="*/ 321 h 530"/>
                  <a:gd name="T14" fmla="*/ 456 w 478"/>
                  <a:gd name="T15" fmla="*/ 381 h 530"/>
                  <a:gd name="T16" fmla="*/ 432 w 478"/>
                  <a:gd name="T17" fmla="*/ 388 h 530"/>
                  <a:gd name="T18" fmla="*/ 403 w 478"/>
                  <a:gd name="T19" fmla="*/ 411 h 530"/>
                  <a:gd name="T20" fmla="*/ 410 w 478"/>
                  <a:gd name="T21" fmla="*/ 444 h 530"/>
                  <a:gd name="T22" fmla="*/ 407 w 478"/>
                  <a:gd name="T23" fmla="*/ 487 h 530"/>
                  <a:gd name="T24" fmla="*/ 435 w 478"/>
                  <a:gd name="T25" fmla="*/ 494 h 530"/>
                  <a:gd name="T26" fmla="*/ 428 w 478"/>
                  <a:gd name="T27" fmla="*/ 525 h 530"/>
                  <a:gd name="T28" fmla="*/ 406 w 478"/>
                  <a:gd name="T29" fmla="*/ 511 h 530"/>
                  <a:gd name="T30" fmla="*/ 381 w 478"/>
                  <a:gd name="T31" fmla="*/ 496 h 530"/>
                  <a:gd name="T32" fmla="*/ 365 w 478"/>
                  <a:gd name="T33" fmla="*/ 488 h 530"/>
                  <a:gd name="T34" fmla="*/ 327 w 478"/>
                  <a:gd name="T35" fmla="*/ 470 h 530"/>
                  <a:gd name="T36" fmla="*/ 301 w 478"/>
                  <a:gd name="T37" fmla="*/ 463 h 530"/>
                  <a:gd name="T38" fmla="*/ 277 w 478"/>
                  <a:gd name="T39" fmla="*/ 464 h 530"/>
                  <a:gd name="T40" fmla="*/ 249 w 478"/>
                  <a:gd name="T41" fmla="*/ 459 h 530"/>
                  <a:gd name="T42" fmla="*/ 239 w 478"/>
                  <a:gd name="T43" fmla="*/ 412 h 530"/>
                  <a:gd name="T44" fmla="*/ 240 w 478"/>
                  <a:gd name="T45" fmla="*/ 365 h 530"/>
                  <a:gd name="T46" fmla="*/ 203 w 478"/>
                  <a:gd name="T47" fmla="*/ 349 h 530"/>
                  <a:gd name="T48" fmla="*/ 179 w 478"/>
                  <a:gd name="T49" fmla="*/ 378 h 530"/>
                  <a:gd name="T50" fmla="*/ 128 w 478"/>
                  <a:gd name="T51" fmla="*/ 371 h 530"/>
                  <a:gd name="T52" fmla="*/ 108 w 478"/>
                  <a:gd name="T53" fmla="*/ 318 h 530"/>
                  <a:gd name="T54" fmla="*/ 2 w 478"/>
                  <a:gd name="T55" fmla="*/ 323 h 530"/>
                  <a:gd name="T56" fmla="*/ 7 w 478"/>
                  <a:gd name="T57" fmla="*/ 315 h 530"/>
                  <a:gd name="T58" fmla="*/ 23 w 478"/>
                  <a:gd name="T59" fmla="*/ 282 h 530"/>
                  <a:gd name="T60" fmla="*/ 49 w 478"/>
                  <a:gd name="T61" fmla="*/ 275 h 530"/>
                  <a:gd name="T62" fmla="*/ 76 w 478"/>
                  <a:gd name="T63" fmla="*/ 276 h 530"/>
                  <a:gd name="T64" fmla="*/ 100 w 478"/>
                  <a:gd name="T65" fmla="*/ 219 h 530"/>
                  <a:gd name="T66" fmla="*/ 123 w 478"/>
                  <a:gd name="T67" fmla="*/ 183 h 530"/>
                  <a:gd name="T68" fmla="*/ 141 w 478"/>
                  <a:gd name="T69" fmla="*/ 140 h 530"/>
                  <a:gd name="T70" fmla="*/ 153 w 478"/>
                  <a:gd name="T71" fmla="*/ 81 h 530"/>
                  <a:gd name="T72" fmla="*/ 159 w 478"/>
                  <a:gd name="T73" fmla="*/ 43 h 530"/>
                  <a:gd name="T74" fmla="*/ 179 w 478"/>
                  <a:gd name="T75" fmla="*/ 11 h 530"/>
                  <a:gd name="T76" fmla="*/ 221 w 478"/>
                  <a:gd name="T77" fmla="*/ 32 h 530"/>
                  <a:gd name="T78" fmla="*/ 255 w 478"/>
                  <a:gd name="T79" fmla="*/ 36 h 530"/>
                  <a:gd name="T80" fmla="*/ 280 w 478"/>
                  <a:gd name="T81" fmla="*/ 23 h 530"/>
                  <a:gd name="T82" fmla="*/ 311 w 478"/>
                  <a:gd name="T83" fmla="*/ 15 h 530"/>
                  <a:gd name="T84" fmla="*/ 340 w 478"/>
                  <a:gd name="T85" fmla="*/ 6 h 530"/>
                  <a:gd name="T86" fmla="*/ 363 w 478"/>
                  <a:gd name="T87" fmla="*/ 11 h 530"/>
                  <a:gd name="T88" fmla="*/ 383 w 478"/>
                  <a:gd name="T89" fmla="*/ 14 h 530"/>
                  <a:gd name="T90" fmla="*/ 419 w 478"/>
                  <a:gd name="T91" fmla="*/ 29 h 530"/>
                  <a:gd name="T92" fmla="*/ 447 w 478"/>
                  <a:gd name="T93" fmla="*/ 36 h 530"/>
                  <a:gd name="T94" fmla="*/ 462 w 478"/>
                  <a:gd name="T95" fmla="*/ 52 h 530"/>
                  <a:gd name="T96" fmla="*/ 469 w 478"/>
                  <a:gd name="T97" fmla="*/ 68 h 530"/>
                  <a:gd name="T98" fmla="*/ 477 w 478"/>
                  <a:gd name="T99" fmla="*/ 97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78" h="530">
                    <a:moveTo>
                      <a:pt x="477" y="97"/>
                    </a:moveTo>
                    <a:cubicBezTo>
                      <a:pt x="476" y="101"/>
                      <a:pt x="468" y="103"/>
                      <a:pt x="463" y="111"/>
                    </a:cubicBezTo>
                    <a:cubicBezTo>
                      <a:pt x="459" y="120"/>
                      <a:pt x="459" y="119"/>
                      <a:pt x="453" y="127"/>
                    </a:cubicBezTo>
                    <a:cubicBezTo>
                      <a:pt x="448" y="134"/>
                      <a:pt x="442" y="135"/>
                      <a:pt x="442" y="142"/>
                    </a:cubicBezTo>
                    <a:cubicBezTo>
                      <a:pt x="441" y="150"/>
                      <a:pt x="435" y="152"/>
                      <a:pt x="435" y="156"/>
                    </a:cubicBezTo>
                    <a:cubicBezTo>
                      <a:pt x="435" y="160"/>
                      <a:pt x="434" y="166"/>
                      <a:pt x="435" y="174"/>
                    </a:cubicBezTo>
                    <a:cubicBezTo>
                      <a:pt x="435" y="182"/>
                      <a:pt x="432" y="188"/>
                      <a:pt x="435" y="191"/>
                    </a:cubicBezTo>
                    <a:cubicBezTo>
                      <a:pt x="434" y="192"/>
                      <a:pt x="432" y="193"/>
                      <a:pt x="430" y="195"/>
                    </a:cubicBezTo>
                    <a:cubicBezTo>
                      <a:pt x="427" y="199"/>
                      <a:pt x="425" y="198"/>
                      <a:pt x="425" y="202"/>
                    </a:cubicBezTo>
                    <a:cubicBezTo>
                      <a:pt x="425" y="206"/>
                      <a:pt x="425" y="207"/>
                      <a:pt x="424" y="212"/>
                    </a:cubicBezTo>
                    <a:cubicBezTo>
                      <a:pt x="422" y="218"/>
                      <a:pt x="418" y="217"/>
                      <a:pt x="418" y="221"/>
                    </a:cubicBezTo>
                    <a:cubicBezTo>
                      <a:pt x="418" y="225"/>
                      <a:pt x="413" y="227"/>
                      <a:pt x="418" y="228"/>
                    </a:cubicBezTo>
                    <a:cubicBezTo>
                      <a:pt x="418" y="228"/>
                      <a:pt x="419" y="228"/>
                      <a:pt x="419" y="228"/>
                    </a:cubicBezTo>
                    <a:cubicBezTo>
                      <a:pt x="419" y="228"/>
                      <a:pt x="419" y="228"/>
                      <a:pt x="419" y="228"/>
                    </a:cubicBezTo>
                    <a:cubicBezTo>
                      <a:pt x="422" y="229"/>
                      <a:pt x="421" y="233"/>
                      <a:pt x="423" y="237"/>
                    </a:cubicBezTo>
                    <a:cubicBezTo>
                      <a:pt x="425" y="241"/>
                      <a:pt x="427" y="247"/>
                      <a:pt x="426" y="250"/>
                    </a:cubicBezTo>
                    <a:cubicBezTo>
                      <a:pt x="426" y="251"/>
                      <a:pt x="426" y="254"/>
                      <a:pt x="426" y="257"/>
                    </a:cubicBezTo>
                    <a:cubicBezTo>
                      <a:pt x="425" y="257"/>
                      <a:pt x="424" y="258"/>
                      <a:pt x="423" y="261"/>
                    </a:cubicBezTo>
                    <a:cubicBezTo>
                      <a:pt x="421" y="270"/>
                      <a:pt x="421" y="275"/>
                      <a:pt x="421" y="285"/>
                    </a:cubicBezTo>
                    <a:cubicBezTo>
                      <a:pt x="421" y="295"/>
                      <a:pt x="423" y="298"/>
                      <a:pt x="426" y="306"/>
                    </a:cubicBezTo>
                    <a:cubicBezTo>
                      <a:pt x="429" y="314"/>
                      <a:pt x="424" y="314"/>
                      <a:pt x="425" y="321"/>
                    </a:cubicBezTo>
                    <a:cubicBezTo>
                      <a:pt x="425" y="328"/>
                      <a:pt x="428" y="340"/>
                      <a:pt x="434" y="345"/>
                    </a:cubicBezTo>
                    <a:cubicBezTo>
                      <a:pt x="439" y="350"/>
                      <a:pt x="447" y="346"/>
                      <a:pt x="448" y="359"/>
                    </a:cubicBezTo>
                    <a:cubicBezTo>
                      <a:pt x="449" y="371"/>
                      <a:pt x="455" y="375"/>
                      <a:pt x="456" y="381"/>
                    </a:cubicBezTo>
                    <a:cubicBezTo>
                      <a:pt x="457" y="382"/>
                      <a:pt x="457" y="383"/>
                      <a:pt x="456" y="384"/>
                    </a:cubicBezTo>
                    <a:cubicBezTo>
                      <a:pt x="453" y="385"/>
                      <a:pt x="450" y="385"/>
                      <a:pt x="449" y="386"/>
                    </a:cubicBezTo>
                    <a:cubicBezTo>
                      <a:pt x="448" y="386"/>
                      <a:pt x="444" y="388"/>
                      <a:pt x="432" y="388"/>
                    </a:cubicBezTo>
                    <a:cubicBezTo>
                      <a:pt x="420" y="388"/>
                      <a:pt x="422" y="391"/>
                      <a:pt x="418" y="392"/>
                    </a:cubicBezTo>
                    <a:cubicBezTo>
                      <a:pt x="413" y="393"/>
                      <a:pt x="417" y="398"/>
                      <a:pt x="417" y="402"/>
                    </a:cubicBezTo>
                    <a:cubicBezTo>
                      <a:pt x="417" y="406"/>
                      <a:pt x="408" y="407"/>
                      <a:pt x="403" y="411"/>
                    </a:cubicBezTo>
                    <a:cubicBezTo>
                      <a:pt x="398" y="415"/>
                      <a:pt x="404" y="414"/>
                      <a:pt x="407" y="416"/>
                    </a:cubicBezTo>
                    <a:cubicBezTo>
                      <a:pt x="409" y="417"/>
                      <a:pt x="408" y="424"/>
                      <a:pt x="408" y="429"/>
                    </a:cubicBezTo>
                    <a:cubicBezTo>
                      <a:pt x="409" y="433"/>
                      <a:pt x="409" y="442"/>
                      <a:pt x="410" y="444"/>
                    </a:cubicBezTo>
                    <a:cubicBezTo>
                      <a:pt x="411" y="446"/>
                      <a:pt x="410" y="452"/>
                      <a:pt x="408" y="458"/>
                    </a:cubicBezTo>
                    <a:cubicBezTo>
                      <a:pt x="407" y="464"/>
                      <a:pt x="407" y="468"/>
                      <a:pt x="403" y="473"/>
                    </a:cubicBezTo>
                    <a:cubicBezTo>
                      <a:pt x="399" y="478"/>
                      <a:pt x="402" y="479"/>
                      <a:pt x="407" y="487"/>
                    </a:cubicBezTo>
                    <a:cubicBezTo>
                      <a:pt x="412" y="494"/>
                      <a:pt x="414" y="494"/>
                      <a:pt x="415" y="496"/>
                    </a:cubicBezTo>
                    <a:cubicBezTo>
                      <a:pt x="416" y="498"/>
                      <a:pt x="420" y="501"/>
                      <a:pt x="425" y="501"/>
                    </a:cubicBezTo>
                    <a:cubicBezTo>
                      <a:pt x="431" y="501"/>
                      <a:pt x="430" y="498"/>
                      <a:pt x="435" y="494"/>
                    </a:cubicBezTo>
                    <a:cubicBezTo>
                      <a:pt x="439" y="490"/>
                      <a:pt x="437" y="529"/>
                      <a:pt x="437" y="529"/>
                    </a:cubicBezTo>
                    <a:cubicBezTo>
                      <a:pt x="437" y="529"/>
                      <a:pt x="434" y="530"/>
                      <a:pt x="433" y="527"/>
                    </a:cubicBezTo>
                    <a:cubicBezTo>
                      <a:pt x="433" y="523"/>
                      <a:pt x="430" y="525"/>
                      <a:pt x="428" y="525"/>
                    </a:cubicBezTo>
                    <a:cubicBezTo>
                      <a:pt x="425" y="525"/>
                      <a:pt x="425" y="529"/>
                      <a:pt x="421" y="529"/>
                    </a:cubicBezTo>
                    <a:cubicBezTo>
                      <a:pt x="417" y="530"/>
                      <a:pt x="414" y="526"/>
                      <a:pt x="413" y="522"/>
                    </a:cubicBezTo>
                    <a:cubicBezTo>
                      <a:pt x="412" y="518"/>
                      <a:pt x="407" y="516"/>
                      <a:pt x="406" y="511"/>
                    </a:cubicBezTo>
                    <a:cubicBezTo>
                      <a:pt x="405" y="506"/>
                      <a:pt x="403" y="506"/>
                      <a:pt x="398" y="502"/>
                    </a:cubicBezTo>
                    <a:cubicBezTo>
                      <a:pt x="394" y="499"/>
                      <a:pt x="394" y="499"/>
                      <a:pt x="391" y="498"/>
                    </a:cubicBezTo>
                    <a:cubicBezTo>
                      <a:pt x="388" y="497"/>
                      <a:pt x="384" y="498"/>
                      <a:pt x="381" y="496"/>
                    </a:cubicBezTo>
                    <a:cubicBezTo>
                      <a:pt x="379" y="494"/>
                      <a:pt x="380" y="490"/>
                      <a:pt x="378" y="488"/>
                    </a:cubicBezTo>
                    <a:cubicBezTo>
                      <a:pt x="376" y="485"/>
                      <a:pt x="372" y="481"/>
                      <a:pt x="369" y="480"/>
                    </a:cubicBezTo>
                    <a:cubicBezTo>
                      <a:pt x="367" y="479"/>
                      <a:pt x="366" y="483"/>
                      <a:pt x="365" y="488"/>
                    </a:cubicBezTo>
                    <a:cubicBezTo>
                      <a:pt x="364" y="492"/>
                      <a:pt x="355" y="489"/>
                      <a:pt x="346" y="488"/>
                    </a:cubicBezTo>
                    <a:cubicBezTo>
                      <a:pt x="338" y="486"/>
                      <a:pt x="336" y="484"/>
                      <a:pt x="330" y="481"/>
                    </a:cubicBezTo>
                    <a:cubicBezTo>
                      <a:pt x="323" y="477"/>
                      <a:pt x="327" y="476"/>
                      <a:pt x="327" y="470"/>
                    </a:cubicBezTo>
                    <a:cubicBezTo>
                      <a:pt x="326" y="465"/>
                      <a:pt x="322" y="470"/>
                      <a:pt x="311" y="470"/>
                    </a:cubicBezTo>
                    <a:cubicBezTo>
                      <a:pt x="300" y="470"/>
                      <a:pt x="309" y="472"/>
                      <a:pt x="304" y="473"/>
                    </a:cubicBezTo>
                    <a:cubicBezTo>
                      <a:pt x="299" y="475"/>
                      <a:pt x="304" y="467"/>
                      <a:pt x="301" y="463"/>
                    </a:cubicBezTo>
                    <a:cubicBezTo>
                      <a:pt x="298" y="459"/>
                      <a:pt x="298" y="462"/>
                      <a:pt x="295" y="462"/>
                    </a:cubicBezTo>
                    <a:cubicBezTo>
                      <a:pt x="295" y="462"/>
                      <a:pt x="294" y="462"/>
                      <a:pt x="294" y="461"/>
                    </a:cubicBezTo>
                    <a:cubicBezTo>
                      <a:pt x="289" y="460"/>
                      <a:pt x="286" y="463"/>
                      <a:pt x="277" y="464"/>
                    </a:cubicBezTo>
                    <a:cubicBezTo>
                      <a:pt x="269" y="464"/>
                      <a:pt x="267" y="464"/>
                      <a:pt x="259" y="466"/>
                    </a:cubicBezTo>
                    <a:cubicBezTo>
                      <a:pt x="251" y="467"/>
                      <a:pt x="257" y="467"/>
                      <a:pt x="251" y="466"/>
                    </a:cubicBezTo>
                    <a:cubicBezTo>
                      <a:pt x="244" y="464"/>
                      <a:pt x="249" y="462"/>
                      <a:pt x="249" y="459"/>
                    </a:cubicBezTo>
                    <a:cubicBezTo>
                      <a:pt x="250" y="456"/>
                      <a:pt x="252" y="451"/>
                      <a:pt x="252" y="447"/>
                    </a:cubicBezTo>
                    <a:cubicBezTo>
                      <a:pt x="252" y="443"/>
                      <a:pt x="247" y="434"/>
                      <a:pt x="242" y="427"/>
                    </a:cubicBezTo>
                    <a:cubicBezTo>
                      <a:pt x="236" y="420"/>
                      <a:pt x="239" y="418"/>
                      <a:pt x="239" y="412"/>
                    </a:cubicBezTo>
                    <a:cubicBezTo>
                      <a:pt x="239" y="407"/>
                      <a:pt x="242" y="398"/>
                      <a:pt x="244" y="390"/>
                    </a:cubicBezTo>
                    <a:cubicBezTo>
                      <a:pt x="246" y="382"/>
                      <a:pt x="243" y="384"/>
                      <a:pt x="241" y="380"/>
                    </a:cubicBezTo>
                    <a:cubicBezTo>
                      <a:pt x="239" y="377"/>
                      <a:pt x="238" y="369"/>
                      <a:pt x="240" y="365"/>
                    </a:cubicBezTo>
                    <a:cubicBezTo>
                      <a:pt x="243" y="361"/>
                      <a:pt x="239" y="358"/>
                      <a:pt x="224" y="358"/>
                    </a:cubicBezTo>
                    <a:cubicBezTo>
                      <a:pt x="210" y="357"/>
                      <a:pt x="210" y="355"/>
                      <a:pt x="210" y="351"/>
                    </a:cubicBezTo>
                    <a:cubicBezTo>
                      <a:pt x="210" y="347"/>
                      <a:pt x="205" y="345"/>
                      <a:pt x="203" y="349"/>
                    </a:cubicBezTo>
                    <a:cubicBezTo>
                      <a:pt x="200" y="353"/>
                      <a:pt x="188" y="350"/>
                      <a:pt x="184" y="349"/>
                    </a:cubicBezTo>
                    <a:cubicBezTo>
                      <a:pt x="181" y="348"/>
                      <a:pt x="185" y="364"/>
                      <a:pt x="180" y="367"/>
                    </a:cubicBezTo>
                    <a:cubicBezTo>
                      <a:pt x="176" y="370"/>
                      <a:pt x="179" y="373"/>
                      <a:pt x="179" y="378"/>
                    </a:cubicBezTo>
                    <a:cubicBezTo>
                      <a:pt x="179" y="383"/>
                      <a:pt x="169" y="379"/>
                      <a:pt x="164" y="378"/>
                    </a:cubicBezTo>
                    <a:cubicBezTo>
                      <a:pt x="159" y="377"/>
                      <a:pt x="154" y="380"/>
                      <a:pt x="144" y="380"/>
                    </a:cubicBezTo>
                    <a:cubicBezTo>
                      <a:pt x="134" y="380"/>
                      <a:pt x="131" y="379"/>
                      <a:pt x="128" y="371"/>
                    </a:cubicBezTo>
                    <a:cubicBezTo>
                      <a:pt x="125" y="363"/>
                      <a:pt x="123" y="365"/>
                      <a:pt x="121" y="358"/>
                    </a:cubicBezTo>
                    <a:cubicBezTo>
                      <a:pt x="119" y="350"/>
                      <a:pt x="115" y="346"/>
                      <a:pt x="114" y="341"/>
                    </a:cubicBezTo>
                    <a:cubicBezTo>
                      <a:pt x="112" y="335"/>
                      <a:pt x="110" y="321"/>
                      <a:pt x="108" y="318"/>
                    </a:cubicBezTo>
                    <a:cubicBezTo>
                      <a:pt x="106" y="315"/>
                      <a:pt x="44" y="320"/>
                      <a:pt x="34" y="319"/>
                    </a:cubicBezTo>
                    <a:cubicBezTo>
                      <a:pt x="24" y="318"/>
                      <a:pt x="24" y="319"/>
                      <a:pt x="16" y="321"/>
                    </a:cubicBezTo>
                    <a:cubicBezTo>
                      <a:pt x="10" y="323"/>
                      <a:pt x="6" y="323"/>
                      <a:pt x="2" y="323"/>
                    </a:cubicBezTo>
                    <a:cubicBezTo>
                      <a:pt x="2" y="322"/>
                      <a:pt x="1" y="320"/>
                      <a:pt x="0" y="317"/>
                    </a:cubicBezTo>
                    <a:cubicBezTo>
                      <a:pt x="0" y="317"/>
                      <a:pt x="0" y="317"/>
                      <a:pt x="0" y="317"/>
                    </a:cubicBezTo>
                    <a:cubicBezTo>
                      <a:pt x="4" y="317"/>
                      <a:pt x="7" y="316"/>
                      <a:pt x="7" y="315"/>
                    </a:cubicBezTo>
                    <a:cubicBezTo>
                      <a:pt x="10" y="309"/>
                      <a:pt x="14" y="302"/>
                      <a:pt x="12" y="297"/>
                    </a:cubicBezTo>
                    <a:cubicBezTo>
                      <a:pt x="10" y="292"/>
                      <a:pt x="9" y="292"/>
                      <a:pt x="17" y="288"/>
                    </a:cubicBezTo>
                    <a:cubicBezTo>
                      <a:pt x="20" y="287"/>
                      <a:pt x="22" y="284"/>
                      <a:pt x="23" y="282"/>
                    </a:cubicBezTo>
                    <a:cubicBezTo>
                      <a:pt x="23" y="283"/>
                      <a:pt x="24" y="284"/>
                      <a:pt x="24" y="285"/>
                    </a:cubicBezTo>
                    <a:cubicBezTo>
                      <a:pt x="28" y="290"/>
                      <a:pt x="30" y="285"/>
                      <a:pt x="35" y="284"/>
                    </a:cubicBezTo>
                    <a:cubicBezTo>
                      <a:pt x="40" y="283"/>
                      <a:pt x="44" y="276"/>
                      <a:pt x="49" y="275"/>
                    </a:cubicBezTo>
                    <a:cubicBezTo>
                      <a:pt x="55" y="273"/>
                      <a:pt x="54" y="283"/>
                      <a:pt x="54" y="289"/>
                    </a:cubicBezTo>
                    <a:cubicBezTo>
                      <a:pt x="55" y="294"/>
                      <a:pt x="60" y="292"/>
                      <a:pt x="67" y="289"/>
                    </a:cubicBezTo>
                    <a:cubicBezTo>
                      <a:pt x="74" y="286"/>
                      <a:pt x="71" y="284"/>
                      <a:pt x="76" y="276"/>
                    </a:cubicBezTo>
                    <a:cubicBezTo>
                      <a:pt x="81" y="269"/>
                      <a:pt x="82" y="272"/>
                      <a:pt x="91" y="263"/>
                    </a:cubicBezTo>
                    <a:cubicBezTo>
                      <a:pt x="100" y="255"/>
                      <a:pt x="96" y="256"/>
                      <a:pt x="100" y="249"/>
                    </a:cubicBezTo>
                    <a:cubicBezTo>
                      <a:pt x="104" y="243"/>
                      <a:pt x="102" y="232"/>
                      <a:pt x="100" y="219"/>
                    </a:cubicBezTo>
                    <a:cubicBezTo>
                      <a:pt x="99" y="207"/>
                      <a:pt x="103" y="212"/>
                      <a:pt x="106" y="209"/>
                    </a:cubicBezTo>
                    <a:cubicBezTo>
                      <a:pt x="110" y="207"/>
                      <a:pt x="112" y="202"/>
                      <a:pt x="112" y="196"/>
                    </a:cubicBezTo>
                    <a:cubicBezTo>
                      <a:pt x="112" y="190"/>
                      <a:pt x="120" y="187"/>
                      <a:pt x="123" y="183"/>
                    </a:cubicBezTo>
                    <a:cubicBezTo>
                      <a:pt x="126" y="180"/>
                      <a:pt x="133" y="175"/>
                      <a:pt x="138" y="169"/>
                    </a:cubicBezTo>
                    <a:cubicBezTo>
                      <a:pt x="142" y="162"/>
                      <a:pt x="138" y="162"/>
                      <a:pt x="140" y="155"/>
                    </a:cubicBezTo>
                    <a:cubicBezTo>
                      <a:pt x="143" y="148"/>
                      <a:pt x="143" y="147"/>
                      <a:pt x="141" y="140"/>
                    </a:cubicBezTo>
                    <a:cubicBezTo>
                      <a:pt x="139" y="133"/>
                      <a:pt x="143" y="133"/>
                      <a:pt x="144" y="122"/>
                    </a:cubicBezTo>
                    <a:cubicBezTo>
                      <a:pt x="146" y="112"/>
                      <a:pt x="145" y="109"/>
                      <a:pt x="146" y="100"/>
                    </a:cubicBezTo>
                    <a:cubicBezTo>
                      <a:pt x="147" y="90"/>
                      <a:pt x="149" y="91"/>
                      <a:pt x="153" y="81"/>
                    </a:cubicBezTo>
                    <a:cubicBezTo>
                      <a:pt x="157" y="72"/>
                      <a:pt x="156" y="75"/>
                      <a:pt x="157" y="65"/>
                    </a:cubicBezTo>
                    <a:cubicBezTo>
                      <a:pt x="157" y="61"/>
                      <a:pt x="159" y="58"/>
                      <a:pt x="160" y="54"/>
                    </a:cubicBezTo>
                    <a:cubicBezTo>
                      <a:pt x="160" y="51"/>
                      <a:pt x="161" y="48"/>
                      <a:pt x="159" y="43"/>
                    </a:cubicBezTo>
                    <a:cubicBezTo>
                      <a:pt x="155" y="35"/>
                      <a:pt x="158" y="35"/>
                      <a:pt x="159" y="29"/>
                    </a:cubicBezTo>
                    <a:cubicBezTo>
                      <a:pt x="160" y="24"/>
                      <a:pt x="166" y="28"/>
                      <a:pt x="171" y="21"/>
                    </a:cubicBezTo>
                    <a:cubicBezTo>
                      <a:pt x="176" y="14"/>
                      <a:pt x="173" y="14"/>
                      <a:pt x="179" y="11"/>
                    </a:cubicBezTo>
                    <a:cubicBezTo>
                      <a:pt x="185" y="7"/>
                      <a:pt x="189" y="14"/>
                      <a:pt x="197" y="18"/>
                    </a:cubicBezTo>
                    <a:cubicBezTo>
                      <a:pt x="206" y="21"/>
                      <a:pt x="204" y="25"/>
                      <a:pt x="206" y="28"/>
                    </a:cubicBezTo>
                    <a:cubicBezTo>
                      <a:pt x="208" y="32"/>
                      <a:pt x="216" y="32"/>
                      <a:pt x="221" y="32"/>
                    </a:cubicBezTo>
                    <a:cubicBezTo>
                      <a:pt x="225" y="32"/>
                      <a:pt x="226" y="34"/>
                      <a:pt x="232" y="33"/>
                    </a:cubicBezTo>
                    <a:cubicBezTo>
                      <a:pt x="237" y="33"/>
                      <a:pt x="237" y="34"/>
                      <a:pt x="244" y="36"/>
                    </a:cubicBezTo>
                    <a:cubicBezTo>
                      <a:pt x="251" y="39"/>
                      <a:pt x="250" y="37"/>
                      <a:pt x="255" y="36"/>
                    </a:cubicBezTo>
                    <a:cubicBezTo>
                      <a:pt x="261" y="35"/>
                      <a:pt x="258" y="30"/>
                      <a:pt x="262" y="24"/>
                    </a:cubicBezTo>
                    <a:cubicBezTo>
                      <a:pt x="266" y="17"/>
                      <a:pt x="269" y="20"/>
                      <a:pt x="270" y="22"/>
                    </a:cubicBezTo>
                    <a:cubicBezTo>
                      <a:pt x="270" y="23"/>
                      <a:pt x="273" y="24"/>
                      <a:pt x="280" y="23"/>
                    </a:cubicBezTo>
                    <a:cubicBezTo>
                      <a:pt x="286" y="23"/>
                      <a:pt x="285" y="22"/>
                      <a:pt x="291" y="20"/>
                    </a:cubicBezTo>
                    <a:cubicBezTo>
                      <a:pt x="296" y="18"/>
                      <a:pt x="301" y="17"/>
                      <a:pt x="304" y="16"/>
                    </a:cubicBezTo>
                    <a:cubicBezTo>
                      <a:pt x="307" y="14"/>
                      <a:pt x="308" y="13"/>
                      <a:pt x="311" y="15"/>
                    </a:cubicBezTo>
                    <a:cubicBezTo>
                      <a:pt x="313" y="17"/>
                      <a:pt x="316" y="15"/>
                      <a:pt x="321" y="15"/>
                    </a:cubicBezTo>
                    <a:cubicBezTo>
                      <a:pt x="327" y="14"/>
                      <a:pt x="327" y="11"/>
                      <a:pt x="327" y="6"/>
                    </a:cubicBezTo>
                    <a:cubicBezTo>
                      <a:pt x="327" y="0"/>
                      <a:pt x="336" y="4"/>
                      <a:pt x="340" y="6"/>
                    </a:cubicBezTo>
                    <a:cubicBezTo>
                      <a:pt x="344" y="8"/>
                      <a:pt x="342" y="6"/>
                      <a:pt x="347" y="6"/>
                    </a:cubicBezTo>
                    <a:cubicBezTo>
                      <a:pt x="353" y="6"/>
                      <a:pt x="350" y="7"/>
                      <a:pt x="354" y="8"/>
                    </a:cubicBezTo>
                    <a:cubicBezTo>
                      <a:pt x="357" y="10"/>
                      <a:pt x="359" y="12"/>
                      <a:pt x="363" y="11"/>
                    </a:cubicBezTo>
                    <a:cubicBezTo>
                      <a:pt x="366" y="10"/>
                      <a:pt x="367" y="12"/>
                      <a:pt x="373" y="11"/>
                    </a:cubicBezTo>
                    <a:cubicBezTo>
                      <a:pt x="376" y="11"/>
                      <a:pt x="377" y="10"/>
                      <a:pt x="377" y="9"/>
                    </a:cubicBezTo>
                    <a:cubicBezTo>
                      <a:pt x="379" y="10"/>
                      <a:pt x="381" y="11"/>
                      <a:pt x="383" y="14"/>
                    </a:cubicBezTo>
                    <a:cubicBezTo>
                      <a:pt x="387" y="19"/>
                      <a:pt x="387" y="19"/>
                      <a:pt x="393" y="26"/>
                    </a:cubicBezTo>
                    <a:cubicBezTo>
                      <a:pt x="398" y="33"/>
                      <a:pt x="399" y="34"/>
                      <a:pt x="405" y="32"/>
                    </a:cubicBezTo>
                    <a:cubicBezTo>
                      <a:pt x="410" y="31"/>
                      <a:pt x="418" y="27"/>
                      <a:pt x="419" y="29"/>
                    </a:cubicBezTo>
                    <a:cubicBezTo>
                      <a:pt x="420" y="31"/>
                      <a:pt x="425" y="32"/>
                      <a:pt x="427" y="29"/>
                    </a:cubicBezTo>
                    <a:cubicBezTo>
                      <a:pt x="429" y="26"/>
                      <a:pt x="432" y="20"/>
                      <a:pt x="436" y="25"/>
                    </a:cubicBezTo>
                    <a:cubicBezTo>
                      <a:pt x="440" y="30"/>
                      <a:pt x="442" y="31"/>
                      <a:pt x="447" y="36"/>
                    </a:cubicBezTo>
                    <a:cubicBezTo>
                      <a:pt x="451" y="41"/>
                      <a:pt x="454" y="43"/>
                      <a:pt x="456" y="45"/>
                    </a:cubicBezTo>
                    <a:cubicBezTo>
                      <a:pt x="459" y="46"/>
                      <a:pt x="459" y="47"/>
                      <a:pt x="459" y="49"/>
                    </a:cubicBezTo>
                    <a:cubicBezTo>
                      <a:pt x="460" y="51"/>
                      <a:pt x="458" y="51"/>
                      <a:pt x="462" y="52"/>
                    </a:cubicBezTo>
                    <a:cubicBezTo>
                      <a:pt x="464" y="52"/>
                      <a:pt x="466" y="52"/>
                      <a:pt x="467" y="52"/>
                    </a:cubicBezTo>
                    <a:cubicBezTo>
                      <a:pt x="466" y="55"/>
                      <a:pt x="465" y="57"/>
                      <a:pt x="467" y="59"/>
                    </a:cubicBezTo>
                    <a:cubicBezTo>
                      <a:pt x="469" y="62"/>
                      <a:pt x="470" y="62"/>
                      <a:pt x="469" y="68"/>
                    </a:cubicBezTo>
                    <a:cubicBezTo>
                      <a:pt x="467" y="74"/>
                      <a:pt x="466" y="75"/>
                      <a:pt x="466" y="80"/>
                    </a:cubicBezTo>
                    <a:cubicBezTo>
                      <a:pt x="466" y="85"/>
                      <a:pt x="462" y="82"/>
                      <a:pt x="469" y="86"/>
                    </a:cubicBezTo>
                    <a:cubicBezTo>
                      <a:pt x="477" y="90"/>
                      <a:pt x="478" y="93"/>
                      <a:pt x="477" y="97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3" name="Freeform 914"/>
              <p:cNvSpPr>
                <a:spLocks/>
              </p:cNvSpPr>
              <p:nvPr/>
            </p:nvSpPr>
            <p:spPr bwMode="auto">
              <a:xfrm>
                <a:off x="2702" y="1984"/>
                <a:ext cx="114" cy="146"/>
              </a:xfrm>
              <a:custGeom>
                <a:avLst/>
                <a:gdLst>
                  <a:gd name="T0" fmla="*/ 187 w 190"/>
                  <a:gd name="T1" fmla="*/ 15 h 244"/>
                  <a:gd name="T2" fmla="*/ 176 w 190"/>
                  <a:gd name="T3" fmla="*/ 50 h 244"/>
                  <a:gd name="T4" fmla="*/ 171 w 190"/>
                  <a:gd name="T5" fmla="*/ 90 h 244"/>
                  <a:gd name="T6" fmla="*/ 168 w 190"/>
                  <a:gd name="T7" fmla="*/ 119 h 244"/>
                  <a:gd name="T8" fmla="*/ 142 w 190"/>
                  <a:gd name="T9" fmla="*/ 146 h 244"/>
                  <a:gd name="T10" fmla="*/ 130 w 190"/>
                  <a:gd name="T11" fmla="*/ 169 h 244"/>
                  <a:gd name="T12" fmla="*/ 121 w 190"/>
                  <a:gd name="T13" fmla="*/ 213 h 244"/>
                  <a:gd name="T14" fmla="*/ 97 w 190"/>
                  <a:gd name="T15" fmla="*/ 239 h 244"/>
                  <a:gd name="T16" fmla="*/ 79 w 190"/>
                  <a:gd name="T17" fmla="*/ 225 h 244"/>
                  <a:gd name="T18" fmla="*/ 54 w 190"/>
                  <a:gd name="T19" fmla="*/ 235 h 244"/>
                  <a:gd name="T20" fmla="*/ 45 w 190"/>
                  <a:gd name="T21" fmla="*/ 229 h 244"/>
                  <a:gd name="T22" fmla="*/ 28 w 190"/>
                  <a:gd name="T23" fmla="*/ 237 h 244"/>
                  <a:gd name="T24" fmla="*/ 20 w 190"/>
                  <a:gd name="T25" fmla="*/ 233 h 244"/>
                  <a:gd name="T26" fmla="*/ 0 w 190"/>
                  <a:gd name="T27" fmla="*/ 214 h 244"/>
                  <a:gd name="T28" fmla="*/ 16 w 190"/>
                  <a:gd name="T29" fmla="*/ 206 h 244"/>
                  <a:gd name="T30" fmla="*/ 20 w 190"/>
                  <a:gd name="T31" fmla="*/ 196 h 244"/>
                  <a:gd name="T32" fmla="*/ 15 w 190"/>
                  <a:gd name="T33" fmla="*/ 182 h 244"/>
                  <a:gd name="T34" fmla="*/ 28 w 190"/>
                  <a:gd name="T35" fmla="*/ 170 h 244"/>
                  <a:gd name="T36" fmla="*/ 35 w 190"/>
                  <a:gd name="T37" fmla="*/ 156 h 244"/>
                  <a:gd name="T38" fmla="*/ 50 w 190"/>
                  <a:gd name="T39" fmla="*/ 170 h 244"/>
                  <a:gd name="T40" fmla="*/ 67 w 190"/>
                  <a:gd name="T41" fmla="*/ 164 h 244"/>
                  <a:gd name="T42" fmla="*/ 80 w 190"/>
                  <a:gd name="T43" fmla="*/ 170 h 244"/>
                  <a:gd name="T44" fmla="*/ 87 w 190"/>
                  <a:gd name="T45" fmla="*/ 146 h 244"/>
                  <a:gd name="T46" fmla="*/ 89 w 190"/>
                  <a:gd name="T47" fmla="*/ 126 h 244"/>
                  <a:gd name="T48" fmla="*/ 73 w 190"/>
                  <a:gd name="T49" fmla="*/ 111 h 244"/>
                  <a:gd name="T50" fmla="*/ 79 w 190"/>
                  <a:gd name="T51" fmla="*/ 88 h 244"/>
                  <a:gd name="T52" fmla="*/ 79 w 190"/>
                  <a:gd name="T53" fmla="*/ 66 h 244"/>
                  <a:gd name="T54" fmla="*/ 56 w 190"/>
                  <a:gd name="T55" fmla="*/ 70 h 244"/>
                  <a:gd name="T56" fmla="*/ 57 w 190"/>
                  <a:gd name="T57" fmla="*/ 47 h 244"/>
                  <a:gd name="T58" fmla="*/ 60 w 190"/>
                  <a:gd name="T59" fmla="*/ 43 h 244"/>
                  <a:gd name="T60" fmla="*/ 90 w 190"/>
                  <a:gd name="T61" fmla="*/ 42 h 244"/>
                  <a:gd name="T62" fmla="*/ 118 w 190"/>
                  <a:gd name="T63" fmla="*/ 50 h 244"/>
                  <a:gd name="T64" fmla="*/ 125 w 190"/>
                  <a:gd name="T65" fmla="*/ 51 h 244"/>
                  <a:gd name="T66" fmla="*/ 130 w 190"/>
                  <a:gd name="T67" fmla="*/ 40 h 244"/>
                  <a:gd name="T68" fmla="*/ 137 w 190"/>
                  <a:gd name="T69" fmla="*/ 21 h 244"/>
                  <a:gd name="T70" fmla="*/ 143 w 190"/>
                  <a:gd name="T71" fmla="*/ 5 h 244"/>
                  <a:gd name="T72" fmla="*/ 164 w 190"/>
                  <a:gd name="T73" fmla="*/ 1 h 244"/>
                  <a:gd name="T74" fmla="*/ 180 w 190"/>
                  <a:gd name="T75" fmla="*/ 5 h 244"/>
                  <a:gd name="T76" fmla="*/ 190 w 190"/>
                  <a:gd name="T77" fmla="*/ 4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90" h="244">
                    <a:moveTo>
                      <a:pt x="190" y="4"/>
                    </a:moveTo>
                    <a:cubicBezTo>
                      <a:pt x="189" y="8"/>
                      <a:pt x="187" y="11"/>
                      <a:pt x="187" y="15"/>
                    </a:cubicBezTo>
                    <a:cubicBezTo>
                      <a:pt x="186" y="25"/>
                      <a:pt x="187" y="22"/>
                      <a:pt x="183" y="31"/>
                    </a:cubicBezTo>
                    <a:cubicBezTo>
                      <a:pt x="179" y="41"/>
                      <a:pt x="177" y="40"/>
                      <a:pt x="176" y="50"/>
                    </a:cubicBezTo>
                    <a:cubicBezTo>
                      <a:pt x="175" y="59"/>
                      <a:pt x="176" y="62"/>
                      <a:pt x="174" y="72"/>
                    </a:cubicBezTo>
                    <a:cubicBezTo>
                      <a:pt x="173" y="83"/>
                      <a:pt x="169" y="83"/>
                      <a:pt x="171" y="90"/>
                    </a:cubicBezTo>
                    <a:cubicBezTo>
                      <a:pt x="173" y="97"/>
                      <a:pt x="173" y="98"/>
                      <a:pt x="170" y="105"/>
                    </a:cubicBezTo>
                    <a:cubicBezTo>
                      <a:pt x="168" y="112"/>
                      <a:pt x="172" y="112"/>
                      <a:pt x="168" y="119"/>
                    </a:cubicBezTo>
                    <a:cubicBezTo>
                      <a:pt x="163" y="125"/>
                      <a:pt x="156" y="130"/>
                      <a:pt x="153" y="133"/>
                    </a:cubicBezTo>
                    <a:cubicBezTo>
                      <a:pt x="150" y="137"/>
                      <a:pt x="142" y="140"/>
                      <a:pt x="142" y="146"/>
                    </a:cubicBezTo>
                    <a:cubicBezTo>
                      <a:pt x="142" y="152"/>
                      <a:pt x="140" y="157"/>
                      <a:pt x="136" y="159"/>
                    </a:cubicBezTo>
                    <a:cubicBezTo>
                      <a:pt x="133" y="162"/>
                      <a:pt x="129" y="157"/>
                      <a:pt x="130" y="169"/>
                    </a:cubicBezTo>
                    <a:cubicBezTo>
                      <a:pt x="132" y="182"/>
                      <a:pt x="134" y="193"/>
                      <a:pt x="130" y="199"/>
                    </a:cubicBezTo>
                    <a:cubicBezTo>
                      <a:pt x="126" y="206"/>
                      <a:pt x="130" y="205"/>
                      <a:pt x="121" y="213"/>
                    </a:cubicBezTo>
                    <a:cubicBezTo>
                      <a:pt x="112" y="222"/>
                      <a:pt x="111" y="219"/>
                      <a:pt x="106" y="226"/>
                    </a:cubicBezTo>
                    <a:cubicBezTo>
                      <a:pt x="101" y="234"/>
                      <a:pt x="104" y="236"/>
                      <a:pt x="97" y="239"/>
                    </a:cubicBezTo>
                    <a:cubicBezTo>
                      <a:pt x="90" y="242"/>
                      <a:pt x="85" y="244"/>
                      <a:pt x="84" y="239"/>
                    </a:cubicBezTo>
                    <a:cubicBezTo>
                      <a:pt x="84" y="233"/>
                      <a:pt x="85" y="223"/>
                      <a:pt x="79" y="225"/>
                    </a:cubicBezTo>
                    <a:cubicBezTo>
                      <a:pt x="74" y="226"/>
                      <a:pt x="70" y="233"/>
                      <a:pt x="65" y="234"/>
                    </a:cubicBezTo>
                    <a:cubicBezTo>
                      <a:pt x="60" y="235"/>
                      <a:pt x="58" y="240"/>
                      <a:pt x="54" y="235"/>
                    </a:cubicBezTo>
                    <a:cubicBezTo>
                      <a:pt x="54" y="234"/>
                      <a:pt x="53" y="233"/>
                      <a:pt x="53" y="232"/>
                    </a:cubicBezTo>
                    <a:cubicBezTo>
                      <a:pt x="50" y="229"/>
                      <a:pt x="48" y="228"/>
                      <a:pt x="45" y="229"/>
                    </a:cubicBezTo>
                    <a:cubicBezTo>
                      <a:pt x="41" y="229"/>
                      <a:pt x="43" y="230"/>
                      <a:pt x="38" y="233"/>
                    </a:cubicBezTo>
                    <a:cubicBezTo>
                      <a:pt x="32" y="236"/>
                      <a:pt x="31" y="233"/>
                      <a:pt x="28" y="237"/>
                    </a:cubicBezTo>
                    <a:cubicBezTo>
                      <a:pt x="27" y="239"/>
                      <a:pt x="26" y="241"/>
                      <a:pt x="26" y="242"/>
                    </a:cubicBezTo>
                    <a:cubicBezTo>
                      <a:pt x="24" y="240"/>
                      <a:pt x="22" y="237"/>
                      <a:pt x="20" y="233"/>
                    </a:cubicBezTo>
                    <a:cubicBezTo>
                      <a:pt x="14" y="225"/>
                      <a:pt x="13" y="220"/>
                      <a:pt x="9" y="217"/>
                    </a:cubicBezTo>
                    <a:cubicBezTo>
                      <a:pt x="6" y="216"/>
                      <a:pt x="3" y="215"/>
                      <a:pt x="0" y="214"/>
                    </a:cubicBezTo>
                    <a:cubicBezTo>
                      <a:pt x="2" y="211"/>
                      <a:pt x="7" y="207"/>
                      <a:pt x="9" y="205"/>
                    </a:cubicBezTo>
                    <a:cubicBezTo>
                      <a:pt x="12" y="202"/>
                      <a:pt x="12" y="202"/>
                      <a:pt x="16" y="206"/>
                    </a:cubicBezTo>
                    <a:cubicBezTo>
                      <a:pt x="21" y="211"/>
                      <a:pt x="21" y="207"/>
                      <a:pt x="22" y="204"/>
                    </a:cubicBezTo>
                    <a:cubicBezTo>
                      <a:pt x="22" y="201"/>
                      <a:pt x="24" y="197"/>
                      <a:pt x="20" y="196"/>
                    </a:cubicBezTo>
                    <a:cubicBezTo>
                      <a:pt x="17" y="194"/>
                      <a:pt x="18" y="193"/>
                      <a:pt x="18" y="191"/>
                    </a:cubicBezTo>
                    <a:cubicBezTo>
                      <a:pt x="19" y="188"/>
                      <a:pt x="18" y="186"/>
                      <a:pt x="15" y="182"/>
                    </a:cubicBezTo>
                    <a:cubicBezTo>
                      <a:pt x="12" y="178"/>
                      <a:pt x="15" y="176"/>
                      <a:pt x="15" y="170"/>
                    </a:cubicBezTo>
                    <a:cubicBezTo>
                      <a:pt x="14" y="165"/>
                      <a:pt x="22" y="170"/>
                      <a:pt x="28" y="170"/>
                    </a:cubicBezTo>
                    <a:cubicBezTo>
                      <a:pt x="34" y="170"/>
                      <a:pt x="32" y="170"/>
                      <a:pt x="36" y="168"/>
                    </a:cubicBezTo>
                    <a:cubicBezTo>
                      <a:pt x="41" y="166"/>
                      <a:pt x="36" y="162"/>
                      <a:pt x="35" y="156"/>
                    </a:cubicBezTo>
                    <a:cubicBezTo>
                      <a:pt x="34" y="150"/>
                      <a:pt x="43" y="157"/>
                      <a:pt x="45" y="160"/>
                    </a:cubicBezTo>
                    <a:cubicBezTo>
                      <a:pt x="48" y="163"/>
                      <a:pt x="51" y="167"/>
                      <a:pt x="50" y="170"/>
                    </a:cubicBezTo>
                    <a:cubicBezTo>
                      <a:pt x="49" y="174"/>
                      <a:pt x="56" y="171"/>
                      <a:pt x="60" y="172"/>
                    </a:cubicBezTo>
                    <a:cubicBezTo>
                      <a:pt x="65" y="172"/>
                      <a:pt x="66" y="168"/>
                      <a:pt x="67" y="164"/>
                    </a:cubicBezTo>
                    <a:cubicBezTo>
                      <a:pt x="68" y="160"/>
                      <a:pt x="72" y="170"/>
                      <a:pt x="72" y="172"/>
                    </a:cubicBezTo>
                    <a:cubicBezTo>
                      <a:pt x="73" y="174"/>
                      <a:pt x="77" y="173"/>
                      <a:pt x="80" y="170"/>
                    </a:cubicBezTo>
                    <a:cubicBezTo>
                      <a:pt x="82" y="168"/>
                      <a:pt x="79" y="162"/>
                      <a:pt x="82" y="158"/>
                    </a:cubicBezTo>
                    <a:cubicBezTo>
                      <a:pt x="85" y="155"/>
                      <a:pt x="87" y="152"/>
                      <a:pt x="87" y="146"/>
                    </a:cubicBezTo>
                    <a:cubicBezTo>
                      <a:pt x="87" y="139"/>
                      <a:pt x="87" y="138"/>
                      <a:pt x="86" y="136"/>
                    </a:cubicBezTo>
                    <a:cubicBezTo>
                      <a:pt x="85" y="134"/>
                      <a:pt x="86" y="129"/>
                      <a:pt x="89" y="126"/>
                    </a:cubicBezTo>
                    <a:cubicBezTo>
                      <a:pt x="93" y="122"/>
                      <a:pt x="88" y="121"/>
                      <a:pt x="85" y="118"/>
                    </a:cubicBezTo>
                    <a:cubicBezTo>
                      <a:pt x="81" y="114"/>
                      <a:pt x="77" y="113"/>
                      <a:pt x="73" y="111"/>
                    </a:cubicBezTo>
                    <a:cubicBezTo>
                      <a:pt x="69" y="109"/>
                      <a:pt x="74" y="106"/>
                      <a:pt x="74" y="101"/>
                    </a:cubicBezTo>
                    <a:cubicBezTo>
                      <a:pt x="74" y="97"/>
                      <a:pt x="75" y="91"/>
                      <a:pt x="79" y="88"/>
                    </a:cubicBezTo>
                    <a:cubicBezTo>
                      <a:pt x="82" y="85"/>
                      <a:pt x="84" y="85"/>
                      <a:pt x="86" y="81"/>
                    </a:cubicBezTo>
                    <a:cubicBezTo>
                      <a:pt x="87" y="77"/>
                      <a:pt x="81" y="71"/>
                      <a:pt x="79" y="66"/>
                    </a:cubicBezTo>
                    <a:cubicBezTo>
                      <a:pt x="77" y="61"/>
                      <a:pt x="69" y="66"/>
                      <a:pt x="64" y="67"/>
                    </a:cubicBezTo>
                    <a:cubicBezTo>
                      <a:pt x="59" y="68"/>
                      <a:pt x="59" y="70"/>
                      <a:pt x="56" y="70"/>
                    </a:cubicBezTo>
                    <a:cubicBezTo>
                      <a:pt x="52" y="70"/>
                      <a:pt x="55" y="61"/>
                      <a:pt x="54" y="56"/>
                    </a:cubicBezTo>
                    <a:cubicBezTo>
                      <a:pt x="54" y="50"/>
                      <a:pt x="55" y="49"/>
                      <a:pt x="57" y="47"/>
                    </a:cubicBezTo>
                    <a:cubicBezTo>
                      <a:pt x="57" y="45"/>
                      <a:pt x="58" y="44"/>
                      <a:pt x="58" y="42"/>
                    </a:cubicBezTo>
                    <a:cubicBezTo>
                      <a:pt x="59" y="42"/>
                      <a:pt x="59" y="43"/>
                      <a:pt x="60" y="43"/>
                    </a:cubicBezTo>
                    <a:cubicBezTo>
                      <a:pt x="68" y="45"/>
                      <a:pt x="67" y="43"/>
                      <a:pt x="75" y="43"/>
                    </a:cubicBezTo>
                    <a:cubicBezTo>
                      <a:pt x="83" y="42"/>
                      <a:pt x="83" y="41"/>
                      <a:pt x="90" y="42"/>
                    </a:cubicBezTo>
                    <a:cubicBezTo>
                      <a:pt x="98" y="42"/>
                      <a:pt x="98" y="46"/>
                      <a:pt x="105" y="46"/>
                    </a:cubicBezTo>
                    <a:cubicBezTo>
                      <a:pt x="111" y="47"/>
                      <a:pt x="113" y="49"/>
                      <a:pt x="118" y="50"/>
                    </a:cubicBezTo>
                    <a:cubicBezTo>
                      <a:pt x="123" y="51"/>
                      <a:pt x="122" y="52"/>
                      <a:pt x="124" y="55"/>
                    </a:cubicBezTo>
                    <a:cubicBezTo>
                      <a:pt x="126" y="59"/>
                      <a:pt x="125" y="55"/>
                      <a:pt x="125" y="51"/>
                    </a:cubicBezTo>
                    <a:cubicBezTo>
                      <a:pt x="125" y="47"/>
                      <a:pt x="127" y="47"/>
                      <a:pt x="129" y="42"/>
                    </a:cubicBezTo>
                    <a:cubicBezTo>
                      <a:pt x="129" y="42"/>
                      <a:pt x="130" y="41"/>
                      <a:pt x="130" y="40"/>
                    </a:cubicBezTo>
                    <a:cubicBezTo>
                      <a:pt x="132" y="39"/>
                      <a:pt x="133" y="37"/>
                      <a:pt x="134" y="35"/>
                    </a:cubicBezTo>
                    <a:cubicBezTo>
                      <a:pt x="135" y="32"/>
                      <a:pt x="136" y="25"/>
                      <a:pt x="137" y="21"/>
                    </a:cubicBezTo>
                    <a:cubicBezTo>
                      <a:pt x="137" y="17"/>
                      <a:pt x="137" y="12"/>
                      <a:pt x="139" y="8"/>
                    </a:cubicBezTo>
                    <a:cubicBezTo>
                      <a:pt x="140" y="5"/>
                      <a:pt x="134" y="6"/>
                      <a:pt x="143" y="5"/>
                    </a:cubicBezTo>
                    <a:cubicBezTo>
                      <a:pt x="151" y="4"/>
                      <a:pt x="150" y="5"/>
                      <a:pt x="154" y="3"/>
                    </a:cubicBezTo>
                    <a:cubicBezTo>
                      <a:pt x="158" y="1"/>
                      <a:pt x="159" y="0"/>
                      <a:pt x="164" y="1"/>
                    </a:cubicBezTo>
                    <a:cubicBezTo>
                      <a:pt x="169" y="2"/>
                      <a:pt x="168" y="3"/>
                      <a:pt x="172" y="4"/>
                    </a:cubicBezTo>
                    <a:cubicBezTo>
                      <a:pt x="176" y="5"/>
                      <a:pt x="178" y="5"/>
                      <a:pt x="180" y="5"/>
                    </a:cubicBezTo>
                    <a:cubicBezTo>
                      <a:pt x="183" y="4"/>
                      <a:pt x="186" y="2"/>
                      <a:pt x="187" y="3"/>
                    </a:cubicBezTo>
                    <a:cubicBezTo>
                      <a:pt x="187" y="3"/>
                      <a:pt x="188" y="4"/>
                      <a:pt x="190" y="4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4" name="Freeform 915"/>
              <p:cNvSpPr>
                <a:spLocks/>
              </p:cNvSpPr>
              <p:nvPr/>
            </p:nvSpPr>
            <p:spPr bwMode="auto">
              <a:xfrm>
                <a:off x="2671" y="2006"/>
                <a:ext cx="87" cy="106"/>
              </a:xfrm>
              <a:custGeom>
                <a:avLst/>
                <a:gdLst>
                  <a:gd name="T0" fmla="*/ 142 w 146"/>
                  <a:gd name="T1" fmla="*/ 89 h 177"/>
                  <a:gd name="T2" fmla="*/ 139 w 146"/>
                  <a:gd name="T3" fmla="*/ 99 h 177"/>
                  <a:gd name="T4" fmla="*/ 140 w 146"/>
                  <a:gd name="T5" fmla="*/ 109 h 177"/>
                  <a:gd name="T6" fmla="*/ 135 w 146"/>
                  <a:gd name="T7" fmla="*/ 121 h 177"/>
                  <a:gd name="T8" fmla="*/ 133 w 146"/>
                  <a:gd name="T9" fmla="*/ 133 h 177"/>
                  <a:gd name="T10" fmla="*/ 125 w 146"/>
                  <a:gd name="T11" fmla="*/ 135 h 177"/>
                  <a:gd name="T12" fmla="*/ 120 w 146"/>
                  <a:gd name="T13" fmla="*/ 127 h 177"/>
                  <a:gd name="T14" fmla="*/ 113 w 146"/>
                  <a:gd name="T15" fmla="*/ 135 h 177"/>
                  <a:gd name="T16" fmla="*/ 103 w 146"/>
                  <a:gd name="T17" fmla="*/ 133 h 177"/>
                  <a:gd name="T18" fmla="*/ 98 w 146"/>
                  <a:gd name="T19" fmla="*/ 123 h 177"/>
                  <a:gd name="T20" fmla="*/ 88 w 146"/>
                  <a:gd name="T21" fmla="*/ 119 h 177"/>
                  <a:gd name="T22" fmla="*/ 89 w 146"/>
                  <a:gd name="T23" fmla="*/ 131 h 177"/>
                  <a:gd name="T24" fmla="*/ 81 w 146"/>
                  <a:gd name="T25" fmla="*/ 133 h 177"/>
                  <a:gd name="T26" fmla="*/ 68 w 146"/>
                  <a:gd name="T27" fmla="*/ 133 h 177"/>
                  <a:gd name="T28" fmla="*/ 68 w 146"/>
                  <a:gd name="T29" fmla="*/ 145 h 177"/>
                  <a:gd name="T30" fmla="*/ 71 w 146"/>
                  <a:gd name="T31" fmla="*/ 154 h 177"/>
                  <a:gd name="T32" fmla="*/ 73 w 146"/>
                  <a:gd name="T33" fmla="*/ 159 h 177"/>
                  <a:gd name="T34" fmla="*/ 75 w 146"/>
                  <a:gd name="T35" fmla="*/ 167 h 177"/>
                  <a:gd name="T36" fmla="*/ 69 w 146"/>
                  <a:gd name="T37" fmla="*/ 169 h 177"/>
                  <a:gd name="T38" fmla="*/ 62 w 146"/>
                  <a:gd name="T39" fmla="*/ 168 h 177"/>
                  <a:gd name="T40" fmla="*/ 53 w 146"/>
                  <a:gd name="T41" fmla="*/ 177 h 177"/>
                  <a:gd name="T42" fmla="*/ 48 w 146"/>
                  <a:gd name="T43" fmla="*/ 172 h 177"/>
                  <a:gd name="T44" fmla="*/ 45 w 146"/>
                  <a:gd name="T45" fmla="*/ 163 h 177"/>
                  <a:gd name="T46" fmla="*/ 36 w 146"/>
                  <a:gd name="T47" fmla="*/ 150 h 177"/>
                  <a:gd name="T48" fmla="*/ 18 w 146"/>
                  <a:gd name="T49" fmla="*/ 134 h 177"/>
                  <a:gd name="T50" fmla="*/ 11 w 146"/>
                  <a:gd name="T51" fmla="*/ 120 h 177"/>
                  <a:gd name="T52" fmla="*/ 9 w 146"/>
                  <a:gd name="T53" fmla="*/ 106 h 177"/>
                  <a:gd name="T54" fmla="*/ 1 w 146"/>
                  <a:gd name="T55" fmla="*/ 91 h 177"/>
                  <a:gd name="T56" fmla="*/ 11 w 146"/>
                  <a:gd name="T57" fmla="*/ 79 h 177"/>
                  <a:gd name="T58" fmla="*/ 12 w 146"/>
                  <a:gd name="T59" fmla="*/ 61 h 177"/>
                  <a:gd name="T60" fmla="*/ 12 w 146"/>
                  <a:gd name="T61" fmla="*/ 60 h 177"/>
                  <a:gd name="T62" fmla="*/ 17 w 146"/>
                  <a:gd name="T63" fmla="*/ 62 h 177"/>
                  <a:gd name="T64" fmla="*/ 16 w 146"/>
                  <a:gd name="T65" fmla="*/ 57 h 177"/>
                  <a:gd name="T66" fmla="*/ 13 w 146"/>
                  <a:gd name="T67" fmla="*/ 47 h 177"/>
                  <a:gd name="T68" fmla="*/ 19 w 146"/>
                  <a:gd name="T69" fmla="*/ 41 h 177"/>
                  <a:gd name="T70" fmla="*/ 11 w 146"/>
                  <a:gd name="T71" fmla="*/ 39 h 177"/>
                  <a:gd name="T72" fmla="*/ 60 w 146"/>
                  <a:gd name="T73" fmla="*/ 37 h 177"/>
                  <a:gd name="T74" fmla="*/ 61 w 146"/>
                  <a:gd name="T75" fmla="*/ 17 h 177"/>
                  <a:gd name="T76" fmla="*/ 60 w 146"/>
                  <a:gd name="T77" fmla="*/ 6 h 177"/>
                  <a:gd name="T78" fmla="*/ 59 w 146"/>
                  <a:gd name="T79" fmla="*/ 5 h 177"/>
                  <a:gd name="T80" fmla="*/ 66 w 146"/>
                  <a:gd name="T81" fmla="*/ 2 h 177"/>
                  <a:gd name="T82" fmla="*/ 85 w 146"/>
                  <a:gd name="T83" fmla="*/ 2 h 177"/>
                  <a:gd name="T84" fmla="*/ 98 w 146"/>
                  <a:gd name="T85" fmla="*/ 3 h 177"/>
                  <a:gd name="T86" fmla="*/ 111 w 146"/>
                  <a:gd name="T87" fmla="*/ 5 h 177"/>
                  <a:gd name="T88" fmla="*/ 110 w 146"/>
                  <a:gd name="T89" fmla="*/ 10 h 177"/>
                  <a:gd name="T90" fmla="*/ 107 w 146"/>
                  <a:gd name="T91" fmla="*/ 19 h 177"/>
                  <a:gd name="T92" fmla="*/ 109 w 146"/>
                  <a:gd name="T93" fmla="*/ 33 h 177"/>
                  <a:gd name="T94" fmla="*/ 117 w 146"/>
                  <a:gd name="T95" fmla="*/ 30 h 177"/>
                  <a:gd name="T96" fmla="*/ 132 w 146"/>
                  <a:gd name="T97" fmla="*/ 29 h 177"/>
                  <a:gd name="T98" fmla="*/ 139 w 146"/>
                  <a:gd name="T99" fmla="*/ 44 h 177"/>
                  <a:gd name="T100" fmla="*/ 132 w 146"/>
                  <a:gd name="T101" fmla="*/ 51 h 177"/>
                  <a:gd name="T102" fmla="*/ 127 w 146"/>
                  <a:gd name="T103" fmla="*/ 64 h 177"/>
                  <a:gd name="T104" fmla="*/ 126 w 146"/>
                  <a:gd name="T105" fmla="*/ 74 h 177"/>
                  <a:gd name="T106" fmla="*/ 138 w 146"/>
                  <a:gd name="T107" fmla="*/ 81 h 177"/>
                  <a:gd name="T108" fmla="*/ 142 w 146"/>
                  <a:gd name="T109" fmla="*/ 89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6" h="177">
                    <a:moveTo>
                      <a:pt x="142" y="89"/>
                    </a:moveTo>
                    <a:cubicBezTo>
                      <a:pt x="139" y="92"/>
                      <a:pt x="138" y="97"/>
                      <a:pt x="139" y="99"/>
                    </a:cubicBezTo>
                    <a:cubicBezTo>
                      <a:pt x="140" y="101"/>
                      <a:pt x="140" y="102"/>
                      <a:pt x="140" y="109"/>
                    </a:cubicBezTo>
                    <a:cubicBezTo>
                      <a:pt x="140" y="115"/>
                      <a:pt x="138" y="118"/>
                      <a:pt x="135" y="121"/>
                    </a:cubicBezTo>
                    <a:cubicBezTo>
                      <a:pt x="132" y="125"/>
                      <a:pt x="135" y="131"/>
                      <a:pt x="133" y="133"/>
                    </a:cubicBezTo>
                    <a:cubicBezTo>
                      <a:pt x="130" y="136"/>
                      <a:pt x="126" y="137"/>
                      <a:pt x="125" y="135"/>
                    </a:cubicBezTo>
                    <a:cubicBezTo>
                      <a:pt x="125" y="133"/>
                      <a:pt x="121" y="123"/>
                      <a:pt x="120" y="127"/>
                    </a:cubicBezTo>
                    <a:cubicBezTo>
                      <a:pt x="119" y="131"/>
                      <a:pt x="118" y="135"/>
                      <a:pt x="113" y="135"/>
                    </a:cubicBezTo>
                    <a:cubicBezTo>
                      <a:pt x="109" y="134"/>
                      <a:pt x="102" y="137"/>
                      <a:pt x="103" y="133"/>
                    </a:cubicBezTo>
                    <a:cubicBezTo>
                      <a:pt x="104" y="130"/>
                      <a:pt x="101" y="126"/>
                      <a:pt x="98" y="123"/>
                    </a:cubicBezTo>
                    <a:cubicBezTo>
                      <a:pt x="96" y="120"/>
                      <a:pt x="87" y="113"/>
                      <a:pt x="88" y="119"/>
                    </a:cubicBezTo>
                    <a:cubicBezTo>
                      <a:pt x="89" y="125"/>
                      <a:pt x="94" y="129"/>
                      <a:pt x="89" y="131"/>
                    </a:cubicBezTo>
                    <a:cubicBezTo>
                      <a:pt x="85" y="133"/>
                      <a:pt x="87" y="133"/>
                      <a:pt x="81" y="133"/>
                    </a:cubicBezTo>
                    <a:cubicBezTo>
                      <a:pt x="75" y="133"/>
                      <a:pt x="67" y="128"/>
                      <a:pt x="68" y="133"/>
                    </a:cubicBezTo>
                    <a:cubicBezTo>
                      <a:pt x="68" y="139"/>
                      <a:pt x="65" y="141"/>
                      <a:pt x="68" y="145"/>
                    </a:cubicBezTo>
                    <a:cubicBezTo>
                      <a:pt x="71" y="149"/>
                      <a:pt x="72" y="151"/>
                      <a:pt x="71" y="154"/>
                    </a:cubicBezTo>
                    <a:cubicBezTo>
                      <a:pt x="71" y="156"/>
                      <a:pt x="70" y="157"/>
                      <a:pt x="73" y="159"/>
                    </a:cubicBezTo>
                    <a:cubicBezTo>
                      <a:pt x="77" y="160"/>
                      <a:pt x="75" y="164"/>
                      <a:pt x="75" y="167"/>
                    </a:cubicBezTo>
                    <a:cubicBezTo>
                      <a:pt x="74" y="170"/>
                      <a:pt x="74" y="174"/>
                      <a:pt x="69" y="169"/>
                    </a:cubicBezTo>
                    <a:cubicBezTo>
                      <a:pt x="65" y="165"/>
                      <a:pt x="65" y="165"/>
                      <a:pt x="62" y="168"/>
                    </a:cubicBezTo>
                    <a:cubicBezTo>
                      <a:pt x="60" y="170"/>
                      <a:pt x="55" y="174"/>
                      <a:pt x="53" y="177"/>
                    </a:cubicBezTo>
                    <a:cubicBezTo>
                      <a:pt x="51" y="176"/>
                      <a:pt x="49" y="175"/>
                      <a:pt x="48" y="172"/>
                    </a:cubicBezTo>
                    <a:cubicBezTo>
                      <a:pt x="47" y="166"/>
                      <a:pt x="49" y="169"/>
                      <a:pt x="45" y="163"/>
                    </a:cubicBezTo>
                    <a:cubicBezTo>
                      <a:pt x="41" y="157"/>
                      <a:pt x="42" y="157"/>
                      <a:pt x="36" y="150"/>
                    </a:cubicBezTo>
                    <a:cubicBezTo>
                      <a:pt x="30" y="142"/>
                      <a:pt x="23" y="142"/>
                      <a:pt x="18" y="134"/>
                    </a:cubicBezTo>
                    <a:cubicBezTo>
                      <a:pt x="14" y="125"/>
                      <a:pt x="11" y="128"/>
                      <a:pt x="11" y="120"/>
                    </a:cubicBezTo>
                    <a:cubicBezTo>
                      <a:pt x="11" y="112"/>
                      <a:pt x="13" y="112"/>
                      <a:pt x="9" y="106"/>
                    </a:cubicBezTo>
                    <a:cubicBezTo>
                      <a:pt x="4" y="101"/>
                      <a:pt x="0" y="94"/>
                      <a:pt x="1" y="91"/>
                    </a:cubicBezTo>
                    <a:cubicBezTo>
                      <a:pt x="3" y="88"/>
                      <a:pt x="9" y="81"/>
                      <a:pt x="11" y="79"/>
                    </a:cubicBezTo>
                    <a:cubicBezTo>
                      <a:pt x="14" y="77"/>
                      <a:pt x="12" y="64"/>
                      <a:pt x="12" y="61"/>
                    </a:cubicBezTo>
                    <a:cubicBezTo>
                      <a:pt x="12" y="61"/>
                      <a:pt x="12" y="60"/>
                      <a:pt x="12" y="60"/>
                    </a:cubicBezTo>
                    <a:cubicBezTo>
                      <a:pt x="12" y="60"/>
                      <a:pt x="13" y="62"/>
                      <a:pt x="17" y="62"/>
                    </a:cubicBezTo>
                    <a:cubicBezTo>
                      <a:pt x="23" y="62"/>
                      <a:pt x="19" y="60"/>
                      <a:pt x="16" y="57"/>
                    </a:cubicBezTo>
                    <a:cubicBezTo>
                      <a:pt x="12" y="53"/>
                      <a:pt x="10" y="49"/>
                      <a:pt x="13" y="47"/>
                    </a:cubicBezTo>
                    <a:cubicBezTo>
                      <a:pt x="16" y="45"/>
                      <a:pt x="19" y="45"/>
                      <a:pt x="19" y="41"/>
                    </a:cubicBezTo>
                    <a:cubicBezTo>
                      <a:pt x="19" y="37"/>
                      <a:pt x="13" y="42"/>
                      <a:pt x="11" y="39"/>
                    </a:cubicBezTo>
                    <a:cubicBezTo>
                      <a:pt x="60" y="37"/>
                      <a:pt x="60" y="37"/>
                      <a:pt x="60" y="37"/>
                    </a:cubicBezTo>
                    <a:cubicBezTo>
                      <a:pt x="60" y="37"/>
                      <a:pt x="61" y="23"/>
                      <a:pt x="61" y="17"/>
                    </a:cubicBezTo>
                    <a:cubicBezTo>
                      <a:pt x="61" y="12"/>
                      <a:pt x="61" y="10"/>
                      <a:pt x="60" y="6"/>
                    </a:cubicBezTo>
                    <a:cubicBezTo>
                      <a:pt x="60" y="6"/>
                      <a:pt x="60" y="5"/>
                      <a:pt x="59" y="5"/>
                    </a:cubicBezTo>
                    <a:cubicBezTo>
                      <a:pt x="59" y="3"/>
                      <a:pt x="59" y="4"/>
                      <a:pt x="66" y="2"/>
                    </a:cubicBezTo>
                    <a:cubicBezTo>
                      <a:pt x="74" y="0"/>
                      <a:pt x="73" y="2"/>
                      <a:pt x="85" y="2"/>
                    </a:cubicBezTo>
                    <a:cubicBezTo>
                      <a:pt x="96" y="2"/>
                      <a:pt x="91" y="3"/>
                      <a:pt x="98" y="3"/>
                    </a:cubicBezTo>
                    <a:cubicBezTo>
                      <a:pt x="105" y="3"/>
                      <a:pt x="105" y="4"/>
                      <a:pt x="111" y="5"/>
                    </a:cubicBezTo>
                    <a:cubicBezTo>
                      <a:pt x="111" y="7"/>
                      <a:pt x="110" y="8"/>
                      <a:pt x="110" y="10"/>
                    </a:cubicBezTo>
                    <a:cubicBezTo>
                      <a:pt x="108" y="12"/>
                      <a:pt x="107" y="13"/>
                      <a:pt x="107" y="19"/>
                    </a:cubicBezTo>
                    <a:cubicBezTo>
                      <a:pt x="108" y="24"/>
                      <a:pt x="105" y="33"/>
                      <a:pt x="109" y="33"/>
                    </a:cubicBezTo>
                    <a:cubicBezTo>
                      <a:pt x="112" y="33"/>
                      <a:pt x="112" y="31"/>
                      <a:pt x="117" y="30"/>
                    </a:cubicBezTo>
                    <a:cubicBezTo>
                      <a:pt x="122" y="29"/>
                      <a:pt x="130" y="24"/>
                      <a:pt x="132" y="29"/>
                    </a:cubicBezTo>
                    <a:cubicBezTo>
                      <a:pt x="134" y="34"/>
                      <a:pt x="140" y="40"/>
                      <a:pt x="139" y="44"/>
                    </a:cubicBezTo>
                    <a:cubicBezTo>
                      <a:pt x="137" y="48"/>
                      <a:pt x="135" y="48"/>
                      <a:pt x="132" y="51"/>
                    </a:cubicBezTo>
                    <a:cubicBezTo>
                      <a:pt x="128" y="54"/>
                      <a:pt x="127" y="60"/>
                      <a:pt x="127" y="64"/>
                    </a:cubicBezTo>
                    <a:cubicBezTo>
                      <a:pt x="127" y="69"/>
                      <a:pt x="122" y="72"/>
                      <a:pt x="126" y="74"/>
                    </a:cubicBezTo>
                    <a:cubicBezTo>
                      <a:pt x="130" y="76"/>
                      <a:pt x="134" y="77"/>
                      <a:pt x="138" y="81"/>
                    </a:cubicBezTo>
                    <a:cubicBezTo>
                      <a:pt x="141" y="84"/>
                      <a:pt x="146" y="85"/>
                      <a:pt x="142" y="89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5" name="Freeform 916"/>
              <p:cNvSpPr>
                <a:spLocks/>
              </p:cNvSpPr>
              <p:nvPr/>
            </p:nvSpPr>
            <p:spPr bwMode="auto">
              <a:xfrm>
                <a:off x="2665" y="1825"/>
                <a:ext cx="115" cy="194"/>
              </a:xfrm>
              <a:custGeom>
                <a:avLst/>
                <a:gdLst>
                  <a:gd name="T0" fmla="*/ 191 w 192"/>
                  <a:gd name="T1" fmla="*/ 306 h 323"/>
                  <a:gd name="T2" fmla="*/ 186 w 192"/>
                  <a:gd name="T3" fmla="*/ 319 h 323"/>
                  <a:gd name="T4" fmla="*/ 167 w 192"/>
                  <a:gd name="T5" fmla="*/ 310 h 323"/>
                  <a:gd name="T6" fmla="*/ 137 w 192"/>
                  <a:gd name="T7" fmla="*/ 307 h 323"/>
                  <a:gd name="T8" fmla="*/ 120 w 192"/>
                  <a:gd name="T9" fmla="*/ 306 h 323"/>
                  <a:gd name="T10" fmla="*/ 94 w 192"/>
                  <a:gd name="T11" fmla="*/ 303 h 323"/>
                  <a:gd name="T12" fmla="*/ 68 w 192"/>
                  <a:gd name="T13" fmla="*/ 306 h 323"/>
                  <a:gd name="T14" fmla="*/ 32 w 192"/>
                  <a:gd name="T15" fmla="*/ 304 h 323"/>
                  <a:gd name="T16" fmla="*/ 34 w 192"/>
                  <a:gd name="T17" fmla="*/ 284 h 323"/>
                  <a:gd name="T18" fmla="*/ 30 w 192"/>
                  <a:gd name="T19" fmla="*/ 261 h 323"/>
                  <a:gd name="T20" fmla="*/ 23 w 192"/>
                  <a:gd name="T21" fmla="*/ 255 h 323"/>
                  <a:gd name="T22" fmla="*/ 9 w 192"/>
                  <a:gd name="T23" fmla="*/ 249 h 323"/>
                  <a:gd name="T24" fmla="*/ 0 w 192"/>
                  <a:gd name="T25" fmla="*/ 238 h 323"/>
                  <a:gd name="T26" fmla="*/ 8 w 192"/>
                  <a:gd name="T27" fmla="*/ 222 h 323"/>
                  <a:gd name="T28" fmla="*/ 15 w 192"/>
                  <a:gd name="T29" fmla="*/ 201 h 323"/>
                  <a:gd name="T30" fmla="*/ 29 w 192"/>
                  <a:gd name="T31" fmla="*/ 184 h 323"/>
                  <a:gd name="T32" fmla="*/ 45 w 192"/>
                  <a:gd name="T33" fmla="*/ 176 h 323"/>
                  <a:gd name="T34" fmla="*/ 57 w 192"/>
                  <a:gd name="T35" fmla="*/ 174 h 323"/>
                  <a:gd name="T36" fmla="*/ 72 w 192"/>
                  <a:gd name="T37" fmla="*/ 188 h 323"/>
                  <a:gd name="T38" fmla="*/ 83 w 192"/>
                  <a:gd name="T39" fmla="*/ 166 h 323"/>
                  <a:gd name="T40" fmla="*/ 95 w 192"/>
                  <a:gd name="T41" fmla="*/ 130 h 323"/>
                  <a:gd name="T42" fmla="*/ 118 w 192"/>
                  <a:gd name="T43" fmla="*/ 97 h 323"/>
                  <a:gd name="T44" fmla="*/ 129 w 192"/>
                  <a:gd name="T45" fmla="*/ 56 h 323"/>
                  <a:gd name="T46" fmla="*/ 153 w 192"/>
                  <a:gd name="T47" fmla="*/ 29 h 323"/>
                  <a:gd name="T48" fmla="*/ 137 w 192"/>
                  <a:gd name="T49" fmla="*/ 0 h 323"/>
                  <a:gd name="T50" fmla="*/ 151 w 192"/>
                  <a:gd name="T51" fmla="*/ 9 h 323"/>
                  <a:gd name="T52" fmla="*/ 161 w 192"/>
                  <a:gd name="T53" fmla="*/ 28 h 323"/>
                  <a:gd name="T54" fmla="*/ 164 w 192"/>
                  <a:gd name="T55" fmla="*/ 62 h 323"/>
                  <a:gd name="T56" fmla="*/ 178 w 192"/>
                  <a:gd name="T57" fmla="*/ 88 h 323"/>
                  <a:gd name="T58" fmla="*/ 141 w 192"/>
                  <a:gd name="T59" fmla="*/ 103 h 323"/>
                  <a:gd name="T60" fmla="*/ 162 w 192"/>
                  <a:gd name="T61" fmla="*/ 128 h 323"/>
                  <a:gd name="T62" fmla="*/ 175 w 192"/>
                  <a:gd name="T63" fmla="*/ 152 h 323"/>
                  <a:gd name="T64" fmla="*/ 170 w 192"/>
                  <a:gd name="T65" fmla="*/ 163 h 323"/>
                  <a:gd name="T66" fmla="*/ 153 w 192"/>
                  <a:gd name="T67" fmla="*/ 191 h 323"/>
                  <a:gd name="T68" fmla="*/ 153 w 192"/>
                  <a:gd name="T69" fmla="*/ 208 h 323"/>
                  <a:gd name="T70" fmla="*/ 155 w 192"/>
                  <a:gd name="T71" fmla="*/ 231 h 323"/>
                  <a:gd name="T72" fmla="*/ 164 w 192"/>
                  <a:gd name="T73" fmla="*/ 249 h 323"/>
                  <a:gd name="T74" fmla="*/ 174 w 192"/>
                  <a:gd name="T75" fmla="*/ 271 h 323"/>
                  <a:gd name="T76" fmla="*/ 190 w 192"/>
                  <a:gd name="T77" fmla="*/ 291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92" h="323">
                    <a:moveTo>
                      <a:pt x="192" y="304"/>
                    </a:moveTo>
                    <a:cubicBezTo>
                      <a:pt x="192" y="305"/>
                      <a:pt x="191" y="306"/>
                      <a:pt x="191" y="306"/>
                    </a:cubicBezTo>
                    <a:cubicBezTo>
                      <a:pt x="189" y="311"/>
                      <a:pt x="187" y="311"/>
                      <a:pt x="187" y="315"/>
                    </a:cubicBezTo>
                    <a:cubicBezTo>
                      <a:pt x="187" y="319"/>
                      <a:pt x="188" y="323"/>
                      <a:pt x="186" y="319"/>
                    </a:cubicBezTo>
                    <a:cubicBezTo>
                      <a:pt x="184" y="316"/>
                      <a:pt x="185" y="315"/>
                      <a:pt x="180" y="314"/>
                    </a:cubicBezTo>
                    <a:cubicBezTo>
                      <a:pt x="175" y="313"/>
                      <a:pt x="173" y="311"/>
                      <a:pt x="167" y="310"/>
                    </a:cubicBezTo>
                    <a:cubicBezTo>
                      <a:pt x="160" y="310"/>
                      <a:pt x="160" y="306"/>
                      <a:pt x="152" y="306"/>
                    </a:cubicBezTo>
                    <a:cubicBezTo>
                      <a:pt x="145" y="305"/>
                      <a:pt x="145" y="306"/>
                      <a:pt x="137" y="307"/>
                    </a:cubicBezTo>
                    <a:cubicBezTo>
                      <a:pt x="129" y="307"/>
                      <a:pt x="130" y="309"/>
                      <a:pt x="122" y="307"/>
                    </a:cubicBezTo>
                    <a:cubicBezTo>
                      <a:pt x="121" y="307"/>
                      <a:pt x="121" y="306"/>
                      <a:pt x="120" y="306"/>
                    </a:cubicBezTo>
                    <a:cubicBezTo>
                      <a:pt x="114" y="305"/>
                      <a:pt x="114" y="304"/>
                      <a:pt x="107" y="304"/>
                    </a:cubicBezTo>
                    <a:cubicBezTo>
                      <a:pt x="100" y="304"/>
                      <a:pt x="105" y="303"/>
                      <a:pt x="94" y="303"/>
                    </a:cubicBezTo>
                    <a:cubicBezTo>
                      <a:pt x="82" y="303"/>
                      <a:pt x="83" y="301"/>
                      <a:pt x="75" y="303"/>
                    </a:cubicBezTo>
                    <a:cubicBezTo>
                      <a:pt x="68" y="305"/>
                      <a:pt x="68" y="304"/>
                      <a:pt x="68" y="306"/>
                    </a:cubicBezTo>
                    <a:cubicBezTo>
                      <a:pt x="65" y="307"/>
                      <a:pt x="58" y="308"/>
                      <a:pt x="49" y="308"/>
                    </a:cubicBezTo>
                    <a:cubicBezTo>
                      <a:pt x="40" y="307"/>
                      <a:pt x="35" y="305"/>
                      <a:pt x="32" y="304"/>
                    </a:cubicBezTo>
                    <a:cubicBezTo>
                      <a:pt x="32" y="304"/>
                      <a:pt x="32" y="303"/>
                      <a:pt x="32" y="303"/>
                    </a:cubicBezTo>
                    <a:cubicBezTo>
                      <a:pt x="34" y="294"/>
                      <a:pt x="33" y="290"/>
                      <a:pt x="34" y="284"/>
                    </a:cubicBezTo>
                    <a:cubicBezTo>
                      <a:pt x="35" y="277"/>
                      <a:pt x="30" y="277"/>
                      <a:pt x="29" y="273"/>
                    </a:cubicBezTo>
                    <a:cubicBezTo>
                      <a:pt x="28" y="269"/>
                      <a:pt x="28" y="264"/>
                      <a:pt x="30" y="261"/>
                    </a:cubicBezTo>
                    <a:cubicBezTo>
                      <a:pt x="31" y="258"/>
                      <a:pt x="29" y="255"/>
                      <a:pt x="28" y="255"/>
                    </a:cubicBezTo>
                    <a:cubicBezTo>
                      <a:pt x="27" y="254"/>
                      <a:pt x="25" y="253"/>
                      <a:pt x="23" y="255"/>
                    </a:cubicBezTo>
                    <a:cubicBezTo>
                      <a:pt x="20" y="258"/>
                      <a:pt x="15" y="256"/>
                      <a:pt x="14" y="255"/>
                    </a:cubicBezTo>
                    <a:cubicBezTo>
                      <a:pt x="13" y="253"/>
                      <a:pt x="8" y="254"/>
                      <a:pt x="9" y="249"/>
                    </a:cubicBezTo>
                    <a:cubicBezTo>
                      <a:pt x="9" y="244"/>
                      <a:pt x="8" y="235"/>
                      <a:pt x="5" y="238"/>
                    </a:cubicBezTo>
                    <a:cubicBezTo>
                      <a:pt x="3" y="241"/>
                      <a:pt x="0" y="240"/>
                      <a:pt x="0" y="238"/>
                    </a:cubicBezTo>
                    <a:cubicBezTo>
                      <a:pt x="1" y="236"/>
                      <a:pt x="3" y="234"/>
                      <a:pt x="3" y="232"/>
                    </a:cubicBezTo>
                    <a:cubicBezTo>
                      <a:pt x="4" y="229"/>
                      <a:pt x="5" y="228"/>
                      <a:pt x="8" y="222"/>
                    </a:cubicBezTo>
                    <a:cubicBezTo>
                      <a:pt x="11" y="216"/>
                      <a:pt x="10" y="217"/>
                      <a:pt x="8" y="210"/>
                    </a:cubicBezTo>
                    <a:cubicBezTo>
                      <a:pt x="6" y="203"/>
                      <a:pt x="12" y="205"/>
                      <a:pt x="15" y="201"/>
                    </a:cubicBezTo>
                    <a:cubicBezTo>
                      <a:pt x="17" y="197"/>
                      <a:pt x="16" y="197"/>
                      <a:pt x="24" y="190"/>
                    </a:cubicBezTo>
                    <a:cubicBezTo>
                      <a:pt x="31" y="183"/>
                      <a:pt x="28" y="187"/>
                      <a:pt x="29" y="184"/>
                    </a:cubicBezTo>
                    <a:cubicBezTo>
                      <a:pt x="30" y="181"/>
                      <a:pt x="30" y="179"/>
                      <a:pt x="32" y="175"/>
                    </a:cubicBezTo>
                    <a:cubicBezTo>
                      <a:pt x="34" y="171"/>
                      <a:pt x="42" y="176"/>
                      <a:pt x="45" y="176"/>
                    </a:cubicBezTo>
                    <a:cubicBezTo>
                      <a:pt x="49" y="176"/>
                      <a:pt x="51" y="175"/>
                      <a:pt x="52" y="171"/>
                    </a:cubicBezTo>
                    <a:cubicBezTo>
                      <a:pt x="52" y="167"/>
                      <a:pt x="54" y="171"/>
                      <a:pt x="57" y="174"/>
                    </a:cubicBezTo>
                    <a:cubicBezTo>
                      <a:pt x="60" y="177"/>
                      <a:pt x="63" y="179"/>
                      <a:pt x="64" y="185"/>
                    </a:cubicBezTo>
                    <a:cubicBezTo>
                      <a:pt x="65" y="191"/>
                      <a:pt x="65" y="188"/>
                      <a:pt x="72" y="188"/>
                    </a:cubicBezTo>
                    <a:cubicBezTo>
                      <a:pt x="79" y="188"/>
                      <a:pt x="75" y="184"/>
                      <a:pt x="78" y="177"/>
                    </a:cubicBezTo>
                    <a:cubicBezTo>
                      <a:pt x="81" y="171"/>
                      <a:pt x="80" y="172"/>
                      <a:pt x="83" y="166"/>
                    </a:cubicBezTo>
                    <a:cubicBezTo>
                      <a:pt x="85" y="160"/>
                      <a:pt x="85" y="158"/>
                      <a:pt x="90" y="148"/>
                    </a:cubicBezTo>
                    <a:cubicBezTo>
                      <a:pt x="95" y="137"/>
                      <a:pt x="93" y="139"/>
                      <a:pt x="95" y="130"/>
                    </a:cubicBezTo>
                    <a:cubicBezTo>
                      <a:pt x="96" y="122"/>
                      <a:pt x="109" y="118"/>
                      <a:pt x="109" y="111"/>
                    </a:cubicBezTo>
                    <a:cubicBezTo>
                      <a:pt x="108" y="104"/>
                      <a:pt x="114" y="104"/>
                      <a:pt x="118" y="97"/>
                    </a:cubicBezTo>
                    <a:cubicBezTo>
                      <a:pt x="122" y="89"/>
                      <a:pt x="117" y="87"/>
                      <a:pt x="119" y="79"/>
                    </a:cubicBezTo>
                    <a:cubicBezTo>
                      <a:pt x="121" y="71"/>
                      <a:pt x="128" y="62"/>
                      <a:pt x="129" y="56"/>
                    </a:cubicBezTo>
                    <a:cubicBezTo>
                      <a:pt x="130" y="49"/>
                      <a:pt x="144" y="52"/>
                      <a:pt x="149" y="48"/>
                    </a:cubicBezTo>
                    <a:cubicBezTo>
                      <a:pt x="154" y="43"/>
                      <a:pt x="152" y="39"/>
                      <a:pt x="153" y="29"/>
                    </a:cubicBezTo>
                    <a:cubicBezTo>
                      <a:pt x="155" y="19"/>
                      <a:pt x="143" y="19"/>
                      <a:pt x="139" y="16"/>
                    </a:cubicBezTo>
                    <a:cubicBezTo>
                      <a:pt x="136" y="13"/>
                      <a:pt x="138" y="6"/>
                      <a:pt x="137" y="0"/>
                    </a:cubicBezTo>
                    <a:cubicBezTo>
                      <a:pt x="140" y="0"/>
                      <a:pt x="146" y="0"/>
                      <a:pt x="147" y="1"/>
                    </a:cubicBezTo>
                    <a:cubicBezTo>
                      <a:pt x="149" y="1"/>
                      <a:pt x="149" y="5"/>
                      <a:pt x="151" y="9"/>
                    </a:cubicBezTo>
                    <a:cubicBezTo>
                      <a:pt x="152" y="12"/>
                      <a:pt x="157" y="9"/>
                      <a:pt x="159" y="17"/>
                    </a:cubicBezTo>
                    <a:cubicBezTo>
                      <a:pt x="161" y="25"/>
                      <a:pt x="158" y="22"/>
                      <a:pt x="161" y="28"/>
                    </a:cubicBezTo>
                    <a:cubicBezTo>
                      <a:pt x="164" y="35"/>
                      <a:pt x="164" y="34"/>
                      <a:pt x="164" y="42"/>
                    </a:cubicBezTo>
                    <a:cubicBezTo>
                      <a:pt x="164" y="51"/>
                      <a:pt x="161" y="52"/>
                      <a:pt x="164" y="62"/>
                    </a:cubicBezTo>
                    <a:cubicBezTo>
                      <a:pt x="167" y="72"/>
                      <a:pt x="166" y="74"/>
                      <a:pt x="169" y="79"/>
                    </a:cubicBezTo>
                    <a:cubicBezTo>
                      <a:pt x="173" y="84"/>
                      <a:pt x="181" y="88"/>
                      <a:pt x="178" y="88"/>
                    </a:cubicBezTo>
                    <a:cubicBezTo>
                      <a:pt x="174" y="89"/>
                      <a:pt x="147" y="82"/>
                      <a:pt x="143" y="88"/>
                    </a:cubicBezTo>
                    <a:cubicBezTo>
                      <a:pt x="140" y="95"/>
                      <a:pt x="134" y="96"/>
                      <a:pt x="141" y="103"/>
                    </a:cubicBezTo>
                    <a:cubicBezTo>
                      <a:pt x="147" y="111"/>
                      <a:pt x="147" y="112"/>
                      <a:pt x="152" y="117"/>
                    </a:cubicBezTo>
                    <a:cubicBezTo>
                      <a:pt x="157" y="122"/>
                      <a:pt x="158" y="122"/>
                      <a:pt x="162" y="128"/>
                    </a:cubicBezTo>
                    <a:cubicBezTo>
                      <a:pt x="166" y="133"/>
                      <a:pt x="169" y="130"/>
                      <a:pt x="170" y="138"/>
                    </a:cubicBezTo>
                    <a:cubicBezTo>
                      <a:pt x="171" y="146"/>
                      <a:pt x="175" y="149"/>
                      <a:pt x="175" y="152"/>
                    </a:cubicBezTo>
                    <a:cubicBezTo>
                      <a:pt x="175" y="155"/>
                      <a:pt x="173" y="156"/>
                      <a:pt x="175" y="157"/>
                    </a:cubicBezTo>
                    <a:cubicBezTo>
                      <a:pt x="173" y="158"/>
                      <a:pt x="171" y="160"/>
                      <a:pt x="170" y="163"/>
                    </a:cubicBezTo>
                    <a:cubicBezTo>
                      <a:pt x="168" y="167"/>
                      <a:pt x="164" y="167"/>
                      <a:pt x="163" y="177"/>
                    </a:cubicBezTo>
                    <a:cubicBezTo>
                      <a:pt x="161" y="187"/>
                      <a:pt x="156" y="186"/>
                      <a:pt x="153" y="191"/>
                    </a:cubicBezTo>
                    <a:cubicBezTo>
                      <a:pt x="150" y="196"/>
                      <a:pt x="143" y="195"/>
                      <a:pt x="147" y="199"/>
                    </a:cubicBezTo>
                    <a:cubicBezTo>
                      <a:pt x="152" y="203"/>
                      <a:pt x="153" y="201"/>
                      <a:pt x="153" y="208"/>
                    </a:cubicBezTo>
                    <a:cubicBezTo>
                      <a:pt x="152" y="215"/>
                      <a:pt x="146" y="218"/>
                      <a:pt x="150" y="222"/>
                    </a:cubicBezTo>
                    <a:cubicBezTo>
                      <a:pt x="153" y="226"/>
                      <a:pt x="155" y="226"/>
                      <a:pt x="155" y="231"/>
                    </a:cubicBezTo>
                    <a:cubicBezTo>
                      <a:pt x="155" y="236"/>
                      <a:pt x="156" y="239"/>
                      <a:pt x="160" y="242"/>
                    </a:cubicBezTo>
                    <a:cubicBezTo>
                      <a:pt x="164" y="245"/>
                      <a:pt x="162" y="243"/>
                      <a:pt x="164" y="249"/>
                    </a:cubicBezTo>
                    <a:cubicBezTo>
                      <a:pt x="166" y="255"/>
                      <a:pt x="166" y="259"/>
                      <a:pt x="167" y="262"/>
                    </a:cubicBezTo>
                    <a:cubicBezTo>
                      <a:pt x="168" y="265"/>
                      <a:pt x="165" y="265"/>
                      <a:pt x="174" y="271"/>
                    </a:cubicBezTo>
                    <a:cubicBezTo>
                      <a:pt x="182" y="276"/>
                      <a:pt x="177" y="277"/>
                      <a:pt x="183" y="282"/>
                    </a:cubicBezTo>
                    <a:cubicBezTo>
                      <a:pt x="189" y="286"/>
                      <a:pt x="190" y="286"/>
                      <a:pt x="190" y="291"/>
                    </a:cubicBezTo>
                    <a:cubicBezTo>
                      <a:pt x="189" y="296"/>
                      <a:pt x="192" y="300"/>
                      <a:pt x="192" y="304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6" name="Freeform 917"/>
              <p:cNvSpPr>
                <a:spLocks/>
              </p:cNvSpPr>
              <p:nvPr/>
            </p:nvSpPr>
            <p:spPr bwMode="auto">
              <a:xfrm>
                <a:off x="2578" y="1812"/>
                <a:ext cx="180" cy="162"/>
              </a:xfrm>
              <a:custGeom>
                <a:avLst/>
                <a:gdLst>
                  <a:gd name="T0" fmla="*/ 294 w 300"/>
                  <a:gd name="T1" fmla="*/ 70 h 270"/>
                  <a:gd name="T2" fmla="*/ 264 w 300"/>
                  <a:gd name="T3" fmla="*/ 101 h 270"/>
                  <a:gd name="T4" fmla="*/ 254 w 300"/>
                  <a:gd name="T5" fmla="*/ 133 h 270"/>
                  <a:gd name="T6" fmla="*/ 235 w 300"/>
                  <a:gd name="T7" fmla="*/ 170 h 270"/>
                  <a:gd name="T8" fmla="*/ 223 w 300"/>
                  <a:gd name="T9" fmla="*/ 199 h 270"/>
                  <a:gd name="T10" fmla="*/ 209 w 300"/>
                  <a:gd name="T11" fmla="*/ 207 h 270"/>
                  <a:gd name="T12" fmla="*/ 197 w 300"/>
                  <a:gd name="T13" fmla="*/ 193 h 270"/>
                  <a:gd name="T14" fmla="*/ 177 w 300"/>
                  <a:gd name="T15" fmla="*/ 197 h 270"/>
                  <a:gd name="T16" fmla="*/ 169 w 300"/>
                  <a:gd name="T17" fmla="*/ 212 h 270"/>
                  <a:gd name="T18" fmla="*/ 153 w 300"/>
                  <a:gd name="T19" fmla="*/ 232 h 270"/>
                  <a:gd name="T20" fmla="*/ 148 w 300"/>
                  <a:gd name="T21" fmla="*/ 254 h 270"/>
                  <a:gd name="T22" fmla="*/ 145 w 300"/>
                  <a:gd name="T23" fmla="*/ 260 h 270"/>
                  <a:gd name="T24" fmla="*/ 136 w 300"/>
                  <a:gd name="T25" fmla="*/ 262 h 270"/>
                  <a:gd name="T26" fmla="*/ 118 w 300"/>
                  <a:gd name="T27" fmla="*/ 262 h 270"/>
                  <a:gd name="T28" fmla="*/ 108 w 300"/>
                  <a:gd name="T29" fmla="*/ 266 h 270"/>
                  <a:gd name="T30" fmla="*/ 95 w 300"/>
                  <a:gd name="T31" fmla="*/ 266 h 270"/>
                  <a:gd name="T32" fmla="*/ 77 w 300"/>
                  <a:gd name="T33" fmla="*/ 266 h 270"/>
                  <a:gd name="T34" fmla="*/ 65 w 300"/>
                  <a:gd name="T35" fmla="*/ 240 h 270"/>
                  <a:gd name="T36" fmla="*/ 50 w 300"/>
                  <a:gd name="T37" fmla="*/ 216 h 270"/>
                  <a:gd name="T38" fmla="*/ 26 w 300"/>
                  <a:gd name="T39" fmla="*/ 210 h 270"/>
                  <a:gd name="T40" fmla="*/ 1 w 300"/>
                  <a:gd name="T41" fmla="*/ 209 h 270"/>
                  <a:gd name="T42" fmla="*/ 2 w 300"/>
                  <a:gd name="T43" fmla="*/ 196 h 270"/>
                  <a:gd name="T44" fmla="*/ 2 w 300"/>
                  <a:gd name="T45" fmla="*/ 176 h 270"/>
                  <a:gd name="T46" fmla="*/ 10 w 300"/>
                  <a:gd name="T47" fmla="*/ 133 h 270"/>
                  <a:gd name="T48" fmla="*/ 19 w 300"/>
                  <a:gd name="T49" fmla="*/ 114 h 270"/>
                  <a:gd name="T50" fmla="*/ 23 w 300"/>
                  <a:gd name="T51" fmla="*/ 99 h 270"/>
                  <a:gd name="T52" fmla="*/ 27 w 300"/>
                  <a:gd name="T53" fmla="*/ 78 h 270"/>
                  <a:gd name="T54" fmla="*/ 23 w 300"/>
                  <a:gd name="T55" fmla="*/ 60 h 270"/>
                  <a:gd name="T56" fmla="*/ 31 w 300"/>
                  <a:gd name="T57" fmla="*/ 35 h 270"/>
                  <a:gd name="T58" fmla="*/ 43 w 300"/>
                  <a:gd name="T59" fmla="*/ 9 h 270"/>
                  <a:gd name="T60" fmla="*/ 64 w 300"/>
                  <a:gd name="T61" fmla="*/ 3 h 270"/>
                  <a:gd name="T62" fmla="*/ 88 w 300"/>
                  <a:gd name="T63" fmla="*/ 6 h 270"/>
                  <a:gd name="T64" fmla="*/ 108 w 300"/>
                  <a:gd name="T65" fmla="*/ 25 h 270"/>
                  <a:gd name="T66" fmla="*/ 132 w 300"/>
                  <a:gd name="T67" fmla="*/ 16 h 270"/>
                  <a:gd name="T68" fmla="*/ 169 w 300"/>
                  <a:gd name="T69" fmla="*/ 31 h 270"/>
                  <a:gd name="T70" fmla="*/ 199 w 300"/>
                  <a:gd name="T71" fmla="*/ 14 h 270"/>
                  <a:gd name="T72" fmla="*/ 233 w 300"/>
                  <a:gd name="T73" fmla="*/ 21 h 270"/>
                  <a:gd name="T74" fmla="*/ 258 w 300"/>
                  <a:gd name="T75" fmla="*/ 10 h 270"/>
                  <a:gd name="T76" fmla="*/ 271 w 300"/>
                  <a:gd name="T77" fmla="*/ 5 h 270"/>
                  <a:gd name="T78" fmla="*/ 282 w 300"/>
                  <a:gd name="T79" fmla="*/ 22 h 270"/>
                  <a:gd name="T80" fmla="*/ 298 w 300"/>
                  <a:gd name="T81" fmla="*/ 51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00" h="270">
                    <a:moveTo>
                      <a:pt x="298" y="51"/>
                    </a:moveTo>
                    <a:cubicBezTo>
                      <a:pt x="297" y="61"/>
                      <a:pt x="299" y="65"/>
                      <a:pt x="294" y="70"/>
                    </a:cubicBezTo>
                    <a:cubicBezTo>
                      <a:pt x="289" y="74"/>
                      <a:pt x="275" y="71"/>
                      <a:pt x="274" y="78"/>
                    </a:cubicBezTo>
                    <a:cubicBezTo>
                      <a:pt x="273" y="84"/>
                      <a:pt x="266" y="93"/>
                      <a:pt x="264" y="101"/>
                    </a:cubicBezTo>
                    <a:cubicBezTo>
                      <a:pt x="262" y="109"/>
                      <a:pt x="267" y="111"/>
                      <a:pt x="263" y="119"/>
                    </a:cubicBezTo>
                    <a:cubicBezTo>
                      <a:pt x="259" y="126"/>
                      <a:pt x="253" y="126"/>
                      <a:pt x="254" y="133"/>
                    </a:cubicBezTo>
                    <a:cubicBezTo>
                      <a:pt x="254" y="140"/>
                      <a:pt x="241" y="144"/>
                      <a:pt x="240" y="152"/>
                    </a:cubicBezTo>
                    <a:cubicBezTo>
                      <a:pt x="238" y="161"/>
                      <a:pt x="240" y="159"/>
                      <a:pt x="235" y="170"/>
                    </a:cubicBezTo>
                    <a:cubicBezTo>
                      <a:pt x="230" y="180"/>
                      <a:pt x="230" y="182"/>
                      <a:pt x="228" y="188"/>
                    </a:cubicBezTo>
                    <a:cubicBezTo>
                      <a:pt x="225" y="194"/>
                      <a:pt x="226" y="193"/>
                      <a:pt x="223" y="199"/>
                    </a:cubicBezTo>
                    <a:cubicBezTo>
                      <a:pt x="220" y="206"/>
                      <a:pt x="224" y="210"/>
                      <a:pt x="217" y="210"/>
                    </a:cubicBezTo>
                    <a:cubicBezTo>
                      <a:pt x="210" y="210"/>
                      <a:pt x="210" y="213"/>
                      <a:pt x="209" y="207"/>
                    </a:cubicBezTo>
                    <a:cubicBezTo>
                      <a:pt x="208" y="201"/>
                      <a:pt x="205" y="199"/>
                      <a:pt x="202" y="196"/>
                    </a:cubicBezTo>
                    <a:cubicBezTo>
                      <a:pt x="199" y="193"/>
                      <a:pt x="197" y="189"/>
                      <a:pt x="197" y="193"/>
                    </a:cubicBezTo>
                    <a:cubicBezTo>
                      <a:pt x="196" y="197"/>
                      <a:pt x="194" y="198"/>
                      <a:pt x="190" y="198"/>
                    </a:cubicBezTo>
                    <a:cubicBezTo>
                      <a:pt x="187" y="198"/>
                      <a:pt x="179" y="193"/>
                      <a:pt x="177" y="197"/>
                    </a:cubicBezTo>
                    <a:cubicBezTo>
                      <a:pt x="175" y="201"/>
                      <a:pt x="175" y="203"/>
                      <a:pt x="174" y="206"/>
                    </a:cubicBezTo>
                    <a:cubicBezTo>
                      <a:pt x="173" y="209"/>
                      <a:pt x="176" y="205"/>
                      <a:pt x="169" y="212"/>
                    </a:cubicBezTo>
                    <a:cubicBezTo>
                      <a:pt x="161" y="219"/>
                      <a:pt x="162" y="219"/>
                      <a:pt x="160" y="223"/>
                    </a:cubicBezTo>
                    <a:cubicBezTo>
                      <a:pt x="157" y="227"/>
                      <a:pt x="151" y="225"/>
                      <a:pt x="153" y="232"/>
                    </a:cubicBezTo>
                    <a:cubicBezTo>
                      <a:pt x="155" y="239"/>
                      <a:pt x="156" y="238"/>
                      <a:pt x="153" y="244"/>
                    </a:cubicBezTo>
                    <a:cubicBezTo>
                      <a:pt x="150" y="250"/>
                      <a:pt x="149" y="251"/>
                      <a:pt x="148" y="254"/>
                    </a:cubicBezTo>
                    <a:cubicBezTo>
                      <a:pt x="148" y="256"/>
                      <a:pt x="146" y="258"/>
                      <a:pt x="145" y="260"/>
                    </a:cubicBezTo>
                    <a:cubicBezTo>
                      <a:pt x="145" y="260"/>
                      <a:pt x="145" y="260"/>
                      <a:pt x="145" y="260"/>
                    </a:cubicBezTo>
                    <a:cubicBezTo>
                      <a:pt x="144" y="258"/>
                      <a:pt x="140" y="253"/>
                      <a:pt x="140" y="255"/>
                    </a:cubicBezTo>
                    <a:cubicBezTo>
                      <a:pt x="139" y="258"/>
                      <a:pt x="138" y="261"/>
                      <a:pt x="136" y="262"/>
                    </a:cubicBezTo>
                    <a:cubicBezTo>
                      <a:pt x="134" y="262"/>
                      <a:pt x="130" y="263"/>
                      <a:pt x="127" y="263"/>
                    </a:cubicBezTo>
                    <a:cubicBezTo>
                      <a:pt x="124" y="263"/>
                      <a:pt x="119" y="262"/>
                      <a:pt x="118" y="262"/>
                    </a:cubicBezTo>
                    <a:cubicBezTo>
                      <a:pt x="117" y="262"/>
                      <a:pt x="114" y="264"/>
                      <a:pt x="113" y="266"/>
                    </a:cubicBezTo>
                    <a:cubicBezTo>
                      <a:pt x="113" y="268"/>
                      <a:pt x="109" y="269"/>
                      <a:pt x="108" y="266"/>
                    </a:cubicBezTo>
                    <a:cubicBezTo>
                      <a:pt x="107" y="263"/>
                      <a:pt x="106" y="264"/>
                      <a:pt x="103" y="267"/>
                    </a:cubicBezTo>
                    <a:cubicBezTo>
                      <a:pt x="100" y="269"/>
                      <a:pt x="101" y="264"/>
                      <a:pt x="95" y="266"/>
                    </a:cubicBezTo>
                    <a:cubicBezTo>
                      <a:pt x="90" y="269"/>
                      <a:pt x="94" y="270"/>
                      <a:pt x="88" y="269"/>
                    </a:cubicBezTo>
                    <a:cubicBezTo>
                      <a:pt x="82" y="268"/>
                      <a:pt x="80" y="270"/>
                      <a:pt x="77" y="266"/>
                    </a:cubicBezTo>
                    <a:cubicBezTo>
                      <a:pt x="73" y="262"/>
                      <a:pt x="67" y="255"/>
                      <a:pt x="68" y="252"/>
                    </a:cubicBezTo>
                    <a:cubicBezTo>
                      <a:pt x="69" y="248"/>
                      <a:pt x="67" y="243"/>
                      <a:pt x="65" y="240"/>
                    </a:cubicBezTo>
                    <a:cubicBezTo>
                      <a:pt x="62" y="238"/>
                      <a:pt x="63" y="238"/>
                      <a:pt x="60" y="231"/>
                    </a:cubicBezTo>
                    <a:cubicBezTo>
                      <a:pt x="57" y="224"/>
                      <a:pt x="53" y="222"/>
                      <a:pt x="50" y="216"/>
                    </a:cubicBezTo>
                    <a:cubicBezTo>
                      <a:pt x="47" y="210"/>
                      <a:pt x="51" y="210"/>
                      <a:pt x="42" y="210"/>
                    </a:cubicBezTo>
                    <a:cubicBezTo>
                      <a:pt x="33" y="210"/>
                      <a:pt x="34" y="208"/>
                      <a:pt x="26" y="210"/>
                    </a:cubicBezTo>
                    <a:cubicBezTo>
                      <a:pt x="18" y="212"/>
                      <a:pt x="13" y="211"/>
                      <a:pt x="6" y="211"/>
                    </a:cubicBezTo>
                    <a:cubicBezTo>
                      <a:pt x="2" y="211"/>
                      <a:pt x="2" y="210"/>
                      <a:pt x="1" y="209"/>
                    </a:cubicBezTo>
                    <a:cubicBezTo>
                      <a:pt x="1" y="207"/>
                      <a:pt x="1" y="204"/>
                      <a:pt x="2" y="204"/>
                    </a:cubicBezTo>
                    <a:cubicBezTo>
                      <a:pt x="2" y="203"/>
                      <a:pt x="3" y="198"/>
                      <a:pt x="2" y="196"/>
                    </a:cubicBezTo>
                    <a:cubicBezTo>
                      <a:pt x="0" y="194"/>
                      <a:pt x="0" y="190"/>
                      <a:pt x="3" y="188"/>
                    </a:cubicBezTo>
                    <a:cubicBezTo>
                      <a:pt x="6" y="185"/>
                      <a:pt x="2" y="179"/>
                      <a:pt x="2" y="176"/>
                    </a:cubicBezTo>
                    <a:cubicBezTo>
                      <a:pt x="1" y="173"/>
                      <a:pt x="1" y="138"/>
                      <a:pt x="2" y="137"/>
                    </a:cubicBezTo>
                    <a:cubicBezTo>
                      <a:pt x="3" y="136"/>
                      <a:pt x="9" y="134"/>
                      <a:pt x="10" y="133"/>
                    </a:cubicBezTo>
                    <a:cubicBezTo>
                      <a:pt x="11" y="132"/>
                      <a:pt x="10" y="128"/>
                      <a:pt x="12" y="125"/>
                    </a:cubicBezTo>
                    <a:cubicBezTo>
                      <a:pt x="14" y="122"/>
                      <a:pt x="17" y="118"/>
                      <a:pt x="19" y="114"/>
                    </a:cubicBezTo>
                    <a:cubicBezTo>
                      <a:pt x="22" y="110"/>
                      <a:pt x="26" y="112"/>
                      <a:pt x="25" y="108"/>
                    </a:cubicBezTo>
                    <a:cubicBezTo>
                      <a:pt x="23" y="104"/>
                      <a:pt x="22" y="100"/>
                      <a:pt x="23" y="99"/>
                    </a:cubicBezTo>
                    <a:cubicBezTo>
                      <a:pt x="25" y="98"/>
                      <a:pt x="28" y="92"/>
                      <a:pt x="27" y="90"/>
                    </a:cubicBezTo>
                    <a:cubicBezTo>
                      <a:pt x="27" y="88"/>
                      <a:pt x="31" y="81"/>
                      <a:pt x="27" y="78"/>
                    </a:cubicBezTo>
                    <a:cubicBezTo>
                      <a:pt x="24" y="75"/>
                      <a:pt x="16" y="68"/>
                      <a:pt x="20" y="65"/>
                    </a:cubicBezTo>
                    <a:cubicBezTo>
                      <a:pt x="22" y="63"/>
                      <a:pt x="24" y="61"/>
                      <a:pt x="23" y="60"/>
                    </a:cubicBezTo>
                    <a:cubicBezTo>
                      <a:pt x="24" y="59"/>
                      <a:pt x="25" y="56"/>
                      <a:pt x="25" y="53"/>
                    </a:cubicBezTo>
                    <a:cubicBezTo>
                      <a:pt x="25" y="49"/>
                      <a:pt x="26" y="38"/>
                      <a:pt x="31" y="35"/>
                    </a:cubicBezTo>
                    <a:cubicBezTo>
                      <a:pt x="36" y="32"/>
                      <a:pt x="37" y="23"/>
                      <a:pt x="37" y="19"/>
                    </a:cubicBezTo>
                    <a:cubicBezTo>
                      <a:pt x="37" y="15"/>
                      <a:pt x="40" y="11"/>
                      <a:pt x="43" y="9"/>
                    </a:cubicBezTo>
                    <a:cubicBezTo>
                      <a:pt x="46" y="7"/>
                      <a:pt x="44" y="2"/>
                      <a:pt x="50" y="3"/>
                    </a:cubicBezTo>
                    <a:cubicBezTo>
                      <a:pt x="57" y="4"/>
                      <a:pt x="60" y="5"/>
                      <a:pt x="64" y="3"/>
                    </a:cubicBezTo>
                    <a:cubicBezTo>
                      <a:pt x="67" y="1"/>
                      <a:pt x="75" y="0"/>
                      <a:pt x="76" y="1"/>
                    </a:cubicBezTo>
                    <a:cubicBezTo>
                      <a:pt x="77" y="1"/>
                      <a:pt x="78" y="5"/>
                      <a:pt x="88" y="6"/>
                    </a:cubicBezTo>
                    <a:cubicBezTo>
                      <a:pt x="97" y="8"/>
                      <a:pt x="94" y="11"/>
                      <a:pt x="99" y="17"/>
                    </a:cubicBezTo>
                    <a:cubicBezTo>
                      <a:pt x="104" y="22"/>
                      <a:pt x="103" y="25"/>
                      <a:pt x="108" y="25"/>
                    </a:cubicBezTo>
                    <a:cubicBezTo>
                      <a:pt x="114" y="25"/>
                      <a:pt x="114" y="25"/>
                      <a:pt x="120" y="21"/>
                    </a:cubicBezTo>
                    <a:cubicBezTo>
                      <a:pt x="126" y="17"/>
                      <a:pt x="126" y="13"/>
                      <a:pt x="132" y="16"/>
                    </a:cubicBezTo>
                    <a:cubicBezTo>
                      <a:pt x="138" y="19"/>
                      <a:pt x="142" y="22"/>
                      <a:pt x="151" y="26"/>
                    </a:cubicBezTo>
                    <a:cubicBezTo>
                      <a:pt x="159" y="29"/>
                      <a:pt x="164" y="32"/>
                      <a:pt x="169" y="31"/>
                    </a:cubicBezTo>
                    <a:cubicBezTo>
                      <a:pt x="175" y="29"/>
                      <a:pt x="176" y="25"/>
                      <a:pt x="181" y="22"/>
                    </a:cubicBezTo>
                    <a:cubicBezTo>
                      <a:pt x="185" y="19"/>
                      <a:pt x="184" y="14"/>
                      <a:pt x="199" y="14"/>
                    </a:cubicBezTo>
                    <a:cubicBezTo>
                      <a:pt x="213" y="14"/>
                      <a:pt x="201" y="8"/>
                      <a:pt x="215" y="14"/>
                    </a:cubicBezTo>
                    <a:cubicBezTo>
                      <a:pt x="229" y="20"/>
                      <a:pt x="223" y="19"/>
                      <a:pt x="233" y="21"/>
                    </a:cubicBezTo>
                    <a:cubicBezTo>
                      <a:pt x="244" y="23"/>
                      <a:pt x="247" y="19"/>
                      <a:pt x="250" y="16"/>
                    </a:cubicBezTo>
                    <a:cubicBezTo>
                      <a:pt x="252" y="13"/>
                      <a:pt x="251" y="11"/>
                      <a:pt x="258" y="10"/>
                    </a:cubicBezTo>
                    <a:cubicBezTo>
                      <a:pt x="266" y="9"/>
                      <a:pt x="268" y="8"/>
                      <a:pt x="270" y="7"/>
                    </a:cubicBezTo>
                    <a:cubicBezTo>
                      <a:pt x="270" y="6"/>
                      <a:pt x="271" y="6"/>
                      <a:pt x="271" y="5"/>
                    </a:cubicBezTo>
                    <a:cubicBezTo>
                      <a:pt x="274" y="10"/>
                      <a:pt x="277" y="14"/>
                      <a:pt x="280" y="18"/>
                    </a:cubicBezTo>
                    <a:cubicBezTo>
                      <a:pt x="281" y="19"/>
                      <a:pt x="281" y="21"/>
                      <a:pt x="282" y="22"/>
                    </a:cubicBezTo>
                    <a:cubicBezTo>
                      <a:pt x="283" y="28"/>
                      <a:pt x="281" y="35"/>
                      <a:pt x="284" y="38"/>
                    </a:cubicBezTo>
                    <a:cubicBezTo>
                      <a:pt x="288" y="41"/>
                      <a:pt x="300" y="41"/>
                      <a:pt x="298" y="51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7" name="Freeform 918"/>
              <p:cNvSpPr>
                <a:spLocks/>
              </p:cNvSpPr>
              <p:nvPr/>
            </p:nvSpPr>
            <p:spPr bwMode="auto">
              <a:xfrm>
                <a:off x="2751" y="1859"/>
                <a:ext cx="195" cy="149"/>
              </a:xfrm>
              <a:custGeom>
                <a:avLst/>
                <a:gdLst>
                  <a:gd name="T0" fmla="*/ 322 w 326"/>
                  <a:gd name="T1" fmla="*/ 169 h 248"/>
                  <a:gd name="T2" fmla="*/ 303 w 326"/>
                  <a:gd name="T3" fmla="*/ 166 h 248"/>
                  <a:gd name="T4" fmla="*/ 289 w 326"/>
                  <a:gd name="T5" fmla="*/ 164 h 248"/>
                  <a:gd name="T6" fmla="*/ 270 w 326"/>
                  <a:gd name="T7" fmla="*/ 173 h 248"/>
                  <a:gd name="T8" fmla="*/ 253 w 326"/>
                  <a:gd name="T9" fmla="*/ 174 h 248"/>
                  <a:gd name="T10" fmla="*/ 229 w 326"/>
                  <a:gd name="T11" fmla="*/ 181 h 248"/>
                  <a:gd name="T12" fmla="*/ 211 w 326"/>
                  <a:gd name="T13" fmla="*/ 182 h 248"/>
                  <a:gd name="T14" fmla="*/ 193 w 326"/>
                  <a:gd name="T15" fmla="*/ 194 h 248"/>
                  <a:gd name="T16" fmla="*/ 170 w 326"/>
                  <a:gd name="T17" fmla="*/ 190 h 248"/>
                  <a:gd name="T18" fmla="*/ 146 w 326"/>
                  <a:gd name="T19" fmla="*/ 176 h 248"/>
                  <a:gd name="T20" fmla="*/ 120 w 326"/>
                  <a:gd name="T21" fmla="*/ 179 h 248"/>
                  <a:gd name="T22" fmla="*/ 108 w 326"/>
                  <a:gd name="T23" fmla="*/ 201 h 248"/>
                  <a:gd name="T24" fmla="*/ 106 w 326"/>
                  <a:gd name="T25" fmla="*/ 211 h 248"/>
                  <a:gd name="T26" fmla="*/ 91 w 326"/>
                  <a:gd name="T27" fmla="*/ 212 h 248"/>
                  <a:gd name="T28" fmla="*/ 73 w 326"/>
                  <a:gd name="T29" fmla="*/ 211 h 248"/>
                  <a:gd name="T30" fmla="*/ 58 w 326"/>
                  <a:gd name="T31" fmla="*/ 216 h 248"/>
                  <a:gd name="T32" fmla="*/ 53 w 326"/>
                  <a:gd name="T33" fmla="*/ 243 h 248"/>
                  <a:gd name="T34" fmla="*/ 47 w 326"/>
                  <a:gd name="T35" fmla="*/ 235 h 248"/>
                  <a:gd name="T36" fmla="*/ 31 w 326"/>
                  <a:gd name="T37" fmla="*/ 215 h 248"/>
                  <a:gd name="T38" fmla="*/ 21 w 326"/>
                  <a:gd name="T39" fmla="*/ 193 h 248"/>
                  <a:gd name="T40" fmla="*/ 12 w 326"/>
                  <a:gd name="T41" fmla="*/ 175 h 248"/>
                  <a:gd name="T42" fmla="*/ 10 w 326"/>
                  <a:gd name="T43" fmla="*/ 152 h 248"/>
                  <a:gd name="T44" fmla="*/ 10 w 326"/>
                  <a:gd name="T45" fmla="*/ 135 h 248"/>
                  <a:gd name="T46" fmla="*/ 27 w 326"/>
                  <a:gd name="T47" fmla="*/ 107 h 248"/>
                  <a:gd name="T48" fmla="*/ 37 w 326"/>
                  <a:gd name="T49" fmla="*/ 102 h 248"/>
                  <a:gd name="T50" fmla="*/ 59 w 326"/>
                  <a:gd name="T51" fmla="*/ 91 h 248"/>
                  <a:gd name="T52" fmla="*/ 74 w 326"/>
                  <a:gd name="T53" fmla="*/ 94 h 248"/>
                  <a:gd name="T54" fmla="*/ 104 w 326"/>
                  <a:gd name="T55" fmla="*/ 88 h 248"/>
                  <a:gd name="T56" fmla="*/ 120 w 326"/>
                  <a:gd name="T57" fmla="*/ 67 h 248"/>
                  <a:gd name="T58" fmla="*/ 132 w 326"/>
                  <a:gd name="T59" fmla="*/ 59 h 248"/>
                  <a:gd name="T60" fmla="*/ 168 w 326"/>
                  <a:gd name="T61" fmla="*/ 43 h 248"/>
                  <a:gd name="T62" fmla="*/ 187 w 326"/>
                  <a:gd name="T63" fmla="*/ 16 h 248"/>
                  <a:gd name="T64" fmla="*/ 209 w 326"/>
                  <a:gd name="T65" fmla="*/ 4 h 248"/>
                  <a:gd name="T66" fmla="*/ 220 w 326"/>
                  <a:gd name="T67" fmla="*/ 11 h 248"/>
                  <a:gd name="T68" fmla="*/ 235 w 326"/>
                  <a:gd name="T69" fmla="*/ 45 h 248"/>
                  <a:gd name="T70" fmla="*/ 245 w 326"/>
                  <a:gd name="T71" fmla="*/ 68 h 248"/>
                  <a:gd name="T72" fmla="*/ 248 w 326"/>
                  <a:gd name="T73" fmla="*/ 80 h 248"/>
                  <a:gd name="T74" fmla="*/ 275 w 326"/>
                  <a:gd name="T75" fmla="*/ 96 h 248"/>
                  <a:gd name="T76" fmla="*/ 292 w 326"/>
                  <a:gd name="T77" fmla="*/ 114 h 248"/>
                  <a:gd name="T78" fmla="*/ 306 w 326"/>
                  <a:gd name="T79" fmla="*/ 133 h 248"/>
                  <a:gd name="T80" fmla="*/ 325 w 326"/>
                  <a:gd name="T81" fmla="*/ 161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26" h="248">
                    <a:moveTo>
                      <a:pt x="326" y="167"/>
                    </a:moveTo>
                    <a:cubicBezTo>
                      <a:pt x="326" y="168"/>
                      <a:pt x="325" y="169"/>
                      <a:pt x="322" y="169"/>
                    </a:cubicBezTo>
                    <a:cubicBezTo>
                      <a:pt x="316" y="170"/>
                      <a:pt x="315" y="168"/>
                      <a:pt x="312" y="169"/>
                    </a:cubicBezTo>
                    <a:cubicBezTo>
                      <a:pt x="308" y="170"/>
                      <a:pt x="306" y="168"/>
                      <a:pt x="303" y="166"/>
                    </a:cubicBezTo>
                    <a:cubicBezTo>
                      <a:pt x="299" y="165"/>
                      <a:pt x="302" y="164"/>
                      <a:pt x="296" y="164"/>
                    </a:cubicBezTo>
                    <a:cubicBezTo>
                      <a:pt x="291" y="164"/>
                      <a:pt x="293" y="166"/>
                      <a:pt x="289" y="164"/>
                    </a:cubicBezTo>
                    <a:cubicBezTo>
                      <a:pt x="285" y="162"/>
                      <a:pt x="276" y="158"/>
                      <a:pt x="276" y="164"/>
                    </a:cubicBezTo>
                    <a:cubicBezTo>
                      <a:pt x="276" y="169"/>
                      <a:pt x="276" y="172"/>
                      <a:pt x="270" y="173"/>
                    </a:cubicBezTo>
                    <a:cubicBezTo>
                      <a:pt x="265" y="173"/>
                      <a:pt x="262" y="175"/>
                      <a:pt x="260" y="173"/>
                    </a:cubicBezTo>
                    <a:cubicBezTo>
                      <a:pt x="257" y="171"/>
                      <a:pt x="256" y="172"/>
                      <a:pt x="253" y="174"/>
                    </a:cubicBezTo>
                    <a:cubicBezTo>
                      <a:pt x="250" y="175"/>
                      <a:pt x="245" y="176"/>
                      <a:pt x="240" y="178"/>
                    </a:cubicBezTo>
                    <a:cubicBezTo>
                      <a:pt x="234" y="180"/>
                      <a:pt x="235" y="181"/>
                      <a:pt x="229" y="181"/>
                    </a:cubicBezTo>
                    <a:cubicBezTo>
                      <a:pt x="222" y="182"/>
                      <a:pt x="219" y="181"/>
                      <a:pt x="219" y="180"/>
                    </a:cubicBezTo>
                    <a:cubicBezTo>
                      <a:pt x="218" y="178"/>
                      <a:pt x="215" y="175"/>
                      <a:pt x="211" y="182"/>
                    </a:cubicBezTo>
                    <a:cubicBezTo>
                      <a:pt x="207" y="188"/>
                      <a:pt x="210" y="193"/>
                      <a:pt x="204" y="194"/>
                    </a:cubicBezTo>
                    <a:cubicBezTo>
                      <a:pt x="199" y="195"/>
                      <a:pt x="200" y="197"/>
                      <a:pt x="193" y="194"/>
                    </a:cubicBezTo>
                    <a:cubicBezTo>
                      <a:pt x="186" y="192"/>
                      <a:pt x="186" y="191"/>
                      <a:pt x="181" y="191"/>
                    </a:cubicBezTo>
                    <a:cubicBezTo>
                      <a:pt x="175" y="192"/>
                      <a:pt x="174" y="190"/>
                      <a:pt x="170" y="190"/>
                    </a:cubicBezTo>
                    <a:cubicBezTo>
                      <a:pt x="165" y="190"/>
                      <a:pt x="157" y="190"/>
                      <a:pt x="155" y="186"/>
                    </a:cubicBezTo>
                    <a:cubicBezTo>
                      <a:pt x="153" y="183"/>
                      <a:pt x="155" y="179"/>
                      <a:pt x="146" y="176"/>
                    </a:cubicBezTo>
                    <a:cubicBezTo>
                      <a:pt x="138" y="172"/>
                      <a:pt x="134" y="165"/>
                      <a:pt x="128" y="169"/>
                    </a:cubicBezTo>
                    <a:cubicBezTo>
                      <a:pt x="122" y="172"/>
                      <a:pt x="125" y="172"/>
                      <a:pt x="120" y="179"/>
                    </a:cubicBezTo>
                    <a:cubicBezTo>
                      <a:pt x="115" y="186"/>
                      <a:pt x="109" y="182"/>
                      <a:pt x="108" y="187"/>
                    </a:cubicBezTo>
                    <a:cubicBezTo>
                      <a:pt x="107" y="193"/>
                      <a:pt x="104" y="193"/>
                      <a:pt x="108" y="201"/>
                    </a:cubicBezTo>
                    <a:cubicBezTo>
                      <a:pt x="110" y="206"/>
                      <a:pt x="109" y="209"/>
                      <a:pt x="109" y="212"/>
                    </a:cubicBezTo>
                    <a:cubicBezTo>
                      <a:pt x="107" y="212"/>
                      <a:pt x="106" y="211"/>
                      <a:pt x="106" y="211"/>
                    </a:cubicBezTo>
                    <a:cubicBezTo>
                      <a:pt x="105" y="210"/>
                      <a:pt x="102" y="212"/>
                      <a:pt x="99" y="213"/>
                    </a:cubicBezTo>
                    <a:cubicBezTo>
                      <a:pt x="97" y="213"/>
                      <a:pt x="95" y="213"/>
                      <a:pt x="91" y="212"/>
                    </a:cubicBezTo>
                    <a:cubicBezTo>
                      <a:pt x="87" y="211"/>
                      <a:pt x="88" y="210"/>
                      <a:pt x="83" y="209"/>
                    </a:cubicBezTo>
                    <a:cubicBezTo>
                      <a:pt x="78" y="208"/>
                      <a:pt x="77" y="209"/>
                      <a:pt x="73" y="211"/>
                    </a:cubicBezTo>
                    <a:cubicBezTo>
                      <a:pt x="69" y="213"/>
                      <a:pt x="70" y="212"/>
                      <a:pt x="62" y="213"/>
                    </a:cubicBezTo>
                    <a:cubicBezTo>
                      <a:pt x="53" y="214"/>
                      <a:pt x="59" y="213"/>
                      <a:pt x="58" y="216"/>
                    </a:cubicBezTo>
                    <a:cubicBezTo>
                      <a:pt x="56" y="220"/>
                      <a:pt x="56" y="225"/>
                      <a:pt x="56" y="229"/>
                    </a:cubicBezTo>
                    <a:cubicBezTo>
                      <a:pt x="55" y="233"/>
                      <a:pt x="54" y="240"/>
                      <a:pt x="53" y="243"/>
                    </a:cubicBezTo>
                    <a:cubicBezTo>
                      <a:pt x="52" y="245"/>
                      <a:pt x="51" y="247"/>
                      <a:pt x="49" y="248"/>
                    </a:cubicBezTo>
                    <a:cubicBezTo>
                      <a:pt x="49" y="244"/>
                      <a:pt x="46" y="240"/>
                      <a:pt x="47" y="235"/>
                    </a:cubicBezTo>
                    <a:cubicBezTo>
                      <a:pt x="47" y="230"/>
                      <a:pt x="46" y="230"/>
                      <a:pt x="40" y="226"/>
                    </a:cubicBezTo>
                    <a:cubicBezTo>
                      <a:pt x="34" y="221"/>
                      <a:pt x="39" y="220"/>
                      <a:pt x="31" y="215"/>
                    </a:cubicBezTo>
                    <a:cubicBezTo>
                      <a:pt x="22" y="209"/>
                      <a:pt x="25" y="209"/>
                      <a:pt x="24" y="206"/>
                    </a:cubicBezTo>
                    <a:cubicBezTo>
                      <a:pt x="23" y="203"/>
                      <a:pt x="23" y="199"/>
                      <a:pt x="21" y="193"/>
                    </a:cubicBezTo>
                    <a:cubicBezTo>
                      <a:pt x="19" y="187"/>
                      <a:pt x="21" y="189"/>
                      <a:pt x="17" y="186"/>
                    </a:cubicBezTo>
                    <a:cubicBezTo>
                      <a:pt x="13" y="183"/>
                      <a:pt x="12" y="180"/>
                      <a:pt x="12" y="175"/>
                    </a:cubicBezTo>
                    <a:cubicBezTo>
                      <a:pt x="12" y="170"/>
                      <a:pt x="10" y="170"/>
                      <a:pt x="7" y="166"/>
                    </a:cubicBezTo>
                    <a:cubicBezTo>
                      <a:pt x="3" y="162"/>
                      <a:pt x="9" y="159"/>
                      <a:pt x="10" y="152"/>
                    </a:cubicBezTo>
                    <a:cubicBezTo>
                      <a:pt x="10" y="145"/>
                      <a:pt x="9" y="147"/>
                      <a:pt x="4" y="143"/>
                    </a:cubicBezTo>
                    <a:cubicBezTo>
                      <a:pt x="0" y="139"/>
                      <a:pt x="7" y="140"/>
                      <a:pt x="10" y="135"/>
                    </a:cubicBezTo>
                    <a:cubicBezTo>
                      <a:pt x="13" y="130"/>
                      <a:pt x="18" y="131"/>
                      <a:pt x="20" y="121"/>
                    </a:cubicBezTo>
                    <a:cubicBezTo>
                      <a:pt x="21" y="111"/>
                      <a:pt x="25" y="111"/>
                      <a:pt x="27" y="107"/>
                    </a:cubicBezTo>
                    <a:cubicBezTo>
                      <a:pt x="28" y="104"/>
                      <a:pt x="30" y="102"/>
                      <a:pt x="32" y="101"/>
                    </a:cubicBezTo>
                    <a:cubicBezTo>
                      <a:pt x="33" y="101"/>
                      <a:pt x="34" y="102"/>
                      <a:pt x="37" y="102"/>
                    </a:cubicBezTo>
                    <a:cubicBezTo>
                      <a:pt x="47" y="102"/>
                      <a:pt x="45" y="100"/>
                      <a:pt x="51" y="96"/>
                    </a:cubicBezTo>
                    <a:cubicBezTo>
                      <a:pt x="57" y="93"/>
                      <a:pt x="59" y="86"/>
                      <a:pt x="59" y="91"/>
                    </a:cubicBezTo>
                    <a:cubicBezTo>
                      <a:pt x="58" y="96"/>
                      <a:pt x="53" y="96"/>
                      <a:pt x="62" y="99"/>
                    </a:cubicBezTo>
                    <a:cubicBezTo>
                      <a:pt x="70" y="102"/>
                      <a:pt x="65" y="99"/>
                      <a:pt x="74" y="94"/>
                    </a:cubicBezTo>
                    <a:cubicBezTo>
                      <a:pt x="82" y="90"/>
                      <a:pt x="72" y="89"/>
                      <a:pt x="86" y="89"/>
                    </a:cubicBezTo>
                    <a:cubicBezTo>
                      <a:pt x="99" y="89"/>
                      <a:pt x="95" y="91"/>
                      <a:pt x="104" y="88"/>
                    </a:cubicBezTo>
                    <a:cubicBezTo>
                      <a:pt x="113" y="84"/>
                      <a:pt x="114" y="85"/>
                      <a:pt x="117" y="78"/>
                    </a:cubicBezTo>
                    <a:cubicBezTo>
                      <a:pt x="119" y="71"/>
                      <a:pt x="124" y="71"/>
                      <a:pt x="120" y="67"/>
                    </a:cubicBezTo>
                    <a:cubicBezTo>
                      <a:pt x="117" y="62"/>
                      <a:pt x="111" y="61"/>
                      <a:pt x="117" y="61"/>
                    </a:cubicBezTo>
                    <a:cubicBezTo>
                      <a:pt x="122" y="60"/>
                      <a:pt x="115" y="59"/>
                      <a:pt x="132" y="59"/>
                    </a:cubicBezTo>
                    <a:cubicBezTo>
                      <a:pt x="148" y="59"/>
                      <a:pt x="150" y="60"/>
                      <a:pt x="154" y="55"/>
                    </a:cubicBezTo>
                    <a:cubicBezTo>
                      <a:pt x="158" y="49"/>
                      <a:pt x="161" y="51"/>
                      <a:pt x="168" y="43"/>
                    </a:cubicBezTo>
                    <a:cubicBezTo>
                      <a:pt x="175" y="35"/>
                      <a:pt x="178" y="31"/>
                      <a:pt x="181" y="27"/>
                    </a:cubicBezTo>
                    <a:cubicBezTo>
                      <a:pt x="185" y="24"/>
                      <a:pt x="183" y="21"/>
                      <a:pt x="187" y="16"/>
                    </a:cubicBezTo>
                    <a:cubicBezTo>
                      <a:pt x="190" y="11"/>
                      <a:pt x="186" y="9"/>
                      <a:pt x="193" y="7"/>
                    </a:cubicBezTo>
                    <a:cubicBezTo>
                      <a:pt x="200" y="6"/>
                      <a:pt x="204" y="0"/>
                      <a:pt x="209" y="4"/>
                    </a:cubicBezTo>
                    <a:cubicBezTo>
                      <a:pt x="213" y="7"/>
                      <a:pt x="218" y="9"/>
                      <a:pt x="218" y="9"/>
                    </a:cubicBezTo>
                    <a:cubicBezTo>
                      <a:pt x="219" y="9"/>
                      <a:pt x="219" y="10"/>
                      <a:pt x="220" y="11"/>
                    </a:cubicBezTo>
                    <a:cubicBezTo>
                      <a:pt x="222" y="17"/>
                      <a:pt x="223" y="17"/>
                      <a:pt x="229" y="26"/>
                    </a:cubicBezTo>
                    <a:cubicBezTo>
                      <a:pt x="234" y="35"/>
                      <a:pt x="235" y="43"/>
                      <a:pt x="235" y="45"/>
                    </a:cubicBezTo>
                    <a:cubicBezTo>
                      <a:pt x="235" y="46"/>
                      <a:pt x="229" y="62"/>
                      <a:pt x="231" y="64"/>
                    </a:cubicBezTo>
                    <a:cubicBezTo>
                      <a:pt x="232" y="66"/>
                      <a:pt x="240" y="67"/>
                      <a:pt x="245" y="68"/>
                    </a:cubicBezTo>
                    <a:cubicBezTo>
                      <a:pt x="246" y="68"/>
                      <a:pt x="247" y="69"/>
                      <a:pt x="248" y="69"/>
                    </a:cubicBezTo>
                    <a:cubicBezTo>
                      <a:pt x="251" y="71"/>
                      <a:pt x="235" y="76"/>
                      <a:pt x="248" y="80"/>
                    </a:cubicBezTo>
                    <a:cubicBezTo>
                      <a:pt x="261" y="85"/>
                      <a:pt x="262" y="81"/>
                      <a:pt x="266" y="85"/>
                    </a:cubicBezTo>
                    <a:cubicBezTo>
                      <a:pt x="270" y="88"/>
                      <a:pt x="275" y="91"/>
                      <a:pt x="275" y="96"/>
                    </a:cubicBezTo>
                    <a:cubicBezTo>
                      <a:pt x="275" y="100"/>
                      <a:pt x="262" y="102"/>
                      <a:pt x="275" y="107"/>
                    </a:cubicBezTo>
                    <a:cubicBezTo>
                      <a:pt x="288" y="112"/>
                      <a:pt x="287" y="110"/>
                      <a:pt x="292" y="114"/>
                    </a:cubicBezTo>
                    <a:cubicBezTo>
                      <a:pt x="297" y="118"/>
                      <a:pt x="298" y="121"/>
                      <a:pt x="301" y="125"/>
                    </a:cubicBezTo>
                    <a:cubicBezTo>
                      <a:pt x="304" y="129"/>
                      <a:pt x="306" y="126"/>
                      <a:pt x="306" y="133"/>
                    </a:cubicBezTo>
                    <a:cubicBezTo>
                      <a:pt x="306" y="140"/>
                      <a:pt x="307" y="143"/>
                      <a:pt x="313" y="148"/>
                    </a:cubicBezTo>
                    <a:cubicBezTo>
                      <a:pt x="318" y="152"/>
                      <a:pt x="325" y="158"/>
                      <a:pt x="325" y="161"/>
                    </a:cubicBezTo>
                    <a:cubicBezTo>
                      <a:pt x="325" y="163"/>
                      <a:pt x="326" y="165"/>
                      <a:pt x="326" y="167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" name="Freeform 919"/>
              <p:cNvSpPr>
                <a:spLocks/>
              </p:cNvSpPr>
              <p:nvPr/>
            </p:nvSpPr>
            <p:spPr bwMode="auto">
              <a:xfrm>
                <a:off x="2979" y="1975"/>
                <a:ext cx="84" cy="96"/>
              </a:xfrm>
              <a:custGeom>
                <a:avLst/>
                <a:gdLst>
                  <a:gd name="T0" fmla="*/ 134 w 140"/>
                  <a:gd name="T1" fmla="*/ 77 h 160"/>
                  <a:gd name="T2" fmla="*/ 123 w 140"/>
                  <a:gd name="T3" fmla="*/ 90 h 160"/>
                  <a:gd name="T4" fmla="*/ 115 w 140"/>
                  <a:gd name="T5" fmla="*/ 107 h 160"/>
                  <a:gd name="T6" fmla="*/ 111 w 140"/>
                  <a:gd name="T7" fmla="*/ 114 h 160"/>
                  <a:gd name="T8" fmla="*/ 111 w 140"/>
                  <a:gd name="T9" fmla="*/ 114 h 160"/>
                  <a:gd name="T10" fmla="*/ 100 w 140"/>
                  <a:gd name="T11" fmla="*/ 109 h 160"/>
                  <a:gd name="T12" fmla="*/ 92 w 140"/>
                  <a:gd name="T13" fmla="*/ 106 h 160"/>
                  <a:gd name="T14" fmla="*/ 84 w 140"/>
                  <a:gd name="T15" fmla="*/ 116 h 160"/>
                  <a:gd name="T16" fmla="*/ 77 w 140"/>
                  <a:gd name="T17" fmla="*/ 114 h 160"/>
                  <a:gd name="T18" fmla="*/ 67 w 140"/>
                  <a:gd name="T19" fmla="*/ 119 h 160"/>
                  <a:gd name="T20" fmla="*/ 60 w 140"/>
                  <a:gd name="T21" fmla="*/ 126 h 160"/>
                  <a:gd name="T22" fmla="*/ 57 w 140"/>
                  <a:gd name="T23" fmla="*/ 139 h 160"/>
                  <a:gd name="T24" fmla="*/ 60 w 140"/>
                  <a:gd name="T25" fmla="*/ 147 h 160"/>
                  <a:gd name="T26" fmla="*/ 24 w 140"/>
                  <a:gd name="T27" fmla="*/ 146 h 160"/>
                  <a:gd name="T28" fmla="*/ 23 w 140"/>
                  <a:gd name="T29" fmla="*/ 146 h 160"/>
                  <a:gd name="T30" fmla="*/ 16 w 140"/>
                  <a:gd name="T31" fmla="*/ 157 h 160"/>
                  <a:gd name="T32" fmla="*/ 5 w 140"/>
                  <a:gd name="T33" fmla="*/ 157 h 160"/>
                  <a:gd name="T34" fmla="*/ 3 w 140"/>
                  <a:gd name="T35" fmla="*/ 156 h 160"/>
                  <a:gd name="T36" fmla="*/ 3 w 140"/>
                  <a:gd name="T37" fmla="*/ 139 h 160"/>
                  <a:gd name="T38" fmla="*/ 3 w 140"/>
                  <a:gd name="T39" fmla="*/ 121 h 160"/>
                  <a:gd name="T40" fmla="*/ 10 w 140"/>
                  <a:gd name="T41" fmla="*/ 107 h 160"/>
                  <a:gd name="T42" fmla="*/ 21 w 140"/>
                  <a:gd name="T43" fmla="*/ 92 h 160"/>
                  <a:gd name="T44" fmla="*/ 31 w 140"/>
                  <a:gd name="T45" fmla="*/ 76 h 160"/>
                  <a:gd name="T46" fmla="*/ 45 w 140"/>
                  <a:gd name="T47" fmla="*/ 62 h 160"/>
                  <a:gd name="T48" fmla="*/ 37 w 140"/>
                  <a:gd name="T49" fmla="*/ 51 h 160"/>
                  <a:gd name="T50" fmla="*/ 34 w 140"/>
                  <a:gd name="T51" fmla="*/ 45 h 160"/>
                  <a:gd name="T52" fmla="*/ 37 w 140"/>
                  <a:gd name="T53" fmla="*/ 33 h 160"/>
                  <a:gd name="T54" fmla="*/ 35 w 140"/>
                  <a:gd name="T55" fmla="*/ 24 h 160"/>
                  <a:gd name="T56" fmla="*/ 35 w 140"/>
                  <a:gd name="T57" fmla="*/ 17 h 160"/>
                  <a:gd name="T58" fmla="*/ 38 w 140"/>
                  <a:gd name="T59" fmla="*/ 16 h 160"/>
                  <a:gd name="T60" fmla="*/ 45 w 140"/>
                  <a:gd name="T61" fmla="*/ 13 h 160"/>
                  <a:gd name="T62" fmla="*/ 55 w 140"/>
                  <a:gd name="T63" fmla="*/ 15 h 160"/>
                  <a:gd name="T64" fmla="*/ 61 w 140"/>
                  <a:gd name="T65" fmla="*/ 15 h 160"/>
                  <a:gd name="T66" fmla="*/ 69 w 140"/>
                  <a:gd name="T67" fmla="*/ 18 h 160"/>
                  <a:gd name="T68" fmla="*/ 80 w 140"/>
                  <a:gd name="T69" fmla="*/ 13 h 160"/>
                  <a:gd name="T70" fmla="*/ 93 w 140"/>
                  <a:gd name="T71" fmla="*/ 12 h 160"/>
                  <a:gd name="T72" fmla="*/ 103 w 140"/>
                  <a:gd name="T73" fmla="*/ 12 h 160"/>
                  <a:gd name="T74" fmla="*/ 112 w 140"/>
                  <a:gd name="T75" fmla="*/ 0 h 160"/>
                  <a:gd name="T76" fmla="*/ 119 w 140"/>
                  <a:gd name="T77" fmla="*/ 15 h 160"/>
                  <a:gd name="T78" fmla="*/ 129 w 140"/>
                  <a:gd name="T79" fmla="*/ 35 h 160"/>
                  <a:gd name="T80" fmla="*/ 137 w 140"/>
                  <a:gd name="T81" fmla="*/ 52 h 160"/>
                  <a:gd name="T82" fmla="*/ 134 w 140"/>
                  <a:gd name="T83" fmla="*/ 77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40" h="160">
                    <a:moveTo>
                      <a:pt x="134" y="77"/>
                    </a:moveTo>
                    <a:cubicBezTo>
                      <a:pt x="128" y="83"/>
                      <a:pt x="128" y="82"/>
                      <a:pt x="123" y="90"/>
                    </a:cubicBezTo>
                    <a:cubicBezTo>
                      <a:pt x="119" y="98"/>
                      <a:pt x="119" y="100"/>
                      <a:pt x="115" y="107"/>
                    </a:cubicBezTo>
                    <a:cubicBezTo>
                      <a:pt x="113" y="109"/>
                      <a:pt x="112" y="112"/>
                      <a:pt x="111" y="114"/>
                    </a:cubicBezTo>
                    <a:cubicBezTo>
                      <a:pt x="111" y="114"/>
                      <a:pt x="111" y="114"/>
                      <a:pt x="111" y="114"/>
                    </a:cubicBezTo>
                    <a:cubicBezTo>
                      <a:pt x="105" y="112"/>
                      <a:pt x="103" y="112"/>
                      <a:pt x="100" y="109"/>
                    </a:cubicBezTo>
                    <a:cubicBezTo>
                      <a:pt x="98" y="106"/>
                      <a:pt x="93" y="98"/>
                      <a:pt x="92" y="106"/>
                    </a:cubicBezTo>
                    <a:cubicBezTo>
                      <a:pt x="92" y="113"/>
                      <a:pt x="87" y="118"/>
                      <a:pt x="84" y="116"/>
                    </a:cubicBezTo>
                    <a:cubicBezTo>
                      <a:pt x="81" y="114"/>
                      <a:pt x="80" y="110"/>
                      <a:pt x="77" y="114"/>
                    </a:cubicBezTo>
                    <a:cubicBezTo>
                      <a:pt x="73" y="118"/>
                      <a:pt x="69" y="116"/>
                      <a:pt x="67" y="119"/>
                    </a:cubicBezTo>
                    <a:cubicBezTo>
                      <a:pt x="64" y="122"/>
                      <a:pt x="60" y="122"/>
                      <a:pt x="60" y="126"/>
                    </a:cubicBezTo>
                    <a:cubicBezTo>
                      <a:pt x="60" y="130"/>
                      <a:pt x="54" y="134"/>
                      <a:pt x="57" y="139"/>
                    </a:cubicBezTo>
                    <a:cubicBezTo>
                      <a:pt x="59" y="142"/>
                      <a:pt x="60" y="144"/>
                      <a:pt x="60" y="147"/>
                    </a:cubicBezTo>
                    <a:cubicBezTo>
                      <a:pt x="42" y="147"/>
                      <a:pt x="27" y="147"/>
                      <a:pt x="24" y="146"/>
                    </a:cubicBezTo>
                    <a:cubicBezTo>
                      <a:pt x="24" y="146"/>
                      <a:pt x="23" y="146"/>
                      <a:pt x="23" y="146"/>
                    </a:cubicBezTo>
                    <a:cubicBezTo>
                      <a:pt x="19" y="146"/>
                      <a:pt x="20" y="154"/>
                      <a:pt x="16" y="157"/>
                    </a:cubicBezTo>
                    <a:cubicBezTo>
                      <a:pt x="11" y="160"/>
                      <a:pt x="12" y="158"/>
                      <a:pt x="5" y="157"/>
                    </a:cubicBezTo>
                    <a:cubicBezTo>
                      <a:pt x="4" y="156"/>
                      <a:pt x="4" y="156"/>
                      <a:pt x="3" y="156"/>
                    </a:cubicBezTo>
                    <a:cubicBezTo>
                      <a:pt x="0" y="153"/>
                      <a:pt x="3" y="147"/>
                      <a:pt x="3" y="139"/>
                    </a:cubicBezTo>
                    <a:cubicBezTo>
                      <a:pt x="2" y="131"/>
                      <a:pt x="3" y="125"/>
                      <a:pt x="3" y="121"/>
                    </a:cubicBezTo>
                    <a:cubicBezTo>
                      <a:pt x="3" y="117"/>
                      <a:pt x="9" y="115"/>
                      <a:pt x="10" y="107"/>
                    </a:cubicBezTo>
                    <a:cubicBezTo>
                      <a:pt x="10" y="100"/>
                      <a:pt x="16" y="99"/>
                      <a:pt x="21" y="92"/>
                    </a:cubicBezTo>
                    <a:cubicBezTo>
                      <a:pt x="27" y="84"/>
                      <a:pt x="27" y="85"/>
                      <a:pt x="31" y="76"/>
                    </a:cubicBezTo>
                    <a:cubicBezTo>
                      <a:pt x="36" y="68"/>
                      <a:pt x="44" y="66"/>
                      <a:pt x="45" y="62"/>
                    </a:cubicBezTo>
                    <a:cubicBezTo>
                      <a:pt x="46" y="58"/>
                      <a:pt x="45" y="55"/>
                      <a:pt x="37" y="51"/>
                    </a:cubicBezTo>
                    <a:cubicBezTo>
                      <a:pt x="30" y="47"/>
                      <a:pt x="34" y="50"/>
                      <a:pt x="34" y="45"/>
                    </a:cubicBezTo>
                    <a:cubicBezTo>
                      <a:pt x="34" y="40"/>
                      <a:pt x="35" y="39"/>
                      <a:pt x="37" y="33"/>
                    </a:cubicBezTo>
                    <a:cubicBezTo>
                      <a:pt x="38" y="27"/>
                      <a:pt x="37" y="27"/>
                      <a:pt x="35" y="24"/>
                    </a:cubicBezTo>
                    <a:cubicBezTo>
                      <a:pt x="33" y="22"/>
                      <a:pt x="34" y="20"/>
                      <a:pt x="35" y="17"/>
                    </a:cubicBezTo>
                    <a:cubicBezTo>
                      <a:pt x="36" y="17"/>
                      <a:pt x="36" y="17"/>
                      <a:pt x="38" y="16"/>
                    </a:cubicBezTo>
                    <a:cubicBezTo>
                      <a:pt x="40" y="14"/>
                      <a:pt x="41" y="11"/>
                      <a:pt x="45" y="13"/>
                    </a:cubicBezTo>
                    <a:cubicBezTo>
                      <a:pt x="49" y="15"/>
                      <a:pt x="53" y="17"/>
                      <a:pt x="55" y="15"/>
                    </a:cubicBezTo>
                    <a:cubicBezTo>
                      <a:pt x="56" y="14"/>
                      <a:pt x="59" y="12"/>
                      <a:pt x="61" y="15"/>
                    </a:cubicBezTo>
                    <a:cubicBezTo>
                      <a:pt x="63" y="17"/>
                      <a:pt x="67" y="19"/>
                      <a:pt x="69" y="18"/>
                    </a:cubicBezTo>
                    <a:cubicBezTo>
                      <a:pt x="70" y="17"/>
                      <a:pt x="75" y="14"/>
                      <a:pt x="80" y="13"/>
                    </a:cubicBezTo>
                    <a:cubicBezTo>
                      <a:pt x="86" y="12"/>
                      <a:pt x="90" y="10"/>
                      <a:pt x="93" y="12"/>
                    </a:cubicBezTo>
                    <a:cubicBezTo>
                      <a:pt x="96" y="14"/>
                      <a:pt x="101" y="16"/>
                      <a:pt x="103" y="12"/>
                    </a:cubicBezTo>
                    <a:cubicBezTo>
                      <a:pt x="105" y="9"/>
                      <a:pt x="108" y="4"/>
                      <a:pt x="112" y="0"/>
                    </a:cubicBezTo>
                    <a:cubicBezTo>
                      <a:pt x="116" y="6"/>
                      <a:pt x="117" y="12"/>
                      <a:pt x="119" y="15"/>
                    </a:cubicBezTo>
                    <a:cubicBezTo>
                      <a:pt x="121" y="19"/>
                      <a:pt x="129" y="29"/>
                      <a:pt x="129" y="35"/>
                    </a:cubicBezTo>
                    <a:cubicBezTo>
                      <a:pt x="129" y="40"/>
                      <a:pt x="137" y="40"/>
                      <a:pt x="137" y="52"/>
                    </a:cubicBezTo>
                    <a:cubicBezTo>
                      <a:pt x="137" y="64"/>
                      <a:pt x="140" y="71"/>
                      <a:pt x="134" y="77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9" name="Freeform 920"/>
              <p:cNvSpPr>
                <a:spLocks/>
              </p:cNvSpPr>
              <p:nvPr/>
            </p:nvSpPr>
            <p:spPr bwMode="auto">
              <a:xfrm>
                <a:off x="2968" y="2062"/>
                <a:ext cx="33" cy="32"/>
              </a:xfrm>
              <a:custGeom>
                <a:avLst/>
                <a:gdLst>
                  <a:gd name="T0" fmla="*/ 54 w 55"/>
                  <a:gd name="T1" fmla="*/ 32 h 52"/>
                  <a:gd name="T2" fmla="*/ 50 w 55"/>
                  <a:gd name="T3" fmla="*/ 38 h 52"/>
                  <a:gd name="T4" fmla="*/ 47 w 55"/>
                  <a:gd name="T5" fmla="*/ 40 h 52"/>
                  <a:gd name="T6" fmla="*/ 45 w 55"/>
                  <a:gd name="T7" fmla="*/ 39 h 52"/>
                  <a:gd name="T8" fmla="*/ 29 w 55"/>
                  <a:gd name="T9" fmla="*/ 38 h 52"/>
                  <a:gd name="T10" fmla="*/ 25 w 55"/>
                  <a:gd name="T11" fmla="*/ 52 h 52"/>
                  <a:gd name="T12" fmla="*/ 11 w 55"/>
                  <a:gd name="T13" fmla="*/ 45 h 52"/>
                  <a:gd name="T14" fmla="*/ 6 w 55"/>
                  <a:gd name="T15" fmla="*/ 47 h 52"/>
                  <a:gd name="T16" fmla="*/ 6 w 55"/>
                  <a:gd name="T17" fmla="*/ 47 h 52"/>
                  <a:gd name="T18" fmla="*/ 5 w 55"/>
                  <a:gd name="T19" fmla="*/ 47 h 52"/>
                  <a:gd name="T20" fmla="*/ 5 w 55"/>
                  <a:gd name="T21" fmla="*/ 40 h 52"/>
                  <a:gd name="T22" fmla="*/ 11 w 55"/>
                  <a:gd name="T23" fmla="*/ 31 h 52"/>
                  <a:gd name="T24" fmla="*/ 12 w 55"/>
                  <a:gd name="T25" fmla="*/ 21 h 52"/>
                  <a:gd name="T26" fmla="*/ 17 w 55"/>
                  <a:gd name="T27" fmla="*/ 14 h 52"/>
                  <a:gd name="T28" fmla="*/ 22 w 55"/>
                  <a:gd name="T29" fmla="*/ 10 h 52"/>
                  <a:gd name="T30" fmla="*/ 24 w 55"/>
                  <a:gd name="T31" fmla="*/ 11 h 52"/>
                  <a:gd name="T32" fmla="*/ 35 w 55"/>
                  <a:gd name="T33" fmla="*/ 11 h 52"/>
                  <a:gd name="T34" fmla="*/ 42 w 55"/>
                  <a:gd name="T35" fmla="*/ 0 h 52"/>
                  <a:gd name="T36" fmla="*/ 43 w 55"/>
                  <a:gd name="T37" fmla="*/ 3 h 52"/>
                  <a:gd name="T38" fmla="*/ 49 w 55"/>
                  <a:gd name="T39" fmla="*/ 11 h 52"/>
                  <a:gd name="T40" fmla="*/ 53 w 55"/>
                  <a:gd name="T41" fmla="*/ 20 h 52"/>
                  <a:gd name="T42" fmla="*/ 54 w 55"/>
                  <a:gd name="T43" fmla="*/ 3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5" h="52">
                    <a:moveTo>
                      <a:pt x="54" y="32"/>
                    </a:moveTo>
                    <a:cubicBezTo>
                      <a:pt x="54" y="38"/>
                      <a:pt x="53" y="36"/>
                      <a:pt x="50" y="38"/>
                    </a:cubicBezTo>
                    <a:cubicBezTo>
                      <a:pt x="48" y="39"/>
                      <a:pt x="47" y="40"/>
                      <a:pt x="47" y="40"/>
                    </a:cubicBezTo>
                    <a:cubicBezTo>
                      <a:pt x="46" y="40"/>
                      <a:pt x="46" y="40"/>
                      <a:pt x="45" y="39"/>
                    </a:cubicBezTo>
                    <a:cubicBezTo>
                      <a:pt x="39" y="38"/>
                      <a:pt x="30" y="33"/>
                      <a:pt x="29" y="38"/>
                    </a:cubicBezTo>
                    <a:cubicBezTo>
                      <a:pt x="29" y="44"/>
                      <a:pt x="29" y="52"/>
                      <a:pt x="25" y="52"/>
                    </a:cubicBezTo>
                    <a:cubicBezTo>
                      <a:pt x="22" y="51"/>
                      <a:pt x="14" y="47"/>
                      <a:pt x="11" y="45"/>
                    </a:cubicBezTo>
                    <a:cubicBezTo>
                      <a:pt x="10" y="44"/>
                      <a:pt x="8" y="46"/>
                      <a:pt x="6" y="47"/>
                    </a:cubicBezTo>
                    <a:cubicBezTo>
                      <a:pt x="6" y="47"/>
                      <a:pt x="6" y="47"/>
                      <a:pt x="6" y="47"/>
                    </a:cubicBezTo>
                    <a:cubicBezTo>
                      <a:pt x="6" y="47"/>
                      <a:pt x="5" y="47"/>
                      <a:pt x="5" y="47"/>
                    </a:cubicBezTo>
                    <a:cubicBezTo>
                      <a:pt x="0" y="46"/>
                      <a:pt x="5" y="44"/>
                      <a:pt x="5" y="40"/>
                    </a:cubicBezTo>
                    <a:cubicBezTo>
                      <a:pt x="5" y="36"/>
                      <a:pt x="9" y="37"/>
                      <a:pt x="11" y="31"/>
                    </a:cubicBezTo>
                    <a:cubicBezTo>
                      <a:pt x="12" y="26"/>
                      <a:pt x="12" y="25"/>
                      <a:pt x="12" y="21"/>
                    </a:cubicBezTo>
                    <a:cubicBezTo>
                      <a:pt x="12" y="17"/>
                      <a:pt x="14" y="18"/>
                      <a:pt x="17" y="14"/>
                    </a:cubicBezTo>
                    <a:cubicBezTo>
                      <a:pt x="19" y="12"/>
                      <a:pt x="21" y="11"/>
                      <a:pt x="22" y="10"/>
                    </a:cubicBezTo>
                    <a:cubicBezTo>
                      <a:pt x="23" y="10"/>
                      <a:pt x="23" y="10"/>
                      <a:pt x="24" y="11"/>
                    </a:cubicBezTo>
                    <a:cubicBezTo>
                      <a:pt x="31" y="12"/>
                      <a:pt x="30" y="14"/>
                      <a:pt x="35" y="11"/>
                    </a:cubicBezTo>
                    <a:cubicBezTo>
                      <a:pt x="39" y="8"/>
                      <a:pt x="38" y="0"/>
                      <a:pt x="42" y="0"/>
                    </a:cubicBezTo>
                    <a:cubicBezTo>
                      <a:pt x="42" y="1"/>
                      <a:pt x="43" y="3"/>
                      <a:pt x="43" y="3"/>
                    </a:cubicBezTo>
                    <a:cubicBezTo>
                      <a:pt x="44" y="4"/>
                      <a:pt x="47" y="9"/>
                      <a:pt x="49" y="11"/>
                    </a:cubicBezTo>
                    <a:cubicBezTo>
                      <a:pt x="52" y="14"/>
                      <a:pt x="52" y="14"/>
                      <a:pt x="53" y="20"/>
                    </a:cubicBezTo>
                    <a:cubicBezTo>
                      <a:pt x="54" y="25"/>
                      <a:pt x="55" y="26"/>
                      <a:pt x="54" y="32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0" name="Freeform 921"/>
              <p:cNvSpPr>
                <a:spLocks/>
              </p:cNvSpPr>
              <p:nvPr/>
            </p:nvSpPr>
            <p:spPr bwMode="auto">
              <a:xfrm>
                <a:off x="2677" y="2008"/>
                <a:ext cx="30" cy="21"/>
              </a:xfrm>
              <a:custGeom>
                <a:avLst/>
                <a:gdLst>
                  <a:gd name="T0" fmla="*/ 51 w 51"/>
                  <a:gd name="T1" fmla="*/ 14 h 36"/>
                  <a:gd name="T2" fmla="*/ 50 w 51"/>
                  <a:gd name="T3" fmla="*/ 34 h 36"/>
                  <a:gd name="T4" fmla="*/ 1 w 51"/>
                  <a:gd name="T5" fmla="*/ 36 h 36"/>
                  <a:gd name="T6" fmla="*/ 0 w 51"/>
                  <a:gd name="T7" fmla="*/ 32 h 36"/>
                  <a:gd name="T8" fmla="*/ 15 w 51"/>
                  <a:gd name="T9" fmla="*/ 12 h 36"/>
                  <a:gd name="T10" fmla="*/ 13 w 51"/>
                  <a:gd name="T11" fmla="*/ 0 h 36"/>
                  <a:gd name="T12" fmla="*/ 30 w 51"/>
                  <a:gd name="T13" fmla="*/ 4 h 36"/>
                  <a:gd name="T14" fmla="*/ 49 w 51"/>
                  <a:gd name="T15" fmla="*/ 2 h 36"/>
                  <a:gd name="T16" fmla="*/ 50 w 51"/>
                  <a:gd name="T17" fmla="*/ 3 h 36"/>
                  <a:gd name="T18" fmla="*/ 51 w 51"/>
                  <a:gd name="T19" fmla="*/ 1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" h="36">
                    <a:moveTo>
                      <a:pt x="51" y="14"/>
                    </a:moveTo>
                    <a:cubicBezTo>
                      <a:pt x="51" y="20"/>
                      <a:pt x="50" y="34"/>
                      <a:pt x="50" y="34"/>
                    </a:cubicBezTo>
                    <a:cubicBezTo>
                      <a:pt x="1" y="36"/>
                      <a:pt x="1" y="36"/>
                      <a:pt x="1" y="36"/>
                    </a:cubicBezTo>
                    <a:cubicBezTo>
                      <a:pt x="0" y="35"/>
                      <a:pt x="0" y="34"/>
                      <a:pt x="0" y="32"/>
                    </a:cubicBezTo>
                    <a:cubicBezTo>
                      <a:pt x="1" y="22"/>
                      <a:pt x="15" y="13"/>
                      <a:pt x="15" y="12"/>
                    </a:cubicBezTo>
                    <a:cubicBezTo>
                      <a:pt x="16" y="11"/>
                      <a:pt x="11" y="8"/>
                      <a:pt x="13" y="0"/>
                    </a:cubicBezTo>
                    <a:cubicBezTo>
                      <a:pt x="16" y="1"/>
                      <a:pt x="21" y="3"/>
                      <a:pt x="30" y="4"/>
                    </a:cubicBezTo>
                    <a:cubicBezTo>
                      <a:pt x="39" y="4"/>
                      <a:pt x="46" y="3"/>
                      <a:pt x="49" y="2"/>
                    </a:cubicBezTo>
                    <a:cubicBezTo>
                      <a:pt x="50" y="2"/>
                      <a:pt x="50" y="3"/>
                      <a:pt x="50" y="3"/>
                    </a:cubicBezTo>
                    <a:cubicBezTo>
                      <a:pt x="51" y="7"/>
                      <a:pt x="51" y="9"/>
                      <a:pt x="51" y="14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1" name="Freeform 922"/>
              <p:cNvSpPr>
                <a:spLocks/>
              </p:cNvSpPr>
              <p:nvPr/>
            </p:nvSpPr>
            <p:spPr bwMode="auto">
              <a:xfrm>
                <a:off x="2279" y="1764"/>
                <a:ext cx="93" cy="76"/>
              </a:xfrm>
              <a:custGeom>
                <a:avLst/>
                <a:gdLst>
                  <a:gd name="T0" fmla="*/ 149 w 155"/>
                  <a:gd name="T1" fmla="*/ 122 h 126"/>
                  <a:gd name="T2" fmla="*/ 147 w 155"/>
                  <a:gd name="T3" fmla="*/ 125 h 126"/>
                  <a:gd name="T4" fmla="*/ 128 w 155"/>
                  <a:gd name="T5" fmla="*/ 124 h 126"/>
                  <a:gd name="T6" fmla="*/ 114 w 155"/>
                  <a:gd name="T7" fmla="*/ 119 h 126"/>
                  <a:gd name="T8" fmla="*/ 94 w 155"/>
                  <a:gd name="T9" fmla="*/ 115 h 126"/>
                  <a:gd name="T10" fmla="*/ 90 w 155"/>
                  <a:gd name="T11" fmla="*/ 115 h 126"/>
                  <a:gd name="T12" fmla="*/ 63 w 155"/>
                  <a:gd name="T13" fmla="*/ 115 h 126"/>
                  <a:gd name="T14" fmla="*/ 47 w 155"/>
                  <a:gd name="T15" fmla="*/ 117 h 126"/>
                  <a:gd name="T16" fmla="*/ 15 w 155"/>
                  <a:gd name="T17" fmla="*/ 115 h 126"/>
                  <a:gd name="T18" fmla="*/ 15 w 155"/>
                  <a:gd name="T19" fmla="*/ 107 h 126"/>
                  <a:gd name="T20" fmla="*/ 14 w 155"/>
                  <a:gd name="T21" fmla="*/ 102 h 126"/>
                  <a:gd name="T22" fmla="*/ 17 w 155"/>
                  <a:gd name="T23" fmla="*/ 102 h 126"/>
                  <a:gd name="T24" fmla="*/ 31 w 155"/>
                  <a:gd name="T25" fmla="*/ 100 h 126"/>
                  <a:gd name="T26" fmla="*/ 38 w 155"/>
                  <a:gd name="T27" fmla="*/ 100 h 126"/>
                  <a:gd name="T28" fmla="*/ 46 w 155"/>
                  <a:gd name="T29" fmla="*/ 94 h 126"/>
                  <a:gd name="T30" fmla="*/ 59 w 155"/>
                  <a:gd name="T31" fmla="*/ 90 h 126"/>
                  <a:gd name="T32" fmla="*/ 69 w 155"/>
                  <a:gd name="T33" fmla="*/ 95 h 126"/>
                  <a:gd name="T34" fmla="*/ 84 w 155"/>
                  <a:gd name="T35" fmla="*/ 98 h 126"/>
                  <a:gd name="T36" fmla="*/ 90 w 155"/>
                  <a:gd name="T37" fmla="*/ 91 h 126"/>
                  <a:gd name="T38" fmla="*/ 77 w 155"/>
                  <a:gd name="T39" fmla="*/ 91 h 126"/>
                  <a:gd name="T40" fmla="*/ 69 w 155"/>
                  <a:gd name="T41" fmla="*/ 86 h 126"/>
                  <a:gd name="T42" fmla="*/ 59 w 155"/>
                  <a:gd name="T43" fmla="*/ 82 h 126"/>
                  <a:gd name="T44" fmla="*/ 50 w 155"/>
                  <a:gd name="T45" fmla="*/ 85 h 126"/>
                  <a:gd name="T46" fmla="*/ 35 w 155"/>
                  <a:gd name="T47" fmla="*/ 90 h 126"/>
                  <a:gd name="T48" fmla="*/ 22 w 155"/>
                  <a:gd name="T49" fmla="*/ 89 h 126"/>
                  <a:gd name="T50" fmla="*/ 18 w 155"/>
                  <a:gd name="T51" fmla="*/ 78 h 126"/>
                  <a:gd name="T52" fmla="*/ 8 w 155"/>
                  <a:gd name="T53" fmla="*/ 61 h 126"/>
                  <a:gd name="T54" fmla="*/ 3 w 155"/>
                  <a:gd name="T55" fmla="*/ 53 h 126"/>
                  <a:gd name="T56" fmla="*/ 21 w 155"/>
                  <a:gd name="T57" fmla="*/ 33 h 126"/>
                  <a:gd name="T58" fmla="*/ 27 w 155"/>
                  <a:gd name="T59" fmla="*/ 13 h 126"/>
                  <a:gd name="T60" fmla="*/ 32 w 155"/>
                  <a:gd name="T61" fmla="*/ 8 h 126"/>
                  <a:gd name="T62" fmla="*/ 40 w 155"/>
                  <a:gd name="T63" fmla="*/ 7 h 126"/>
                  <a:gd name="T64" fmla="*/ 49 w 155"/>
                  <a:gd name="T65" fmla="*/ 8 h 126"/>
                  <a:gd name="T66" fmla="*/ 58 w 155"/>
                  <a:gd name="T67" fmla="*/ 6 h 126"/>
                  <a:gd name="T68" fmla="*/ 66 w 155"/>
                  <a:gd name="T69" fmla="*/ 2 h 126"/>
                  <a:gd name="T70" fmla="*/ 78 w 155"/>
                  <a:gd name="T71" fmla="*/ 5 h 126"/>
                  <a:gd name="T72" fmla="*/ 89 w 155"/>
                  <a:gd name="T73" fmla="*/ 14 h 126"/>
                  <a:gd name="T74" fmla="*/ 99 w 155"/>
                  <a:gd name="T75" fmla="*/ 17 h 126"/>
                  <a:gd name="T76" fmla="*/ 107 w 155"/>
                  <a:gd name="T77" fmla="*/ 28 h 126"/>
                  <a:gd name="T78" fmla="*/ 111 w 155"/>
                  <a:gd name="T79" fmla="*/ 37 h 126"/>
                  <a:gd name="T80" fmla="*/ 125 w 155"/>
                  <a:gd name="T81" fmla="*/ 52 h 126"/>
                  <a:gd name="T82" fmla="*/ 132 w 155"/>
                  <a:gd name="T83" fmla="*/ 57 h 126"/>
                  <a:gd name="T84" fmla="*/ 131 w 155"/>
                  <a:gd name="T85" fmla="*/ 62 h 126"/>
                  <a:gd name="T86" fmla="*/ 136 w 155"/>
                  <a:gd name="T87" fmla="*/ 73 h 126"/>
                  <a:gd name="T88" fmla="*/ 134 w 155"/>
                  <a:gd name="T89" fmla="*/ 86 h 126"/>
                  <a:gd name="T90" fmla="*/ 144 w 155"/>
                  <a:gd name="T91" fmla="*/ 94 h 126"/>
                  <a:gd name="T92" fmla="*/ 150 w 155"/>
                  <a:gd name="T93" fmla="*/ 108 h 126"/>
                  <a:gd name="T94" fmla="*/ 149 w 155"/>
                  <a:gd name="T95" fmla="*/ 122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55" h="126">
                    <a:moveTo>
                      <a:pt x="149" y="122"/>
                    </a:moveTo>
                    <a:cubicBezTo>
                      <a:pt x="149" y="124"/>
                      <a:pt x="148" y="124"/>
                      <a:pt x="147" y="125"/>
                    </a:cubicBezTo>
                    <a:cubicBezTo>
                      <a:pt x="142" y="126"/>
                      <a:pt x="132" y="123"/>
                      <a:pt x="128" y="124"/>
                    </a:cubicBezTo>
                    <a:cubicBezTo>
                      <a:pt x="123" y="125"/>
                      <a:pt x="120" y="123"/>
                      <a:pt x="114" y="119"/>
                    </a:cubicBezTo>
                    <a:cubicBezTo>
                      <a:pt x="108" y="116"/>
                      <a:pt x="106" y="115"/>
                      <a:pt x="94" y="115"/>
                    </a:cubicBezTo>
                    <a:cubicBezTo>
                      <a:pt x="93" y="115"/>
                      <a:pt x="91" y="115"/>
                      <a:pt x="90" y="115"/>
                    </a:cubicBezTo>
                    <a:cubicBezTo>
                      <a:pt x="74" y="116"/>
                      <a:pt x="72" y="115"/>
                      <a:pt x="63" y="115"/>
                    </a:cubicBezTo>
                    <a:cubicBezTo>
                      <a:pt x="54" y="115"/>
                      <a:pt x="50" y="118"/>
                      <a:pt x="47" y="117"/>
                    </a:cubicBezTo>
                    <a:cubicBezTo>
                      <a:pt x="44" y="116"/>
                      <a:pt x="23" y="115"/>
                      <a:pt x="15" y="115"/>
                    </a:cubicBezTo>
                    <a:cubicBezTo>
                      <a:pt x="15" y="113"/>
                      <a:pt x="14" y="111"/>
                      <a:pt x="15" y="107"/>
                    </a:cubicBezTo>
                    <a:cubicBezTo>
                      <a:pt x="15" y="104"/>
                      <a:pt x="15" y="103"/>
                      <a:pt x="14" y="102"/>
                    </a:cubicBezTo>
                    <a:cubicBezTo>
                      <a:pt x="17" y="102"/>
                      <a:pt x="17" y="102"/>
                      <a:pt x="17" y="102"/>
                    </a:cubicBezTo>
                    <a:cubicBezTo>
                      <a:pt x="17" y="102"/>
                      <a:pt x="26" y="101"/>
                      <a:pt x="31" y="100"/>
                    </a:cubicBezTo>
                    <a:cubicBezTo>
                      <a:pt x="37" y="100"/>
                      <a:pt x="34" y="101"/>
                      <a:pt x="38" y="100"/>
                    </a:cubicBezTo>
                    <a:cubicBezTo>
                      <a:pt x="43" y="100"/>
                      <a:pt x="43" y="96"/>
                      <a:pt x="46" y="94"/>
                    </a:cubicBezTo>
                    <a:cubicBezTo>
                      <a:pt x="49" y="92"/>
                      <a:pt x="55" y="94"/>
                      <a:pt x="59" y="90"/>
                    </a:cubicBezTo>
                    <a:cubicBezTo>
                      <a:pt x="63" y="87"/>
                      <a:pt x="67" y="93"/>
                      <a:pt x="69" y="95"/>
                    </a:cubicBezTo>
                    <a:cubicBezTo>
                      <a:pt x="71" y="97"/>
                      <a:pt x="77" y="98"/>
                      <a:pt x="84" y="98"/>
                    </a:cubicBezTo>
                    <a:cubicBezTo>
                      <a:pt x="90" y="98"/>
                      <a:pt x="89" y="95"/>
                      <a:pt x="90" y="91"/>
                    </a:cubicBezTo>
                    <a:cubicBezTo>
                      <a:pt x="90" y="87"/>
                      <a:pt x="85" y="90"/>
                      <a:pt x="77" y="91"/>
                    </a:cubicBezTo>
                    <a:cubicBezTo>
                      <a:pt x="70" y="92"/>
                      <a:pt x="74" y="89"/>
                      <a:pt x="69" y="86"/>
                    </a:cubicBezTo>
                    <a:cubicBezTo>
                      <a:pt x="63" y="83"/>
                      <a:pt x="64" y="83"/>
                      <a:pt x="59" y="82"/>
                    </a:cubicBezTo>
                    <a:cubicBezTo>
                      <a:pt x="55" y="81"/>
                      <a:pt x="56" y="82"/>
                      <a:pt x="50" y="85"/>
                    </a:cubicBezTo>
                    <a:cubicBezTo>
                      <a:pt x="45" y="88"/>
                      <a:pt x="44" y="89"/>
                      <a:pt x="35" y="90"/>
                    </a:cubicBezTo>
                    <a:cubicBezTo>
                      <a:pt x="27" y="91"/>
                      <a:pt x="27" y="90"/>
                      <a:pt x="22" y="89"/>
                    </a:cubicBezTo>
                    <a:cubicBezTo>
                      <a:pt x="22" y="86"/>
                      <a:pt x="21" y="82"/>
                      <a:pt x="18" y="78"/>
                    </a:cubicBezTo>
                    <a:cubicBezTo>
                      <a:pt x="13" y="72"/>
                      <a:pt x="13" y="64"/>
                      <a:pt x="8" y="61"/>
                    </a:cubicBezTo>
                    <a:cubicBezTo>
                      <a:pt x="2" y="59"/>
                      <a:pt x="0" y="54"/>
                      <a:pt x="3" y="53"/>
                    </a:cubicBezTo>
                    <a:cubicBezTo>
                      <a:pt x="6" y="52"/>
                      <a:pt x="16" y="43"/>
                      <a:pt x="21" y="33"/>
                    </a:cubicBezTo>
                    <a:cubicBezTo>
                      <a:pt x="26" y="25"/>
                      <a:pt x="27" y="20"/>
                      <a:pt x="27" y="13"/>
                    </a:cubicBezTo>
                    <a:cubicBezTo>
                      <a:pt x="29" y="11"/>
                      <a:pt x="30" y="9"/>
                      <a:pt x="32" y="8"/>
                    </a:cubicBezTo>
                    <a:cubicBezTo>
                      <a:pt x="33" y="7"/>
                      <a:pt x="37" y="8"/>
                      <a:pt x="40" y="7"/>
                    </a:cubicBezTo>
                    <a:cubicBezTo>
                      <a:pt x="44" y="7"/>
                      <a:pt x="43" y="8"/>
                      <a:pt x="49" y="8"/>
                    </a:cubicBezTo>
                    <a:cubicBezTo>
                      <a:pt x="55" y="8"/>
                      <a:pt x="55" y="8"/>
                      <a:pt x="58" y="6"/>
                    </a:cubicBezTo>
                    <a:cubicBezTo>
                      <a:pt x="61" y="4"/>
                      <a:pt x="61" y="4"/>
                      <a:pt x="66" y="2"/>
                    </a:cubicBezTo>
                    <a:cubicBezTo>
                      <a:pt x="72" y="0"/>
                      <a:pt x="69" y="2"/>
                      <a:pt x="78" y="5"/>
                    </a:cubicBezTo>
                    <a:cubicBezTo>
                      <a:pt x="87" y="8"/>
                      <a:pt x="86" y="10"/>
                      <a:pt x="89" y="14"/>
                    </a:cubicBezTo>
                    <a:cubicBezTo>
                      <a:pt x="92" y="19"/>
                      <a:pt x="92" y="17"/>
                      <a:pt x="99" y="17"/>
                    </a:cubicBezTo>
                    <a:cubicBezTo>
                      <a:pt x="105" y="17"/>
                      <a:pt x="106" y="20"/>
                      <a:pt x="107" y="28"/>
                    </a:cubicBezTo>
                    <a:cubicBezTo>
                      <a:pt x="109" y="35"/>
                      <a:pt x="108" y="32"/>
                      <a:pt x="111" y="37"/>
                    </a:cubicBezTo>
                    <a:cubicBezTo>
                      <a:pt x="114" y="42"/>
                      <a:pt x="118" y="43"/>
                      <a:pt x="125" y="52"/>
                    </a:cubicBezTo>
                    <a:cubicBezTo>
                      <a:pt x="128" y="57"/>
                      <a:pt x="130" y="57"/>
                      <a:pt x="132" y="57"/>
                    </a:cubicBezTo>
                    <a:cubicBezTo>
                      <a:pt x="132" y="59"/>
                      <a:pt x="132" y="61"/>
                      <a:pt x="131" y="62"/>
                    </a:cubicBezTo>
                    <a:cubicBezTo>
                      <a:pt x="129" y="64"/>
                      <a:pt x="135" y="69"/>
                      <a:pt x="136" y="73"/>
                    </a:cubicBezTo>
                    <a:cubicBezTo>
                      <a:pt x="138" y="77"/>
                      <a:pt x="135" y="79"/>
                      <a:pt x="134" y="86"/>
                    </a:cubicBezTo>
                    <a:cubicBezTo>
                      <a:pt x="134" y="93"/>
                      <a:pt x="140" y="93"/>
                      <a:pt x="144" y="94"/>
                    </a:cubicBezTo>
                    <a:cubicBezTo>
                      <a:pt x="149" y="95"/>
                      <a:pt x="146" y="103"/>
                      <a:pt x="150" y="108"/>
                    </a:cubicBezTo>
                    <a:cubicBezTo>
                      <a:pt x="155" y="114"/>
                      <a:pt x="149" y="117"/>
                      <a:pt x="149" y="122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2" name="Freeform 923"/>
              <p:cNvSpPr>
                <a:spLocks/>
              </p:cNvSpPr>
              <p:nvPr/>
            </p:nvSpPr>
            <p:spPr bwMode="auto">
              <a:xfrm>
                <a:off x="2287" y="1813"/>
                <a:ext cx="46" cy="12"/>
              </a:xfrm>
              <a:custGeom>
                <a:avLst/>
                <a:gdLst>
                  <a:gd name="T0" fmla="*/ 76 w 76"/>
                  <a:gd name="T1" fmla="*/ 10 h 21"/>
                  <a:gd name="T2" fmla="*/ 70 w 76"/>
                  <a:gd name="T3" fmla="*/ 17 h 21"/>
                  <a:gd name="T4" fmla="*/ 55 w 76"/>
                  <a:gd name="T5" fmla="*/ 14 h 21"/>
                  <a:gd name="T6" fmla="*/ 45 w 76"/>
                  <a:gd name="T7" fmla="*/ 9 h 21"/>
                  <a:gd name="T8" fmla="*/ 32 w 76"/>
                  <a:gd name="T9" fmla="*/ 13 h 21"/>
                  <a:gd name="T10" fmla="*/ 24 w 76"/>
                  <a:gd name="T11" fmla="*/ 19 h 21"/>
                  <a:gd name="T12" fmla="*/ 17 w 76"/>
                  <a:gd name="T13" fmla="*/ 19 h 21"/>
                  <a:gd name="T14" fmla="*/ 3 w 76"/>
                  <a:gd name="T15" fmla="*/ 21 h 21"/>
                  <a:gd name="T16" fmla="*/ 0 w 76"/>
                  <a:gd name="T17" fmla="*/ 21 h 21"/>
                  <a:gd name="T18" fmla="*/ 2 w 76"/>
                  <a:gd name="T19" fmla="*/ 17 h 21"/>
                  <a:gd name="T20" fmla="*/ 8 w 76"/>
                  <a:gd name="T21" fmla="*/ 10 h 21"/>
                  <a:gd name="T22" fmla="*/ 8 w 76"/>
                  <a:gd name="T23" fmla="*/ 8 h 21"/>
                  <a:gd name="T24" fmla="*/ 21 w 76"/>
                  <a:gd name="T25" fmla="*/ 9 h 21"/>
                  <a:gd name="T26" fmla="*/ 36 w 76"/>
                  <a:gd name="T27" fmla="*/ 4 h 21"/>
                  <a:gd name="T28" fmla="*/ 45 w 76"/>
                  <a:gd name="T29" fmla="*/ 1 h 21"/>
                  <a:gd name="T30" fmla="*/ 55 w 76"/>
                  <a:gd name="T31" fmla="*/ 5 h 21"/>
                  <a:gd name="T32" fmla="*/ 63 w 76"/>
                  <a:gd name="T33" fmla="*/ 10 h 21"/>
                  <a:gd name="T34" fmla="*/ 76 w 76"/>
                  <a:gd name="T35" fmla="*/ 1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6" h="21">
                    <a:moveTo>
                      <a:pt x="76" y="10"/>
                    </a:moveTo>
                    <a:cubicBezTo>
                      <a:pt x="75" y="14"/>
                      <a:pt x="76" y="17"/>
                      <a:pt x="70" y="17"/>
                    </a:cubicBezTo>
                    <a:cubicBezTo>
                      <a:pt x="63" y="17"/>
                      <a:pt x="57" y="16"/>
                      <a:pt x="55" y="14"/>
                    </a:cubicBezTo>
                    <a:cubicBezTo>
                      <a:pt x="53" y="12"/>
                      <a:pt x="49" y="6"/>
                      <a:pt x="45" y="9"/>
                    </a:cubicBezTo>
                    <a:cubicBezTo>
                      <a:pt x="41" y="13"/>
                      <a:pt x="35" y="11"/>
                      <a:pt x="32" y="13"/>
                    </a:cubicBezTo>
                    <a:cubicBezTo>
                      <a:pt x="29" y="15"/>
                      <a:pt x="29" y="19"/>
                      <a:pt x="24" y="19"/>
                    </a:cubicBezTo>
                    <a:cubicBezTo>
                      <a:pt x="20" y="20"/>
                      <a:pt x="23" y="19"/>
                      <a:pt x="17" y="19"/>
                    </a:cubicBezTo>
                    <a:cubicBezTo>
                      <a:pt x="12" y="20"/>
                      <a:pt x="3" y="21"/>
                      <a:pt x="3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0"/>
                      <a:pt x="0" y="20"/>
                      <a:pt x="2" y="17"/>
                    </a:cubicBezTo>
                    <a:cubicBezTo>
                      <a:pt x="6" y="11"/>
                      <a:pt x="8" y="13"/>
                      <a:pt x="8" y="10"/>
                    </a:cubicBezTo>
                    <a:cubicBezTo>
                      <a:pt x="8" y="9"/>
                      <a:pt x="8" y="9"/>
                      <a:pt x="8" y="8"/>
                    </a:cubicBezTo>
                    <a:cubicBezTo>
                      <a:pt x="14" y="9"/>
                      <a:pt x="13" y="11"/>
                      <a:pt x="21" y="9"/>
                    </a:cubicBezTo>
                    <a:cubicBezTo>
                      <a:pt x="30" y="8"/>
                      <a:pt x="31" y="7"/>
                      <a:pt x="36" y="4"/>
                    </a:cubicBezTo>
                    <a:cubicBezTo>
                      <a:pt x="42" y="1"/>
                      <a:pt x="41" y="0"/>
                      <a:pt x="45" y="1"/>
                    </a:cubicBezTo>
                    <a:cubicBezTo>
                      <a:pt x="50" y="2"/>
                      <a:pt x="49" y="2"/>
                      <a:pt x="55" y="5"/>
                    </a:cubicBezTo>
                    <a:cubicBezTo>
                      <a:pt x="60" y="8"/>
                      <a:pt x="56" y="11"/>
                      <a:pt x="63" y="10"/>
                    </a:cubicBezTo>
                    <a:cubicBezTo>
                      <a:pt x="71" y="9"/>
                      <a:pt x="76" y="6"/>
                      <a:pt x="76" y="10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3" name="Freeform 924"/>
              <p:cNvSpPr>
                <a:spLocks/>
              </p:cNvSpPr>
              <p:nvPr/>
            </p:nvSpPr>
            <p:spPr bwMode="auto">
              <a:xfrm>
                <a:off x="2287" y="1833"/>
                <a:ext cx="51" cy="29"/>
              </a:xfrm>
              <a:custGeom>
                <a:avLst/>
                <a:gdLst>
                  <a:gd name="T0" fmla="*/ 78 w 85"/>
                  <a:gd name="T1" fmla="*/ 24 h 49"/>
                  <a:gd name="T2" fmla="*/ 58 w 85"/>
                  <a:gd name="T3" fmla="*/ 29 h 49"/>
                  <a:gd name="T4" fmla="*/ 45 w 85"/>
                  <a:gd name="T5" fmla="*/ 45 h 49"/>
                  <a:gd name="T6" fmla="*/ 43 w 85"/>
                  <a:gd name="T7" fmla="*/ 49 h 49"/>
                  <a:gd name="T8" fmla="*/ 41 w 85"/>
                  <a:gd name="T9" fmla="*/ 45 h 49"/>
                  <a:gd name="T10" fmla="*/ 34 w 85"/>
                  <a:gd name="T11" fmla="*/ 31 h 49"/>
                  <a:gd name="T12" fmla="*/ 35 w 85"/>
                  <a:gd name="T13" fmla="*/ 24 h 49"/>
                  <a:gd name="T14" fmla="*/ 30 w 85"/>
                  <a:gd name="T15" fmla="*/ 22 h 49"/>
                  <a:gd name="T16" fmla="*/ 24 w 85"/>
                  <a:gd name="T17" fmla="*/ 26 h 49"/>
                  <a:gd name="T18" fmla="*/ 16 w 85"/>
                  <a:gd name="T19" fmla="*/ 20 h 49"/>
                  <a:gd name="T20" fmla="*/ 13 w 85"/>
                  <a:gd name="T21" fmla="*/ 12 h 49"/>
                  <a:gd name="T22" fmla="*/ 7 w 85"/>
                  <a:gd name="T23" fmla="*/ 10 h 49"/>
                  <a:gd name="T24" fmla="*/ 1 w 85"/>
                  <a:gd name="T25" fmla="*/ 4 h 49"/>
                  <a:gd name="T26" fmla="*/ 1 w 85"/>
                  <a:gd name="T27" fmla="*/ 0 h 49"/>
                  <a:gd name="T28" fmla="*/ 33 w 85"/>
                  <a:gd name="T29" fmla="*/ 2 h 49"/>
                  <a:gd name="T30" fmla="*/ 49 w 85"/>
                  <a:gd name="T31" fmla="*/ 0 h 49"/>
                  <a:gd name="T32" fmla="*/ 76 w 85"/>
                  <a:gd name="T33" fmla="*/ 0 h 49"/>
                  <a:gd name="T34" fmla="*/ 80 w 85"/>
                  <a:gd name="T35" fmla="*/ 0 h 49"/>
                  <a:gd name="T36" fmla="*/ 79 w 85"/>
                  <a:gd name="T37" fmla="*/ 5 h 49"/>
                  <a:gd name="T38" fmla="*/ 73 w 85"/>
                  <a:gd name="T39" fmla="*/ 15 h 49"/>
                  <a:gd name="T40" fmla="*/ 78 w 85"/>
                  <a:gd name="T41" fmla="*/ 2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5" h="49">
                    <a:moveTo>
                      <a:pt x="78" y="24"/>
                    </a:moveTo>
                    <a:cubicBezTo>
                      <a:pt x="70" y="27"/>
                      <a:pt x="64" y="26"/>
                      <a:pt x="58" y="29"/>
                    </a:cubicBezTo>
                    <a:cubicBezTo>
                      <a:pt x="52" y="33"/>
                      <a:pt x="48" y="41"/>
                      <a:pt x="45" y="45"/>
                    </a:cubicBezTo>
                    <a:cubicBezTo>
                      <a:pt x="44" y="47"/>
                      <a:pt x="43" y="48"/>
                      <a:pt x="43" y="49"/>
                    </a:cubicBezTo>
                    <a:cubicBezTo>
                      <a:pt x="42" y="48"/>
                      <a:pt x="41" y="47"/>
                      <a:pt x="41" y="45"/>
                    </a:cubicBezTo>
                    <a:cubicBezTo>
                      <a:pt x="37" y="37"/>
                      <a:pt x="32" y="35"/>
                      <a:pt x="34" y="31"/>
                    </a:cubicBezTo>
                    <a:cubicBezTo>
                      <a:pt x="36" y="27"/>
                      <a:pt x="37" y="25"/>
                      <a:pt x="35" y="24"/>
                    </a:cubicBezTo>
                    <a:cubicBezTo>
                      <a:pt x="33" y="22"/>
                      <a:pt x="33" y="18"/>
                      <a:pt x="30" y="22"/>
                    </a:cubicBezTo>
                    <a:cubicBezTo>
                      <a:pt x="27" y="25"/>
                      <a:pt x="26" y="26"/>
                      <a:pt x="24" y="26"/>
                    </a:cubicBezTo>
                    <a:cubicBezTo>
                      <a:pt x="22" y="25"/>
                      <a:pt x="18" y="24"/>
                      <a:pt x="16" y="20"/>
                    </a:cubicBezTo>
                    <a:cubicBezTo>
                      <a:pt x="14" y="17"/>
                      <a:pt x="11" y="14"/>
                      <a:pt x="13" y="12"/>
                    </a:cubicBezTo>
                    <a:cubicBezTo>
                      <a:pt x="14" y="11"/>
                      <a:pt x="12" y="13"/>
                      <a:pt x="7" y="10"/>
                    </a:cubicBezTo>
                    <a:cubicBezTo>
                      <a:pt x="2" y="6"/>
                      <a:pt x="0" y="9"/>
                      <a:pt x="1" y="4"/>
                    </a:cubicBezTo>
                    <a:cubicBezTo>
                      <a:pt x="1" y="3"/>
                      <a:pt x="1" y="1"/>
                      <a:pt x="1" y="0"/>
                    </a:cubicBezTo>
                    <a:cubicBezTo>
                      <a:pt x="9" y="0"/>
                      <a:pt x="30" y="1"/>
                      <a:pt x="33" y="2"/>
                    </a:cubicBezTo>
                    <a:cubicBezTo>
                      <a:pt x="36" y="3"/>
                      <a:pt x="40" y="0"/>
                      <a:pt x="49" y="0"/>
                    </a:cubicBezTo>
                    <a:cubicBezTo>
                      <a:pt x="58" y="0"/>
                      <a:pt x="60" y="1"/>
                      <a:pt x="76" y="0"/>
                    </a:cubicBezTo>
                    <a:cubicBezTo>
                      <a:pt x="77" y="0"/>
                      <a:pt x="79" y="0"/>
                      <a:pt x="80" y="0"/>
                    </a:cubicBezTo>
                    <a:cubicBezTo>
                      <a:pt x="81" y="1"/>
                      <a:pt x="81" y="3"/>
                      <a:pt x="79" y="5"/>
                    </a:cubicBezTo>
                    <a:cubicBezTo>
                      <a:pt x="76" y="9"/>
                      <a:pt x="70" y="10"/>
                      <a:pt x="73" y="15"/>
                    </a:cubicBezTo>
                    <a:cubicBezTo>
                      <a:pt x="76" y="19"/>
                      <a:pt x="85" y="20"/>
                      <a:pt x="78" y="24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4" name="Freeform 925"/>
              <p:cNvSpPr>
                <a:spLocks/>
              </p:cNvSpPr>
              <p:nvPr/>
            </p:nvSpPr>
            <p:spPr bwMode="auto">
              <a:xfrm>
                <a:off x="2313" y="1833"/>
                <a:ext cx="113" cy="91"/>
              </a:xfrm>
              <a:custGeom>
                <a:avLst/>
                <a:gdLst>
                  <a:gd name="T0" fmla="*/ 173 w 189"/>
                  <a:gd name="T1" fmla="*/ 131 h 151"/>
                  <a:gd name="T2" fmla="*/ 162 w 189"/>
                  <a:gd name="T3" fmla="*/ 139 h 151"/>
                  <a:gd name="T4" fmla="*/ 151 w 189"/>
                  <a:gd name="T5" fmla="*/ 151 h 151"/>
                  <a:gd name="T6" fmla="*/ 140 w 189"/>
                  <a:gd name="T7" fmla="*/ 140 h 151"/>
                  <a:gd name="T8" fmla="*/ 124 w 189"/>
                  <a:gd name="T9" fmla="*/ 116 h 151"/>
                  <a:gd name="T10" fmla="*/ 110 w 189"/>
                  <a:gd name="T11" fmla="*/ 121 h 151"/>
                  <a:gd name="T12" fmla="*/ 111 w 189"/>
                  <a:gd name="T13" fmla="*/ 103 h 151"/>
                  <a:gd name="T14" fmla="*/ 104 w 189"/>
                  <a:gd name="T15" fmla="*/ 84 h 151"/>
                  <a:gd name="T16" fmla="*/ 90 w 189"/>
                  <a:gd name="T17" fmla="*/ 74 h 151"/>
                  <a:gd name="T18" fmla="*/ 71 w 189"/>
                  <a:gd name="T19" fmla="*/ 79 h 151"/>
                  <a:gd name="T20" fmla="*/ 57 w 189"/>
                  <a:gd name="T21" fmla="*/ 92 h 151"/>
                  <a:gd name="T22" fmla="*/ 45 w 189"/>
                  <a:gd name="T23" fmla="*/ 102 h 151"/>
                  <a:gd name="T24" fmla="*/ 34 w 189"/>
                  <a:gd name="T25" fmla="*/ 83 h 151"/>
                  <a:gd name="T26" fmla="*/ 23 w 189"/>
                  <a:gd name="T27" fmla="*/ 71 h 151"/>
                  <a:gd name="T28" fmla="*/ 10 w 189"/>
                  <a:gd name="T29" fmla="*/ 56 h 151"/>
                  <a:gd name="T30" fmla="*/ 0 w 189"/>
                  <a:gd name="T31" fmla="*/ 49 h 151"/>
                  <a:gd name="T32" fmla="*/ 15 w 189"/>
                  <a:gd name="T33" fmla="*/ 29 h 151"/>
                  <a:gd name="T34" fmla="*/ 30 w 189"/>
                  <a:gd name="T35" fmla="*/ 15 h 151"/>
                  <a:gd name="T36" fmla="*/ 37 w 189"/>
                  <a:gd name="T37" fmla="*/ 0 h 151"/>
                  <a:gd name="T38" fmla="*/ 71 w 189"/>
                  <a:gd name="T39" fmla="*/ 9 h 151"/>
                  <a:gd name="T40" fmla="*/ 92 w 189"/>
                  <a:gd name="T41" fmla="*/ 15 h 151"/>
                  <a:gd name="T42" fmla="*/ 107 w 189"/>
                  <a:gd name="T43" fmla="*/ 13 h 151"/>
                  <a:gd name="T44" fmla="*/ 118 w 189"/>
                  <a:gd name="T45" fmla="*/ 14 h 151"/>
                  <a:gd name="T46" fmla="*/ 131 w 189"/>
                  <a:gd name="T47" fmla="*/ 18 h 151"/>
                  <a:gd name="T48" fmla="*/ 151 w 189"/>
                  <a:gd name="T49" fmla="*/ 4 h 151"/>
                  <a:gd name="T50" fmla="*/ 158 w 189"/>
                  <a:gd name="T51" fmla="*/ 22 h 151"/>
                  <a:gd name="T52" fmla="*/ 166 w 189"/>
                  <a:gd name="T53" fmla="*/ 38 h 151"/>
                  <a:gd name="T54" fmla="*/ 168 w 189"/>
                  <a:gd name="T55" fmla="*/ 52 h 151"/>
                  <a:gd name="T56" fmla="*/ 177 w 189"/>
                  <a:gd name="T57" fmla="*/ 64 h 151"/>
                  <a:gd name="T58" fmla="*/ 172 w 189"/>
                  <a:gd name="T59" fmla="*/ 84 h 151"/>
                  <a:gd name="T60" fmla="*/ 179 w 189"/>
                  <a:gd name="T61" fmla="*/ 102 h 151"/>
                  <a:gd name="T62" fmla="*/ 182 w 189"/>
                  <a:gd name="T63" fmla="*/ 115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9" h="151">
                    <a:moveTo>
                      <a:pt x="170" y="123"/>
                    </a:moveTo>
                    <a:cubicBezTo>
                      <a:pt x="172" y="127"/>
                      <a:pt x="175" y="125"/>
                      <a:pt x="173" y="131"/>
                    </a:cubicBezTo>
                    <a:cubicBezTo>
                      <a:pt x="171" y="137"/>
                      <a:pt x="174" y="142"/>
                      <a:pt x="169" y="142"/>
                    </a:cubicBezTo>
                    <a:cubicBezTo>
                      <a:pt x="167" y="142"/>
                      <a:pt x="165" y="140"/>
                      <a:pt x="162" y="139"/>
                    </a:cubicBezTo>
                    <a:cubicBezTo>
                      <a:pt x="160" y="138"/>
                      <a:pt x="158" y="137"/>
                      <a:pt x="158" y="140"/>
                    </a:cubicBezTo>
                    <a:cubicBezTo>
                      <a:pt x="157" y="146"/>
                      <a:pt x="157" y="151"/>
                      <a:pt x="151" y="151"/>
                    </a:cubicBezTo>
                    <a:cubicBezTo>
                      <a:pt x="145" y="151"/>
                      <a:pt x="142" y="150"/>
                      <a:pt x="139" y="147"/>
                    </a:cubicBezTo>
                    <a:cubicBezTo>
                      <a:pt x="136" y="144"/>
                      <a:pt x="140" y="147"/>
                      <a:pt x="140" y="140"/>
                    </a:cubicBezTo>
                    <a:cubicBezTo>
                      <a:pt x="140" y="133"/>
                      <a:pt x="141" y="125"/>
                      <a:pt x="137" y="121"/>
                    </a:cubicBezTo>
                    <a:cubicBezTo>
                      <a:pt x="132" y="118"/>
                      <a:pt x="126" y="116"/>
                      <a:pt x="124" y="116"/>
                    </a:cubicBezTo>
                    <a:cubicBezTo>
                      <a:pt x="123" y="117"/>
                      <a:pt x="122" y="117"/>
                      <a:pt x="121" y="117"/>
                    </a:cubicBezTo>
                    <a:cubicBezTo>
                      <a:pt x="116" y="115"/>
                      <a:pt x="115" y="120"/>
                      <a:pt x="110" y="121"/>
                    </a:cubicBezTo>
                    <a:cubicBezTo>
                      <a:pt x="104" y="123"/>
                      <a:pt x="107" y="116"/>
                      <a:pt x="111" y="113"/>
                    </a:cubicBezTo>
                    <a:cubicBezTo>
                      <a:pt x="114" y="110"/>
                      <a:pt x="111" y="109"/>
                      <a:pt x="111" y="103"/>
                    </a:cubicBezTo>
                    <a:cubicBezTo>
                      <a:pt x="111" y="97"/>
                      <a:pt x="109" y="97"/>
                      <a:pt x="109" y="94"/>
                    </a:cubicBezTo>
                    <a:cubicBezTo>
                      <a:pt x="109" y="90"/>
                      <a:pt x="104" y="89"/>
                      <a:pt x="104" y="84"/>
                    </a:cubicBezTo>
                    <a:cubicBezTo>
                      <a:pt x="104" y="80"/>
                      <a:pt x="100" y="84"/>
                      <a:pt x="98" y="80"/>
                    </a:cubicBezTo>
                    <a:cubicBezTo>
                      <a:pt x="97" y="76"/>
                      <a:pt x="92" y="75"/>
                      <a:pt x="90" y="74"/>
                    </a:cubicBezTo>
                    <a:cubicBezTo>
                      <a:pt x="89" y="74"/>
                      <a:pt x="86" y="74"/>
                      <a:pt x="80" y="79"/>
                    </a:cubicBezTo>
                    <a:cubicBezTo>
                      <a:pt x="74" y="83"/>
                      <a:pt x="74" y="79"/>
                      <a:pt x="71" y="79"/>
                    </a:cubicBezTo>
                    <a:cubicBezTo>
                      <a:pt x="69" y="78"/>
                      <a:pt x="66" y="79"/>
                      <a:pt x="63" y="84"/>
                    </a:cubicBezTo>
                    <a:cubicBezTo>
                      <a:pt x="60" y="89"/>
                      <a:pt x="59" y="89"/>
                      <a:pt x="57" y="92"/>
                    </a:cubicBezTo>
                    <a:cubicBezTo>
                      <a:pt x="55" y="95"/>
                      <a:pt x="53" y="98"/>
                      <a:pt x="50" y="101"/>
                    </a:cubicBezTo>
                    <a:cubicBezTo>
                      <a:pt x="48" y="104"/>
                      <a:pt x="48" y="102"/>
                      <a:pt x="45" y="102"/>
                    </a:cubicBezTo>
                    <a:cubicBezTo>
                      <a:pt x="45" y="100"/>
                      <a:pt x="44" y="97"/>
                      <a:pt x="41" y="94"/>
                    </a:cubicBezTo>
                    <a:cubicBezTo>
                      <a:pt x="36" y="91"/>
                      <a:pt x="37" y="85"/>
                      <a:pt x="34" y="83"/>
                    </a:cubicBezTo>
                    <a:cubicBezTo>
                      <a:pt x="31" y="82"/>
                      <a:pt x="32" y="77"/>
                      <a:pt x="29" y="76"/>
                    </a:cubicBezTo>
                    <a:cubicBezTo>
                      <a:pt x="26" y="74"/>
                      <a:pt x="29" y="74"/>
                      <a:pt x="23" y="71"/>
                    </a:cubicBezTo>
                    <a:cubicBezTo>
                      <a:pt x="17" y="69"/>
                      <a:pt x="20" y="73"/>
                      <a:pt x="15" y="65"/>
                    </a:cubicBezTo>
                    <a:cubicBezTo>
                      <a:pt x="10" y="57"/>
                      <a:pt x="10" y="58"/>
                      <a:pt x="10" y="56"/>
                    </a:cubicBezTo>
                    <a:cubicBezTo>
                      <a:pt x="10" y="53"/>
                      <a:pt x="9" y="44"/>
                      <a:pt x="6" y="47"/>
                    </a:cubicBezTo>
                    <a:cubicBezTo>
                      <a:pt x="3" y="49"/>
                      <a:pt x="2" y="52"/>
                      <a:pt x="0" y="49"/>
                    </a:cubicBezTo>
                    <a:cubicBezTo>
                      <a:pt x="0" y="48"/>
                      <a:pt x="1" y="47"/>
                      <a:pt x="2" y="45"/>
                    </a:cubicBezTo>
                    <a:cubicBezTo>
                      <a:pt x="5" y="41"/>
                      <a:pt x="9" y="33"/>
                      <a:pt x="15" y="29"/>
                    </a:cubicBezTo>
                    <a:cubicBezTo>
                      <a:pt x="21" y="26"/>
                      <a:pt x="27" y="27"/>
                      <a:pt x="35" y="24"/>
                    </a:cubicBezTo>
                    <a:cubicBezTo>
                      <a:pt x="42" y="20"/>
                      <a:pt x="33" y="19"/>
                      <a:pt x="30" y="15"/>
                    </a:cubicBezTo>
                    <a:cubicBezTo>
                      <a:pt x="27" y="10"/>
                      <a:pt x="33" y="9"/>
                      <a:pt x="36" y="5"/>
                    </a:cubicBezTo>
                    <a:cubicBezTo>
                      <a:pt x="38" y="3"/>
                      <a:pt x="38" y="1"/>
                      <a:pt x="37" y="0"/>
                    </a:cubicBezTo>
                    <a:cubicBezTo>
                      <a:pt x="49" y="0"/>
                      <a:pt x="51" y="1"/>
                      <a:pt x="57" y="4"/>
                    </a:cubicBezTo>
                    <a:cubicBezTo>
                      <a:pt x="63" y="8"/>
                      <a:pt x="66" y="10"/>
                      <a:pt x="71" y="9"/>
                    </a:cubicBezTo>
                    <a:cubicBezTo>
                      <a:pt x="75" y="8"/>
                      <a:pt x="85" y="11"/>
                      <a:pt x="90" y="10"/>
                    </a:cubicBezTo>
                    <a:cubicBezTo>
                      <a:pt x="90" y="11"/>
                      <a:pt x="90" y="13"/>
                      <a:pt x="92" y="15"/>
                    </a:cubicBezTo>
                    <a:cubicBezTo>
                      <a:pt x="97" y="18"/>
                      <a:pt x="98" y="20"/>
                      <a:pt x="100" y="16"/>
                    </a:cubicBezTo>
                    <a:cubicBezTo>
                      <a:pt x="102" y="13"/>
                      <a:pt x="106" y="12"/>
                      <a:pt x="107" y="13"/>
                    </a:cubicBezTo>
                    <a:cubicBezTo>
                      <a:pt x="109" y="13"/>
                      <a:pt x="104" y="14"/>
                      <a:pt x="110" y="18"/>
                    </a:cubicBezTo>
                    <a:cubicBezTo>
                      <a:pt x="116" y="22"/>
                      <a:pt x="117" y="15"/>
                      <a:pt x="118" y="14"/>
                    </a:cubicBezTo>
                    <a:cubicBezTo>
                      <a:pt x="118" y="13"/>
                      <a:pt x="126" y="12"/>
                      <a:pt x="126" y="13"/>
                    </a:cubicBezTo>
                    <a:cubicBezTo>
                      <a:pt x="126" y="15"/>
                      <a:pt x="126" y="20"/>
                      <a:pt x="131" y="18"/>
                    </a:cubicBezTo>
                    <a:cubicBezTo>
                      <a:pt x="136" y="16"/>
                      <a:pt x="140" y="13"/>
                      <a:pt x="142" y="11"/>
                    </a:cubicBezTo>
                    <a:cubicBezTo>
                      <a:pt x="144" y="9"/>
                      <a:pt x="149" y="2"/>
                      <a:pt x="151" y="4"/>
                    </a:cubicBezTo>
                    <a:cubicBezTo>
                      <a:pt x="152" y="6"/>
                      <a:pt x="153" y="7"/>
                      <a:pt x="153" y="12"/>
                    </a:cubicBezTo>
                    <a:cubicBezTo>
                      <a:pt x="154" y="17"/>
                      <a:pt x="155" y="18"/>
                      <a:pt x="158" y="22"/>
                    </a:cubicBezTo>
                    <a:cubicBezTo>
                      <a:pt x="161" y="27"/>
                      <a:pt x="155" y="23"/>
                      <a:pt x="161" y="29"/>
                    </a:cubicBezTo>
                    <a:cubicBezTo>
                      <a:pt x="167" y="36"/>
                      <a:pt x="170" y="35"/>
                      <a:pt x="166" y="38"/>
                    </a:cubicBezTo>
                    <a:cubicBezTo>
                      <a:pt x="162" y="42"/>
                      <a:pt x="154" y="44"/>
                      <a:pt x="160" y="45"/>
                    </a:cubicBezTo>
                    <a:cubicBezTo>
                      <a:pt x="166" y="46"/>
                      <a:pt x="167" y="48"/>
                      <a:pt x="168" y="52"/>
                    </a:cubicBezTo>
                    <a:cubicBezTo>
                      <a:pt x="169" y="55"/>
                      <a:pt x="173" y="62"/>
                      <a:pt x="177" y="64"/>
                    </a:cubicBezTo>
                    <a:cubicBezTo>
                      <a:pt x="177" y="64"/>
                      <a:pt x="177" y="64"/>
                      <a:pt x="177" y="64"/>
                    </a:cubicBezTo>
                    <a:cubicBezTo>
                      <a:pt x="180" y="67"/>
                      <a:pt x="179" y="68"/>
                      <a:pt x="177" y="71"/>
                    </a:cubicBezTo>
                    <a:cubicBezTo>
                      <a:pt x="175" y="74"/>
                      <a:pt x="170" y="78"/>
                      <a:pt x="172" y="84"/>
                    </a:cubicBezTo>
                    <a:cubicBezTo>
                      <a:pt x="175" y="90"/>
                      <a:pt x="179" y="90"/>
                      <a:pt x="179" y="93"/>
                    </a:cubicBezTo>
                    <a:cubicBezTo>
                      <a:pt x="179" y="97"/>
                      <a:pt x="180" y="99"/>
                      <a:pt x="179" y="102"/>
                    </a:cubicBezTo>
                    <a:cubicBezTo>
                      <a:pt x="178" y="104"/>
                      <a:pt x="177" y="103"/>
                      <a:pt x="179" y="109"/>
                    </a:cubicBezTo>
                    <a:cubicBezTo>
                      <a:pt x="182" y="115"/>
                      <a:pt x="189" y="115"/>
                      <a:pt x="182" y="115"/>
                    </a:cubicBezTo>
                    <a:cubicBezTo>
                      <a:pt x="175" y="116"/>
                      <a:pt x="168" y="119"/>
                      <a:pt x="170" y="12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5" name="Freeform 926"/>
              <p:cNvSpPr>
                <a:spLocks/>
              </p:cNvSpPr>
              <p:nvPr/>
            </p:nvSpPr>
            <p:spPr bwMode="auto">
              <a:xfrm>
                <a:off x="2338" y="1877"/>
                <a:ext cx="48" cy="54"/>
              </a:xfrm>
              <a:custGeom>
                <a:avLst/>
                <a:gdLst>
                  <a:gd name="T0" fmla="*/ 80 w 80"/>
                  <a:gd name="T1" fmla="*/ 43 h 90"/>
                  <a:gd name="T2" fmla="*/ 77 w 80"/>
                  <a:gd name="T3" fmla="*/ 47 h 90"/>
                  <a:gd name="T4" fmla="*/ 71 w 80"/>
                  <a:gd name="T5" fmla="*/ 54 h 90"/>
                  <a:gd name="T6" fmla="*/ 67 w 80"/>
                  <a:gd name="T7" fmla="*/ 62 h 90"/>
                  <a:gd name="T8" fmla="*/ 61 w 80"/>
                  <a:gd name="T9" fmla="*/ 66 h 90"/>
                  <a:gd name="T10" fmla="*/ 54 w 80"/>
                  <a:gd name="T11" fmla="*/ 75 h 90"/>
                  <a:gd name="T12" fmla="*/ 48 w 80"/>
                  <a:gd name="T13" fmla="*/ 86 h 90"/>
                  <a:gd name="T14" fmla="*/ 46 w 80"/>
                  <a:gd name="T15" fmla="*/ 90 h 90"/>
                  <a:gd name="T16" fmla="*/ 46 w 80"/>
                  <a:gd name="T17" fmla="*/ 89 h 90"/>
                  <a:gd name="T18" fmla="*/ 36 w 80"/>
                  <a:gd name="T19" fmla="*/ 81 h 90"/>
                  <a:gd name="T20" fmla="*/ 25 w 80"/>
                  <a:gd name="T21" fmla="*/ 73 h 90"/>
                  <a:gd name="T22" fmla="*/ 10 w 80"/>
                  <a:gd name="T23" fmla="*/ 68 h 90"/>
                  <a:gd name="T24" fmla="*/ 14 w 80"/>
                  <a:gd name="T25" fmla="*/ 62 h 90"/>
                  <a:gd name="T26" fmla="*/ 4 w 80"/>
                  <a:gd name="T27" fmla="*/ 47 h 90"/>
                  <a:gd name="T28" fmla="*/ 4 w 80"/>
                  <a:gd name="T29" fmla="*/ 41 h 90"/>
                  <a:gd name="T30" fmla="*/ 7 w 80"/>
                  <a:gd name="T31" fmla="*/ 36 h 90"/>
                  <a:gd name="T32" fmla="*/ 4 w 80"/>
                  <a:gd name="T33" fmla="*/ 29 h 90"/>
                  <a:gd name="T34" fmla="*/ 4 w 80"/>
                  <a:gd name="T35" fmla="*/ 28 h 90"/>
                  <a:gd name="T36" fmla="*/ 9 w 80"/>
                  <a:gd name="T37" fmla="*/ 27 h 90"/>
                  <a:gd name="T38" fmla="*/ 16 w 80"/>
                  <a:gd name="T39" fmla="*/ 18 h 90"/>
                  <a:gd name="T40" fmla="*/ 22 w 80"/>
                  <a:gd name="T41" fmla="*/ 10 h 90"/>
                  <a:gd name="T42" fmla="*/ 30 w 80"/>
                  <a:gd name="T43" fmla="*/ 5 h 90"/>
                  <a:gd name="T44" fmla="*/ 39 w 80"/>
                  <a:gd name="T45" fmla="*/ 5 h 90"/>
                  <a:gd name="T46" fmla="*/ 49 w 80"/>
                  <a:gd name="T47" fmla="*/ 0 h 90"/>
                  <a:gd name="T48" fmla="*/ 57 w 80"/>
                  <a:gd name="T49" fmla="*/ 6 h 90"/>
                  <a:gd name="T50" fmla="*/ 63 w 80"/>
                  <a:gd name="T51" fmla="*/ 10 h 90"/>
                  <a:gd name="T52" fmla="*/ 68 w 80"/>
                  <a:gd name="T53" fmla="*/ 20 h 90"/>
                  <a:gd name="T54" fmla="*/ 70 w 80"/>
                  <a:gd name="T55" fmla="*/ 29 h 90"/>
                  <a:gd name="T56" fmla="*/ 70 w 80"/>
                  <a:gd name="T57" fmla="*/ 39 h 90"/>
                  <a:gd name="T58" fmla="*/ 69 w 80"/>
                  <a:gd name="T59" fmla="*/ 47 h 90"/>
                  <a:gd name="T60" fmla="*/ 80 w 80"/>
                  <a:gd name="T61" fmla="*/ 4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80" h="90">
                    <a:moveTo>
                      <a:pt x="80" y="43"/>
                    </a:moveTo>
                    <a:cubicBezTo>
                      <a:pt x="79" y="43"/>
                      <a:pt x="77" y="44"/>
                      <a:pt x="77" y="47"/>
                    </a:cubicBezTo>
                    <a:cubicBezTo>
                      <a:pt x="77" y="51"/>
                      <a:pt x="76" y="49"/>
                      <a:pt x="71" y="54"/>
                    </a:cubicBezTo>
                    <a:cubicBezTo>
                      <a:pt x="67" y="59"/>
                      <a:pt x="68" y="59"/>
                      <a:pt x="67" y="62"/>
                    </a:cubicBezTo>
                    <a:cubicBezTo>
                      <a:pt x="66" y="65"/>
                      <a:pt x="66" y="62"/>
                      <a:pt x="61" y="66"/>
                    </a:cubicBezTo>
                    <a:cubicBezTo>
                      <a:pt x="56" y="71"/>
                      <a:pt x="56" y="69"/>
                      <a:pt x="54" y="75"/>
                    </a:cubicBezTo>
                    <a:cubicBezTo>
                      <a:pt x="52" y="81"/>
                      <a:pt x="48" y="84"/>
                      <a:pt x="48" y="86"/>
                    </a:cubicBezTo>
                    <a:cubicBezTo>
                      <a:pt x="48" y="88"/>
                      <a:pt x="47" y="89"/>
                      <a:pt x="46" y="90"/>
                    </a:cubicBezTo>
                    <a:cubicBezTo>
                      <a:pt x="46" y="89"/>
                      <a:pt x="46" y="89"/>
                      <a:pt x="46" y="89"/>
                    </a:cubicBezTo>
                    <a:cubicBezTo>
                      <a:pt x="44" y="84"/>
                      <a:pt x="45" y="89"/>
                      <a:pt x="36" y="81"/>
                    </a:cubicBezTo>
                    <a:cubicBezTo>
                      <a:pt x="26" y="74"/>
                      <a:pt x="30" y="77"/>
                      <a:pt x="25" y="73"/>
                    </a:cubicBezTo>
                    <a:cubicBezTo>
                      <a:pt x="19" y="70"/>
                      <a:pt x="5" y="71"/>
                      <a:pt x="10" y="68"/>
                    </a:cubicBezTo>
                    <a:cubicBezTo>
                      <a:pt x="15" y="65"/>
                      <a:pt x="18" y="66"/>
                      <a:pt x="14" y="62"/>
                    </a:cubicBezTo>
                    <a:cubicBezTo>
                      <a:pt x="11" y="58"/>
                      <a:pt x="8" y="52"/>
                      <a:pt x="4" y="47"/>
                    </a:cubicBezTo>
                    <a:cubicBezTo>
                      <a:pt x="0" y="42"/>
                      <a:pt x="0" y="42"/>
                      <a:pt x="4" y="41"/>
                    </a:cubicBezTo>
                    <a:cubicBezTo>
                      <a:pt x="8" y="40"/>
                      <a:pt x="10" y="40"/>
                      <a:pt x="7" y="36"/>
                    </a:cubicBezTo>
                    <a:cubicBezTo>
                      <a:pt x="4" y="32"/>
                      <a:pt x="3" y="31"/>
                      <a:pt x="4" y="29"/>
                    </a:cubicBezTo>
                    <a:cubicBezTo>
                      <a:pt x="4" y="29"/>
                      <a:pt x="4" y="28"/>
                      <a:pt x="4" y="28"/>
                    </a:cubicBezTo>
                    <a:cubicBezTo>
                      <a:pt x="7" y="28"/>
                      <a:pt x="7" y="30"/>
                      <a:pt x="9" y="27"/>
                    </a:cubicBezTo>
                    <a:cubicBezTo>
                      <a:pt x="12" y="24"/>
                      <a:pt x="14" y="21"/>
                      <a:pt x="16" y="18"/>
                    </a:cubicBezTo>
                    <a:cubicBezTo>
                      <a:pt x="18" y="15"/>
                      <a:pt x="19" y="15"/>
                      <a:pt x="22" y="10"/>
                    </a:cubicBezTo>
                    <a:cubicBezTo>
                      <a:pt x="25" y="5"/>
                      <a:pt x="28" y="4"/>
                      <a:pt x="30" y="5"/>
                    </a:cubicBezTo>
                    <a:cubicBezTo>
                      <a:pt x="33" y="5"/>
                      <a:pt x="33" y="9"/>
                      <a:pt x="39" y="5"/>
                    </a:cubicBezTo>
                    <a:cubicBezTo>
                      <a:pt x="45" y="0"/>
                      <a:pt x="48" y="0"/>
                      <a:pt x="49" y="0"/>
                    </a:cubicBezTo>
                    <a:cubicBezTo>
                      <a:pt x="51" y="1"/>
                      <a:pt x="56" y="2"/>
                      <a:pt x="57" y="6"/>
                    </a:cubicBezTo>
                    <a:cubicBezTo>
                      <a:pt x="59" y="10"/>
                      <a:pt x="63" y="6"/>
                      <a:pt x="63" y="10"/>
                    </a:cubicBezTo>
                    <a:cubicBezTo>
                      <a:pt x="63" y="15"/>
                      <a:pt x="68" y="16"/>
                      <a:pt x="68" y="20"/>
                    </a:cubicBezTo>
                    <a:cubicBezTo>
                      <a:pt x="68" y="23"/>
                      <a:pt x="70" y="23"/>
                      <a:pt x="70" y="29"/>
                    </a:cubicBezTo>
                    <a:cubicBezTo>
                      <a:pt x="70" y="35"/>
                      <a:pt x="73" y="36"/>
                      <a:pt x="70" y="39"/>
                    </a:cubicBezTo>
                    <a:cubicBezTo>
                      <a:pt x="66" y="42"/>
                      <a:pt x="63" y="49"/>
                      <a:pt x="69" y="47"/>
                    </a:cubicBezTo>
                    <a:cubicBezTo>
                      <a:pt x="74" y="46"/>
                      <a:pt x="75" y="41"/>
                      <a:pt x="80" y="4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6" name="Freeform 927"/>
              <p:cNvSpPr>
                <a:spLocks/>
              </p:cNvSpPr>
              <p:nvPr/>
            </p:nvSpPr>
            <p:spPr bwMode="auto">
              <a:xfrm>
                <a:off x="2365" y="1903"/>
                <a:ext cx="63" cy="69"/>
              </a:xfrm>
              <a:custGeom>
                <a:avLst/>
                <a:gdLst>
                  <a:gd name="T0" fmla="*/ 102 w 105"/>
                  <a:gd name="T1" fmla="*/ 92 h 115"/>
                  <a:gd name="T2" fmla="*/ 100 w 105"/>
                  <a:gd name="T3" fmla="*/ 104 h 115"/>
                  <a:gd name="T4" fmla="*/ 98 w 105"/>
                  <a:gd name="T5" fmla="*/ 112 h 115"/>
                  <a:gd name="T6" fmla="*/ 100 w 105"/>
                  <a:gd name="T7" fmla="*/ 115 h 115"/>
                  <a:gd name="T8" fmla="*/ 93 w 105"/>
                  <a:gd name="T9" fmla="*/ 115 h 115"/>
                  <a:gd name="T10" fmla="*/ 75 w 105"/>
                  <a:gd name="T11" fmla="*/ 106 h 115"/>
                  <a:gd name="T12" fmla="*/ 56 w 105"/>
                  <a:gd name="T13" fmla="*/ 95 h 115"/>
                  <a:gd name="T14" fmla="*/ 45 w 105"/>
                  <a:gd name="T15" fmla="*/ 83 h 115"/>
                  <a:gd name="T16" fmla="*/ 30 w 105"/>
                  <a:gd name="T17" fmla="*/ 69 h 115"/>
                  <a:gd name="T18" fmla="*/ 16 w 105"/>
                  <a:gd name="T19" fmla="*/ 58 h 115"/>
                  <a:gd name="T20" fmla="*/ 0 w 105"/>
                  <a:gd name="T21" fmla="*/ 48 h 115"/>
                  <a:gd name="T22" fmla="*/ 2 w 105"/>
                  <a:gd name="T23" fmla="*/ 44 h 115"/>
                  <a:gd name="T24" fmla="*/ 8 w 105"/>
                  <a:gd name="T25" fmla="*/ 33 h 115"/>
                  <a:gd name="T26" fmla="*/ 15 w 105"/>
                  <a:gd name="T27" fmla="*/ 24 h 115"/>
                  <a:gd name="T28" fmla="*/ 21 w 105"/>
                  <a:gd name="T29" fmla="*/ 20 h 115"/>
                  <a:gd name="T30" fmla="*/ 25 w 105"/>
                  <a:gd name="T31" fmla="*/ 12 h 115"/>
                  <a:gd name="T32" fmla="*/ 31 w 105"/>
                  <a:gd name="T33" fmla="*/ 5 h 115"/>
                  <a:gd name="T34" fmla="*/ 34 w 105"/>
                  <a:gd name="T35" fmla="*/ 1 h 115"/>
                  <a:gd name="T36" fmla="*/ 37 w 105"/>
                  <a:gd name="T37" fmla="*/ 0 h 115"/>
                  <a:gd name="T38" fmla="*/ 50 w 105"/>
                  <a:gd name="T39" fmla="*/ 5 h 115"/>
                  <a:gd name="T40" fmla="*/ 53 w 105"/>
                  <a:gd name="T41" fmla="*/ 24 h 115"/>
                  <a:gd name="T42" fmla="*/ 52 w 105"/>
                  <a:gd name="T43" fmla="*/ 31 h 115"/>
                  <a:gd name="T44" fmla="*/ 64 w 105"/>
                  <a:gd name="T45" fmla="*/ 35 h 115"/>
                  <a:gd name="T46" fmla="*/ 71 w 105"/>
                  <a:gd name="T47" fmla="*/ 24 h 115"/>
                  <a:gd name="T48" fmla="*/ 75 w 105"/>
                  <a:gd name="T49" fmla="*/ 23 h 115"/>
                  <a:gd name="T50" fmla="*/ 76 w 105"/>
                  <a:gd name="T51" fmla="*/ 29 h 115"/>
                  <a:gd name="T52" fmla="*/ 80 w 105"/>
                  <a:gd name="T53" fmla="*/ 39 h 115"/>
                  <a:gd name="T54" fmla="*/ 77 w 105"/>
                  <a:gd name="T55" fmla="*/ 48 h 115"/>
                  <a:gd name="T56" fmla="*/ 75 w 105"/>
                  <a:gd name="T57" fmla="*/ 58 h 115"/>
                  <a:gd name="T58" fmla="*/ 87 w 105"/>
                  <a:gd name="T59" fmla="*/ 63 h 115"/>
                  <a:gd name="T60" fmla="*/ 92 w 105"/>
                  <a:gd name="T61" fmla="*/ 70 h 115"/>
                  <a:gd name="T62" fmla="*/ 98 w 105"/>
                  <a:gd name="T63" fmla="*/ 73 h 115"/>
                  <a:gd name="T64" fmla="*/ 103 w 105"/>
                  <a:gd name="T65" fmla="*/ 81 h 115"/>
                  <a:gd name="T66" fmla="*/ 102 w 105"/>
                  <a:gd name="T67" fmla="*/ 92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5" h="115">
                    <a:moveTo>
                      <a:pt x="102" y="92"/>
                    </a:moveTo>
                    <a:cubicBezTo>
                      <a:pt x="98" y="96"/>
                      <a:pt x="100" y="101"/>
                      <a:pt x="100" y="104"/>
                    </a:cubicBezTo>
                    <a:cubicBezTo>
                      <a:pt x="99" y="107"/>
                      <a:pt x="97" y="112"/>
                      <a:pt x="98" y="112"/>
                    </a:cubicBezTo>
                    <a:cubicBezTo>
                      <a:pt x="98" y="113"/>
                      <a:pt x="99" y="114"/>
                      <a:pt x="100" y="115"/>
                    </a:cubicBezTo>
                    <a:cubicBezTo>
                      <a:pt x="97" y="115"/>
                      <a:pt x="95" y="115"/>
                      <a:pt x="93" y="115"/>
                    </a:cubicBezTo>
                    <a:cubicBezTo>
                      <a:pt x="90" y="115"/>
                      <a:pt x="86" y="113"/>
                      <a:pt x="75" y="106"/>
                    </a:cubicBezTo>
                    <a:cubicBezTo>
                      <a:pt x="63" y="100"/>
                      <a:pt x="59" y="99"/>
                      <a:pt x="56" y="95"/>
                    </a:cubicBezTo>
                    <a:cubicBezTo>
                      <a:pt x="53" y="90"/>
                      <a:pt x="50" y="89"/>
                      <a:pt x="45" y="83"/>
                    </a:cubicBezTo>
                    <a:cubicBezTo>
                      <a:pt x="40" y="77"/>
                      <a:pt x="39" y="77"/>
                      <a:pt x="30" y="69"/>
                    </a:cubicBezTo>
                    <a:cubicBezTo>
                      <a:pt x="22" y="62"/>
                      <a:pt x="21" y="65"/>
                      <a:pt x="16" y="58"/>
                    </a:cubicBezTo>
                    <a:cubicBezTo>
                      <a:pt x="11" y="52"/>
                      <a:pt x="3" y="51"/>
                      <a:pt x="0" y="48"/>
                    </a:cubicBezTo>
                    <a:cubicBezTo>
                      <a:pt x="1" y="47"/>
                      <a:pt x="2" y="46"/>
                      <a:pt x="2" y="44"/>
                    </a:cubicBezTo>
                    <a:cubicBezTo>
                      <a:pt x="2" y="42"/>
                      <a:pt x="6" y="39"/>
                      <a:pt x="8" y="33"/>
                    </a:cubicBezTo>
                    <a:cubicBezTo>
                      <a:pt x="10" y="27"/>
                      <a:pt x="10" y="29"/>
                      <a:pt x="15" y="24"/>
                    </a:cubicBezTo>
                    <a:cubicBezTo>
                      <a:pt x="20" y="20"/>
                      <a:pt x="20" y="23"/>
                      <a:pt x="21" y="20"/>
                    </a:cubicBezTo>
                    <a:cubicBezTo>
                      <a:pt x="22" y="17"/>
                      <a:pt x="21" y="17"/>
                      <a:pt x="25" y="12"/>
                    </a:cubicBezTo>
                    <a:cubicBezTo>
                      <a:pt x="30" y="7"/>
                      <a:pt x="31" y="9"/>
                      <a:pt x="31" y="5"/>
                    </a:cubicBezTo>
                    <a:cubicBezTo>
                      <a:pt x="31" y="2"/>
                      <a:pt x="33" y="1"/>
                      <a:pt x="34" y="1"/>
                    </a:cubicBezTo>
                    <a:cubicBezTo>
                      <a:pt x="35" y="1"/>
                      <a:pt x="36" y="1"/>
                      <a:pt x="37" y="0"/>
                    </a:cubicBezTo>
                    <a:cubicBezTo>
                      <a:pt x="39" y="0"/>
                      <a:pt x="45" y="2"/>
                      <a:pt x="50" y="5"/>
                    </a:cubicBezTo>
                    <a:cubicBezTo>
                      <a:pt x="54" y="9"/>
                      <a:pt x="53" y="17"/>
                      <a:pt x="53" y="24"/>
                    </a:cubicBezTo>
                    <a:cubicBezTo>
                      <a:pt x="53" y="31"/>
                      <a:pt x="49" y="28"/>
                      <a:pt x="52" y="31"/>
                    </a:cubicBezTo>
                    <a:cubicBezTo>
                      <a:pt x="55" y="34"/>
                      <a:pt x="58" y="35"/>
                      <a:pt x="64" y="35"/>
                    </a:cubicBezTo>
                    <a:cubicBezTo>
                      <a:pt x="70" y="35"/>
                      <a:pt x="70" y="30"/>
                      <a:pt x="71" y="24"/>
                    </a:cubicBezTo>
                    <a:cubicBezTo>
                      <a:pt x="71" y="21"/>
                      <a:pt x="73" y="22"/>
                      <a:pt x="75" y="23"/>
                    </a:cubicBezTo>
                    <a:cubicBezTo>
                      <a:pt x="75" y="25"/>
                      <a:pt x="74" y="26"/>
                      <a:pt x="76" y="29"/>
                    </a:cubicBezTo>
                    <a:cubicBezTo>
                      <a:pt x="79" y="33"/>
                      <a:pt x="80" y="36"/>
                      <a:pt x="80" y="39"/>
                    </a:cubicBezTo>
                    <a:cubicBezTo>
                      <a:pt x="79" y="42"/>
                      <a:pt x="80" y="44"/>
                      <a:pt x="77" y="48"/>
                    </a:cubicBezTo>
                    <a:cubicBezTo>
                      <a:pt x="74" y="53"/>
                      <a:pt x="69" y="53"/>
                      <a:pt x="75" y="58"/>
                    </a:cubicBezTo>
                    <a:cubicBezTo>
                      <a:pt x="80" y="63"/>
                      <a:pt x="83" y="61"/>
                      <a:pt x="87" y="63"/>
                    </a:cubicBezTo>
                    <a:cubicBezTo>
                      <a:pt x="92" y="66"/>
                      <a:pt x="92" y="68"/>
                      <a:pt x="92" y="70"/>
                    </a:cubicBezTo>
                    <a:cubicBezTo>
                      <a:pt x="93" y="71"/>
                      <a:pt x="95" y="71"/>
                      <a:pt x="98" y="73"/>
                    </a:cubicBezTo>
                    <a:cubicBezTo>
                      <a:pt x="100" y="76"/>
                      <a:pt x="103" y="77"/>
                      <a:pt x="103" y="81"/>
                    </a:cubicBezTo>
                    <a:cubicBezTo>
                      <a:pt x="102" y="84"/>
                      <a:pt x="105" y="87"/>
                      <a:pt x="102" y="92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7" name="Freeform 928"/>
              <p:cNvSpPr>
                <a:spLocks/>
              </p:cNvSpPr>
              <p:nvPr/>
            </p:nvSpPr>
            <p:spPr bwMode="auto">
              <a:xfrm>
                <a:off x="2407" y="1865"/>
                <a:ext cx="94" cy="107"/>
              </a:xfrm>
              <a:custGeom>
                <a:avLst/>
                <a:gdLst>
                  <a:gd name="T0" fmla="*/ 152 w 158"/>
                  <a:gd name="T1" fmla="*/ 79 h 178"/>
                  <a:gd name="T2" fmla="*/ 146 w 158"/>
                  <a:gd name="T3" fmla="*/ 96 h 178"/>
                  <a:gd name="T4" fmla="*/ 137 w 158"/>
                  <a:gd name="T5" fmla="*/ 111 h 178"/>
                  <a:gd name="T6" fmla="*/ 142 w 158"/>
                  <a:gd name="T7" fmla="*/ 131 h 178"/>
                  <a:gd name="T8" fmla="*/ 146 w 158"/>
                  <a:gd name="T9" fmla="*/ 144 h 178"/>
                  <a:gd name="T10" fmla="*/ 151 w 158"/>
                  <a:gd name="T11" fmla="*/ 159 h 178"/>
                  <a:gd name="T12" fmla="*/ 115 w 158"/>
                  <a:gd name="T13" fmla="*/ 154 h 178"/>
                  <a:gd name="T14" fmla="*/ 82 w 158"/>
                  <a:gd name="T15" fmla="*/ 160 h 178"/>
                  <a:gd name="T16" fmla="*/ 49 w 158"/>
                  <a:gd name="T17" fmla="*/ 168 h 178"/>
                  <a:gd name="T18" fmla="*/ 31 w 158"/>
                  <a:gd name="T19" fmla="*/ 178 h 178"/>
                  <a:gd name="T20" fmla="*/ 31 w 158"/>
                  <a:gd name="T21" fmla="*/ 167 h 178"/>
                  <a:gd name="T22" fmla="*/ 34 w 158"/>
                  <a:gd name="T23" fmla="*/ 144 h 178"/>
                  <a:gd name="T24" fmla="*/ 23 w 158"/>
                  <a:gd name="T25" fmla="*/ 133 h 178"/>
                  <a:gd name="T26" fmla="*/ 6 w 158"/>
                  <a:gd name="T27" fmla="*/ 121 h 178"/>
                  <a:gd name="T28" fmla="*/ 11 w 158"/>
                  <a:gd name="T29" fmla="*/ 102 h 178"/>
                  <a:gd name="T30" fmla="*/ 6 w 158"/>
                  <a:gd name="T31" fmla="*/ 86 h 178"/>
                  <a:gd name="T32" fmla="*/ 17 w 158"/>
                  <a:gd name="T33" fmla="*/ 78 h 178"/>
                  <a:gd name="T34" fmla="*/ 26 w 158"/>
                  <a:gd name="T35" fmla="*/ 62 h 178"/>
                  <a:gd name="T36" fmla="*/ 23 w 158"/>
                  <a:gd name="T37" fmla="*/ 49 h 178"/>
                  <a:gd name="T38" fmla="*/ 16 w 158"/>
                  <a:gd name="T39" fmla="*/ 31 h 178"/>
                  <a:gd name="T40" fmla="*/ 21 w 158"/>
                  <a:gd name="T41" fmla="*/ 11 h 178"/>
                  <a:gd name="T42" fmla="*/ 35 w 158"/>
                  <a:gd name="T43" fmla="*/ 12 h 178"/>
                  <a:gd name="T44" fmla="*/ 51 w 158"/>
                  <a:gd name="T45" fmla="*/ 6 h 178"/>
                  <a:gd name="T46" fmla="*/ 63 w 158"/>
                  <a:gd name="T47" fmla="*/ 2 h 178"/>
                  <a:gd name="T48" fmla="*/ 78 w 158"/>
                  <a:gd name="T49" fmla="*/ 11 h 178"/>
                  <a:gd name="T50" fmla="*/ 86 w 158"/>
                  <a:gd name="T51" fmla="*/ 13 h 178"/>
                  <a:gd name="T52" fmla="*/ 98 w 158"/>
                  <a:gd name="T53" fmla="*/ 27 h 178"/>
                  <a:gd name="T54" fmla="*/ 116 w 158"/>
                  <a:gd name="T55" fmla="*/ 27 h 178"/>
                  <a:gd name="T56" fmla="*/ 142 w 158"/>
                  <a:gd name="T57" fmla="*/ 26 h 178"/>
                  <a:gd name="T58" fmla="*/ 151 w 158"/>
                  <a:gd name="T59" fmla="*/ 38 h 178"/>
                  <a:gd name="T60" fmla="*/ 151 w 158"/>
                  <a:gd name="T61" fmla="*/ 46 h 178"/>
                  <a:gd name="T62" fmla="*/ 157 w 158"/>
                  <a:gd name="T63" fmla="*/ 67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8" h="178">
                    <a:moveTo>
                      <a:pt x="157" y="67"/>
                    </a:moveTo>
                    <a:cubicBezTo>
                      <a:pt x="156" y="71"/>
                      <a:pt x="155" y="75"/>
                      <a:pt x="152" y="79"/>
                    </a:cubicBezTo>
                    <a:cubicBezTo>
                      <a:pt x="148" y="83"/>
                      <a:pt x="147" y="83"/>
                      <a:pt x="147" y="87"/>
                    </a:cubicBezTo>
                    <a:cubicBezTo>
                      <a:pt x="147" y="91"/>
                      <a:pt x="147" y="93"/>
                      <a:pt x="146" y="96"/>
                    </a:cubicBezTo>
                    <a:cubicBezTo>
                      <a:pt x="145" y="99"/>
                      <a:pt x="144" y="100"/>
                      <a:pt x="141" y="103"/>
                    </a:cubicBezTo>
                    <a:cubicBezTo>
                      <a:pt x="138" y="107"/>
                      <a:pt x="135" y="107"/>
                      <a:pt x="137" y="111"/>
                    </a:cubicBezTo>
                    <a:cubicBezTo>
                      <a:pt x="138" y="116"/>
                      <a:pt x="136" y="116"/>
                      <a:pt x="138" y="120"/>
                    </a:cubicBezTo>
                    <a:cubicBezTo>
                      <a:pt x="140" y="125"/>
                      <a:pt x="141" y="128"/>
                      <a:pt x="142" y="131"/>
                    </a:cubicBezTo>
                    <a:cubicBezTo>
                      <a:pt x="143" y="134"/>
                      <a:pt x="142" y="134"/>
                      <a:pt x="145" y="138"/>
                    </a:cubicBezTo>
                    <a:cubicBezTo>
                      <a:pt x="147" y="142"/>
                      <a:pt x="143" y="144"/>
                      <a:pt x="146" y="144"/>
                    </a:cubicBezTo>
                    <a:cubicBezTo>
                      <a:pt x="150" y="145"/>
                      <a:pt x="151" y="146"/>
                      <a:pt x="151" y="148"/>
                    </a:cubicBezTo>
                    <a:cubicBezTo>
                      <a:pt x="151" y="150"/>
                      <a:pt x="151" y="156"/>
                      <a:pt x="151" y="159"/>
                    </a:cubicBezTo>
                    <a:cubicBezTo>
                      <a:pt x="150" y="158"/>
                      <a:pt x="148" y="156"/>
                      <a:pt x="139" y="156"/>
                    </a:cubicBezTo>
                    <a:cubicBezTo>
                      <a:pt x="125" y="156"/>
                      <a:pt x="130" y="154"/>
                      <a:pt x="115" y="154"/>
                    </a:cubicBezTo>
                    <a:cubicBezTo>
                      <a:pt x="101" y="155"/>
                      <a:pt x="103" y="153"/>
                      <a:pt x="95" y="155"/>
                    </a:cubicBezTo>
                    <a:cubicBezTo>
                      <a:pt x="87" y="158"/>
                      <a:pt x="90" y="156"/>
                      <a:pt x="82" y="160"/>
                    </a:cubicBezTo>
                    <a:cubicBezTo>
                      <a:pt x="75" y="163"/>
                      <a:pt x="71" y="164"/>
                      <a:pt x="63" y="166"/>
                    </a:cubicBezTo>
                    <a:cubicBezTo>
                      <a:pt x="56" y="168"/>
                      <a:pt x="51" y="166"/>
                      <a:pt x="49" y="168"/>
                    </a:cubicBezTo>
                    <a:cubicBezTo>
                      <a:pt x="46" y="170"/>
                      <a:pt x="43" y="173"/>
                      <a:pt x="38" y="175"/>
                    </a:cubicBezTo>
                    <a:cubicBezTo>
                      <a:pt x="36" y="177"/>
                      <a:pt x="33" y="178"/>
                      <a:pt x="31" y="178"/>
                    </a:cubicBezTo>
                    <a:cubicBezTo>
                      <a:pt x="30" y="177"/>
                      <a:pt x="29" y="176"/>
                      <a:pt x="29" y="175"/>
                    </a:cubicBezTo>
                    <a:cubicBezTo>
                      <a:pt x="28" y="175"/>
                      <a:pt x="30" y="170"/>
                      <a:pt x="31" y="167"/>
                    </a:cubicBezTo>
                    <a:cubicBezTo>
                      <a:pt x="31" y="164"/>
                      <a:pt x="29" y="159"/>
                      <a:pt x="33" y="155"/>
                    </a:cubicBezTo>
                    <a:cubicBezTo>
                      <a:pt x="36" y="150"/>
                      <a:pt x="33" y="147"/>
                      <a:pt x="34" y="144"/>
                    </a:cubicBezTo>
                    <a:cubicBezTo>
                      <a:pt x="34" y="140"/>
                      <a:pt x="31" y="139"/>
                      <a:pt x="29" y="136"/>
                    </a:cubicBezTo>
                    <a:cubicBezTo>
                      <a:pt x="26" y="134"/>
                      <a:pt x="24" y="134"/>
                      <a:pt x="23" y="133"/>
                    </a:cubicBezTo>
                    <a:cubicBezTo>
                      <a:pt x="23" y="131"/>
                      <a:pt x="23" y="129"/>
                      <a:pt x="18" y="126"/>
                    </a:cubicBezTo>
                    <a:cubicBezTo>
                      <a:pt x="14" y="124"/>
                      <a:pt x="11" y="126"/>
                      <a:pt x="6" y="121"/>
                    </a:cubicBezTo>
                    <a:cubicBezTo>
                      <a:pt x="0" y="116"/>
                      <a:pt x="5" y="116"/>
                      <a:pt x="8" y="111"/>
                    </a:cubicBezTo>
                    <a:cubicBezTo>
                      <a:pt x="11" y="107"/>
                      <a:pt x="10" y="105"/>
                      <a:pt x="11" y="102"/>
                    </a:cubicBezTo>
                    <a:cubicBezTo>
                      <a:pt x="11" y="99"/>
                      <a:pt x="10" y="96"/>
                      <a:pt x="7" y="92"/>
                    </a:cubicBezTo>
                    <a:cubicBezTo>
                      <a:pt x="5" y="89"/>
                      <a:pt x="6" y="88"/>
                      <a:pt x="6" y="86"/>
                    </a:cubicBezTo>
                    <a:cubicBezTo>
                      <a:pt x="9" y="87"/>
                      <a:pt x="11" y="89"/>
                      <a:pt x="13" y="89"/>
                    </a:cubicBezTo>
                    <a:cubicBezTo>
                      <a:pt x="18" y="89"/>
                      <a:pt x="15" y="84"/>
                      <a:pt x="17" y="78"/>
                    </a:cubicBezTo>
                    <a:cubicBezTo>
                      <a:pt x="19" y="72"/>
                      <a:pt x="16" y="74"/>
                      <a:pt x="14" y="70"/>
                    </a:cubicBezTo>
                    <a:cubicBezTo>
                      <a:pt x="12" y="66"/>
                      <a:pt x="19" y="63"/>
                      <a:pt x="26" y="62"/>
                    </a:cubicBezTo>
                    <a:cubicBezTo>
                      <a:pt x="33" y="62"/>
                      <a:pt x="26" y="62"/>
                      <a:pt x="23" y="56"/>
                    </a:cubicBezTo>
                    <a:cubicBezTo>
                      <a:pt x="21" y="50"/>
                      <a:pt x="22" y="51"/>
                      <a:pt x="23" y="49"/>
                    </a:cubicBezTo>
                    <a:cubicBezTo>
                      <a:pt x="24" y="46"/>
                      <a:pt x="23" y="44"/>
                      <a:pt x="23" y="40"/>
                    </a:cubicBezTo>
                    <a:cubicBezTo>
                      <a:pt x="23" y="37"/>
                      <a:pt x="19" y="37"/>
                      <a:pt x="16" y="31"/>
                    </a:cubicBezTo>
                    <a:cubicBezTo>
                      <a:pt x="14" y="25"/>
                      <a:pt x="19" y="21"/>
                      <a:pt x="21" y="18"/>
                    </a:cubicBezTo>
                    <a:cubicBezTo>
                      <a:pt x="23" y="15"/>
                      <a:pt x="24" y="14"/>
                      <a:pt x="21" y="11"/>
                    </a:cubicBezTo>
                    <a:cubicBezTo>
                      <a:pt x="22" y="11"/>
                      <a:pt x="26" y="11"/>
                      <a:pt x="26" y="10"/>
                    </a:cubicBezTo>
                    <a:cubicBezTo>
                      <a:pt x="27" y="8"/>
                      <a:pt x="32" y="9"/>
                      <a:pt x="35" y="12"/>
                    </a:cubicBezTo>
                    <a:cubicBezTo>
                      <a:pt x="37" y="14"/>
                      <a:pt x="41" y="18"/>
                      <a:pt x="44" y="16"/>
                    </a:cubicBezTo>
                    <a:cubicBezTo>
                      <a:pt x="48" y="13"/>
                      <a:pt x="51" y="12"/>
                      <a:pt x="51" y="6"/>
                    </a:cubicBezTo>
                    <a:cubicBezTo>
                      <a:pt x="52" y="1"/>
                      <a:pt x="56" y="4"/>
                      <a:pt x="57" y="5"/>
                    </a:cubicBezTo>
                    <a:cubicBezTo>
                      <a:pt x="59" y="5"/>
                      <a:pt x="61" y="4"/>
                      <a:pt x="63" y="2"/>
                    </a:cubicBezTo>
                    <a:cubicBezTo>
                      <a:pt x="66" y="0"/>
                      <a:pt x="61" y="9"/>
                      <a:pt x="65" y="15"/>
                    </a:cubicBezTo>
                    <a:cubicBezTo>
                      <a:pt x="68" y="21"/>
                      <a:pt x="69" y="12"/>
                      <a:pt x="78" y="11"/>
                    </a:cubicBezTo>
                    <a:cubicBezTo>
                      <a:pt x="80" y="10"/>
                      <a:pt x="81" y="10"/>
                      <a:pt x="82" y="10"/>
                    </a:cubicBezTo>
                    <a:cubicBezTo>
                      <a:pt x="83" y="11"/>
                      <a:pt x="84" y="13"/>
                      <a:pt x="86" y="13"/>
                    </a:cubicBezTo>
                    <a:cubicBezTo>
                      <a:pt x="89" y="14"/>
                      <a:pt x="93" y="12"/>
                      <a:pt x="94" y="17"/>
                    </a:cubicBezTo>
                    <a:cubicBezTo>
                      <a:pt x="95" y="22"/>
                      <a:pt x="93" y="22"/>
                      <a:pt x="98" y="27"/>
                    </a:cubicBezTo>
                    <a:cubicBezTo>
                      <a:pt x="103" y="31"/>
                      <a:pt x="105" y="32"/>
                      <a:pt x="108" y="32"/>
                    </a:cubicBezTo>
                    <a:cubicBezTo>
                      <a:pt x="111" y="32"/>
                      <a:pt x="114" y="29"/>
                      <a:pt x="116" y="27"/>
                    </a:cubicBezTo>
                    <a:cubicBezTo>
                      <a:pt x="118" y="26"/>
                      <a:pt x="117" y="25"/>
                      <a:pt x="123" y="25"/>
                    </a:cubicBezTo>
                    <a:cubicBezTo>
                      <a:pt x="128" y="25"/>
                      <a:pt x="142" y="24"/>
                      <a:pt x="142" y="26"/>
                    </a:cubicBezTo>
                    <a:cubicBezTo>
                      <a:pt x="143" y="28"/>
                      <a:pt x="144" y="32"/>
                      <a:pt x="147" y="35"/>
                    </a:cubicBezTo>
                    <a:cubicBezTo>
                      <a:pt x="148" y="37"/>
                      <a:pt x="150" y="37"/>
                      <a:pt x="151" y="38"/>
                    </a:cubicBezTo>
                    <a:cubicBezTo>
                      <a:pt x="152" y="39"/>
                      <a:pt x="152" y="40"/>
                      <a:pt x="152" y="41"/>
                    </a:cubicBezTo>
                    <a:cubicBezTo>
                      <a:pt x="152" y="44"/>
                      <a:pt x="148" y="41"/>
                      <a:pt x="151" y="46"/>
                    </a:cubicBezTo>
                    <a:cubicBezTo>
                      <a:pt x="154" y="52"/>
                      <a:pt x="155" y="50"/>
                      <a:pt x="156" y="56"/>
                    </a:cubicBezTo>
                    <a:cubicBezTo>
                      <a:pt x="156" y="61"/>
                      <a:pt x="158" y="63"/>
                      <a:pt x="157" y="67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8" name="Freeform 929"/>
              <p:cNvSpPr>
                <a:spLocks/>
              </p:cNvSpPr>
              <p:nvPr/>
            </p:nvSpPr>
            <p:spPr bwMode="auto">
              <a:xfrm>
                <a:off x="2488" y="1858"/>
                <a:ext cx="69" cy="108"/>
              </a:xfrm>
              <a:custGeom>
                <a:avLst/>
                <a:gdLst>
                  <a:gd name="T0" fmla="*/ 114 w 116"/>
                  <a:gd name="T1" fmla="*/ 142 h 180"/>
                  <a:gd name="T2" fmla="*/ 112 w 116"/>
                  <a:gd name="T3" fmla="*/ 144 h 180"/>
                  <a:gd name="T4" fmla="*/ 106 w 116"/>
                  <a:gd name="T5" fmla="*/ 151 h 180"/>
                  <a:gd name="T6" fmla="*/ 91 w 116"/>
                  <a:gd name="T7" fmla="*/ 151 h 180"/>
                  <a:gd name="T8" fmla="*/ 81 w 116"/>
                  <a:gd name="T9" fmla="*/ 156 h 180"/>
                  <a:gd name="T10" fmla="*/ 68 w 116"/>
                  <a:gd name="T11" fmla="*/ 163 h 180"/>
                  <a:gd name="T12" fmla="*/ 58 w 116"/>
                  <a:gd name="T13" fmla="*/ 170 h 180"/>
                  <a:gd name="T14" fmla="*/ 43 w 116"/>
                  <a:gd name="T15" fmla="*/ 173 h 180"/>
                  <a:gd name="T16" fmla="*/ 31 w 116"/>
                  <a:gd name="T17" fmla="*/ 178 h 180"/>
                  <a:gd name="T18" fmla="*/ 19 w 116"/>
                  <a:gd name="T19" fmla="*/ 173 h 180"/>
                  <a:gd name="T20" fmla="*/ 16 w 116"/>
                  <a:gd name="T21" fmla="*/ 170 h 180"/>
                  <a:gd name="T22" fmla="*/ 16 w 116"/>
                  <a:gd name="T23" fmla="*/ 159 h 180"/>
                  <a:gd name="T24" fmla="*/ 11 w 116"/>
                  <a:gd name="T25" fmla="*/ 155 h 180"/>
                  <a:gd name="T26" fmla="*/ 10 w 116"/>
                  <a:gd name="T27" fmla="*/ 149 h 180"/>
                  <a:gd name="T28" fmla="*/ 7 w 116"/>
                  <a:gd name="T29" fmla="*/ 142 h 180"/>
                  <a:gd name="T30" fmla="*/ 3 w 116"/>
                  <a:gd name="T31" fmla="*/ 131 h 180"/>
                  <a:gd name="T32" fmla="*/ 2 w 116"/>
                  <a:gd name="T33" fmla="*/ 122 h 180"/>
                  <a:gd name="T34" fmla="*/ 6 w 116"/>
                  <a:gd name="T35" fmla="*/ 114 h 180"/>
                  <a:gd name="T36" fmla="*/ 11 w 116"/>
                  <a:gd name="T37" fmla="*/ 107 h 180"/>
                  <a:gd name="T38" fmla="*/ 12 w 116"/>
                  <a:gd name="T39" fmla="*/ 98 h 180"/>
                  <a:gd name="T40" fmla="*/ 17 w 116"/>
                  <a:gd name="T41" fmla="*/ 90 h 180"/>
                  <a:gd name="T42" fmla="*/ 22 w 116"/>
                  <a:gd name="T43" fmla="*/ 78 h 180"/>
                  <a:gd name="T44" fmla="*/ 21 w 116"/>
                  <a:gd name="T45" fmla="*/ 67 h 180"/>
                  <a:gd name="T46" fmla="*/ 16 w 116"/>
                  <a:gd name="T47" fmla="*/ 57 h 180"/>
                  <a:gd name="T48" fmla="*/ 17 w 116"/>
                  <a:gd name="T49" fmla="*/ 52 h 180"/>
                  <a:gd name="T50" fmla="*/ 16 w 116"/>
                  <a:gd name="T51" fmla="*/ 49 h 180"/>
                  <a:gd name="T52" fmla="*/ 17 w 116"/>
                  <a:gd name="T53" fmla="*/ 45 h 180"/>
                  <a:gd name="T54" fmla="*/ 15 w 116"/>
                  <a:gd name="T55" fmla="*/ 36 h 180"/>
                  <a:gd name="T56" fmla="*/ 15 w 116"/>
                  <a:gd name="T57" fmla="*/ 25 h 180"/>
                  <a:gd name="T58" fmla="*/ 13 w 116"/>
                  <a:gd name="T59" fmla="*/ 19 h 180"/>
                  <a:gd name="T60" fmla="*/ 11 w 116"/>
                  <a:gd name="T61" fmla="*/ 11 h 180"/>
                  <a:gd name="T62" fmla="*/ 14 w 116"/>
                  <a:gd name="T63" fmla="*/ 5 h 180"/>
                  <a:gd name="T64" fmla="*/ 66 w 116"/>
                  <a:gd name="T65" fmla="*/ 5 h 180"/>
                  <a:gd name="T66" fmla="*/ 69 w 116"/>
                  <a:gd name="T67" fmla="*/ 6 h 180"/>
                  <a:gd name="T68" fmla="*/ 76 w 116"/>
                  <a:gd name="T69" fmla="*/ 2 h 180"/>
                  <a:gd name="T70" fmla="*/ 83 w 116"/>
                  <a:gd name="T71" fmla="*/ 2 h 180"/>
                  <a:gd name="T72" fmla="*/ 83 w 116"/>
                  <a:gd name="T73" fmla="*/ 3 h 180"/>
                  <a:gd name="T74" fmla="*/ 83 w 116"/>
                  <a:gd name="T75" fmla="*/ 7 h 180"/>
                  <a:gd name="T76" fmla="*/ 83 w 116"/>
                  <a:gd name="T77" fmla="*/ 14 h 180"/>
                  <a:gd name="T78" fmla="*/ 91 w 116"/>
                  <a:gd name="T79" fmla="*/ 22 h 180"/>
                  <a:gd name="T80" fmla="*/ 95 w 116"/>
                  <a:gd name="T81" fmla="*/ 31 h 180"/>
                  <a:gd name="T82" fmla="*/ 93 w 116"/>
                  <a:gd name="T83" fmla="*/ 44 h 180"/>
                  <a:gd name="T84" fmla="*/ 94 w 116"/>
                  <a:gd name="T85" fmla="*/ 48 h 180"/>
                  <a:gd name="T86" fmla="*/ 97 w 116"/>
                  <a:gd name="T87" fmla="*/ 54 h 180"/>
                  <a:gd name="T88" fmla="*/ 93 w 116"/>
                  <a:gd name="T89" fmla="*/ 67 h 180"/>
                  <a:gd name="T90" fmla="*/ 98 w 116"/>
                  <a:gd name="T91" fmla="*/ 73 h 180"/>
                  <a:gd name="T92" fmla="*/ 100 w 116"/>
                  <a:gd name="T93" fmla="*/ 84 h 180"/>
                  <a:gd name="T94" fmla="*/ 99 w 116"/>
                  <a:gd name="T95" fmla="*/ 93 h 180"/>
                  <a:gd name="T96" fmla="*/ 97 w 116"/>
                  <a:gd name="T97" fmla="*/ 101 h 180"/>
                  <a:gd name="T98" fmla="*/ 99 w 116"/>
                  <a:gd name="T99" fmla="*/ 109 h 180"/>
                  <a:gd name="T100" fmla="*/ 98 w 116"/>
                  <a:gd name="T101" fmla="*/ 116 h 180"/>
                  <a:gd name="T102" fmla="*/ 97 w 116"/>
                  <a:gd name="T103" fmla="*/ 123 h 180"/>
                  <a:gd name="T104" fmla="*/ 103 w 116"/>
                  <a:gd name="T105" fmla="*/ 132 h 180"/>
                  <a:gd name="T106" fmla="*/ 112 w 116"/>
                  <a:gd name="T107" fmla="*/ 140 h 180"/>
                  <a:gd name="T108" fmla="*/ 114 w 116"/>
                  <a:gd name="T109" fmla="*/ 142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16" h="180">
                    <a:moveTo>
                      <a:pt x="114" y="142"/>
                    </a:moveTo>
                    <a:cubicBezTo>
                      <a:pt x="114" y="142"/>
                      <a:pt x="113" y="143"/>
                      <a:pt x="112" y="144"/>
                    </a:cubicBezTo>
                    <a:cubicBezTo>
                      <a:pt x="108" y="148"/>
                      <a:pt x="116" y="151"/>
                      <a:pt x="106" y="151"/>
                    </a:cubicBezTo>
                    <a:cubicBezTo>
                      <a:pt x="97" y="151"/>
                      <a:pt x="94" y="151"/>
                      <a:pt x="91" y="151"/>
                    </a:cubicBezTo>
                    <a:cubicBezTo>
                      <a:pt x="89" y="151"/>
                      <a:pt x="86" y="153"/>
                      <a:pt x="81" y="156"/>
                    </a:cubicBezTo>
                    <a:cubicBezTo>
                      <a:pt x="77" y="160"/>
                      <a:pt x="72" y="161"/>
                      <a:pt x="68" y="163"/>
                    </a:cubicBezTo>
                    <a:cubicBezTo>
                      <a:pt x="64" y="165"/>
                      <a:pt x="66" y="168"/>
                      <a:pt x="58" y="170"/>
                    </a:cubicBezTo>
                    <a:cubicBezTo>
                      <a:pt x="51" y="171"/>
                      <a:pt x="47" y="168"/>
                      <a:pt x="43" y="173"/>
                    </a:cubicBezTo>
                    <a:cubicBezTo>
                      <a:pt x="39" y="178"/>
                      <a:pt x="34" y="180"/>
                      <a:pt x="31" y="178"/>
                    </a:cubicBezTo>
                    <a:cubicBezTo>
                      <a:pt x="28" y="176"/>
                      <a:pt x="25" y="177"/>
                      <a:pt x="19" y="173"/>
                    </a:cubicBezTo>
                    <a:cubicBezTo>
                      <a:pt x="17" y="172"/>
                      <a:pt x="16" y="171"/>
                      <a:pt x="16" y="170"/>
                    </a:cubicBezTo>
                    <a:cubicBezTo>
                      <a:pt x="16" y="167"/>
                      <a:pt x="16" y="161"/>
                      <a:pt x="16" y="159"/>
                    </a:cubicBezTo>
                    <a:cubicBezTo>
                      <a:pt x="16" y="157"/>
                      <a:pt x="15" y="156"/>
                      <a:pt x="11" y="155"/>
                    </a:cubicBezTo>
                    <a:cubicBezTo>
                      <a:pt x="8" y="155"/>
                      <a:pt x="12" y="153"/>
                      <a:pt x="10" y="149"/>
                    </a:cubicBezTo>
                    <a:cubicBezTo>
                      <a:pt x="7" y="145"/>
                      <a:pt x="8" y="145"/>
                      <a:pt x="7" y="142"/>
                    </a:cubicBezTo>
                    <a:cubicBezTo>
                      <a:pt x="6" y="139"/>
                      <a:pt x="5" y="136"/>
                      <a:pt x="3" y="131"/>
                    </a:cubicBezTo>
                    <a:cubicBezTo>
                      <a:pt x="1" y="127"/>
                      <a:pt x="3" y="127"/>
                      <a:pt x="2" y="122"/>
                    </a:cubicBezTo>
                    <a:cubicBezTo>
                      <a:pt x="0" y="118"/>
                      <a:pt x="3" y="118"/>
                      <a:pt x="6" y="114"/>
                    </a:cubicBezTo>
                    <a:cubicBezTo>
                      <a:pt x="9" y="111"/>
                      <a:pt x="10" y="110"/>
                      <a:pt x="11" y="107"/>
                    </a:cubicBezTo>
                    <a:cubicBezTo>
                      <a:pt x="12" y="104"/>
                      <a:pt x="12" y="102"/>
                      <a:pt x="12" y="98"/>
                    </a:cubicBezTo>
                    <a:cubicBezTo>
                      <a:pt x="12" y="94"/>
                      <a:pt x="13" y="94"/>
                      <a:pt x="17" y="90"/>
                    </a:cubicBezTo>
                    <a:cubicBezTo>
                      <a:pt x="20" y="86"/>
                      <a:pt x="21" y="82"/>
                      <a:pt x="22" y="78"/>
                    </a:cubicBezTo>
                    <a:cubicBezTo>
                      <a:pt x="23" y="74"/>
                      <a:pt x="21" y="72"/>
                      <a:pt x="21" y="67"/>
                    </a:cubicBezTo>
                    <a:cubicBezTo>
                      <a:pt x="20" y="61"/>
                      <a:pt x="19" y="63"/>
                      <a:pt x="16" y="57"/>
                    </a:cubicBezTo>
                    <a:cubicBezTo>
                      <a:pt x="13" y="52"/>
                      <a:pt x="17" y="55"/>
                      <a:pt x="17" y="52"/>
                    </a:cubicBezTo>
                    <a:cubicBezTo>
                      <a:pt x="17" y="51"/>
                      <a:pt x="17" y="50"/>
                      <a:pt x="16" y="49"/>
                    </a:cubicBezTo>
                    <a:cubicBezTo>
                      <a:pt x="17" y="48"/>
                      <a:pt x="17" y="45"/>
                      <a:pt x="17" y="45"/>
                    </a:cubicBezTo>
                    <a:cubicBezTo>
                      <a:pt x="16" y="44"/>
                      <a:pt x="15" y="40"/>
                      <a:pt x="15" y="36"/>
                    </a:cubicBezTo>
                    <a:cubicBezTo>
                      <a:pt x="15" y="32"/>
                      <a:pt x="16" y="26"/>
                      <a:pt x="15" y="25"/>
                    </a:cubicBezTo>
                    <a:cubicBezTo>
                      <a:pt x="13" y="24"/>
                      <a:pt x="14" y="22"/>
                      <a:pt x="13" y="19"/>
                    </a:cubicBezTo>
                    <a:cubicBezTo>
                      <a:pt x="12" y="17"/>
                      <a:pt x="11" y="14"/>
                      <a:pt x="11" y="11"/>
                    </a:cubicBezTo>
                    <a:cubicBezTo>
                      <a:pt x="11" y="9"/>
                      <a:pt x="11" y="5"/>
                      <a:pt x="14" y="5"/>
                    </a:cubicBezTo>
                    <a:cubicBezTo>
                      <a:pt x="17" y="4"/>
                      <a:pt x="65" y="4"/>
                      <a:pt x="66" y="5"/>
                    </a:cubicBezTo>
                    <a:cubicBezTo>
                      <a:pt x="68" y="5"/>
                      <a:pt x="67" y="6"/>
                      <a:pt x="69" y="6"/>
                    </a:cubicBezTo>
                    <a:cubicBezTo>
                      <a:pt x="70" y="6"/>
                      <a:pt x="73" y="4"/>
                      <a:pt x="76" y="2"/>
                    </a:cubicBezTo>
                    <a:cubicBezTo>
                      <a:pt x="79" y="0"/>
                      <a:pt x="83" y="2"/>
                      <a:pt x="83" y="2"/>
                    </a:cubicBezTo>
                    <a:cubicBezTo>
                      <a:pt x="83" y="2"/>
                      <a:pt x="83" y="2"/>
                      <a:pt x="83" y="3"/>
                    </a:cubicBezTo>
                    <a:cubicBezTo>
                      <a:pt x="84" y="3"/>
                      <a:pt x="84" y="5"/>
                      <a:pt x="83" y="7"/>
                    </a:cubicBezTo>
                    <a:cubicBezTo>
                      <a:pt x="82" y="10"/>
                      <a:pt x="79" y="11"/>
                      <a:pt x="83" y="14"/>
                    </a:cubicBezTo>
                    <a:cubicBezTo>
                      <a:pt x="86" y="17"/>
                      <a:pt x="89" y="20"/>
                      <a:pt x="91" y="22"/>
                    </a:cubicBezTo>
                    <a:cubicBezTo>
                      <a:pt x="93" y="24"/>
                      <a:pt x="96" y="26"/>
                      <a:pt x="95" y="31"/>
                    </a:cubicBezTo>
                    <a:cubicBezTo>
                      <a:pt x="93" y="36"/>
                      <a:pt x="93" y="41"/>
                      <a:pt x="93" y="44"/>
                    </a:cubicBezTo>
                    <a:cubicBezTo>
                      <a:pt x="93" y="46"/>
                      <a:pt x="93" y="48"/>
                      <a:pt x="94" y="48"/>
                    </a:cubicBezTo>
                    <a:cubicBezTo>
                      <a:pt x="95" y="49"/>
                      <a:pt x="98" y="49"/>
                      <a:pt x="97" y="54"/>
                    </a:cubicBezTo>
                    <a:cubicBezTo>
                      <a:pt x="97" y="58"/>
                      <a:pt x="94" y="64"/>
                      <a:pt x="93" y="67"/>
                    </a:cubicBezTo>
                    <a:cubicBezTo>
                      <a:pt x="91" y="70"/>
                      <a:pt x="94" y="69"/>
                      <a:pt x="98" y="73"/>
                    </a:cubicBezTo>
                    <a:cubicBezTo>
                      <a:pt x="103" y="78"/>
                      <a:pt x="102" y="81"/>
                      <a:pt x="100" y="84"/>
                    </a:cubicBezTo>
                    <a:cubicBezTo>
                      <a:pt x="99" y="87"/>
                      <a:pt x="99" y="89"/>
                      <a:pt x="99" y="93"/>
                    </a:cubicBezTo>
                    <a:cubicBezTo>
                      <a:pt x="99" y="97"/>
                      <a:pt x="96" y="95"/>
                      <a:pt x="97" y="101"/>
                    </a:cubicBezTo>
                    <a:cubicBezTo>
                      <a:pt x="98" y="107"/>
                      <a:pt x="99" y="105"/>
                      <a:pt x="99" y="109"/>
                    </a:cubicBezTo>
                    <a:cubicBezTo>
                      <a:pt x="99" y="112"/>
                      <a:pt x="100" y="113"/>
                      <a:pt x="98" y="116"/>
                    </a:cubicBezTo>
                    <a:cubicBezTo>
                      <a:pt x="97" y="120"/>
                      <a:pt x="93" y="119"/>
                      <a:pt x="97" y="123"/>
                    </a:cubicBezTo>
                    <a:cubicBezTo>
                      <a:pt x="101" y="128"/>
                      <a:pt x="99" y="129"/>
                      <a:pt x="103" y="132"/>
                    </a:cubicBezTo>
                    <a:cubicBezTo>
                      <a:pt x="107" y="136"/>
                      <a:pt x="109" y="138"/>
                      <a:pt x="112" y="140"/>
                    </a:cubicBezTo>
                    <a:cubicBezTo>
                      <a:pt x="113" y="141"/>
                      <a:pt x="114" y="141"/>
                      <a:pt x="114" y="142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9" name="Freeform 930"/>
              <p:cNvSpPr>
                <a:spLocks/>
              </p:cNvSpPr>
              <p:nvPr/>
            </p:nvSpPr>
            <p:spPr bwMode="auto">
              <a:xfrm>
                <a:off x="2535" y="1859"/>
                <a:ext cx="29" cy="84"/>
              </a:xfrm>
              <a:custGeom>
                <a:avLst/>
                <a:gdLst>
                  <a:gd name="T0" fmla="*/ 49 w 49"/>
                  <a:gd name="T1" fmla="*/ 134 h 140"/>
                  <a:gd name="T2" fmla="*/ 47 w 49"/>
                  <a:gd name="T3" fmla="*/ 135 h 140"/>
                  <a:gd name="T4" fmla="*/ 40 w 49"/>
                  <a:gd name="T5" fmla="*/ 137 h 140"/>
                  <a:gd name="T6" fmla="*/ 35 w 49"/>
                  <a:gd name="T7" fmla="*/ 140 h 140"/>
                  <a:gd name="T8" fmla="*/ 33 w 49"/>
                  <a:gd name="T9" fmla="*/ 138 h 140"/>
                  <a:gd name="T10" fmla="*/ 24 w 49"/>
                  <a:gd name="T11" fmla="*/ 130 h 140"/>
                  <a:gd name="T12" fmla="*/ 18 w 49"/>
                  <a:gd name="T13" fmla="*/ 121 h 140"/>
                  <a:gd name="T14" fmla="*/ 19 w 49"/>
                  <a:gd name="T15" fmla="*/ 114 h 140"/>
                  <a:gd name="T16" fmla="*/ 20 w 49"/>
                  <a:gd name="T17" fmla="*/ 107 h 140"/>
                  <a:gd name="T18" fmla="*/ 18 w 49"/>
                  <a:gd name="T19" fmla="*/ 99 h 140"/>
                  <a:gd name="T20" fmla="*/ 20 w 49"/>
                  <a:gd name="T21" fmla="*/ 91 h 140"/>
                  <a:gd name="T22" fmla="*/ 21 w 49"/>
                  <a:gd name="T23" fmla="*/ 82 h 140"/>
                  <a:gd name="T24" fmla="*/ 19 w 49"/>
                  <a:gd name="T25" fmla="*/ 71 h 140"/>
                  <a:gd name="T26" fmla="*/ 14 w 49"/>
                  <a:gd name="T27" fmla="*/ 65 h 140"/>
                  <a:gd name="T28" fmla="*/ 18 w 49"/>
                  <a:gd name="T29" fmla="*/ 52 h 140"/>
                  <a:gd name="T30" fmla="*/ 15 w 49"/>
                  <a:gd name="T31" fmla="*/ 46 h 140"/>
                  <a:gd name="T32" fmla="*/ 14 w 49"/>
                  <a:gd name="T33" fmla="*/ 42 h 140"/>
                  <a:gd name="T34" fmla="*/ 16 w 49"/>
                  <a:gd name="T35" fmla="*/ 29 h 140"/>
                  <a:gd name="T36" fmla="*/ 12 w 49"/>
                  <a:gd name="T37" fmla="*/ 20 h 140"/>
                  <a:gd name="T38" fmla="*/ 4 w 49"/>
                  <a:gd name="T39" fmla="*/ 12 h 140"/>
                  <a:gd name="T40" fmla="*/ 4 w 49"/>
                  <a:gd name="T41" fmla="*/ 5 h 140"/>
                  <a:gd name="T42" fmla="*/ 4 w 49"/>
                  <a:gd name="T43" fmla="*/ 1 h 140"/>
                  <a:gd name="T44" fmla="*/ 10 w 49"/>
                  <a:gd name="T45" fmla="*/ 1 h 140"/>
                  <a:gd name="T46" fmla="*/ 19 w 49"/>
                  <a:gd name="T47" fmla="*/ 3 h 140"/>
                  <a:gd name="T48" fmla="*/ 28 w 49"/>
                  <a:gd name="T49" fmla="*/ 3 h 140"/>
                  <a:gd name="T50" fmla="*/ 28 w 49"/>
                  <a:gd name="T51" fmla="*/ 4 h 140"/>
                  <a:gd name="T52" fmla="*/ 26 w 49"/>
                  <a:gd name="T53" fmla="*/ 10 h 140"/>
                  <a:gd name="T54" fmla="*/ 25 w 49"/>
                  <a:gd name="T55" fmla="*/ 16 h 140"/>
                  <a:gd name="T56" fmla="*/ 30 w 49"/>
                  <a:gd name="T57" fmla="*/ 25 h 140"/>
                  <a:gd name="T58" fmla="*/ 38 w 49"/>
                  <a:gd name="T59" fmla="*/ 30 h 140"/>
                  <a:gd name="T60" fmla="*/ 39 w 49"/>
                  <a:gd name="T61" fmla="*/ 37 h 140"/>
                  <a:gd name="T62" fmla="*/ 40 w 49"/>
                  <a:gd name="T63" fmla="*/ 44 h 140"/>
                  <a:gd name="T64" fmla="*/ 41 w 49"/>
                  <a:gd name="T65" fmla="*/ 49 h 140"/>
                  <a:gd name="T66" fmla="*/ 44 w 49"/>
                  <a:gd name="T67" fmla="*/ 56 h 140"/>
                  <a:gd name="T68" fmla="*/ 45 w 49"/>
                  <a:gd name="T69" fmla="*/ 70 h 140"/>
                  <a:gd name="T70" fmla="*/ 46 w 49"/>
                  <a:gd name="T71" fmla="*/ 116 h 140"/>
                  <a:gd name="T72" fmla="*/ 44 w 49"/>
                  <a:gd name="T73" fmla="*/ 123 h 140"/>
                  <a:gd name="T74" fmla="*/ 49 w 49"/>
                  <a:gd name="T75" fmla="*/ 134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9" h="140">
                    <a:moveTo>
                      <a:pt x="49" y="134"/>
                    </a:moveTo>
                    <a:cubicBezTo>
                      <a:pt x="49" y="134"/>
                      <a:pt x="48" y="134"/>
                      <a:pt x="47" y="135"/>
                    </a:cubicBezTo>
                    <a:cubicBezTo>
                      <a:pt x="42" y="136"/>
                      <a:pt x="45" y="133"/>
                      <a:pt x="40" y="137"/>
                    </a:cubicBezTo>
                    <a:cubicBezTo>
                      <a:pt x="37" y="139"/>
                      <a:pt x="36" y="139"/>
                      <a:pt x="35" y="140"/>
                    </a:cubicBezTo>
                    <a:cubicBezTo>
                      <a:pt x="35" y="139"/>
                      <a:pt x="34" y="139"/>
                      <a:pt x="33" y="138"/>
                    </a:cubicBezTo>
                    <a:cubicBezTo>
                      <a:pt x="30" y="136"/>
                      <a:pt x="28" y="134"/>
                      <a:pt x="24" y="130"/>
                    </a:cubicBezTo>
                    <a:cubicBezTo>
                      <a:pt x="20" y="127"/>
                      <a:pt x="22" y="126"/>
                      <a:pt x="18" y="121"/>
                    </a:cubicBezTo>
                    <a:cubicBezTo>
                      <a:pt x="14" y="117"/>
                      <a:pt x="18" y="118"/>
                      <a:pt x="19" y="114"/>
                    </a:cubicBezTo>
                    <a:cubicBezTo>
                      <a:pt x="21" y="111"/>
                      <a:pt x="20" y="110"/>
                      <a:pt x="20" y="107"/>
                    </a:cubicBezTo>
                    <a:cubicBezTo>
                      <a:pt x="20" y="103"/>
                      <a:pt x="19" y="105"/>
                      <a:pt x="18" y="99"/>
                    </a:cubicBezTo>
                    <a:cubicBezTo>
                      <a:pt x="17" y="93"/>
                      <a:pt x="20" y="95"/>
                      <a:pt x="20" y="91"/>
                    </a:cubicBezTo>
                    <a:cubicBezTo>
                      <a:pt x="20" y="87"/>
                      <a:pt x="20" y="85"/>
                      <a:pt x="21" y="82"/>
                    </a:cubicBezTo>
                    <a:cubicBezTo>
                      <a:pt x="23" y="79"/>
                      <a:pt x="24" y="76"/>
                      <a:pt x="19" y="71"/>
                    </a:cubicBezTo>
                    <a:cubicBezTo>
                      <a:pt x="15" y="67"/>
                      <a:pt x="12" y="68"/>
                      <a:pt x="14" y="65"/>
                    </a:cubicBezTo>
                    <a:cubicBezTo>
                      <a:pt x="15" y="62"/>
                      <a:pt x="18" y="56"/>
                      <a:pt x="18" y="52"/>
                    </a:cubicBezTo>
                    <a:cubicBezTo>
                      <a:pt x="19" y="47"/>
                      <a:pt x="16" y="47"/>
                      <a:pt x="15" y="46"/>
                    </a:cubicBezTo>
                    <a:cubicBezTo>
                      <a:pt x="14" y="46"/>
                      <a:pt x="14" y="44"/>
                      <a:pt x="14" y="42"/>
                    </a:cubicBezTo>
                    <a:cubicBezTo>
                      <a:pt x="14" y="39"/>
                      <a:pt x="14" y="34"/>
                      <a:pt x="16" y="29"/>
                    </a:cubicBezTo>
                    <a:cubicBezTo>
                      <a:pt x="17" y="24"/>
                      <a:pt x="14" y="22"/>
                      <a:pt x="12" y="20"/>
                    </a:cubicBezTo>
                    <a:cubicBezTo>
                      <a:pt x="10" y="18"/>
                      <a:pt x="7" y="15"/>
                      <a:pt x="4" y="12"/>
                    </a:cubicBezTo>
                    <a:cubicBezTo>
                      <a:pt x="0" y="9"/>
                      <a:pt x="3" y="8"/>
                      <a:pt x="4" y="5"/>
                    </a:cubicBezTo>
                    <a:cubicBezTo>
                      <a:pt x="5" y="3"/>
                      <a:pt x="5" y="1"/>
                      <a:pt x="4" y="1"/>
                    </a:cubicBezTo>
                    <a:cubicBezTo>
                      <a:pt x="6" y="1"/>
                      <a:pt x="8" y="0"/>
                      <a:pt x="10" y="1"/>
                    </a:cubicBezTo>
                    <a:cubicBezTo>
                      <a:pt x="13" y="2"/>
                      <a:pt x="14" y="2"/>
                      <a:pt x="19" y="3"/>
                    </a:cubicBezTo>
                    <a:cubicBezTo>
                      <a:pt x="23" y="3"/>
                      <a:pt x="27" y="2"/>
                      <a:pt x="28" y="3"/>
                    </a:cubicBezTo>
                    <a:cubicBezTo>
                      <a:pt x="28" y="3"/>
                      <a:pt x="28" y="4"/>
                      <a:pt x="28" y="4"/>
                    </a:cubicBezTo>
                    <a:cubicBezTo>
                      <a:pt x="28" y="6"/>
                      <a:pt x="28" y="8"/>
                      <a:pt x="26" y="10"/>
                    </a:cubicBezTo>
                    <a:cubicBezTo>
                      <a:pt x="25" y="12"/>
                      <a:pt x="25" y="12"/>
                      <a:pt x="25" y="16"/>
                    </a:cubicBezTo>
                    <a:cubicBezTo>
                      <a:pt x="26" y="21"/>
                      <a:pt x="27" y="23"/>
                      <a:pt x="30" y="25"/>
                    </a:cubicBezTo>
                    <a:cubicBezTo>
                      <a:pt x="34" y="28"/>
                      <a:pt x="37" y="27"/>
                      <a:pt x="38" y="30"/>
                    </a:cubicBezTo>
                    <a:cubicBezTo>
                      <a:pt x="38" y="33"/>
                      <a:pt x="39" y="34"/>
                      <a:pt x="39" y="37"/>
                    </a:cubicBezTo>
                    <a:cubicBezTo>
                      <a:pt x="39" y="40"/>
                      <a:pt x="39" y="41"/>
                      <a:pt x="40" y="44"/>
                    </a:cubicBezTo>
                    <a:cubicBezTo>
                      <a:pt x="40" y="46"/>
                      <a:pt x="39" y="46"/>
                      <a:pt x="41" y="49"/>
                    </a:cubicBezTo>
                    <a:cubicBezTo>
                      <a:pt x="43" y="52"/>
                      <a:pt x="43" y="54"/>
                      <a:pt x="44" y="56"/>
                    </a:cubicBezTo>
                    <a:cubicBezTo>
                      <a:pt x="45" y="58"/>
                      <a:pt x="45" y="68"/>
                      <a:pt x="45" y="70"/>
                    </a:cubicBezTo>
                    <a:cubicBezTo>
                      <a:pt x="45" y="72"/>
                      <a:pt x="46" y="116"/>
                      <a:pt x="46" y="116"/>
                    </a:cubicBezTo>
                    <a:cubicBezTo>
                      <a:pt x="46" y="116"/>
                      <a:pt x="42" y="119"/>
                      <a:pt x="44" y="123"/>
                    </a:cubicBezTo>
                    <a:cubicBezTo>
                      <a:pt x="46" y="126"/>
                      <a:pt x="49" y="133"/>
                      <a:pt x="49" y="134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0" name="Freeform 931"/>
              <p:cNvSpPr>
                <a:spLocks/>
              </p:cNvSpPr>
              <p:nvPr/>
            </p:nvSpPr>
            <p:spPr bwMode="auto">
              <a:xfrm>
                <a:off x="2550" y="1837"/>
                <a:ext cx="47" cy="103"/>
              </a:xfrm>
              <a:custGeom>
                <a:avLst/>
                <a:gdLst>
                  <a:gd name="T0" fmla="*/ 70 w 78"/>
                  <a:gd name="T1" fmla="*/ 58 h 173"/>
                  <a:gd name="T2" fmla="*/ 72 w 78"/>
                  <a:gd name="T3" fmla="*/ 67 h 173"/>
                  <a:gd name="T4" fmla="*/ 66 w 78"/>
                  <a:gd name="T5" fmla="*/ 73 h 173"/>
                  <a:gd name="T6" fmla="*/ 59 w 78"/>
                  <a:gd name="T7" fmla="*/ 84 h 173"/>
                  <a:gd name="T8" fmla="*/ 57 w 78"/>
                  <a:gd name="T9" fmla="*/ 92 h 173"/>
                  <a:gd name="T10" fmla="*/ 49 w 78"/>
                  <a:gd name="T11" fmla="*/ 96 h 173"/>
                  <a:gd name="T12" fmla="*/ 49 w 78"/>
                  <a:gd name="T13" fmla="*/ 135 h 173"/>
                  <a:gd name="T14" fmla="*/ 50 w 78"/>
                  <a:gd name="T15" fmla="*/ 147 h 173"/>
                  <a:gd name="T16" fmla="*/ 49 w 78"/>
                  <a:gd name="T17" fmla="*/ 155 h 173"/>
                  <a:gd name="T18" fmla="*/ 49 w 78"/>
                  <a:gd name="T19" fmla="*/ 163 h 173"/>
                  <a:gd name="T20" fmla="*/ 48 w 78"/>
                  <a:gd name="T21" fmla="*/ 168 h 173"/>
                  <a:gd name="T22" fmla="*/ 43 w 78"/>
                  <a:gd name="T23" fmla="*/ 169 h 173"/>
                  <a:gd name="T24" fmla="*/ 24 w 78"/>
                  <a:gd name="T25" fmla="*/ 172 h 173"/>
                  <a:gd name="T26" fmla="*/ 19 w 78"/>
                  <a:gd name="T27" fmla="*/ 161 h 173"/>
                  <a:gd name="T28" fmla="*/ 21 w 78"/>
                  <a:gd name="T29" fmla="*/ 154 h 173"/>
                  <a:gd name="T30" fmla="*/ 20 w 78"/>
                  <a:gd name="T31" fmla="*/ 108 h 173"/>
                  <a:gd name="T32" fmla="*/ 19 w 78"/>
                  <a:gd name="T33" fmla="*/ 94 h 173"/>
                  <a:gd name="T34" fmla="*/ 16 w 78"/>
                  <a:gd name="T35" fmla="*/ 87 h 173"/>
                  <a:gd name="T36" fmla="*/ 15 w 78"/>
                  <a:gd name="T37" fmla="*/ 82 h 173"/>
                  <a:gd name="T38" fmla="*/ 14 w 78"/>
                  <a:gd name="T39" fmla="*/ 75 h 173"/>
                  <a:gd name="T40" fmla="*/ 13 w 78"/>
                  <a:gd name="T41" fmla="*/ 68 h 173"/>
                  <a:gd name="T42" fmla="*/ 5 w 78"/>
                  <a:gd name="T43" fmla="*/ 63 h 173"/>
                  <a:gd name="T44" fmla="*/ 0 w 78"/>
                  <a:gd name="T45" fmla="*/ 54 h 173"/>
                  <a:gd name="T46" fmla="*/ 1 w 78"/>
                  <a:gd name="T47" fmla="*/ 48 h 173"/>
                  <a:gd name="T48" fmla="*/ 3 w 78"/>
                  <a:gd name="T49" fmla="*/ 42 h 173"/>
                  <a:gd name="T50" fmla="*/ 3 w 78"/>
                  <a:gd name="T51" fmla="*/ 41 h 173"/>
                  <a:gd name="T52" fmla="*/ 6 w 78"/>
                  <a:gd name="T53" fmla="*/ 37 h 173"/>
                  <a:gd name="T54" fmla="*/ 11 w 78"/>
                  <a:gd name="T55" fmla="*/ 31 h 173"/>
                  <a:gd name="T56" fmla="*/ 20 w 78"/>
                  <a:gd name="T57" fmla="*/ 28 h 173"/>
                  <a:gd name="T58" fmla="*/ 29 w 78"/>
                  <a:gd name="T59" fmla="*/ 28 h 173"/>
                  <a:gd name="T60" fmla="*/ 35 w 78"/>
                  <a:gd name="T61" fmla="*/ 24 h 173"/>
                  <a:gd name="T62" fmla="*/ 40 w 78"/>
                  <a:gd name="T63" fmla="*/ 16 h 173"/>
                  <a:gd name="T64" fmla="*/ 40 w 78"/>
                  <a:gd name="T65" fmla="*/ 14 h 173"/>
                  <a:gd name="T66" fmla="*/ 40 w 78"/>
                  <a:gd name="T67" fmla="*/ 6 h 173"/>
                  <a:gd name="T68" fmla="*/ 49 w 78"/>
                  <a:gd name="T69" fmla="*/ 2 h 173"/>
                  <a:gd name="T70" fmla="*/ 57 w 78"/>
                  <a:gd name="T71" fmla="*/ 5 h 173"/>
                  <a:gd name="T72" fmla="*/ 68 w 78"/>
                  <a:gd name="T73" fmla="*/ 16 h 173"/>
                  <a:gd name="T74" fmla="*/ 70 w 78"/>
                  <a:gd name="T75" fmla="*/ 19 h 173"/>
                  <a:gd name="T76" fmla="*/ 67 w 78"/>
                  <a:gd name="T77" fmla="*/ 24 h 173"/>
                  <a:gd name="T78" fmla="*/ 74 w 78"/>
                  <a:gd name="T79" fmla="*/ 37 h 173"/>
                  <a:gd name="T80" fmla="*/ 74 w 78"/>
                  <a:gd name="T81" fmla="*/ 49 h 173"/>
                  <a:gd name="T82" fmla="*/ 70 w 78"/>
                  <a:gd name="T83" fmla="*/ 58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8" h="173">
                    <a:moveTo>
                      <a:pt x="70" y="58"/>
                    </a:moveTo>
                    <a:cubicBezTo>
                      <a:pt x="69" y="59"/>
                      <a:pt x="70" y="63"/>
                      <a:pt x="72" y="67"/>
                    </a:cubicBezTo>
                    <a:cubicBezTo>
                      <a:pt x="73" y="71"/>
                      <a:pt x="69" y="69"/>
                      <a:pt x="66" y="73"/>
                    </a:cubicBezTo>
                    <a:cubicBezTo>
                      <a:pt x="64" y="77"/>
                      <a:pt x="61" y="81"/>
                      <a:pt x="59" y="84"/>
                    </a:cubicBezTo>
                    <a:cubicBezTo>
                      <a:pt x="57" y="87"/>
                      <a:pt x="58" y="91"/>
                      <a:pt x="57" y="92"/>
                    </a:cubicBezTo>
                    <a:cubicBezTo>
                      <a:pt x="56" y="93"/>
                      <a:pt x="50" y="95"/>
                      <a:pt x="49" y="96"/>
                    </a:cubicBezTo>
                    <a:cubicBezTo>
                      <a:pt x="48" y="97"/>
                      <a:pt x="48" y="132"/>
                      <a:pt x="49" y="135"/>
                    </a:cubicBezTo>
                    <a:cubicBezTo>
                      <a:pt x="49" y="138"/>
                      <a:pt x="53" y="144"/>
                      <a:pt x="50" y="147"/>
                    </a:cubicBezTo>
                    <a:cubicBezTo>
                      <a:pt x="47" y="149"/>
                      <a:pt x="47" y="153"/>
                      <a:pt x="49" y="155"/>
                    </a:cubicBezTo>
                    <a:cubicBezTo>
                      <a:pt x="50" y="157"/>
                      <a:pt x="49" y="162"/>
                      <a:pt x="49" y="163"/>
                    </a:cubicBezTo>
                    <a:cubicBezTo>
                      <a:pt x="48" y="163"/>
                      <a:pt x="48" y="166"/>
                      <a:pt x="48" y="168"/>
                    </a:cubicBezTo>
                    <a:cubicBezTo>
                      <a:pt x="48" y="167"/>
                      <a:pt x="47" y="167"/>
                      <a:pt x="43" y="169"/>
                    </a:cubicBezTo>
                    <a:cubicBezTo>
                      <a:pt x="36" y="173"/>
                      <a:pt x="29" y="172"/>
                      <a:pt x="24" y="172"/>
                    </a:cubicBezTo>
                    <a:cubicBezTo>
                      <a:pt x="24" y="170"/>
                      <a:pt x="21" y="164"/>
                      <a:pt x="19" y="161"/>
                    </a:cubicBezTo>
                    <a:cubicBezTo>
                      <a:pt x="17" y="157"/>
                      <a:pt x="21" y="154"/>
                      <a:pt x="21" y="154"/>
                    </a:cubicBezTo>
                    <a:cubicBezTo>
                      <a:pt x="21" y="154"/>
                      <a:pt x="20" y="110"/>
                      <a:pt x="20" y="108"/>
                    </a:cubicBezTo>
                    <a:cubicBezTo>
                      <a:pt x="20" y="106"/>
                      <a:pt x="20" y="96"/>
                      <a:pt x="19" y="94"/>
                    </a:cubicBezTo>
                    <a:cubicBezTo>
                      <a:pt x="18" y="92"/>
                      <a:pt x="18" y="90"/>
                      <a:pt x="16" y="87"/>
                    </a:cubicBezTo>
                    <a:cubicBezTo>
                      <a:pt x="14" y="84"/>
                      <a:pt x="15" y="84"/>
                      <a:pt x="15" y="82"/>
                    </a:cubicBezTo>
                    <a:cubicBezTo>
                      <a:pt x="14" y="79"/>
                      <a:pt x="14" y="78"/>
                      <a:pt x="14" y="75"/>
                    </a:cubicBezTo>
                    <a:cubicBezTo>
                      <a:pt x="14" y="72"/>
                      <a:pt x="13" y="71"/>
                      <a:pt x="13" y="68"/>
                    </a:cubicBezTo>
                    <a:cubicBezTo>
                      <a:pt x="12" y="65"/>
                      <a:pt x="9" y="66"/>
                      <a:pt x="5" y="63"/>
                    </a:cubicBezTo>
                    <a:cubicBezTo>
                      <a:pt x="2" y="61"/>
                      <a:pt x="1" y="59"/>
                      <a:pt x="0" y="54"/>
                    </a:cubicBezTo>
                    <a:cubicBezTo>
                      <a:pt x="0" y="50"/>
                      <a:pt x="0" y="50"/>
                      <a:pt x="1" y="48"/>
                    </a:cubicBezTo>
                    <a:cubicBezTo>
                      <a:pt x="3" y="46"/>
                      <a:pt x="3" y="44"/>
                      <a:pt x="3" y="42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4" y="40"/>
                      <a:pt x="5" y="39"/>
                      <a:pt x="6" y="37"/>
                    </a:cubicBezTo>
                    <a:cubicBezTo>
                      <a:pt x="8" y="32"/>
                      <a:pt x="9" y="33"/>
                      <a:pt x="11" y="31"/>
                    </a:cubicBezTo>
                    <a:cubicBezTo>
                      <a:pt x="14" y="29"/>
                      <a:pt x="16" y="29"/>
                      <a:pt x="20" y="28"/>
                    </a:cubicBezTo>
                    <a:cubicBezTo>
                      <a:pt x="23" y="27"/>
                      <a:pt x="25" y="28"/>
                      <a:pt x="29" y="28"/>
                    </a:cubicBezTo>
                    <a:cubicBezTo>
                      <a:pt x="33" y="28"/>
                      <a:pt x="33" y="25"/>
                      <a:pt x="35" y="24"/>
                    </a:cubicBezTo>
                    <a:cubicBezTo>
                      <a:pt x="37" y="22"/>
                      <a:pt x="39" y="21"/>
                      <a:pt x="40" y="16"/>
                    </a:cubicBezTo>
                    <a:cubicBezTo>
                      <a:pt x="40" y="15"/>
                      <a:pt x="40" y="14"/>
                      <a:pt x="40" y="14"/>
                    </a:cubicBezTo>
                    <a:cubicBezTo>
                      <a:pt x="40" y="11"/>
                      <a:pt x="40" y="11"/>
                      <a:pt x="40" y="6"/>
                    </a:cubicBezTo>
                    <a:cubicBezTo>
                      <a:pt x="40" y="0"/>
                      <a:pt x="44" y="4"/>
                      <a:pt x="49" y="2"/>
                    </a:cubicBezTo>
                    <a:cubicBezTo>
                      <a:pt x="53" y="0"/>
                      <a:pt x="51" y="2"/>
                      <a:pt x="57" y="5"/>
                    </a:cubicBezTo>
                    <a:cubicBezTo>
                      <a:pt x="62" y="8"/>
                      <a:pt x="63" y="14"/>
                      <a:pt x="68" y="16"/>
                    </a:cubicBezTo>
                    <a:cubicBezTo>
                      <a:pt x="69" y="17"/>
                      <a:pt x="70" y="18"/>
                      <a:pt x="70" y="19"/>
                    </a:cubicBezTo>
                    <a:cubicBezTo>
                      <a:pt x="71" y="20"/>
                      <a:pt x="69" y="22"/>
                      <a:pt x="67" y="24"/>
                    </a:cubicBezTo>
                    <a:cubicBezTo>
                      <a:pt x="63" y="27"/>
                      <a:pt x="71" y="34"/>
                      <a:pt x="74" y="37"/>
                    </a:cubicBezTo>
                    <a:cubicBezTo>
                      <a:pt x="78" y="40"/>
                      <a:pt x="74" y="47"/>
                      <a:pt x="74" y="49"/>
                    </a:cubicBezTo>
                    <a:cubicBezTo>
                      <a:pt x="75" y="51"/>
                      <a:pt x="72" y="57"/>
                      <a:pt x="70" y="58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1" name="Freeform 932"/>
              <p:cNvSpPr>
                <a:spLocks/>
              </p:cNvSpPr>
              <p:nvPr/>
            </p:nvSpPr>
            <p:spPr bwMode="auto">
              <a:xfrm>
                <a:off x="2456" y="1792"/>
                <a:ext cx="118" cy="96"/>
              </a:xfrm>
              <a:custGeom>
                <a:avLst/>
                <a:gdLst>
                  <a:gd name="T0" fmla="*/ 197 w 197"/>
                  <a:gd name="T1" fmla="*/ 91 h 160"/>
                  <a:gd name="T2" fmla="*/ 186 w 197"/>
                  <a:gd name="T3" fmla="*/ 103 h 160"/>
                  <a:gd name="T4" fmla="*/ 168 w 197"/>
                  <a:gd name="T5" fmla="*/ 106 h 160"/>
                  <a:gd name="T6" fmla="*/ 160 w 197"/>
                  <a:gd name="T7" fmla="*/ 116 h 160"/>
                  <a:gd name="T8" fmla="*/ 142 w 197"/>
                  <a:gd name="T9" fmla="*/ 114 h 160"/>
                  <a:gd name="T10" fmla="*/ 136 w 197"/>
                  <a:gd name="T11" fmla="*/ 113 h 160"/>
                  <a:gd name="T12" fmla="*/ 122 w 197"/>
                  <a:gd name="T13" fmla="*/ 117 h 160"/>
                  <a:gd name="T14" fmla="*/ 67 w 197"/>
                  <a:gd name="T15" fmla="*/ 116 h 160"/>
                  <a:gd name="T16" fmla="*/ 66 w 197"/>
                  <a:gd name="T17" fmla="*/ 130 h 160"/>
                  <a:gd name="T18" fmla="*/ 68 w 197"/>
                  <a:gd name="T19" fmla="*/ 147 h 160"/>
                  <a:gd name="T20" fmla="*/ 70 w 197"/>
                  <a:gd name="T21" fmla="*/ 160 h 160"/>
                  <a:gd name="T22" fmla="*/ 60 w 197"/>
                  <a:gd name="T23" fmla="*/ 148 h 160"/>
                  <a:gd name="T24" fmla="*/ 34 w 197"/>
                  <a:gd name="T25" fmla="*/ 149 h 160"/>
                  <a:gd name="T26" fmla="*/ 16 w 197"/>
                  <a:gd name="T27" fmla="*/ 149 h 160"/>
                  <a:gd name="T28" fmla="*/ 4 w 197"/>
                  <a:gd name="T29" fmla="*/ 135 h 160"/>
                  <a:gd name="T30" fmla="*/ 1 w 197"/>
                  <a:gd name="T31" fmla="*/ 126 h 160"/>
                  <a:gd name="T32" fmla="*/ 8 w 197"/>
                  <a:gd name="T33" fmla="*/ 103 h 160"/>
                  <a:gd name="T34" fmla="*/ 19 w 197"/>
                  <a:gd name="T35" fmla="*/ 87 h 160"/>
                  <a:gd name="T36" fmla="*/ 27 w 197"/>
                  <a:gd name="T37" fmla="*/ 68 h 160"/>
                  <a:gd name="T38" fmla="*/ 33 w 197"/>
                  <a:gd name="T39" fmla="*/ 55 h 160"/>
                  <a:gd name="T40" fmla="*/ 46 w 197"/>
                  <a:gd name="T41" fmla="*/ 53 h 160"/>
                  <a:gd name="T42" fmla="*/ 57 w 197"/>
                  <a:gd name="T43" fmla="*/ 44 h 160"/>
                  <a:gd name="T44" fmla="*/ 66 w 197"/>
                  <a:gd name="T45" fmla="*/ 37 h 160"/>
                  <a:gd name="T46" fmla="*/ 83 w 197"/>
                  <a:gd name="T47" fmla="*/ 27 h 160"/>
                  <a:gd name="T48" fmla="*/ 105 w 197"/>
                  <a:gd name="T49" fmla="*/ 14 h 160"/>
                  <a:gd name="T50" fmla="*/ 133 w 197"/>
                  <a:gd name="T51" fmla="*/ 2 h 160"/>
                  <a:gd name="T52" fmla="*/ 143 w 197"/>
                  <a:gd name="T53" fmla="*/ 4 h 160"/>
                  <a:gd name="T54" fmla="*/ 145 w 197"/>
                  <a:gd name="T55" fmla="*/ 22 h 160"/>
                  <a:gd name="T56" fmla="*/ 162 w 197"/>
                  <a:gd name="T57" fmla="*/ 43 h 160"/>
                  <a:gd name="T58" fmla="*/ 166 w 197"/>
                  <a:gd name="T59" fmla="*/ 59 h 160"/>
                  <a:gd name="T60" fmla="*/ 184 w 197"/>
                  <a:gd name="T61" fmla="*/ 68 h 160"/>
                  <a:gd name="T62" fmla="*/ 193 w 197"/>
                  <a:gd name="T63" fmla="*/ 77 h 160"/>
                  <a:gd name="T64" fmla="*/ 197 w 197"/>
                  <a:gd name="T65" fmla="*/ 89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97" h="160">
                    <a:moveTo>
                      <a:pt x="197" y="89"/>
                    </a:moveTo>
                    <a:cubicBezTo>
                      <a:pt x="197" y="89"/>
                      <a:pt x="197" y="90"/>
                      <a:pt x="197" y="91"/>
                    </a:cubicBezTo>
                    <a:cubicBezTo>
                      <a:pt x="196" y="96"/>
                      <a:pt x="194" y="97"/>
                      <a:pt x="192" y="99"/>
                    </a:cubicBezTo>
                    <a:cubicBezTo>
                      <a:pt x="190" y="100"/>
                      <a:pt x="190" y="103"/>
                      <a:pt x="186" y="103"/>
                    </a:cubicBezTo>
                    <a:cubicBezTo>
                      <a:pt x="182" y="103"/>
                      <a:pt x="180" y="102"/>
                      <a:pt x="177" y="103"/>
                    </a:cubicBezTo>
                    <a:cubicBezTo>
                      <a:pt x="173" y="104"/>
                      <a:pt x="171" y="104"/>
                      <a:pt x="168" y="106"/>
                    </a:cubicBezTo>
                    <a:cubicBezTo>
                      <a:pt x="166" y="108"/>
                      <a:pt x="165" y="107"/>
                      <a:pt x="163" y="112"/>
                    </a:cubicBezTo>
                    <a:cubicBezTo>
                      <a:pt x="162" y="114"/>
                      <a:pt x="161" y="116"/>
                      <a:pt x="160" y="116"/>
                    </a:cubicBezTo>
                    <a:cubicBezTo>
                      <a:pt x="159" y="115"/>
                      <a:pt x="155" y="116"/>
                      <a:pt x="151" y="116"/>
                    </a:cubicBezTo>
                    <a:cubicBezTo>
                      <a:pt x="146" y="115"/>
                      <a:pt x="145" y="115"/>
                      <a:pt x="142" y="114"/>
                    </a:cubicBezTo>
                    <a:cubicBezTo>
                      <a:pt x="140" y="113"/>
                      <a:pt x="138" y="114"/>
                      <a:pt x="136" y="114"/>
                    </a:cubicBezTo>
                    <a:cubicBezTo>
                      <a:pt x="136" y="113"/>
                      <a:pt x="136" y="113"/>
                      <a:pt x="136" y="113"/>
                    </a:cubicBezTo>
                    <a:cubicBezTo>
                      <a:pt x="136" y="113"/>
                      <a:pt x="132" y="111"/>
                      <a:pt x="129" y="113"/>
                    </a:cubicBezTo>
                    <a:cubicBezTo>
                      <a:pt x="126" y="115"/>
                      <a:pt x="123" y="117"/>
                      <a:pt x="122" y="117"/>
                    </a:cubicBezTo>
                    <a:cubicBezTo>
                      <a:pt x="120" y="117"/>
                      <a:pt x="121" y="116"/>
                      <a:pt x="119" y="116"/>
                    </a:cubicBezTo>
                    <a:cubicBezTo>
                      <a:pt x="118" y="115"/>
                      <a:pt x="70" y="115"/>
                      <a:pt x="67" y="116"/>
                    </a:cubicBezTo>
                    <a:cubicBezTo>
                      <a:pt x="64" y="116"/>
                      <a:pt x="64" y="120"/>
                      <a:pt x="64" y="122"/>
                    </a:cubicBezTo>
                    <a:cubicBezTo>
                      <a:pt x="64" y="125"/>
                      <a:pt x="65" y="128"/>
                      <a:pt x="66" y="130"/>
                    </a:cubicBezTo>
                    <a:cubicBezTo>
                      <a:pt x="67" y="133"/>
                      <a:pt x="66" y="135"/>
                      <a:pt x="68" y="136"/>
                    </a:cubicBezTo>
                    <a:cubicBezTo>
                      <a:pt x="69" y="137"/>
                      <a:pt x="68" y="143"/>
                      <a:pt x="68" y="147"/>
                    </a:cubicBezTo>
                    <a:cubicBezTo>
                      <a:pt x="68" y="151"/>
                      <a:pt x="69" y="155"/>
                      <a:pt x="70" y="156"/>
                    </a:cubicBezTo>
                    <a:cubicBezTo>
                      <a:pt x="70" y="157"/>
                      <a:pt x="70" y="159"/>
                      <a:pt x="70" y="160"/>
                    </a:cubicBezTo>
                    <a:cubicBezTo>
                      <a:pt x="68" y="159"/>
                      <a:pt x="66" y="159"/>
                      <a:pt x="65" y="157"/>
                    </a:cubicBezTo>
                    <a:cubicBezTo>
                      <a:pt x="62" y="154"/>
                      <a:pt x="61" y="150"/>
                      <a:pt x="60" y="148"/>
                    </a:cubicBezTo>
                    <a:cubicBezTo>
                      <a:pt x="60" y="146"/>
                      <a:pt x="46" y="147"/>
                      <a:pt x="41" y="147"/>
                    </a:cubicBezTo>
                    <a:cubicBezTo>
                      <a:pt x="35" y="147"/>
                      <a:pt x="36" y="148"/>
                      <a:pt x="34" y="149"/>
                    </a:cubicBezTo>
                    <a:cubicBezTo>
                      <a:pt x="32" y="151"/>
                      <a:pt x="29" y="154"/>
                      <a:pt x="26" y="154"/>
                    </a:cubicBezTo>
                    <a:cubicBezTo>
                      <a:pt x="23" y="154"/>
                      <a:pt x="21" y="153"/>
                      <a:pt x="16" y="149"/>
                    </a:cubicBezTo>
                    <a:cubicBezTo>
                      <a:pt x="11" y="144"/>
                      <a:pt x="13" y="144"/>
                      <a:pt x="12" y="139"/>
                    </a:cubicBezTo>
                    <a:cubicBezTo>
                      <a:pt x="11" y="134"/>
                      <a:pt x="7" y="136"/>
                      <a:pt x="4" y="135"/>
                    </a:cubicBezTo>
                    <a:cubicBezTo>
                      <a:pt x="2" y="135"/>
                      <a:pt x="1" y="133"/>
                      <a:pt x="0" y="132"/>
                    </a:cubicBezTo>
                    <a:cubicBezTo>
                      <a:pt x="3" y="130"/>
                      <a:pt x="0" y="129"/>
                      <a:pt x="1" y="126"/>
                    </a:cubicBezTo>
                    <a:cubicBezTo>
                      <a:pt x="3" y="123"/>
                      <a:pt x="1" y="123"/>
                      <a:pt x="1" y="117"/>
                    </a:cubicBezTo>
                    <a:cubicBezTo>
                      <a:pt x="1" y="111"/>
                      <a:pt x="7" y="109"/>
                      <a:pt x="8" y="103"/>
                    </a:cubicBezTo>
                    <a:cubicBezTo>
                      <a:pt x="10" y="98"/>
                      <a:pt x="4" y="97"/>
                      <a:pt x="4" y="93"/>
                    </a:cubicBezTo>
                    <a:cubicBezTo>
                      <a:pt x="4" y="89"/>
                      <a:pt x="13" y="89"/>
                      <a:pt x="19" y="87"/>
                    </a:cubicBezTo>
                    <a:cubicBezTo>
                      <a:pt x="25" y="84"/>
                      <a:pt x="25" y="84"/>
                      <a:pt x="26" y="78"/>
                    </a:cubicBezTo>
                    <a:cubicBezTo>
                      <a:pt x="27" y="72"/>
                      <a:pt x="30" y="72"/>
                      <a:pt x="27" y="68"/>
                    </a:cubicBezTo>
                    <a:cubicBezTo>
                      <a:pt x="24" y="64"/>
                      <a:pt x="31" y="68"/>
                      <a:pt x="33" y="65"/>
                    </a:cubicBezTo>
                    <a:cubicBezTo>
                      <a:pt x="36" y="62"/>
                      <a:pt x="33" y="61"/>
                      <a:pt x="33" y="55"/>
                    </a:cubicBezTo>
                    <a:cubicBezTo>
                      <a:pt x="34" y="48"/>
                      <a:pt x="35" y="54"/>
                      <a:pt x="37" y="49"/>
                    </a:cubicBezTo>
                    <a:cubicBezTo>
                      <a:pt x="40" y="44"/>
                      <a:pt x="41" y="50"/>
                      <a:pt x="46" y="53"/>
                    </a:cubicBezTo>
                    <a:cubicBezTo>
                      <a:pt x="50" y="57"/>
                      <a:pt x="49" y="53"/>
                      <a:pt x="55" y="52"/>
                    </a:cubicBezTo>
                    <a:cubicBezTo>
                      <a:pt x="60" y="50"/>
                      <a:pt x="56" y="49"/>
                      <a:pt x="57" y="44"/>
                    </a:cubicBezTo>
                    <a:cubicBezTo>
                      <a:pt x="58" y="39"/>
                      <a:pt x="58" y="41"/>
                      <a:pt x="61" y="41"/>
                    </a:cubicBezTo>
                    <a:cubicBezTo>
                      <a:pt x="64" y="41"/>
                      <a:pt x="65" y="41"/>
                      <a:pt x="66" y="37"/>
                    </a:cubicBezTo>
                    <a:cubicBezTo>
                      <a:pt x="68" y="33"/>
                      <a:pt x="70" y="29"/>
                      <a:pt x="71" y="25"/>
                    </a:cubicBezTo>
                    <a:cubicBezTo>
                      <a:pt x="73" y="22"/>
                      <a:pt x="78" y="26"/>
                      <a:pt x="83" y="27"/>
                    </a:cubicBezTo>
                    <a:cubicBezTo>
                      <a:pt x="89" y="29"/>
                      <a:pt x="87" y="22"/>
                      <a:pt x="92" y="19"/>
                    </a:cubicBezTo>
                    <a:cubicBezTo>
                      <a:pt x="97" y="16"/>
                      <a:pt x="101" y="16"/>
                      <a:pt x="105" y="14"/>
                    </a:cubicBezTo>
                    <a:cubicBezTo>
                      <a:pt x="110" y="11"/>
                      <a:pt x="114" y="4"/>
                      <a:pt x="119" y="2"/>
                    </a:cubicBezTo>
                    <a:cubicBezTo>
                      <a:pt x="124" y="0"/>
                      <a:pt x="124" y="2"/>
                      <a:pt x="133" y="2"/>
                    </a:cubicBezTo>
                    <a:cubicBezTo>
                      <a:pt x="142" y="3"/>
                      <a:pt x="138" y="4"/>
                      <a:pt x="142" y="4"/>
                    </a:cubicBezTo>
                    <a:cubicBezTo>
                      <a:pt x="142" y="4"/>
                      <a:pt x="143" y="4"/>
                      <a:pt x="143" y="4"/>
                    </a:cubicBezTo>
                    <a:cubicBezTo>
                      <a:pt x="142" y="7"/>
                      <a:pt x="145" y="10"/>
                      <a:pt x="145" y="13"/>
                    </a:cubicBezTo>
                    <a:cubicBezTo>
                      <a:pt x="145" y="15"/>
                      <a:pt x="139" y="13"/>
                      <a:pt x="145" y="22"/>
                    </a:cubicBezTo>
                    <a:cubicBezTo>
                      <a:pt x="150" y="31"/>
                      <a:pt x="145" y="27"/>
                      <a:pt x="151" y="35"/>
                    </a:cubicBezTo>
                    <a:cubicBezTo>
                      <a:pt x="157" y="43"/>
                      <a:pt x="158" y="40"/>
                      <a:pt x="162" y="43"/>
                    </a:cubicBezTo>
                    <a:cubicBezTo>
                      <a:pt x="165" y="45"/>
                      <a:pt x="167" y="46"/>
                      <a:pt x="165" y="49"/>
                    </a:cubicBezTo>
                    <a:cubicBezTo>
                      <a:pt x="163" y="52"/>
                      <a:pt x="162" y="55"/>
                      <a:pt x="166" y="59"/>
                    </a:cubicBezTo>
                    <a:cubicBezTo>
                      <a:pt x="169" y="64"/>
                      <a:pt x="169" y="66"/>
                      <a:pt x="175" y="67"/>
                    </a:cubicBezTo>
                    <a:cubicBezTo>
                      <a:pt x="181" y="68"/>
                      <a:pt x="180" y="70"/>
                      <a:pt x="184" y="68"/>
                    </a:cubicBezTo>
                    <a:cubicBezTo>
                      <a:pt x="189" y="67"/>
                      <a:pt x="193" y="65"/>
                      <a:pt x="193" y="69"/>
                    </a:cubicBezTo>
                    <a:cubicBezTo>
                      <a:pt x="193" y="73"/>
                      <a:pt x="194" y="76"/>
                      <a:pt x="193" y="77"/>
                    </a:cubicBezTo>
                    <a:cubicBezTo>
                      <a:pt x="192" y="77"/>
                      <a:pt x="187" y="83"/>
                      <a:pt x="190" y="85"/>
                    </a:cubicBezTo>
                    <a:cubicBezTo>
                      <a:pt x="193" y="87"/>
                      <a:pt x="196" y="88"/>
                      <a:pt x="197" y="89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2" name="Freeform 933"/>
              <p:cNvSpPr>
                <a:spLocks/>
              </p:cNvSpPr>
              <p:nvPr/>
            </p:nvSpPr>
            <p:spPr bwMode="auto">
              <a:xfrm>
                <a:off x="3351" y="2395"/>
                <a:ext cx="12" cy="12"/>
              </a:xfrm>
              <a:custGeom>
                <a:avLst/>
                <a:gdLst>
                  <a:gd name="T0" fmla="*/ 2 w 19"/>
                  <a:gd name="T1" fmla="*/ 6 h 20"/>
                  <a:gd name="T2" fmla="*/ 7 w 19"/>
                  <a:gd name="T3" fmla="*/ 19 h 20"/>
                  <a:gd name="T4" fmla="*/ 18 w 19"/>
                  <a:gd name="T5" fmla="*/ 15 h 20"/>
                  <a:gd name="T6" fmla="*/ 16 w 19"/>
                  <a:gd name="T7" fmla="*/ 6 h 20"/>
                  <a:gd name="T8" fmla="*/ 8 w 19"/>
                  <a:gd name="T9" fmla="*/ 2 h 20"/>
                  <a:gd name="T10" fmla="*/ 2 w 19"/>
                  <a:gd name="T11" fmla="*/ 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">
                    <a:moveTo>
                      <a:pt x="2" y="6"/>
                    </a:moveTo>
                    <a:cubicBezTo>
                      <a:pt x="2" y="11"/>
                      <a:pt x="3" y="17"/>
                      <a:pt x="7" y="19"/>
                    </a:cubicBezTo>
                    <a:cubicBezTo>
                      <a:pt x="12" y="20"/>
                      <a:pt x="18" y="19"/>
                      <a:pt x="18" y="15"/>
                    </a:cubicBezTo>
                    <a:cubicBezTo>
                      <a:pt x="18" y="10"/>
                      <a:pt x="19" y="11"/>
                      <a:pt x="16" y="6"/>
                    </a:cubicBezTo>
                    <a:cubicBezTo>
                      <a:pt x="13" y="2"/>
                      <a:pt x="11" y="1"/>
                      <a:pt x="8" y="2"/>
                    </a:cubicBezTo>
                    <a:cubicBezTo>
                      <a:pt x="6" y="3"/>
                      <a:pt x="0" y="0"/>
                      <a:pt x="2" y="6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3" name="Freeform 934"/>
              <p:cNvSpPr>
                <a:spLocks/>
              </p:cNvSpPr>
              <p:nvPr/>
            </p:nvSpPr>
            <p:spPr bwMode="auto">
              <a:xfrm>
                <a:off x="3384" y="2380"/>
                <a:ext cx="8" cy="11"/>
              </a:xfrm>
              <a:custGeom>
                <a:avLst/>
                <a:gdLst>
                  <a:gd name="T0" fmla="*/ 6 w 14"/>
                  <a:gd name="T1" fmla="*/ 6 h 18"/>
                  <a:gd name="T2" fmla="*/ 1 w 14"/>
                  <a:gd name="T3" fmla="*/ 15 h 18"/>
                  <a:gd name="T4" fmla="*/ 9 w 14"/>
                  <a:gd name="T5" fmla="*/ 18 h 18"/>
                  <a:gd name="T6" fmla="*/ 13 w 14"/>
                  <a:gd name="T7" fmla="*/ 12 h 18"/>
                  <a:gd name="T8" fmla="*/ 6 w 14"/>
                  <a:gd name="T9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8">
                    <a:moveTo>
                      <a:pt x="6" y="6"/>
                    </a:moveTo>
                    <a:cubicBezTo>
                      <a:pt x="4" y="8"/>
                      <a:pt x="0" y="12"/>
                      <a:pt x="1" y="15"/>
                    </a:cubicBezTo>
                    <a:cubicBezTo>
                      <a:pt x="2" y="18"/>
                      <a:pt x="6" y="18"/>
                      <a:pt x="9" y="18"/>
                    </a:cubicBezTo>
                    <a:cubicBezTo>
                      <a:pt x="11" y="17"/>
                      <a:pt x="14" y="17"/>
                      <a:pt x="13" y="12"/>
                    </a:cubicBezTo>
                    <a:cubicBezTo>
                      <a:pt x="12" y="7"/>
                      <a:pt x="11" y="0"/>
                      <a:pt x="6" y="6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4" name="Freeform 935"/>
              <p:cNvSpPr>
                <a:spLocks/>
              </p:cNvSpPr>
              <p:nvPr/>
            </p:nvSpPr>
            <p:spPr bwMode="auto">
              <a:xfrm>
                <a:off x="3180" y="2233"/>
                <a:ext cx="7" cy="15"/>
              </a:xfrm>
              <a:custGeom>
                <a:avLst/>
                <a:gdLst>
                  <a:gd name="T0" fmla="*/ 4 w 11"/>
                  <a:gd name="T1" fmla="*/ 7 h 26"/>
                  <a:gd name="T2" fmla="*/ 10 w 11"/>
                  <a:gd name="T3" fmla="*/ 10 h 26"/>
                  <a:gd name="T4" fmla="*/ 10 w 11"/>
                  <a:gd name="T5" fmla="*/ 24 h 26"/>
                  <a:gd name="T6" fmla="*/ 6 w 11"/>
                  <a:gd name="T7" fmla="*/ 23 h 26"/>
                  <a:gd name="T8" fmla="*/ 1 w 11"/>
                  <a:gd name="T9" fmla="*/ 16 h 26"/>
                  <a:gd name="T10" fmla="*/ 4 w 11"/>
                  <a:gd name="T11" fmla="*/ 7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26">
                    <a:moveTo>
                      <a:pt x="4" y="7"/>
                    </a:moveTo>
                    <a:cubicBezTo>
                      <a:pt x="8" y="7"/>
                      <a:pt x="9" y="0"/>
                      <a:pt x="10" y="10"/>
                    </a:cubicBezTo>
                    <a:cubicBezTo>
                      <a:pt x="11" y="20"/>
                      <a:pt x="10" y="22"/>
                      <a:pt x="10" y="24"/>
                    </a:cubicBezTo>
                    <a:cubicBezTo>
                      <a:pt x="9" y="26"/>
                      <a:pt x="8" y="26"/>
                      <a:pt x="6" y="23"/>
                    </a:cubicBezTo>
                    <a:cubicBezTo>
                      <a:pt x="4" y="20"/>
                      <a:pt x="0" y="19"/>
                      <a:pt x="1" y="16"/>
                    </a:cubicBezTo>
                    <a:cubicBezTo>
                      <a:pt x="3" y="13"/>
                      <a:pt x="4" y="7"/>
                      <a:pt x="4" y="7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5" name="Freeform 936"/>
              <p:cNvSpPr>
                <a:spLocks/>
              </p:cNvSpPr>
              <p:nvPr/>
            </p:nvSpPr>
            <p:spPr bwMode="auto">
              <a:xfrm>
                <a:off x="3197" y="2248"/>
                <a:ext cx="7" cy="8"/>
              </a:xfrm>
              <a:custGeom>
                <a:avLst/>
                <a:gdLst>
                  <a:gd name="T0" fmla="*/ 1 w 13"/>
                  <a:gd name="T1" fmla="*/ 6 h 12"/>
                  <a:gd name="T2" fmla="*/ 6 w 13"/>
                  <a:gd name="T3" fmla="*/ 9 h 12"/>
                  <a:gd name="T4" fmla="*/ 10 w 13"/>
                  <a:gd name="T5" fmla="*/ 9 h 12"/>
                  <a:gd name="T6" fmla="*/ 9 w 13"/>
                  <a:gd name="T7" fmla="*/ 3 h 12"/>
                  <a:gd name="T8" fmla="*/ 1 w 13"/>
                  <a:gd name="T9" fmla="*/ 2 h 12"/>
                  <a:gd name="T10" fmla="*/ 1 w 13"/>
                  <a:gd name="T1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2">
                    <a:moveTo>
                      <a:pt x="1" y="6"/>
                    </a:moveTo>
                    <a:cubicBezTo>
                      <a:pt x="3" y="7"/>
                      <a:pt x="4" y="7"/>
                      <a:pt x="6" y="9"/>
                    </a:cubicBezTo>
                    <a:cubicBezTo>
                      <a:pt x="8" y="12"/>
                      <a:pt x="10" y="12"/>
                      <a:pt x="10" y="9"/>
                    </a:cubicBezTo>
                    <a:cubicBezTo>
                      <a:pt x="10" y="7"/>
                      <a:pt x="13" y="4"/>
                      <a:pt x="9" y="3"/>
                    </a:cubicBezTo>
                    <a:cubicBezTo>
                      <a:pt x="6" y="1"/>
                      <a:pt x="1" y="0"/>
                      <a:pt x="1" y="2"/>
                    </a:cubicBezTo>
                    <a:cubicBezTo>
                      <a:pt x="0" y="3"/>
                      <a:pt x="0" y="3"/>
                      <a:pt x="1" y="6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6" name="Freeform 937"/>
              <p:cNvSpPr>
                <a:spLocks/>
              </p:cNvSpPr>
              <p:nvPr/>
            </p:nvSpPr>
            <p:spPr bwMode="auto">
              <a:xfrm>
                <a:off x="3187" y="2251"/>
                <a:ext cx="5" cy="5"/>
              </a:xfrm>
              <a:custGeom>
                <a:avLst/>
                <a:gdLst>
                  <a:gd name="T0" fmla="*/ 1 w 8"/>
                  <a:gd name="T1" fmla="*/ 1 h 7"/>
                  <a:gd name="T2" fmla="*/ 8 w 8"/>
                  <a:gd name="T3" fmla="*/ 2 h 7"/>
                  <a:gd name="T4" fmla="*/ 4 w 8"/>
                  <a:gd name="T5" fmla="*/ 5 h 7"/>
                  <a:gd name="T6" fmla="*/ 1 w 8"/>
                  <a:gd name="T7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7">
                    <a:moveTo>
                      <a:pt x="1" y="1"/>
                    </a:moveTo>
                    <a:cubicBezTo>
                      <a:pt x="3" y="1"/>
                      <a:pt x="8" y="0"/>
                      <a:pt x="8" y="2"/>
                    </a:cubicBezTo>
                    <a:cubicBezTo>
                      <a:pt x="8" y="5"/>
                      <a:pt x="6" y="7"/>
                      <a:pt x="4" y="5"/>
                    </a:cubicBezTo>
                    <a:cubicBezTo>
                      <a:pt x="2" y="3"/>
                      <a:pt x="0" y="4"/>
                      <a:pt x="1" y="1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7" name="Freeform 938"/>
              <p:cNvSpPr>
                <a:spLocks/>
              </p:cNvSpPr>
              <p:nvPr/>
            </p:nvSpPr>
            <p:spPr bwMode="auto">
              <a:xfrm>
                <a:off x="3207" y="2258"/>
                <a:ext cx="6" cy="7"/>
              </a:xfrm>
              <a:custGeom>
                <a:avLst/>
                <a:gdLst>
                  <a:gd name="T0" fmla="*/ 3 w 10"/>
                  <a:gd name="T1" fmla="*/ 2 h 12"/>
                  <a:gd name="T2" fmla="*/ 3 w 10"/>
                  <a:gd name="T3" fmla="*/ 12 h 12"/>
                  <a:gd name="T4" fmla="*/ 7 w 10"/>
                  <a:gd name="T5" fmla="*/ 10 h 12"/>
                  <a:gd name="T6" fmla="*/ 8 w 10"/>
                  <a:gd name="T7" fmla="*/ 4 h 12"/>
                  <a:gd name="T8" fmla="*/ 3 w 10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3" y="2"/>
                    </a:moveTo>
                    <a:cubicBezTo>
                      <a:pt x="3" y="5"/>
                      <a:pt x="0" y="11"/>
                      <a:pt x="3" y="12"/>
                    </a:cubicBezTo>
                    <a:cubicBezTo>
                      <a:pt x="6" y="12"/>
                      <a:pt x="5" y="12"/>
                      <a:pt x="7" y="10"/>
                    </a:cubicBezTo>
                    <a:cubicBezTo>
                      <a:pt x="8" y="8"/>
                      <a:pt x="10" y="6"/>
                      <a:pt x="8" y="4"/>
                    </a:cubicBezTo>
                    <a:cubicBezTo>
                      <a:pt x="6" y="2"/>
                      <a:pt x="2" y="0"/>
                      <a:pt x="3" y="2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8" name="Freeform 939"/>
              <p:cNvSpPr>
                <a:spLocks/>
              </p:cNvSpPr>
              <p:nvPr/>
            </p:nvSpPr>
            <p:spPr bwMode="auto">
              <a:xfrm>
                <a:off x="3337" y="2065"/>
                <a:ext cx="13" cy="7"/>
              </a:xfrm>
              <a:custGeom>
                <a:avLst/>
                <a:gdLst>
                  <a:gd name="T0" fmla="*/ 8 w 22"/>
                  <a:gd name="T1" fmla="*/ 8 h 11"/>
                  <a:gd name="T2" fmla="*/ 10 w 22"/>
                  <a:gd name="T3" fmla="*/ 7 h 11"/>
                  <a:gd name="T4" fmla="*/ 14 w 22"/>
                  <a:gd name="T5" fmla="*/ 9 h 11"/>
                  <a:gd name="T6" fmla="*/ 16 w 22"/>
                  <a:gd name="T7" fmla="*/ 10 h 11"/>
                  <a:gd name="T8" fmla="*/ 19 w 22"/>
                  <a:gd name="T9" fmla="*/ 9 h 11"/>
                  <a:gd name="T10" fmla="*/ 21 w 22"/>
                  <a:gd name="T11" fmla="*/ 7 h 11"/>
                  <a:gd name="T12" fmla="*/ 17 w 22"/>
                  <a:gd name="T13" fmla="*/ 3 h 11"/>
                  <a:gd name="T14" fmla="*/ 11 w 22"/>
                  <a:gd name="T15" fmla="*/ 1 h 11"/>
                  <a:gd name="T16" fmla="*/ 6 w 22"/>
                  <a:gd name="T17" fmla="*/ 1 h 11"/>
                  <a:gd name="T18" fmla="*/ 2 w 22"/>
                  <a:gd name="T19" fmla="*/ 2 h 11"/>
                  <a:gd name="T20" fmla="*/ 3 w 22"/>
                  <a:gd name="T21" fmla="*/ 6 h 11"/>
                  <a:gd name="T22" fmla="*/ 8 w 22"/>
                  <a:gd name="T23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" h="11">
                    <a:moveTo>
                      <a:pt x="8" y="8"/>
                    </a:moveTo>
                    <a:cubicBezTo>
                      <a:pt x="8" y="7"/>
                      <a:pt x="8" y="6"/>
                      <a:pt x="10" y="7"/>
                    </a:cubicBezTo>
                    <a:cubicBezTo>
                      <a:pt x="12" y="8"/>
                      <a:pt x="14" y="8"/>
                      <a:pt x="14" y="9"/>
                    </a:cubicBezTo>
                    <a:cubicBezTo>
                      <a:pt x="15" y="10"/>
                      <a:pt x="15" y="11"/>
                      <a:pt x="16" y="10"/>
                    </a:cubicBezTo>
                    <a:cubicBezTo>
                      <a:pt x="17" y="10"/>
                      <a:pt x="18" y="10"/>
                      <a:pt x="19" y="9"/>
                    </a:cubicBezTo>
                    <a:cubicBezTo>
                      <a:pt x="19" y="9"/>
                      <a:pt x="22" y="8"/>
                      <a:pt x="21" y="7"/>
                    </a:cubicBezTo>
                    <a:cubicBezTo>
                      <a:pt x="20" y="5"/>
                      <a:pt x="20" y="4"/>
                      <a:pt x="17" y="3"/>
                    </a:cubicBezTo>
                    <a:cubicBezTo>
                      <a:pt x="15" y="1"/>
                      <a:pt x="14" y="2"/>
                      <a:pt x="11" y="1"/>
                    </a:cubicBezTo>
                    <a:cubicBezTo>
                      <a:pt x="7" y="0"/>
                      <a:pt x="8" y="2"/>
                      <a:pt x="6" y="1"/>
                    </a:cubicBezTo>
                    <a:cubicBezTo>
                      <a:pt x="3" y="0"/>
                      <a:pt x="3" y="0"/>
                      <a:pt x="2" y="2"/>
                    </a:cubicBezTo>
                    <a:cubicBezTo>
                      <a:pt x="2" y="4"/>
                      <a:pt x="0" y="5"/>
                      <a:pt x="3" y="6"/>
                    </a:cubicBezTo>
                    <a:cubicBezTo>
                      <a:pt x="6" y="8"/>
                      <a:pt x="7" y="9"/>
                      <a:pt x="8" y="8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9" name="Freeform 940"/>
              <p:cNvSpPr>
                <a:spLocks/>
              </p:cNvSpPr>
              <p:nvPr/>
            </p:nvSpPr>
            <p:spPr bwMode="auto">
              <a:xfrm>
                <a:off x="3350" y="2059"/>
                <a:ext cx="12" cy="5"/>
              </a:xfrm>
              <a:custGeom>
                <a:avLst/>
                <a:gdLst>
                  <a:gd name="T0" fmla="*/ 6 w 19"/>
                  <a:gd name="T1" fmla="*/ 7 h 9"/>
                  <a:gd name="T2" fmla="*/ 10 w 19"/>
                  <a:gd name="T3" fmla="*/ 8 h 9"/>
                  <a:gd name="T4" fmla="*/ 12 w 19"/>
                  <a:gd name="T5" fmla="*/ 8 h 9"/>
                  <a:gd name="T6" fmla="*/ 14 w 19"/>
                  <a:gd name="T7" fmla="*/ 9 h 9"/>
                  <a:gd name="T8" fmla="*/ 16 w 19"/>
                  <a:gd name="T9" fmla="*/ 8 h 9"/>
                  <a:gd name="T10" fmla="*/ 18 w 19"/>
                  <a:gd name="T11" fmla="*/ 6 h 9"/>
                  <a:gd name="T12" fmla="*/ 15 w 19"/>
                  <a:gd name="T13" fmla="*/ 2 h 9"/>
                  <a:gd name="T14" fmla="*/ 10 w 19"/>
                  <a:gd name="T15" fmla="*/ 2 h 9"/>
                  <a:gd name="T16" fmla="*/ 4 w 19"/>
                  <a:gd name="T17" fmla="*/ 0 h 9"/>
                  <a:gd name="T18" fmla="*/ 4 w 19"/>
                  <a:gd name="T19" fmla="*/ 3 h 9"/>
                  <a:gd name="T20" fmla="*/ 2 w 19"/>
                  <a:gd name="T21" fmla="*/ 5 h 9"/>
                  <a:gd name="T22" fmla="*/ 6 w 19"/>
                  <a:gd name="T23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" h="9">
                    <a:moveTo>
                      <a:pt x="6" y="7"/>
                    </a:moveTo>
                    <a:cubicBezTo>
                      <a:pt x="7" y="6"/>
                      <a:pt x="8" y="8"/>
                      <a:pt x="10" y="8"/>
                    </a:cubicBezTo>
                    <a:cubicBezTo>
                      <a:pt x="11" y="9"/>
                      <a:pt x="12" y="7"/>
                      <a:pt x="12" y="8"/>
                    </a:cubicBezTo>
                    <a:cubicBezTo>
                      <a:pt x="12" y="8"/>
                      <a:pt x="13" y="9"/>
                      <a:pt x="14" y="9"/>
                    </a:cubicBezTo>
                    <a:cubicBezTo>
                      <a:pt x="15" y="9"/>
                      <a:pt x="16" y="9"/>
                      <a:pt x="16" y="8"/>
                    </a:cubicBezTo>
                    <a:cubicBezTo>
                      <a:pt x="16" y="7"/>
                      <a:pt x="19" y="7"/>
                      <a:pt x="18" y="6"/>
                    </a:cubicBezTo>
                    <a:cubicBezTo>
                      <a:pt x="17" y="4"/>
                      <a:pt x="17" y="3"/>
                      <a:pt x="15" y="2"/>
                    </a:cubicBezTo>
                    <a:cubicBezTo>
                      <a:pt x="12" y="1"/>
                      <a:pt x="13" y="3"/>
                      <a:pt x="10" y="2"/>
                    </a:cubicBezTo>
                    <a:cubicBezTo>
                      <a:pt x="7" y="2"/>
                      <a:pt x="6" y="1"/>
                      <a:pt x="4" y="0"/>
                    </a:cubicBezTo>
                    <a:cubicBezTo>
                      <a:pt x="2" y="0"/>
                      <a:pt x="5" y="1"/>
                      <a:pt x="4" y="3"/>
                    </a:cubicBezTo>
                    <a:cubicBezTo>
                      <a:pt x="4" y="5"/>
                      <a:pt x="0" y="4"/>
                      <a:pt x="2" y="5"/>
                    </a:cubicBezTo>
                    <a:cubicBezTo>
                      <a:pt x="5" y="7"/>
                      <a:pt x="6" y="7"/>
                      <a:pt x="6" y="7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0" name="Freeform 941"/>
              <p:cNvSpPr>
                <a:spLocks/>
              </p:cNvSpPr>
              <p:nvPr/>
            </p:nvSpPr>
            <p:spPr bwMode="auto">
              <a:xfrm>
                <a:off x="2159" y="1754"/>
                <a:ext cx="13" cy="12"/>
              </a:xfrm>
              <a:custGeom>
                <a:avLst/>
                <a:gdLst>
                  <a:gd name="T0" fmla="*/ 9 w 21"/>
                  <a:gd name="T1" fmla="*/ 5 h 20"/>
                  <a:gd name="T2" fmla="*/ 5 w 21"/>
                  <a:gd name="T3" fmla="*/ 13 h 20"/>
                  <a:gd name="T4" fmla="*/ 13 w 21"/>
                  <a:gd name="T5" fmla="*/ 16 h 20"/>
                  <a:gd name="T6" fmla="*/ 20 w 21"/>
                  <a:gd name="T7" fmla="*/ 16 h 20"/>
                  <a:gd name="T8" fmla="*/ 17 w 21"/>
                  <a:gd name="T9" fmla="*/ 7 h 20"/>
                  <a:gd name="T10" fmla="*/ 12 w 21"/>
                  <a:gd name="T11" fmla="*/ 2 h 20"/>
                  <a:gd name="T12" fmla="*/ 9 w 21"/>
                  <a:gd name="T13" fmla="*/ 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20">
                    <a:moveTo>
                      <a:pt x="9" y="5"/>
                    </a:moveTo>
                    <a:cubicBezTo>
                      <a:pt x="6" y="9"/>
                      <a:pt x="0" y="10"/>
                      <a:pt x="5" y="13"/>
                    </a:cubicBezTo>
                    <a:cubicBezTo>
                      <a:pt x="11" y="16"/>
                      <a:pt x="9" y="12"/>
                      <a:pt x="13" y="16"/>
                    </a:cubicBezTo>
                    <a:cubicBezTo>
                      <a:pt x="17" y="19"/>
                      <a:pt x="21" y="20"/>
                      <a:pt x="20" y="16"/>
                    </a:cubicBezTo>
                    <a:cubicBezTo>
                      <a:pt x="19" y="12"/>
                      <a:pt x="17" y="11"/>
                      <a:pt x="17" y="7"/>
                    </a:cubicBezTo>
                    <a:cubicBezTo>
                      <a:pt x="17" y="3"/>
                      <a:pt x="12" y="2"/>
                      <a:pt x="12" y="2"/>
                    </a:cubicBezTo>
                    <a:cubicBezTo>
                      <a:pt x="12" y="2"/>
                      <a:pt x="7" y="0"/>
                      <a:pt x="9" y="5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1" name="Freeform 942"/>
              <p:cNvSpPr>
                <a:spLocks/>
              </p:cNvSpPr>
              <p:nvPr/>
            </p:nvSpPr>
            <p:spPr bwMode="auto">
              <a:xfrm>
                <a:off x="2196" y="1771"/>
                <a:ext cx="10" cy="9"/>
              </a:xfrm>
              <a:custGeom>
                <a:avLst/>
                <a:gdLst>
                  <a:gd name="T0" fmla="*/ 4 w 16"/>
                  <a:gd name="T1" fmla="*/ 4 h 16"/>
                  <a:gd name="T2" fmla="*/ 3 w 16"/>
                  <a:gd name="T3" fmla="*/ 10 h 16"/>
                  <a:gd name="T4" fmla="*/ 12 w 16"/>
                  <a:gd name="T5" fmla="*/ 12 h 16"/>
                  <a:gd name="T6" fmla="*/ 12 w 16"/>
                  <a:gd name="T7" fmla="*/ 3 h 16"/>
                  <a:gd name="T8" fmla="*/ 4 w 16"/>
                  <a:gd name="T9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6">
                    <a:moveTo>
                      <a:pt x="4" y="4"/>
                    </a:moveTo>
                    <a:cubicBezTo>
                      <a:pt x="5" y="8"/>
                      <a:pt x="0" y="6"/>
                      <a:pt x="3" y="10"/>
                    </a:cubicBezTo>
                    <a:cubicBezTo>
                      <a:pt x="6" y="15"/>
                      <a:pt x="9" y="16"/>
                      <a:pt x="12" y="12"/>
                    </a:cubicBezTo>
                    <a:cubicBezTo>
                      <a:pt x="14" y="9"/>
                      <a:pt x="16" y="6"/>
                      <a:pt x="12" y="3"/>
                    </a:cubicBezTo>
                    <a:cubicBezTo>
                      <a:pt x="7" y="0"/>
                      <a:pt x="5" y="3"/>
                      <a:pt x="4" y="4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2" name="Freeform 943"/>
              <p:cNvSpPr>
                <a:spLocks/>
              </p:cNvSpPr>
              <p:nvPr/>
            </p:nvSpPr>
            <p:spPr bwMode="auto">
              <a:xfrm>
                <a:off x="2185" y="1786"/>
                <a:ext cx="7" cy="14"/>
              </a:xfrm>
              <a:custGeom>
                <a:avLst/>
                <a:gdLst>
                  <a:gd name="T0" fmla="*/ 2 w 12"/>
                  <a:gd name="T1" fmla="*/ 5 h 23"/>
                  <a:gd name="T2" fmla="*/ 2 w 12"/>
                  <a:gd name="T3" fmla="*/ 13 h 23"/>
                  <a:gd name="T4" fmla="*/ 8 w 12"/>
                  <a:gd name="T5" fmla="*/ 18 h 23"/>
                  <a:gd name="T6" fmla="*/ 9 w 12"/>
                  <a:gd name="T7" fmla="*/ 7 h 23"/>
                  <a:gd name="T8" fmla="*/ 4 w 12"/>
                  <a:gd name="T9" fmla="*/ 1 h 23"/>
                  <a:gd name="T10" fmla="*/ 2 w 12"/>
                  <a:gd name="T11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3">
                    <a:moveTo>
                      <a:pt x="2" y="5"/>
                    </a:moveTo>
                    <a:cubicBezTo>
                      <a:pt x="3" y="8"/>
                      <a:pt x="1" y="9"/>
                      <a:pt x="2" y="13"/>
                    </a:cubicBezTo>
                    <a:cubicBezTo>
                      <a:pt x="4" y="17"/>
                      <a:pt x="6" y="23"/>
                      <a:pt x="8" y="18"/>
                    </a:cubicBezTo>
                    <a:cubicBezTo>
                      <a:pt x="10" y="13"/>
                      <a:pt x="12" y="11"/>
                      <a:pt x="9" y="7"/>
                    </a:cubicBezTo>
                    <a:cubicBezTo>
                      <a:pt x="7" y="3"/>
                      <a:pt x="5" y="1"/>
                      <a:pt x="4" y="1"/>
                    </a:cubicBezTo>
                    <a:cubicBezTo>
                      <a:pt x="2" y="0"/>
                      <a:pt x="0" y="4"/>
                      <a:pt x="2" y="5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3" name="Freeform 944"/>
              <p:cNvSpPr>
                <a:spLocks/>
              </p:cNvSpPr>
              <p:nvPr/>
            </p:nvSpPr>
            <p:spPr bwMode="auto">
              <a:xfrm>
                <a:off x="2173" y="1790"/>
                <a:ext cx="6" cy="11"/>
              </a:xfrm>
              <a:custGeom>
                <a:avLst/>
                <a:gdLst>
                  <a:gd name="T0" fmla="*/ 3 w 10"/>
                  <a:gd name="T1" fmla="*/ 4 h 19"/>
                  <a:gd name="T2" fmla="*/ 4 w 10"/>
                  <a:gd name="T3" fmla="*/ 14 h 19"/>
                  <a:gd name="T4" fmla="*/ 10 w 10"/>
                  <a:gd name="T5" fmla="*/ 14 h 19"/>
                  <a:gd name="T6" fmla="*/ 6 w 10"/>
                  <a:gd name="T7" fmla="*/ 2 h 19"/>
                  <a:gd name="T8" fmla="*/ 3 w 10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9">
                    <a:moveTo>
                      <a:pt x="3" y="4"/>
                    </a:moveTo>
                    <a:cubicBezTo>
                      <a:pt x="6" y="9"/>
                      <a:pt x="2" y="12"/>
                      <a:pt x="4" y="14"/>
                    </a:cubicBezTo>
                    <a:cubicBezTo>
                      <a:pt x="6" y="15"/>
                      <a:pt x="10" y="19"/>
                      <a:pt x="10" y="14"/>
                    </a:cubicBezTo>
                    <a:cubicBezTo>
                      <a:pt x="10" y="8"/>
                      <a:pt x="8" y="4"/>
                      <a:pt x="6" y="2"/>
                    </a:cubicBezTo>
                    <a:cubicBezTo>
                      <a:pt x="5" y="0"/>
                      <a:pt x="0" y="0"/>
                      <a:pt x="3" y="4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4" name="Freeform 945"/>
              <p:cNvSpPr>
                <a:spLocks/>
              </p:cNvSpPr>
              <p:nvPr/>
            </p:nvSpPr>
            <p:spPr bwMode="auto">
              <a:xfrm>
                <a:off x="2176" y="1763"/>
                <a:ext cx="7" cy="9"/>
              </a:xfrm>
              <a:custGeom>
                <a:avLst/>
                <a:gdLst>
                  <a:gd name="T0" fmla="*/ 10 w 13"/>
                  <a:gd name="T1" fmla="*/ 6 h 16"/>
                  <a:gd name="T2" fmla="*/ 1 w 13"/>
                  <a:gd name="T3" fmla="*/ 6 h 16"/>
                  <a:gd name="T4" fmla="*/ 5 w 13"/>
                  <a:gd name="T5" fmla="*/ 14 h 16"/>
                  <a:gd name="T6" fmla="*/ 13 w 13"/>
                  <a:gd name="T7" fmla="*/ 12 h 16"/>
                  <a:gd name="T8" fmla="*/ 10 w 13"/>
                  <a:gd name="T9" fmla="*/ 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6">
                    <a:moveTo>
                      <a:pt x="10" y="6"/>
                    </a:moveTo>
                    <a:cubicBezTo>
                      <a:pt x="5" y="5"/>
                      <a:pt x="0" y="0"/>
                      <a:pt x="1" y="6"/>
                    </a:cubicBezTo>
                    <a:cubicBezTo>
                      <a:pt x="2" y="13"/>
                      <a:pt x="2" y="14"/>
                      <a:pt x="5" y="14"/>
                    </a:cubicBezTo>
                    <a:cubicBezTo>
                      <a:pt x="9" y="14"/>
                      <a:pt x="12" y="16"/>
                      <a:pt x="13" y="12"/>
                    </a:cubicBezTo>
                    <a:cubicBezTo>
                      <a:pt x="13" y="8"/>
                      <a:pt x="11" y="10"/>
                      <a:pt x="10" y="6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5" name="Freeform 946"/>
              <p:cNvSpPr>
                <a:spLocks/>
              </p:cNvSpPr>
              <p:nvPr/>
            </p:nvSpPr>
            <p:spPr bwMode="auto">
              <a:xfrm>
                <a:off x="2194" y="1786"/>
                <a:ext cx="7" cy="10"/>
              </a:xfrm>
              <a:custGeom>
                <a:avLst/>
                <a:gdLst>
                  <a:gd name="T0" fmla="*/ 1 w 12"/>
                  <a:gd name="T1" fmla="*/ 5 h 16"/>
                  <a:gd name="T2" fmla="*/ 5 w 12"/>
                  <a:gd name="T3" fmla="*/ 15 h 16"/>
                  <a:gd name="T4" fmla="*/ 10 w 12"/>
                  <a:gd name="T5" fmla="*/ 10 h 16"/>
                  <a:gd name="T6" fmla="*/ 5 w 12"/>
                  <a:gd name="T7" fmla="*/ 4 h 16"/>
                  <a:gd name="T8" fmla="*/ 1 w 12"/>
                  <a:gd name="T9" fmla="*/ 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6">
                    <a:moveTo>
                      <a:pt x="1" y="5"/>
                    </a:moveTo>
                    <a:cubicBezTo>
                      <a:pt x="1" y="9"/>
                      <a:pt x="2" y="14"/>
                      <a:pt x="5" y="15"/>
                    </a:cubicBezTo>
                    <a:cubicBezTo>
                      <a:pt x="8" y="16"/>
                      <a:pt x="12" y="13"/>
                      <a:pt x="10" y="10"/>
                    </a:cubicBezTo>
                    <a:cubicBezTo>
                      <a:pt x="8" y="7"/>
                      <a:pt x="10" y="8"/>
                      <a:pt x="5" y="4"/>
                    </a:cubicBezTo>
                    <a:cubicBezTo>
                      <a:pt x="0" y="0"/>
                      <a:pt x="4" y="1"/>
                      <a:pt x="1" y="5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6" name="Freeform 947"/>
              <p:cNvSpPr>
                <a:spLocks/>
              </p:cNvSpPr>
              <p:nvPr/>
            </p:nvSpPr>
            <p:spPr bwMode="auto">
              <a:xfrm>
                <a:off x="2333" y="1553"/>
                <a:ext cx="17" cy="21"/>
              </a:xfrm>
              <a:custGeom>
                <a:avLst/>
                <a:gdLst>
                  <a:gd name="T0" fmla="*/ 9 w 27"/>
                  <a:gd name="T1" fmla="*/ 17 h 35"/>
                  <a:gd name="T2" fmla="*/ 6 w 27"/>
                  <a:gd name="T3" fmla="*/ 25 h 35"/>
                  <a:gd name="T4" fmla="*/ 1 w 27"/>
                  <a:gd name="T5" fmla="*/ 32 h 35"/>
                  <a:gd name="T6" fmla="*/ 6 w 27"/>
                  <a:gd name="T7" fmla="*/ 34 h 35"/>
                  <a:gd name="T8" fmla="*/ 16 w 27"/>
                  <a:gd name="T9" fmla="*/ 30 h 35"/>
                  <a:gd name="T10" fmla="*/ 16 w 27"/>
                  <a:gd name="T11" fmla="*/ 21 h 35"/>
                  <a:gd name="T12" fmla="*/ 15 w 27"/>
                  <a:gd name="T13" fmla="*/ 16 h 35"/>
                  <a:gd name="T14" fmla="*/ 17 w 27"/>
                  <a:gd name="T15" fmla="*/ 12 h 35"/>
                  <a:gd name="T16" fmla="*/ 24 w 27"/>
                  <a:gd name="T17" fmla="*/ 10 h 35"/>
                  <a:gd name="T18" fmla="*/ 22 w 27"/>
                  <a:gd name="T19" fmla="*/ 2 h 35"/>
                  <a:gd name="T20" fmla="*/ 14 w 27"/>
                  <a:gd name="T21" fmla="*/ 7 h 35"/>
                  <a:gd name="T22" fmla="*/ 11 w 27"/>
                  <a:gd name="T23" fmla="*/ 12 h 35"/>
                  <a:gd name="T24" fmla="*/ 9 w 27"/>
                  <a:gd name="T25" fmla="*/ 1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5">
                    <a:moveTo>
                      <a:pt x="9" y="17"/>
                    </a:moveTo>
                    <a:cubicBezTo>
                      <a:pt x="9" y="23"/>
                      <a:pt x="9" y="21"/>
                      <a:pt x="6" y="25"/>
                    </a:cubicBezTo>
                    <a:cubicBezTo>
                      <a:pt x="4" y="29"/>
                      <a:pt x="0" y="30"/>
                      <a:pt x="1" y="32"/>
                    </a:cubicBezTo>
                    <a:cubicBezTo>
                      <a:pt x="3" y="33"/>
                      <a:pt x="0" y="35"/>
                      <a:pt x="6" y="34"/>
                    </a:cubicBezTo>
                    <a:cubicBezTo>
                      <a:pt x="12" y="32"/>
                      <a:pt x="16" y="34"/>
                      <a:pt x="16" y="30"/>
                    </a:cubicBezTo>
                    <a:cubicBezTo>
                      <a:pt x="16" y="25"/>
                      <a:pt x="16" y="24"/>
                      <a:pt x="16" y="21"/>
                    </a:cubicBezTo>
                    <a:cubicBezTo>
                      <a:pt x="16" y="18"/>
                      <a:pt x="15" y="18"/>
                      <a:pt x="15" y="16"/>
                    </a:cubicBezTo>
                    <a:cubicBezTo>
                      <a:pt x="16" y="14"/>
                      <a:pt x="13" y="13"/>
                      <a:pt x="17" y="12"/>
                    </a:cubicBezTo>
                    <a:cubicBezTo>
                      <a:pt x="22" y="11"/>
                      <a:pt x="24" y="15"/>
                      <a:pt x="24" y="10"/>
                    </a:cubicBezTo>
                    <a:cubicBezTo>
                      <a:pt x="25" y="5"/>
                      <a:pt x="27" y="0"/>
                      <a:pt x="22" y="2"/>
                    </a:cubicBezTo>
                    <a:cubicBezTo>
                      <a:pt x="17" y="4"/>
                      <a:pt x="16" y="5"/>
                      <a:pt x="14" y="7"/>
                    </a:cubicBezTo>
                    <a:cubicBezTo>
                      <a:pt x="12" y="9"/>
                      <a:pt x="11" y="10"/>
                      <a:pt x="11" y="12"/>
                    </a:cubicBezTo>
                    <a:cubicBezTo>
                      <a:pt x="10" y="14"/>
                      <a:pt x="7" y="14"/>
                      <a:pt x="9" y="17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7" name="Freeform 948"/>
              <p:cNvSpPr>
                <a:spLocks/>
              </p:cNvSpPr>
              <p:nvPr/>
            </p:nvSpPr>
            <p:spPr bwMode="auto">
              <a:xfrm>
                <a:off x="2312" y="1572"/>
                <a:ext cx="9" cy="10"/>
              </a:xfrm>
              <a:custGeom>
                <a:avLst/>
                <a:gdLst>
                  <a:gd name="T0" fmla="*/ 2 w 14"/>
                  <a:gd name="T1" fmla="*/ 3 h 16"/>
                  <a:gd name="T2" fmla="*/ 2 w 14"/>
                  <a:gd name="T3" fmla="*/ 10 h 16"/>
                  <a:gd name="T4" fmla="*/ 7 w 14"/>
                  <a:gd name="T5" fmla="*/ 13 h 16"/>
                  <a:gd name="T6" fmla="*/ 12 w 14"/>
                  <a:gd name="T7" fmla="*/ 7 h 16"/>
                  <a:gd name="T8" fmla="*/ 12 w 14"/>
                  <a:gd name="T9" fmla="*/ 0 h 16"/>
                  <a:gd name="T10" fmla="*/ 6 w 14"/>
                  <a:gd name="T11" fmla="*/ 0 h 16"/>
                  <a:gd name="T12" fmla="*/ 2 w 14"/>
                  <a:gd name="T13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6">
                    <a:moveTo>
                      <a:pt x="2" y="3"/>
                    </a:moveTo>
                    <a:cubicBezTo>
                      <a:pt x="1" y="5"/>
                      <a:pt x="0" y="8"/>
                      <a:pt x="2" y="10"/>
                    </a:cubicBezTo>
                    <a:cubicBezTo>
                      <a:pt x="5" y="13"/>
                      <a:pt x="4" y="16"/>
                      <a:pt x="7" y="13"/>
                    </a:cubicBezTo>
                    <a:cubicBezTo>
                      <a:pt x="10" y="10"/>
                      <a:pt x="10" y="9"/>
                      <a:pt x="12" y="7"/>
                    </a:cubicBezTo>
                    <a:cubicBezTo>
                      <a:pt x="13" y="4"/>
                      <a:pt x="14" y="1"/>
                      <a:pt x="12" y="0"/>
                    </a:cubicBezTo>
                    <a:cubicBezTo>
                      <a:pt x="10" y="0"/>
                      <a:pt x="8" y="0"/>
                      <a:pt x="6" y="0"/>
                    </a:cubicBezTo>
                    <a:cubicBezTo>
                      <a:pt x="4" y="0"/>
                      <a:pt x="1" y="1"/>
                      <a:pt x="2" y="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8" name="Freeform 949"/>
              <p:cNvSpPr>
                <a:spLocks/>
              </p:cNvSpPr>
              <p:nvPr/>
            </p:nvSpPr>
            <p:spPr bwMode="auto">
              <a:xfrm>
                <a:off x="2296" y="1562"/>
                <a:ext cx="16" cy="15"/>
              </a:xfrm>
              <a:custGeom>
                <a:avLst/>
                <a:gdLst>
                  <a:gd name="T0" fmla="*/ 2 w 26"/>
                  <a:gd name="T1" fmla="*/ 12 h 25"/>
                  <a:gd name="T2" fmla="*/ 5 w 26"/>
                  <a:gd name="T3" fmla="*/ 18 h 25"/>
                  <a:gd name="T4" fmla="*/ 9 w 26"/>
                  <a:gd name="T5" fmla="*/ 21 h 25"/>
                  <a:gd name="T6" fmla="*/ 15 w 26"/>
                  <a:gd name="T7" fmla="*/ 15 h 25"/>
                  <a:gd name="T8" fmla="*/ 21 w 26"/>
                  <a:gd name="T9" fmla="*/ 10 h 25"/>
                  <a:gd name="T10" fmla="*/ 21 w 26"/>
                  <a:gd name="T11" fmla="*/ 3 h 25"/>
                  <a:gd name="T12" fmla="*/ 13 w 26"/>
                  <a:gd name="T13" fmla="*/ 7 h 25"/>
                  <a:gd name="T14" fmla="*/ 7 w 26"/>
                  <a:gd name="T15" fmla="*/ 8 h 25"/>
                  <a:gd name="T16" fmla="*/ 2 w 26"/>
                  <a:gd name="T17" fmla="*/ 1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" h="25">
                    <a:moveTo>
                      <a:pt x="2" y="12"/>
                    </a:moveTo>
                    <a:cubicBezTo>
                      <a:pt x="4" y="16"/>
                      <a:pt x="4" y="14"/>
                      <a:pt x="5" y="18"/>
                    </a:cubicBezTo>
                    <a:cubicBezTo>
                      <a:pt x="6" y="21"/>
                      <a:pt x="5" y="25"/>
                      <a:pt x="9" y="21"/>
                    </a:cubicBezTo>
                    <a:cubicBezTo>
                      <a:pt x="13" y="18"/>
                      <a:pt x="12" y="18"/>
                      <a:pt x="15" y="15"/>
                    </a:cubicBezTo>
                    <a:cubicBezTo>
                      <a:pt x="19" y="12"/>
                      <a:pt x="19" y="16"/>
                      <a:pt x="21" y="10"/>
                    </a:cubicBezTo>
                    <a:cubicBezTo>
                      <a:pt x="22" y="4"/>
                      <a:pt x="26" y="0"/>
                      <a:pt x="21" y="3"/>
                    </a:cubicBezTo>
                    <a:cubicBezTo>
                      <a:pt x="15" y="6"/>
                      <a:pt x="15" y="7"/>
                      <a:pt x="13" y="7"/>
                    </a:cubicBezTo>
                    <a:cubicBezTo>
                      <a:pt x="10" y="7"/>
                      <a:pt x="10" y="7"/>
                      <a:pt x="7" y="8"/>
                    </a:cubicBezTo>
                    <a:cubicBezTo>
                      <a:pt x="3" y="10"/>
                      <a:pt x="0" y="9"/>
                      <a:pt x="2" y="12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9" name="Freeform 950"/>
              <p:cNvSpPr>
                <a:spLocks/>
              </p:cNvSpPr>
              <p:nvPr/>
            </p:nvSpPr>
            <p:spPr bwMode="auto">
              <a:xfrm>
                <a:off x="2281" y="1557"/>
                <a:ext cx="6" cy="11"/>
              </a:xfrm>
              <a:custGeom>
                <a:avLst/>
                <a:gdLst>
                  <a:gd name="T0" fmla="*/ 3 w 10"/>
                  <a:gd name="T1" fmla="*/ 9 h 19"/>
                  <a:gd name="T2" fmla="*/ 5 w 10"/>
                  <a:gd name="T3" fmla="*/ 16 h 19"/>
                  <a:gd name="T4" fmla="*/ 9 w 10"/>
                  <a:gd name="T5" fmla="*/ 16 h 19"/>
                  <a:gd name="T6" fmla="*/ 10 w 10"/>
                  <a:gd name="T7" fmla="*/ 9 h 19"/>
                  <a:gd name="T8" fmla="*/ 4 w 10"/>
                  <a:gd name="T9" fmla="*/ 3 h 19"/>
                  <a:gd name="T10" fmla="*/ 3 w 10"/>
                  <a:gd name="T11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19">
                    <a:moveTo>
                      <a:pt x="3" y="9"/>
                    </a:moveTo>
                    <a:cubicBezTo>
                      <a:pt x="3" y="11"/>
                      <a:pt x="3" y="15"/>
                      <a:pt x="5" y="16"/>
                    </a:cubicBezTo>
                    <a:cubicBezTo>
                      <a:pt x="6" y="18"/>
                      <a:pt x="8" y="19"/>
                      <a:pt x="9" y="16"/>
                    </a:cubicBezTo>
                    <a:cubicBezTo>
                      <a:pt x="10" y="13"/>
                      <a:pt x="10" y="13"/>
                      <a:pt x="10" y="9"/>
                    </a:cubicBezTo>
                    <a:cubicBezTo>
                      <a:pt x="9" y="4"/>
                      <a:pt x="8" y="0"/>
                      <a:pt x="4" y="3"/>
                    </a:cubicBezTo>
                    <a:cubicBezTo>
                      <a:pt x="0" y="6"/>
                      <a:pt x="1" y="6"/>
                      <a:pt x="3" y="9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0" name="Freeform 951"/>
              <p:cNvSpPr>
                <a:spLocks/>
              </p:cNvSpPr>
              <p:nvPr/>
            </p:nvSpPr>
            <p:spPr bwMode="auto">
              <a:xfrm>
                <a:off x="2290" y="1570"/>
                <a:ext cx="6" cy="7"/>
              </a:xfrm>
              <a:custGeom>
                <a:avLst/>
                <a:gdLst>
                  <a:gd name="T0" fmla="*/ 3 w 11"/>
                  <a:gd name="T1" fmla="*/ 3 h 11"/>
                  <a:gd name="T2" fmla="*/ 2 w 11"/>
                  <a:gd name="T3" fmla="*/ 7 h 11"/>
                  <a:gd name="T4" fmla="*/ 5 w 11"/>
                  <a:gd name="T5" fmla="*/ 10 h 11"/>
                  <a:gd name="T6" fmla="*/ 9 w 11"/>
                  <a:gd name="T7" fmla="*/ 8 h 11"/>
                  <a:gd name="T8" fmla="*/ 10 w 11"/>
                  <a:gd name="T9" fmla="*/ 3 h 11"/>
                  <a:gd name="T10" fmla="*/ 6 w 11"/>
                  <a:gd name="T11" fmla="*/ 0 h 11"/>
                  <a:gd name="T12" fmla="*/ 3 w 11"/>
                  <a:gd name="T13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1">
                    <a:moveTo>
                      <a:pt x="3" y="3"/>
                    </a:moveTo>
                    <a:cubicBezTo>
                      <a:pt x="2" y="6"/>
                      <a:pt x="0" y="6"/>
                      <a:pt x="2" y="7"/>
                    </a:cubicBezTo>
                    <a:cubicBezTo>
                      <a:pt x="4" y="8"/>
                      <a:pt x="3" y="11"/>
                      <a:pt x="5" y="10"/>
                    </a:cubicBezTo>
                    <a:cubicBezTo>
                      <a:pt x="8" y="9"/>
                      <a:pt x="8" y="11"/>
                      <a:pt x="9" y="8"/>
                    </a:cubicBezTo>
                    <a:cubicBezTo>
                      <a:pt x="10" y="5"/>
                      <a:pt x="11" y="6"/>
                      <a:pt x="10" y="3"/>
                    </a:cubicBezTo>
                    <a:cubicBezTo>
                      <a:pt x="8" y="1"/>
                      <a:pt x="7" y="1"/>
                      <a:pt x="6" y="0"/>
                    </a:cubicBezTo>
                    <a:cubicBezTo>
                      <a:pt x="5" y="0"/>
                      <a:pt x="1" y="2"/>
                      <a:pt x="3" y="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1" name="Freeform 952"/>
              <p:cNvSpPr>
                <a:spLocks/>
              </p:cNvSpPr>
              <p:nvPr/>
            </p:nvSpPr>
            <p:spPr bwMode="auto">
              <a:xfrm>
                <a:off x="2279" y="1576"/>
                <a:ext cx="5" cy="8"/>
              </a:xfrm>
              <a:custGeom>
                <a:avLst/>
                <a:gdLst>
                  <a:gd name="T0" fmla="*/ 2 w 8"/>
                  <a:gd name="T1" fmla="*/ 3 h 13"/>
                  <a:gd name="T2" fmla="*/ 2 w 8"/>
                  <a:gd name="T3" fmla="*/ 7 h 13"/>
                  <a:gd name="T4" fmla="*/ 5 w 8"/>
                  <a:gd name="T5" fmla="*/ 11 h 13"/>
                  <a:gd name="T6" fmla="*/ 7 w 8"/>
                  <a:gd name="T7" fmla="*/ 7 h 13"/>
                  <a:gd name="T8" fmla="*/ 7 w 8"/>
                  <a:gd name="T9" fmla="*/ 0 h 13"/>
                  <a:gd name="T10" fmla="*/ 2 w 8"/>
                  <a:gd name="T11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13">
                    <a:moveTo>
                      <a:pt x="2" y="3"/>
                    </a:moveTo>
                    <a:cubicBezTo>
                      <a:pt x="2" y="5"/>
                      <a:pt x="0" y="4"/>
                      <a:pt x="2" y="7"/>
                    </a:cubicBezTo>
                    <a:cubicBezTo>
                      <a:pt x="3" y="11"/>
                      <a:pt x="4" y="13"/>
                      <a:pt x="5" y="11"/>
                    </a:cubicBezTo>
                    <a:cubicBezTo>
                      <a:pt x="7" y="9"/>
                      <a:pt x="6" y="11"/>
                      <a:pt x="7" y="7"/>
                    </a:cubicBezTo>
                    <a:cubicBezTo>
                      <a:pt x="8" y="4"/>
                      <a:pt x="8" y="0"/>
                      <a:pt x="7" y="0"/>
                    </a:cubicBezTo>
                    <a:cubicBezTo>
                      <a:pt x="5" y="1"/>
                      <a:pt x="0" y="1"/>
                      <a:pt x="2" y="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2" name="Freeform 953"/>
              <p:cNvSpPr>
                <a:spLocks/>
              </p:cNvSpPr>
              <p:nvPr/>
            </p:nvSpPr>
            <p:spPr bwMode="auto">
              <a:xfrm>
                <a:off x="4778" y="2725"/>
                <a:ext cx="170" cy="105"/>
              </a:xfrm>
              <a:custGeom>
                <a:avLst/>
                <a:gdLst>
                  <a:gd name="T0" fmla="*/ 4 w 284"/>
                  <a:gd name="T1" fmla="*/ 150 h 175"/>
                  <a:gd name="T2" fmla="*/ 15 w 284"/>
                  <a:gd name="T3" fmla="*/ 145 h 175"/>
                  <a:gd name="T4" fmla="*/ 25 w 284"/>
                  <a:gd name="T5" fmla="*/ 137 h 175"/>
                  <a:gd name="T6" fmla="*/ 34 w 284"/>
                  <a:gd name="T7" fmla="*/ 128 h 175"/>
                  <a:gd name="T8" fmla="*/ 52 w 284"/>
                  <a:gd name="T9" fmla="*/ 121 h 175"/>
                  <a:gd name="T10" fmla="*/ 66 w 284"/>
                  <a:gd name="T11" fmla="*/ 115 h 175"/>
                  <a:gd name="T12" fmla="*/ 84 w 284"/>
                  <a:gd name="T13" fmla="*/ 105 h 175"/>
                  <a:gd name="T14" fmla="*/ 105 w 284"/>
                  <a:gd name="T15" fmla="*/ 96 h 175"/>
                  <a:gd name="T16" fmla="*/ 118 w 284"/>
                  <a:gd name="T17" fmla="*/ 89 h 175"/>
                  <a:gd name="T18" fmla="*/ 135 w 284"/>
                  <a:gd name="T19" fmla="*/ 79 h 175"/>
                  <a:gd name="T20" fmla="*/ 154 w 284"/>
                  <a:gd name="T21" fmla="*/ 72 h 175"/>
                  <a:gd name="T22" fmla="*/ 171 w 284"/>
                  <a:gd name="T23" fmla="*/ 66 h 175"/>
                  <a:gd name="T24" fmla="*/ 189 w 284"/>
                  <a:gd name="T25" fmla="*/ 49 h 175"/>
                  <a:gd name="T26" fmla="*/ 214 w 284"/>
                  <a:gd name="T27" fmla="*/ 33 h 175"/>
                  <a:gd name="T28" fmla="*/ 232 w 284"/>
                  <a:gd name="T29" fmla="*/ 19 h 175"/>
                  <a:gd name="T30" fmla="*/ 250 w 284"/>
                  <a:gd name="T31" fmla="*/ 3 h 175"/>
                  <a:gd name="T32" fmla="*/ 259 w 284"/>
                  <a:gd name="T33" fmla="*/ 5 h 175"/>
                  <a:gd name="T34" fmla="*/ 255 w 284"/>
                  <a:gd name="T35" fmla="*/ 10 h 175"/>
                  <a:gd name="T36" fmla="*/ 257 w 284"/>
                  <a:gd name="T37" fmla="*/ 15 h 175"/>
                  <a:gd name="T38" fmla="*/ 252 w 284"/>
                  <a:gd name="T39" fmla="*/ 24 h 175"/>
                  <a:gd name="T40" fmla="*/ 263 w 284"/>
                  <a:gd name="T41" fmla="*/ 20 h 175"/>
                  <a:gd name="T42" fmla="*/ 271 w 284"/>
                  <a:gd name="T43" fmla="*/ 13 h 175"/>
                  <a:gd name="T44" fmla="*/ 276 w 284"/>
                  <a:gd name="T45" fmla="*/ 18 h 175"/>
                  <a:gd name="T46" fmla="*/ 282 w 284"/>
                  <a:gd name="T47" fmla="*/ 18 h 175"/>
                  <a:gd name="T48" fmla="*/ 276 w 284"/>
                  <a:gd name="T49" fmla="*/ 25 h 175"/>
                  <a:gd name="T50" fmla="*/ 269 w 284"/>
                  <a:gd name="T51" fmla="*/ 27 h 175"/>
                  <a:gd name="T52" fmla="*/ 266 w 284"/>
                  <a:gd name="T53" fmla="*/ 37 h 175"/>
                  <a:gd name="T54" fmla="*/ 253 w 284"/>
                  <a:gd name="T55" fmla="*/ 49 h 175"/>
                  <a:gd name="T56" fmla="*/ 238 w 284"/>
                  <a:gd name="T57" fmla="*/ 57 h 175"/>
                  <a:gd name="T58" fmla="*/ 224 w 284"/>
                  <a:gd name="T59" fmla="*/ 68 h 175"/>
                  <a:gd name="T60" fmla="*/ 211 w 284"/>
                  <a:gd name="T61" fmla="*/ 75 h 175"/>
                  <a:gd name="T62" fmla="*/ 198 w 284"/>
                  <a:gd name="T63" fmla="*/ 82 h 175"/>
                  <a:gd name="T64" fmla="*/ 195 w 284"/>
                  <a:gd name="T65" fmla="*/ 90 h 175"/>
                  <a:gd name="T66" fmla="*/ 198 w 284"/>
                  <a:gd name="T67" fmla="*/ 96 h 175"/>
                  <a:gd name="T68" fmla="*/ 190 w 284"/>
                  <a:gd name="T69" fmla="*/ 97 h 175"/>
                  <a:gd name="T70" fmla="*/ 181 w 284"/>
                  <a:gd name="T71" fmla="*/ 95 h 175"/>
                  <a:gd name="T72" fmla="*/ 174 w 284"/>
                  <a:gd name="T73" fmla="*/ 98 h 175"/>
                  <a:gd name="T74" fmla="*/ 158 w 284"/>
                  <a:gd name="T75" fmla="*/ 105 h 175"/>
                  <a:gd name="T76" fmla="*/ 140 w 284"/>
                  <a:gd name="T77" fmla="*/ 112 h 175"/>
                  <a:gd name="T78" fmla="*/ 128 w 284"/>
                  <a:gd name="T79" fmla="*/ 123 h 175"/>
                  <a:gd name="T80" fmla="*/ 117 w 284"/>
                  <a:gd name="T81" fmla="*/ 133 h 175"/>
                  <a:gd name="T82" fmla="*/ 106 w 284"/>
                  <a:gd name="T83" fmla="*/ 146 h 175"/>
                  <a:gd name="T84" fmla="*/ 91 w 284"/>
                  <a:gd name="T85" fmla="*/ 153 h 175"/>
                  <a:gd name="T86" fmla="*/ 80 w 284"/>
                  <a:gd name="T87" fmla="*/ 161 h 175"/>
                  <a:gd name="T88" fmla="*/ 62 w 284"/>
                  <a:gd name="T89" fmla="*/ 167 h 175"/>
                  <a:gd name="T90" fmla="*/ 48 w 284"/>
                  <a:gd name="T91" fmla="*/ 172 h 175"/>
                  <a:gd name="T92" fmla="*/ 35 w 284"/>
                  <a:gd name="T93" fmla="*/ 172 h 175"/>
                  <a:gd name="T94" fmla="*/ 30 w 284"/>
                  <a:gd name="T95" fmla="*/ 169 h 175"/>
                  <a:gd name="T96" fmla="*/ 28 w 284"/>
                  <a:gd name="T97" fmla="*/ 165 h 175"/>
                  <a:gd name="T98" fmla="*/ 22 w 284"/>
                  <a:gd name="T99" fmla="*/ 163 h 175"/>
                  <a:gd name="T100" fmla="*/ 19 w 284"/>
                  <a:gd name="T101" fmla="*/ 160 h 175"/>
                  <a:gd name="T102" fmla="*/ 13 w 284"/>
                  <a:gd name="T103" fmla="*/ 162 h 175"/>
                  <a:gd name="T104" fmla="*/ 9 w 284"/>
                  <a:gd name="T105" fmla="*/ 163 h 175"/>
                  <a:gd name="T106" fmla="*/ 5 w 284"/>
                  <a:gd name="T107" fmla="*/ 161 h 175"/>
                  <a:gd name="T108" fmla="*/ 1 w 284"/>
                  <a:gd name="T109" fmla="*/ 160 h 175"/>
                  <a:gd name="T110" fmla="*/ 3 w 284"/>
                  <a:gd name="T111" fmla="*/ 156 h 175"/>
                  <a:gd name="T112" fmla="*/ 1 w 284"/>
                  <a:gd name="T113" fmla="*/ 152 h 175"/>
                  <a:gd name="T114" fmla="*/ 4 w 284"/>
                  <a:gd name="T115" fmla="*/ 15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84" h="175">
                    <a:moveTo>
                      <a:pt x="4" y="150"/>
                    </a:moveTo>
                    <a:cubicBezTo>
                      <a:pt x="11" y="147"/>
                      <a:pt x="9" y="148"/>
                      <a:pt x="15" y="145"/>
                    </a:cubicBezTo>
                    <a:cubicBezTo>
                      <a:pt x="21" y="142"/>
                      <a:pt x="19" y="138"/>
                      <a:pt x="25" y="137"/>
                    </a:cubicBezTo>
                    <a:cubicBezTo>
                      <a:pt x="31" y="136"/>
                      <a:pt x="24" y="131"/>
                      <a:pt x="34" y="128"/>
                    </a:cubicBezTo>
                    <a:cubicBezTo>
                      <a:pt x="45" y="126"/>
                      <a:pt x="44" y="121"/>
                      <a:pt x="52" y="121"/>
                    </a:cubicBezTo>
                    <a:cubicBezTo>
                      <a:pt x="59" y="120"/>
                      <a:pt x="61" y="119"/>
                      <a:pt x="66" y="115"/>
                    </a:cubicBezTo>
                    <a:cubicBezTo>
                      <a:pt x="70" y="112"/>
                      <a:pt x="72" y="106"/>
                      <a:pt x="84" y="105"/>
                    </a:cubicBezTo>
                    <a:cubicBezTo>
                      <a:pt x="97" y="103"/>
                      <a:pt x="96" y="101"/>
                      <a:pt x="105" y="96"/>
                    </a:cubicBezTo>
                    <a:cubicBezTo>
                      <a:pt x="114" y="92"/>
                      <a:pt x="106" y="92"/>
                      <a:pt x="118" y="89"/>
                    </a:cubicBezTo>
                    <a:cubicBezTo>
                      <a:pt x="129" y="85"/>
                      <a:pt x="123" y="82"/>
                      <a:pt x="135" y="79"/>
                    </a:cubicBezTo>
                    <a:cubicBezTo>
                      <a:pt x="147" y="75"/>
                      <a:pt x="146" y="74"/>
                      <a:pt x="154" y="72"/>
                    </a:cubicBezTo>
                    <a:cubicBezTo>
                      <a:pt x="161" y="70"/>
                      <a:pt x="161" y="72"/>
                      <a:pt x="171" y="66"/>
                    </a:cubicBezTo>
                    <a:cubicBezTo>
                      <a:pt x="181" y="60"/>
                      <a:pt x="176" y="55"/>
                      <a:pt x="189" y="49"/>
                    </a:cubicBezTo>
                    <a:cubicBezTo>
                      <a:pt x="202" y="43"/>
                      <a:pt x="201" y="40"/>
                      <a:pt x="214" y="33"/>
                    </a:cubicBezTo>
                    <a:cubicBezTo>
                      <a:pt x="226" y="25"/>
                      <a:pt x="228" y="25"/>
                      <a:pt x="232" y="19"/>
                    </a:cubicBezTo>
                    <a:cubicBezTo>
                      <a:pt x="235" y="12"/>
                      <a:pt x="240" y="6"/>
                      <a:pt x="250" y="3"/>
                    </a:cubicBezTo>
                    <a:cubicBezTo>
                      <a:pt x="259" y="0"/>
                      <a:pt x="261" y="3"/>
                      <a:pt x="259" y="5"/>
                    </a:cubicBezTo>
                    <a:cubicBezTo>
                      <a:pt x="256" y="6"/>
                      <a:pt x="253" y="9"/>
                      <a:pt x="255" y="10"/>
                    </a:cubicBezTo>
                    <a:cubicBezTo>
                      <a:pt x="257" y="12"/>
                      <a:pt x="260" y="12"/>
                      <a:pt x="257" y="15"/>
                    </a:cubicBezTo>
                    <a:cubicBezTo>
                      <a:pt x="254" y="19"/>
                      <a:pt x="248" y="24"/>
                      <a:pt x="252" y="24"/>
                    </a:cubicBezTo>
                    <a:cubicBezTo>
                      <a:pt x="257" y="25"/>
                      <a:pt x="259" y="23"/>
                      <a:pt x="263" y="20"/>
                    </a:cubicBezTo>
                    <a:cubicBezTo>
                      <a:pt x="267" y="17"/>
                      <a:pt x="269" y="15"/>
                      <a:pt x="271" y="13"/>
                    </a:cubicBezTo>
                    <a:cubicBezTo>
                      <a:pt x="273" y="12"/>
                      <a:pt x="274" y="22"/>
                      <a:pt x="276" y="18"/>
                    </a:cubicBezTo>
                    <a:cubicBezTo>
                      <a:pt x="277" y="14"/>
                      <a:pt x="284" y="14"/>
                      <a:pt x="282" y="18"/>
                    </a:cubicBezTo>
                    <a:cubicBezTo>
                      <a:pt x="280" y="21"/>
                      <a:pt x="278" y="25"/>
                      <a:pt x="276" y="25"/>
                    </a:cubicBezTo>
                    <a:cubicBezTo>
                      <a:pt x="273" y="25"/>
                      <a:pt x="267" y="24"/>
                      <a:pt x="269" y="27"/>
                    </a:cubicBezTo>
                    <a:cubicBezTo>
                      <a:pt x="271" y="31"/>
                      <a:pt x="271" y="32"/>
                      <a:pt x="266" y="37"/>
                    </a:cubicBezTo>
                    <a:cubicBezTo>
                      <a:pt x="261" y="43"/>
                      <a:pt x="258" y="43"/>
                      <a:pt x="253" y="49"/>
                    </a:cubicBezTo>
                    <a:cubicBezTo>
                      <a:pt x="248" y="54"/>
                      <a:pt x="244" y="52"/>
                      <a:pt x="238" y="57"/>
                    </a:cubicBezTo>
                    <a:cubicBezTo>
                      <a:pt x="232" y="63"/>
                      <a:pt x="227" y="64"/>
                      <a:pt x="224" y="68"/>
                    </a:cubicBezTo>
                    <a:cubicBezTo>
                      <a:pt x="220" y="72"/>
                      <a:pt x="217" y="70"/>
                      <a:pt x="211" y="75"/>
                    </a:cubicBezTo>
                    <a:cubicBezTo>
                      <a:pt x="205" y="80"/>
                      <a:pt x="199" y="77"/>
                      <a:pt x="198" y="82"/>
                    </a:cubicBezTo>
                    <a:cubicBezTo>
                      <a:pt x="197" y="87"/>
                      <a:pt x="193" y="89"/>
                      <a:pt x="195" y="90"/>
                    </a:cubicBezTo>
                    <a:cubicBezTo>
                      <a:pt x="196" y="92"/>
                      <a:pt x="201" y="94"/>
                      <a:pt x="198" y="96"/>
                    </a:cubicBezTo>
                    <a:cubicBezTo>
                      <a:pt x="195" y="97"/>
                      <a:pt x="196" y="97"/>
                      <a:pt x="190" y="97"/>
                    </a:cubicBezTo>
                    <a:cubicBezTo>
                      <a:pt x="184" y="96"/>
                      <a:pt x="184" y="92"/>
                      <a:pt x="181" y="95"/>
                    </a:cubicBezTo>
                    <a:cubicBezTo>
                      <a:pt x="179" y="99"/>
                      <a:pt x="179" y="94"/>
                      <a:pt x="174" y="98"/>
                    </a:cubicBezTo>
                    <a:cubicBezTo>
                      <a:pt x="169" y="102"/>
                      <a:pt x="164" y="101"/>
                      <a:pt x="158" y="105"/>
                    </a:cubicBezTo>
                    <a:cubicBezTo>
                      <a:pt x="152" y="109"/>
                      <a:pt x="143" y="108"/>
                      <a:pt x="140" y="112"/>
                    </a:cubicBezTo>
                    <a:cubicBezTo>
                      <a:pt x="137" y="116"/>
                      <a:pt x="130" y="120"/>
                      <a:pt x="128" y="123"/>
                    </a:cubicBezTo>
                    <a:cubicBezTo>
                      <a:pt x="127" y="126"/>
                      <a:pt x="119" y="129"/>
                      <a:pt x="117" y="133"/>
                    </a:cubicBezTo>
                    <a:cubicBezTo>
                      <a:pt x="116" y="137"/>
                      <a:pt x="111" y="139"/>
                      <a:pt x="106" y="146"/>
                    </a:cubicBezTo>
                    <a:cubicBezTo>
                      <a:pt x="101" y="152"/>
                      <a:pt x="97" y="150"/>
                      <a:pt x="91" y="153"/>
                    </a:cubicBezTo>
                    <a:cubicBezTo>
                      <a:pt x="85" y="156"/>
                      <a:pt x="85" y="158"/>
                      <a:pt x="80" y="161"/>
                    </a:cubicBezTo>
                    <a:cubicBezTo>
                      <a:pt x="74" y="165"/>
                      <a:pt x="66" y="164"/>
                      <a:pt x="62" y="167"/>
                    </a:cubicBezTo>
                    <a:cubicBezTo>
                      <a:pt x="59" y="170"/>
                      <a:pt x="53" y="170"/>
                      <a:pt x="48" y="172"/>
                    </a:cubicBezTo>
                    <a:cubicBezTo>
                      <a:pt x="43" y="175"/>
                      <a:pt x="41" y="173"/>
                      <a:pt x="35" y="172"/>
                    </a:cubicBezTo>
                    <a:cubicBezTo>
                      <a:pt x="30" y="171"/>
                      <a:pt x="29" y="171"/>
                      <a:pt x="30" y="169"/>
                    </a:cubicBezTo>
                    <a:cubicBezTo>
                      <a:pt x="31" y="167"/>
                      <a:pt x="31" y="165"/>
                      <a:pt x="28" y="165"/>
                    </a:cubicBezTo>
                    <a:cubicBezTo>
                      <a:pt x="25" y="165"/>
                      <a:pt x="22" y="165"/>
                      <a:pt x="22" y="163"/>
                    </a:cubicBezTo>
                    <a:cubicBezTo>
                      <a:pt x="22" y="161"/>
                      <a:pt x="20" y="158"/>
                      <a:pt x="19" y="160"/>
                    </a:cubicBezTo>
                    <a:cubicBezTo>
                      <a:pt x="17" y="162"/>
                      <a:pt x="15" y="161"/>
                      <a:pt x="13" y="162"/>
                    </a:cubicBezTo>
                    <a:cubicBezTo>
                      <a:pt x="11" y="164"/>
                      <a:pt x="11" y="164"/>
                      <a:pt x="9" y="163"/>
                    </a:cubicBezTo>
                    <a:cubicBezTo>
                      <a:pt x="7" y="162"/>
                      <a:pt x="8" y="161"/>
                      <a:pt x="5" y="161"/>
                    </a:cubicBezTo>
                    <a:cubicBezTo>
                      <a:pt x="2" y="161"/>
                      <a:pt x="0" y="162"/>
                      <a:pt x="1" y="160"/>
                    </a:cubicBezTo>
                    <a:cubicBezTo>
                      <a:pt x="2" y="158"/>
                      <a:pt x="5" y="158"/>
                      <a:pt x="3" y="156"/>
                    </a:cubicBezTo>
                    <a:cubicBezTo>
                      <a:pt x="2" y="153"/>
                      <a:pt x="0" y="153"/>
                      <a:pt x="1" y="152"/>
                    </a:cubicBezTo>
                    <a:cubicBezTo>
                      <a:pt x="2" y="151"/>
                      <a:pt x="3" y="151"/>
                      <a:pt x="4" y="150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3" name="Freeform 954"/>
              <p:cNvSpPr>
                <a:spLocks/>
              </p:cNvSpPr>
              <p:nvPr/>
            </p:nvSpPr>
            <p:spPr bwMode="auto">
              <a:xfrm>
                <a:off x="4948" y="2624"/>
                <a:ext cx="99" cy="124"/>
              </a:xfrm>
              <a:custGeom>
                <a:avLst/>
                <a:gdLst>
                  <a:gd name="T0" fmla="*/ 9 w 165"/>
                  <a:gd name="T1" fmla="*/ 187 h 207"/>
                  <a:gd name="T2" fmla="*/ 30 w 165"/>
                  <a:gd name="T3" fmla="*/ 170 h 207"/>
                  <a:gd name="T4" fmla="*/ 30 w 165"/>
                  <a:gd name="T5" fmla="*/ 152 h 207"/>
                  <a:gd name="T6" fmla="*/ 30 w 165"/>
                  <a:gd name="T7" fmla="*/ 130 h 207"/>
                  <a:gd name="T8" fmla="*/ 53 w 165"/>
                  <a:gd name="T9" fmla="*/ 115 h 207"/>
                  <a:gd name="T10" fmla="*/ 67 w 165"/>
                  <a:gd name="T11" fmla="*/ 103 h 207"/>
                  <a:gd name="T12" fmla="*/ 74 w 165"/>
                  <a:gd name="T13" fmla="*/ 88 h 207"/>
                  <a:gd name="T14" fmla="*/ 83 w 165"/>
                  <a:gd name="T15" fmla="*/ 75 h 207"/>
                  <a:gd name="T16" fmla="*/ 76 w 165"/>
                  <a:gd name="T17" fmla="*/ 67 h 207"/>
                  <a:gd name="T18" fmla="*/ 86 w 165"/>
                  <a:gd name="T19" fmla="*/ 54 h 207"/>
                  <a:gd name="T20" fmla="*/ 79 w 165"/>
                  <a:gd name="T21" fmla="*/ 54 h 207"/>
                  <a:gd name="T22" fmla="*/ 76 w 165"/>
                  <a:gd name="T23" fmla="*/ 36 h 207"/>
                  <a:gd name="T24" fmla="*/ 75 w 165"/>
                  <a:gd name="T25" fmla="*/ 20 h 207"/>
                  <a:gd name="T26" fmla="*/ 76 w 165"/>
                  <a:gd name="T27" fmla="*/ 3 h 207"/>
                  <a:gd name="T28" fmla="*/ 85 w 165"/>
                  <a:gd name="T29" fmla="*/ 12 h 207"/>
                  <a:gd name="T30" fmla="*/ 101 w 165"/>
                  <a:gd name="T31" fmla="*/ 23 h 207"/>
                  <a:gd name="T32" fmla="*/ 99 w 165"/>
                  <a:gd name="T33" fmla="*/ 40 h 207"/>
                  <a:gd name="T34" fmla="*/ 94 w 165"/>
                  <a:gd name="T35" fmla="*/ 57 h 207"/>
                  <a:gd name="T36" fmla="*/ 93 w 165"/>
                  <a:gd name="T37" fmla="*/ 71 h 207"/>
                  <a:gd name="T38" fmla="*/ 97 w 165"/>
                  <a:gd name="T39" fmla="*/ 77 h 207"/>
                  <a:gd name="T40" fmla="*/ 107 w 165"/>
                  <a:gd name="T41" fmla="*/ 60 h 207"/>
                  <a:gd name="T42" fmla="*/ 107 w 165"/>
                  <a:gd name="T43" fmla="*/ 82 h 207"/>
                  <a:gd name="T44" fmla="*/ 117 w 165"/>
                  <a:gd name="T45" fmla="*/ 98 h 207"/>
                  <a:gd name="T46" fmla="*/ 143 w 165"/>
                  <a:gd name="T47" fmla="*/ 93 h 207"/>
                  <a:gd name="T48" fmla="*/ 160 w 165"/>
                  <a:gd name="T49" fmla="*/ 94 h 207"/>
                  <a:gd name="T50" fmla="*/ 146 w 165"/>
                  <a:gd name="T51" fmla="*/ 110 h 207"/>
                  <a:gd name="T52" fmla="*/ 133 w 165"/>
                  <a:gd name="T53" fmla="*/ 120 h 207"/>
                  <a:gd name="T54" fmla="*/ 120 w 165"/>
                  <a:gd name="T55" fmla="*/ 135 h 207"/>
                  <a:gd name="T56" fmla="*/ 108 w 165"/>
                  <a:gd name="T57" fmla="*/ 132 h 207"/>
                  <a:gd name="T58" fmla="*/ 90 w 165"/>
                  <a:gd name="T59" fmla="*/ 143 h 207"/>
                  <a:gd name="T60" fmla="*/ 80 w 165"/>
                  <a:gd name="T61" fmla="*/ 159 h 207"/>
                  <a:gd name="T62" fmla="*/ 65 w 165"/>
                  <a:gd name="T63" fmla="*/ 166 h 207"/>
                  <a:gd name="T64" fmla="*/ 51 w 165"/>
                  <a:gd name="T65" fmla="*/ 179 h 207"/>
                  <a:gd name="T66" fmla="*/ 36 w 165"/>
                  <a:gd name="T67" fmla="*/ 188 h 207"/>
                  <a:gd name="T68" fmla="*/ 22 w 165"/>
                  <a:gd name="T69" fmla="*/ 200 h 207"/>
                  <a:gd name="T70" fmla="*/ 9 w 165"/>
                  <a:gd name="T71" fmla="*/ 202 h 207"/>
                  <a:gd name="T72" fmla="*/ 1 w 165"/>
                  <a:gd name="T73" fmla="*/ 192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65" h="207">
                    <a:moveTo>
                      <a:pt x="1" y="192"/>
                    </a:moveTo>
                    <a:cubicBezTo>
                      <a:pt x="2" y="189"/>
                      <a:pt x="4" y="190"/>
                      <a:pt x="9" y="187"/>
                    </a:cubicBezTo>
                    <a:cubicBezTo>
                      <a:pt x="15" y="183"/>
                      <a:pt x="13" y="183"/>
                      <a:pt x="20" y="178"/>
                    </a:cubicBezTo>
                    <a:cubicBezTo>
                      <a:pt x="27" y="173"/>
                      <a:pt x="26" y="174"/>
                      <a:pt x="30" y="170"/>
                    </a:cubicBezTo>
                    <a:cubicBezTo>
                      <a:pt x="35" y="166"/>
                      <a:pt x="40" y="166"/>
                      <a:pt x="37" y="161"/>
                    </a:cubicBezTo>
                    <a:cubicBezTo>
                      <a:pt x="33" y="156"/>
                      <a:pt x="34" y="154"/>
                      <a:pt x="30" y="152"/>
                    </a:cubicBezTo>
                    <a:cubicBezTo>
                      <a:pt x="26" y="150"/>
                      <a:pt x="18" y="146"/>
                      <a:pt x="20" y="139"/>
                    </a:cubicBezTo>
                    <a:cubicBezTo>
                      <a:pt x="21" y="132"/>
                      <a:pt x="23" y="130"/>
                      <a:pt x="30" y="130"/>
                    </a:cubicBezTo>
                    <a:cubicBezTo>
                      <a:pt x="36" y="130"/>
                      <a:pt x="39" y="130"/>
                      <a:pt x="44" y="126"/>
                    </a:cubicBezTo>
                    <a:cubicBezTo>
                      <a:pt x="49" y="122"/>
                      <a:pt x="50" y="118"/>
                      <a:pt x="53" y="115"/>
                    </a:cubicBezTo>
                    <a:cubicBezTo>
                      <a:pt x="57" y="112"/>
                      <a:pt x="58" y="108"/>
                      <a:pt x="61" y="107"/>
                    </a:cubicBezTo>
                    <a:cubicBezTo>
                      <a:pt x="64" y="105"/>
                      <a:pt x="67" y="108"/>
                      <a:pt x="67" y="103"/>
                    </a:cubicBezTo>
                    <a:cubicBezTo>
                      <a:pt x="67" y="97"/>
                      <a:pt x="68" y="97"/>
                      <a:pt x="70" y="95"/>
                    </a:cubicBezTo>
                    <a:cubicBezTo>
                      <a:pt x="72" y="94"/>
                      <a:pt x="74" y="89"/>
                      <a:pt x="74" y="88"/>
                    </a:cubicBezTo>
                    <a:cubicBezTo>
                      <a:pt x="74" y="86"/>
                      <a:pt x="73" y="84"/>
                      <a:pt x="76" y="80"/>
                    </a:cubicBezTo>
                    <a:cubicBezTo>
                      <a:pt x="80" y="76"/>
                      <a:pt x="79" y="77"/>
                      <a:pt x="83" y="75"/>
                    </a:cubicBezTo>
                    <a:cubicBezTo>
                      <a:pt x="87" y="73"/>
                      <a:pt x="87" y="71"/>
                      <a:pt x="84" y="71"/>
                    </a:cubicBezTo>
                    <a:cubicBezTo>
                      <a:pt x="81" y="71"/>
                      <a:pt x="76" y="69"/>
                      <a:pt x="76" y="67"/>
                    </a:cubicBezTo>
                    <a:cubicBezTo>
                      <a:pt x="77" y="64"/>
                      <a:pt x="78" y="61"/>
                      <a:pt x="82" y="61"/>
                    </a:cubicBezTo>
                    <a:cubicBezTo>
                      <a:pt x="86" y="60"/>
                      <a:pt x="84" y="57"/>
                      <a:pt x="86" y="54"/>
                    </a:cubicBezTo>
                    <a:cubicBezTo>
                      <a:pt x="88" y="51"/>
                      <a:pt x="90" y="47"/>
                      <a:pt x="86" y="50"/>
                    </a:cubicBezTo>
                    <a:cubicBezTo>
                      <a:pt x="82" y="53"/>
                      <a:pt x="82" y="58"/>
                      <a:pt x="79" y="54"/>
                    </a:cubicBezTo>
                    <a:cubicBezTo>
                      <a:pt x="75" y="50"/>
                      <a:pt x="75" y="50"/>
                      <a:pt x="76" y="46"/>
                    </a:cubicBezTo>
                    <a:cubicBezTo>
                      <a:pt x="76" y="43"/>
                      <a:pt x="75" y="40"/>
                      <a:pt x="76" y="36"/>
                    </a:cubicBezTo>
                    <a:cubicBezTo>
                      <a:pt x="76" y="32"/>
                      <a:pt x="76" y="30"/>
                      <a:pt x="75" y="27"/>
                    </a:cubicBezTo>
                    <a:cubicBezTo>
                      <a:pt x="74" y="23"/>
                      <a:pt x="72" y="22"/>
                      <a:pt x="75" y="20"/>
                    </a:cubicBezTo>
                    <a:cubicBezTo>
                      <a:pt x="78" y="19"/>
                      <a:pt x="80" y="18"/>
                      <a:pt x="79" y="13"/>
                    </a:cubicBezTo>
                    <a:cubicBezTo>
                      <a:pt x="78" y="9"/>
                      <a:pt x="72" y="6"/>
                      <a:pt x="76" y="3"/>
                    </a:cubicBezTo>
                    <a:cubicBezTo>
                      <a:pt x="81" y="0"/>
                      <a:pt x="84" y="1"/>
                      <a:pt x="84" y="4"/>
                    </a:cubicBezTo>
                    <a:cubicBezTo>
                      <a:pt x="84" y="7"/>
                      <a:pt x="82" y="9"/>
                      <a:pt x="85" y="12"/>
                    </a:cubicBezTo>
                    <a:cubicBezTo>
                      <a:pt x="88" y="14"/>
                      <a:pt x="89" y="15"/>
                      <a:pt x="95" y="17"/>
                    </a:cubicBezTo>
                    <a:cubicBezTo>
                      <a:pt x="101" y="19"/>
                      <a:pt x="98" y="22"/>
                      <a:pt x="101" y="23"/>
                    </a:cubicBezTo>
                    <a:cubicBezTo>
                      <a:pt x="103" y="24"/>
                      <a:pt x="107" y="24"/>
                      <a:pt x="104" y="30"/>
                    </a:cubicBezTo>
                    <a:cubicBezTo>
                      <a:pt x="101" y="36"/>
                      <a:pt x="105" y="39"/>
                      <a:pt x="99" y="40"/>
                    </a:cubicBezTo>
                    <a:cubicBezTo>
                      <a:pt x="94" y="42"/>
                      <a:pt x="95" y="49"/>
                      <a:pt x="97" y="51"/>
                    </a:cubicBezTo>
                    <a:cubicBezTo>
                      <a:pt x="99" y="54"/>
                      <a:pt x="96" y="53"/>
                      <a:pt x="94" y="57"/>
                    </a:cubicBezTo>
                    <a:cubicBezTo>
                      <a:pt x="92" y="61"/>
                      <a:pt x="88" y="63"/>
                      <a:pt x="90" y="66"/>
                    </a:cubicBezTo>
                    <a:cubicBezTo>
                      <a:pt x="92" y="69"/>
                      <a:pt x="91" y="73"/>
                      <a:pt x="93" y="71"/>
                    </a:cubicBezTo>
                    <a:cubicBezTo>
                      <a:pt x="95" y="68"/>
                      <a:pt x="97" y="65"/>
                      <a:pt x="98" y="68"/>
                    </a:cubicBezTo>
                    <a:cubicBezTo>
                      <a:pt x="98" y="70"/>
                      <a:pt x="93" y="77"/>
                      <a:pt x="97" y="77"/>
                    </a:cubicBezTo>
                    <a:cubicBezTo>
                      <a:pt x="100" y="76"/>
                      <a:pt x="101" y="74"/>
                      <a:pt x="104" y="70"/>
                    </a:cubicBezTo>
                    <a:cubicBezTo>
                      <a:pt x="107" y="65"/>
                      <a:pt x="105" y="57"/>
                      <a:pt x="107" y="60"/>
                    </a:cubicBezTo>
                    <a:cubicBezTo>
                      <a:pt x="109" y="63"/>
                      <a:pt x="113" y="65"/>
                      <a:pt x="111" y="69"/>
                    </a:cubicBezTo>
                    <a:cubicBezTo>
                      <a:pt x="110" y="74"/>
                      <a:pt x="108" y="77"/>
                      <a:pt x="107" y="82"/>
                    </a:cubicBezTo>
                    <a:cubicBezTo>
                      <a:pt x="106" y="87"/>
                      <a:pt x="100" y="87"/>
                      <a:pt x="105" y="91"/>
                    </a:cubicBezTo>
                    <a:cubicBezTo>
                      <a:pt x="110" y="94"/>
                      <a:pt x="111" y="96"/>
                      <a:pt x="117" y="98"/>
                    </a:cubicBezTo>
                    <a:cubicBezTo>
                      <a:pt x="123" y="99"/>
                      <a:pt x="131" y="101"/>
                      <a:pt x="134" y="99"/>
                    </a:cubicBezTo>
                    <a:cubicBezTo>
                      <a:pt x="137" y="96"/>
                      <a:pt x="139" y="95"/>
                      <a:pt x="143" y="93"/>
                    </a:cubicBezTo>
                    <a:cubicBezTo>
                      <a:pt x="147" y="92"/>
                      <a:pt x="149" y="89"/>
                      <a:pt x="153" y="89"/>
                    </a:cubicBezTo>
                    <a:cubicBezTo>
                      <a:pt x="157" y="89"/>
                      <a:pt x="165" y="90"/>
                      <a:pt x="160" y="94"/>
                    </a:cubicBezTo>
                    <a:cubicBezTo>
                      <a:pt x="155" y="98"/>
                      <a:pt x="153" y="96"/>
                      <a:pt x="151" y="101"/>
                    </a:cubicBezTo>
                    <a:cubicBezTo>
                      <a:pt x="150" y="106"/>
                      <a:pt x="148" y="107"/>
                      <a:pt x="146" y="110"/>
                    </a:cubicBezTo>
                    <a:cubicBezTo>
                      <a:pt x="145" y="113"/>
                      <a:pt x="142" y="113"/>
                      <a:pt x="140" y="116"/>
                    </a:cubicBezTo>
                    <a:cubicBezTo>
                      <a:pt x="138" y="118"/>
                      <a:pt x="136" y="118"/>
                      <a:pt x="133" y="120"/>
                    </a:cubicBezTo>
                    <a:cubicBezTo>
                      <a:pt x="130" y="122"/>
                      <a:pt x="127" y="121"/>
                      <a:pt x="125" y="124"/>
                    </a:cubicBezTo>
                    <a:cubicBezTo>
                      <a:pt x="124" y="128"/>
                      <a:pt x="120" y="131"/>
                      <a:pt x="120" y="135"/>
                    </a:cubicBezTo>
                    <a:cubicBezTo>
                      <a:pt x="120" y="139"/>
                      <a:pt x="120" y="140"/>
                      <a:pt x="116" y="135"/>
                    </a:cubicBezTo>
                    <a:cubicBezTo>
                      <a:pt x="113" y="130"/>
                      <a:pt x="114" y="130"/>
                      <a:pt x="108" y="132"/>
                    </a:cubicBezTo>
                    <a:cubicBezTo>
                      <a:pt x="103" y="134"/>
                      <a:pt x="103" y="133"/>
                      <a:pt x="99" y="136"/>
                    </a:cubicBezTo>
                    <a:cubicBezTo>
                      <a:pt x="95" y="139"/>
                      <a:pt x="90" y="140"/>
                      <a:pt x="90" y="143"/>
                    </a:cubicBezTo>
                    <a:cubicBezTo>
                      <a:pt x="89" y="147"/>
                      <a:pt x="90" y="146"/>
                      <a:pt x="87" y="151"/>
                    </a:cubicBezTo>
                    <a:cubicBezTo>
                      <a:pt x="84" y="156"/>
                      <a:pt x="83" y="156"/>
                      <a:pt x="80" y="159"/>
                    </a:cubicBezTo>
                    <a:cubicBezTo>
                      <a:pt x="77" y="161"/>
                      <a:pt x="75" y="164"/>
                      <a:pt x="72" y="164"/>
                    </a:cubicBezTo>
                    <a:cubicBezTo>
                      <a:pt x="68" y="165"/>
                      <a:pt x="66" y="163"/>
                      <a:pt x="65" y="166"/>
                    </a:cubicBezTo>
                    <a:cubicBezTo>
                      <a:pt x="63" y="168"/>
                      <a:pt x="60" y="171"/>
                      <a:pt x="57" y="173"/>
                    </a:cubicBezTo>
                    <a:cubicBezTo>
                      <a:pt x="54" y="176"/>
                      <a:pt x="53" y="177"/>
                      <a:pt x="51" y="179"/>
                    </a:cubicBezTo>
                    <a:cubicBezTo>
                      <a:pt x="48" y="181"/>
                      <a:pt x="46" y="183"/>
                      <a:pt x="44" y="184"/>
                    </a:cubicBezTo>
                    <a:cubicBezTo>
                      <a:pt x="42" y="185"/>
                      <a:pt x="42" y="186"/>
                      <a:pt x="36" y="188"/>
                    </a:cubicBezTo>
                    <a:cubicBezTo>
                      <a:pt x="30" y="191"/>
                      <a:pt x="30" y="192"/>
                      <a:pt x="28" y="195"/>
                    </a:cubicBezTo>
                    <a:cubicBezTo>
                      <a:pt x="26" y="198"/>
                      <a:pt x="26" y="198"/>
                      <a:pt x="22" y="200"/>
                    </a:cubicBezTo>
                    <a:cubicBezTo>
                      <a:pt x="18" y="202"/>
                      <a:pt x="19" y="203"/>
                      <a:pt x="14" y="204"/>
                    </a:cubicBezTo>
                    <a:cubicBezTo>
                      <a:pt x="10" y="204"/>
                      <a:pt x="9" y="207"/>
                      <a:pt x="9" y="202"/>
                    </a:cubicBezTo>
                    <a:cubicBezTo>
                      <a:pt x="9" y="197"/>
                      <a:pt x="10" y="196"/>
                      <a:pt x="7" y="196"/>
                    </a:cubicBezTo>
                    <a:cubicBezTo>
                      <a:pt x="4" y="196"/>
                      <a:pt x="0" y="197"/>
                      <a:pt x="1" y="192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4" name="Freeform 955"/>
              <p:cNvSpPr>
                <a:spLocks/>
              </p:cNvSpPr>
              <p:nvPr/>
            </p:nvSpPr>
            <p:spPr bwMode="auto">
              <a:xfrm>
                <a:off x="5030" y="2780"/>
                <a:ext cx="12" cy="8"/>
              </a:xfrm>
              <a:custGeom>
                <a:avLst/>
                <a:gdLst>
                  <a:gd name="T0" fmla="*/ 6 w 20"/>
                  <a:gd name="T1" fmla="*/ 3 h 14"/>
                  <a:gd name="T2" fmla="*/ 6 w 20"/>
                  <a:gd name="T3" fmla="*/ 8 h 14"/>
                  <a:gd name="T4" fmla="*/ 4 w 20"/>
                  <a:gd name="T5" fmla="*/ 13 h 14"/>
                  <a:gd name="T6" fmla="*/ 11 w 20"/>
                  <a:gd name="T7" fmla="*/ 10 h 14"/>
                  <a:gd name="T8" fmla="*/ 14 w 20"/>
                  <a:gd name="T9" fmla="*/ 6 h 14"/>
                  <a:gd name="T10" fmla="*/ 18 w 20"/>
                  <a:gd name="T11" fmla="*/ 1 h 14"/>
                  <a:gd name="T12" fmla="*/ 13 w 20"/>
                  <a:gd name="T13" fmla="*/ 1 h 14"/>
                  <a:gd name="T14" fmla="*/ 6 w 20"/>
                  <a:gd name="T15" fmla="*/ 1 h 14"/>
                  <a:gd name="T16" fmla="*/ 6 w 20"/>
                  <a:gd name="T17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14">
                    <a:moveTo>
                      <a:pt x="6" y="3"/>
                    </a:moveTo>
                    <a:cubicBezTo>
                      <a:pt x="7" y="7"/>
                      <a:pt x="7" y="7"/>
                      <a:pt x="6" y="8"/>
                    </a:cubicBezTo>
                    <a:cubicBezTo>
                      <a:pt x="5" y="9"/>
                      <a:pt x="0" y="13"/>
                      <a:pt x="4" y="13"/>
                    </a:cubicBezTo>
                    <a:cubicBezTo>
                      <a:pt x="8" y="14"/>
                      <a:pt x="8" y="12"/>
                      <a:pt x="11" y="10"/>
                    </a:cubicBezTo>
                    <a:cubicBezTo>
                      <a:pt x="14" y="9"/>
                      <a:pt x="12" y="8"/>
                      <a:pt x="14" y="6"/>
                    </a:cubicBezTo>
                    <a:cubicBezTo>
                      <a:pt x="17" y="4"/>
                      <a:pt x="20" y="3"/>
                      <a:pt x="18" y="1"/>
                    </a:cubicBezTo>
                    <a:cubicBezTo>
                      <a:pt x="16" y="0"/>
                      <a:pt x="15" y="0"/>
                      <a:pt x="13" y="1"/>
                    </a:cubicBezTo>
                    <a:cubicBezTo>
                      <a:pt x="10" y="2"/>
                      <a:pt x="6" y="1"/>
                      <a:pt x="6" y="1"/>
                    </a:cubicBezTo>
                    <a:cubicBezTo>
                      <a:pt x="5" y="1"/>
                      <a:pt x="5" y="2"/>
                      <a:pt x="6" y="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5" name="Freeform 956"/>
              <p:cNvSpPr>
                <a:spLocks/>
              </p:cNvSpPr>
              <p:nvPr/>
            </p:nvSpPr>
            <p:spPr bwMode="auto">
              <a:xfrm>
                <a:off x="4704" y="2891"/>
                <a:ext cx="11" cy="8"/>
              </a:xfrm>
              <a:custGeom>
                <a:avLst/>
                <a:gdLst>
                  <a:gd name="T0" fmla="*/ 5 w 19"/>
                  <a:gd name="T1" fmla="*/ 7 h 14"/>
                  <a:gd name="T2" fmla="*/ 3 w 19"/>
                  <a:gd name="T3" fmla="*/ 13 h 14"/>
                  <a:gd name="T4" fmla="*/ 9 w 19"/>
                  <a:gd name="T5" fmla="*/ 11 h 14"/>
                  <a:gd name="T6" fmla="*/ 14 w 19"/>
                  <a:gd name="T7" fmla="*/ 7 h 14"/>
                  <a:gd name="T8" fmla="*/ 18 w 19"/>
                  <a:gd name="T9" fmla="*/ 3 h 14"/>
                  <a:gd name="T10" fmla="*/ 14 w 19"/>
                  <a:gd name="T11" fmla="*/ 2 h 14"/>
                  <a:gd name="T12" fmla="*/ 8 w 19"/>
                  <a:gd name="T13" fmla="*/ 4 h 14"/>
                  <a:gd name="T14" fmla="*/ 5 w 19"/>
                  <a:gd name="T15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" h="14">
                    <a:moveTo>
                      <a:pt x="5" y="7"/>
                    </a:moveTo>
                    <a:cubicBezTo>
                      <a:pt x="5" y="10"/>
                      <a:pt x="0" y="11"/>
                      <a:pt x="3" y="13"/>
                    </a:cubicBezTo>
                    <a:cubicBezTo>
                      <a:pt x="7" y="14"/>
                      <a:pt x="7" y="13"/>
                      <a:pt x="9" y="11"/>
                    </a:cubicBezTo>
                    <a:cubicBezTo>
                      <a:pt x="11" y="9"/>
                      <a:pt x="12" y="9"/>
                      <a:pt x="14" y="7"/>
                    </a:cubicBezTo>
                    <a:cubicBezTo>
                      <a:pt x="16" y="5"/>
                      <a:pt x="19" y="5"/>
                      <a:pt x="18" y="3"/>
                    </a:cubicBezTo>
                    <a:cubicBezTo>
                      <a:pt x="16" y="1"/>
                      <a:pt x="16" y="0"/>
                      <a:pt x="14" y="2"/>
                    </a:cubicBezTo>
                    <a:cubicBezTo>
                      <a:pt x="12" y="4"/>
                      <a:pt x="9" y="1"/>
                      <a:pt x="8" y="4"/>
                    </a:cubicBezTo>
                    <a:cubicBezTo>
                      <a:pt x="6" y="6"/>
                      <a:pt x="4" y="6"/>
                      <a:pt x="5" y="7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6" name="Freeform 957"/>
              <p:cNvSpPr>
                <a:spLocks/>
              </p:cNvSpPr>
              <p:nvPr/>
            </p:nvSpPr>
            <p:spPr bwMode="auto">
              <a:xfrm>
                <a:off x="4177" y="2224"/>
                <a:ext cx="597" cy="482"/>
              </a:xfrm>
              <a:custGeom>
                <a:avLst/>
                <a:gdLst>
                  <a:gd name="T0" fmla="*/ 24 w 996"/>
                  <a:gd name="T1" fmla="*/ 682 h 802"/>
                  <a:gd name="T2" fmla="*/ 94 w 996"/>
                  <a:gd name="T3" fmla="*/ 670 h 802"/>
                  <a:gd name="T4" fmla="*/ 157 w 996"/>
                  <a:gd name="T5" fmla="*/ 649 h 802"/>
                  <a:gd name="T6" fmla="*/ 218 w 996"/>
                  <a:gd name="T7" fmla="*/ 645 h 802"/>
                  <a:gd name="T8" fmla="*/ 280 w 996"/>
                  <a:gd name="T9" fmla="*/ 609 h 802"/>
                  <a:gd name="T10" fmla="*/ 373 w 996"/>
                  <a:gd name="T11" fmla="*/ 589 h 802"/>
                  <a:gd name="T12" fmla="*/ 446 w 996"/>
                  <a:gd name="T13" fmla="*/ 598 h 802"/>
                  <a:gd name="T14" fmla="*/ 469 w 996"/>
                  <a:gd name="T15" fmla="*/ 630 h 802"/>
                  <a:gd name="T16" fmla="*/ 484 w 996"/>
                  <a:gd name="T17" fmla="*/ 683 h 802"/>
                  <a:gd name="T18" fmla="*/ 539 w 996"/>
                  <a:gd name="T19" fmla="*/ 641 h 802"/>
                  <a:gd name="T20" fmla="*/ 534 w 996"/>
                  <a:gd name="T21" fmla="*/ 656 h 802"/>
                  <a:gd name="T22" fmla="*/ 520 w 996"/>
                  <a:gd name="T23" fmla="*/ 687 h 802"/>
                  <a:gd name="T24" fmla="*/ 539 w 996"/>
                  <a:gd name="T25" fmla="*/ 693 h 802"/>
                  <a:gd name="T26" fmla="*/ 558 w 996"/>
                  <a:gd name="T27" fmla="*/ 723 h 802"/>
                  <a:gd name="T28" fmla="*/ 608 w 996"/>
                  <a:gd name="T29" fmla="*/ 790 h 802"/>
                  <a:gd name="T30" fmla="*/ 657 w 996"/>
                  <a:gd name="T31" fmla="*/ 771 h 802"/>
                  <a:gd name="T32" fmla="*/ 677 w 996"/>
                  <a:gd name="T33" fmla="*/ 799 h 802"/>
                  <a:gd name="T34" fmla="*/ 775 w 996"/>
                  <a:gd name="T35" fmla="*/ 756 h 802"/>
                  <a:gd name="T36" fmla="*/ 838 w 996"/>
                  <a:gd name="T37" fmla="*/ 681 h 802"/>
                  <a:gd name="T38" fmla="*/ 922 w 996"/>
                  <a:gd name="T39" fmla="*/ 597 h 802"/>
                  <a:gd name="T40" fmla="*/ 982 w 996"/>
                  <a:gd name="T41" fmla="*/ 472 h 802"/>
                  <a:gd name="T42" fmla="*/ 991 w 996"/>
                  <a:gd name="T43" fmla="*/ 419 h 802"/>
                  <a:gd name="T44" fmla="*/ 963 w 996"/>
                  <a:gd name="T45" fmla="*/ 370 h 802"/>
                  <a:gd name="T46" fmla="*/ 953 w 996"/>
                  <a:gd name="T47" fmla="*/ 331 h 802"/>
                  <a:gd name="T48" fmla="*/ 933 w 996"/>
                  <a:gd name="T49" fmla="*/ 309 h 802"/>
                  <a:gd name="T50" fmla="*/ 928 w 996"/>
                  <a:gd name="T51" fmla="*/ 278 h 802"/>
                  <a:gd name="T52" fmla="*/ 898 w 996"/>
                  <a:gd name="T53" fmla="*/ 248 h 802"/>
                  <a:gd name="T54" fmla="*/ 871 w 996"/>
                  <a:gd name="T55" fmla="*/ 208 h 802"/>
                  <a:gd name="T56" fmla="*/ 866 w 996"/>
                  <a:gd name="T57" fmla="*/ 157 h 802"/>
                  <a:gd name="T58" fmla="*/ 859 w 996"/>
                  <a:gd name="T59" fmla="*/ 111 h 802"/>
                  <a:gd name="T60" fmla="*/ 832 w 996"/>
                  <a:gd name="T61" fmla="*/ 73 h 802"/>
                  <a:gd name="T62" fmla="*/ 819 w 996"/>
                  <a:gd name="T63" fmla="*/ 17 h 802"/>
                  <a:gd name="T64" fmla="*/ 797 w 996"/>
                  <a:gd name="T65" fmla="*/ 31 h 802"/>
                  <a:gd name="T66" fmla="*/ 779 w 996"/>
                  <a:gd name="T67" fmla="*/ 86 h 802"/>
                  <a:gd name="T68" fmla="*/ 759 w 996"/>
                  <a:gd name="T69" fmla="*/ 171 h 802"/>
                  <a:gd name="T70" fmla="*/ 698 w 996"/>
                  <a:gd name="T71" fmla="*/ 174 h 802"/>
                  <a:gd name="T72" fmla="*/ 629 w 996"/>
                  <a:gd name="T73" fmla="*/ 125 h 802"/>
                  <a:gd name="T74" fmla="*/ 649 w 996"/>
                  <a:gd name="T75" fmla="*/ 73 h 802"/>
                  <a:gd name="T76" fmla="*/ 661 w 996"/>
                  <a:gd name="T77" fmla="*/ 40 h 802"/>
                  <a:gd name="T78" fmla="*/ 634 w 996"/>
                  <a:gd name="T79" fmla="*/ 41 h 802"/>
                  <a:gd name="T80" fmla="*/ 599 w 996"/>
                  <a:gd name="T81" fmla="*/ 36 h 802"/>
                  <a:gd name="T82" fmla="*/ 565 w 996"/>
                  <a:gd name="T83" fmla="*/ 19 h 802"/>
                  <a:gd name="T84" fmla="*/ 557 w 996"/>
                  <a:gd name="T85" fmla="*/ 44 h 802"/>
                  <a:gd name="T86" fmla="*/ 500 w 996"/>
                  <a:gd name="T87" fmla="*/ 66 h 802"/>
                  <a:gd name="T88" fmla="*/ 476 w 996"/>
                  <a:gd name="T89" fmla="*/ 108 h 802"/>
                  <a:gd name="T90" fmla="*/ 458 w 996"/>
                  <a:gd name="T91" fmla="*/ 117 h 802"/>
                  <a:gd name="T92" fmla="*/ 414 w 996"/>
                  <a:gd name="T93" fmla="*/ 89 h 802"/>
                  <a:gd name="T94" fmla="*/ 383 w 996"/>
                  <a:gd name="T95" fmla="*/ 110 h 802"/>
                  <a:gd name="T96" fmla="*/ 353 w 996"/>
                  <a:gd name="T97" fmla="*/ 134 h 802"/>
                  <a:gd name="T98" fmla="*/ 322 w 996"/>
                  <a:gd name="T99" fmla="*/ 157 h 802"/>
                  <a:gd name="T100" fmla="*/ 310 w 996"/>
                  <a:gd name="T101" fmla="*/ 173 h 802"/>
                  <a:gd name="T102" fmla="*/ 286 w 996"/>
                  <a:gd name="T103" fmla="*/ 211 h 802"/>
                  <a:gd name="T104" fmla="*/ 211 w 996"/>
                  <a:gd name="T105" fmla="*/ 262 h 802"/>
                  <a:gd name="T106" fmla="*/ 132 w 996"/>
                  <a:gd name="T107" fmla="*/ 282 h 802"/>
                  <a:gd name="T108" fmla="*/ 66 w 996"/>
                  <a:gd name="T109" fmla="*/ 330 h 802"/>
                  <a:gd name="T110" fmla="*/ 41 w 996"/>
                  <a:gd name="T111" fmla="*/ 369 h 802"/>
                  <a:gd name="T112" fmla="*/ 37 w 996"/>
                  <a:gd name="T113" fmla="*/ 433 h 802"/>
                  <a:gd name="T114" fmla="*/ 21 w 996"/>
                  <a:gd name="T115" fmla="*/ 440 h 802"/>
                  <a:gd name="T116" fmla="*/ 37 w 996"/>
                  <a:gd name="T117" fmla="*/ 548 h 802"/>
                  <a:gd name="T118" fmla="*/ 24 w 996"/>
                  <a:gd name="T119" fmla="*/ 639 h 8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996" h="802">
                    <a:moveTo>
                      <a:pt x="1" y="653"/>
                    </a:moveTo>
                    <a:cubicBezTo>
                      <a:pt x="1" y="653"/>
                      <a:pt x="0" y="665"/>
                      <a:pt x="1" y="665"/>
                    </a:cubicBezTo>
                    <a:cubicBezTo>
                      <a:pt x="2" y="666"/>
                      <a:pt x="7" y="664"/>
                      <a:pt x="10" y="667"/>
                    </a:cubicBezTo>
                    <a:cubicBezTo>
                      <a:pt x="13" y="670"/>
                      <a:pt x="12" y="669"/>
                      <a:pt x="16" y="674"/>
                    </a:cubicBezTo>
                    <a:cubicBezTo>
                      <a:pt x="19" y="679"/>
                      <a:pt x="18" y="680"/>
                      <a:pt x="24" y="682"/>
                    </a:cubicBezTo>
                    <a:cubicBezTo>
                      <a:pt x="29" y="685"/>
                      <a:pt x="35" y="685"/>
                      <a:pt x="38" y="685"/>
                    </a:cubicBezTo>
                    <a:cubicBezTo>
                      <a:pt x="40" y="685"/>
                      <a:pt x="46" y="686"/>
                      <a:pt x="55" y="686"/>
                    </a:cubicBezTo>
                    <a:cubicBezTo>
                      <a:pt x="64" y="686"/>
                      <a:pt x="67" y="685"/>
                      <a:pt x="71" y="682"/>
                    </a:cubicBezTo>
                    <a:cubicBezTo>
                      <a:pt x="75" y="680"/>
                      <a:pt x="81" y="675"/>
                      <a:pt x="86" y="672"/>
                    </a:cubicBezTo>
                    <a:cubicBezTo>
                      <a:pt x="90" y="670"/>
                      <a:pt x="90" y="667"/>
                      <a:pt x="94" y="670"/>
                    </a:cubicBezTo>
                    <a:cubicBezTo>
                      <a:pt x="97" y="672"/>
                      <a:pt x="98" y="671"/>
                      <a:pt x="102" y="669"/>
                    </a:cubicBezTo>
                    <a:cubicBezTo>
                      <a:pt x="107" y="666"/>
                      <a:pt x="104" y="663"/>
                      <a:pt x="110" y="660"/>
                    </a:cubicBezTo>
                    <a:cubicBezTo>
                      <a:pt x="117" y="657"/>
                      <a:pt x="112" y="653"/>
                      <a:pt x="124" y="653"/>
                    </a:cubicBezTo>
                    <a:cubicBezTo>
                      <a:pt x="135" y="654"/>
                      <a:pt x="141" y="653"/>
                      <a:pt x="145" y="651"/>
                    </a:cubicBezTo>
                    <a:cubicBezTo>
                      <a:pt x="149" y="650"/>
                      <a:pt x="155" y="647"/>
                      <a:pt x="157" y="649"/>
                    </a:cubicBezTo>
                    <a:cubicBezTo>
                      <a:pt x="159" y="651"/>
                      <a:pt x="175" y="650"/>
                      <a:pt x="175" y="650"/>
                    </a:cubicBezTo>
                    <a:cubicBezTo>
                      <a:pt x="175" y="650"/>
                      <a:pt x="170" y="655"/>
                      <a:pt x="176" y="655"/>
                    </a:cubicBezTo>
                    <a:cubicBezTo>
                      <a:pt x="182" y="654"/>
                      <a:pt x="183" y="650"/>
                      <a:pt x="189" y="652"/>
                    </a:cubicBezTo>
                    <a:cubicBezTo>
                      <a:pt x="194" y="654"/>
                      <a:pt x="198" y="656"/>
                      <a:pt x="203" y="655"/>
                    </a:cubicBezTo>
                    <a:cubicBezTo>
                      <a:pt x="207" y="653"/>
                      <a:pt x="215" y="648"/>
                      <a:pt x="218" y="645"/>
                    </a:cubicBezTo>
                    <a:cubicBezTo>
                      <a:pt x="220" y="642"/>
                      <a:pt x="224" y="637"/>
                      <a:pt x="226" y="635"/>
                    </a:cubicBezTo>
                    <a:cubicBezTo>
                      <a:pt x="228" y="633"/>
                      <a:pt x="230" y="629"/>
                      <a:pt x="235" y="628"/>
                    </a:cubicBezTo>
                    <a:cubicBezTo>
                      <a:pt x="240" y="628"/>
                      <a:pt x="244" y="627"/>
                      <a:pt x="251" y="624"/>
                    </a:cubicBezTo>
                    <a:cubicBezTo>
                      <a:pt x="258" y="620"/>
                      <a:pt x="262" y="616"/>
                      <a:pt x="267" y="614"/>
                    </a:cubicBezTo>
                    <a:cubicBezTo>
                      <a:pt x="271" y="612"/>
                      <a:pt x="273" y="611"/>
                      <a:pt x="280" y="609"/>
                    </a:cubicBezTo>
                    <a:cubicBezTo>
                      <a:pt x="287" y="608"/>
                      <a:pt x="290" y="605"/>
                      <a:pt x="292" y="606"/>
                    </a:cubicBezTo>
                    <a:cubicBezTo>
                      <a:pt x="295" y="608"/>
                      <a:pt x="299" y="610"/>
                      <a:pt x="303" y="610"/>
                    </a:cubicBezTo>
                    <a:cubicBezTo>
                      <a:pt x="307" y="609"/>
                      <a:pt x="307" y="612"/>
                      <a:pt x="322" y="606"/>
                    </a:cubicBezTo>
                    <a:cubicBezTo>
                      <a:pt x="337" y="601"/>
                      <a:pt x="339" y="598"/>
                      <a:pt x="349" y="595"/>
                    </a:cubicBezTo>
                    <a:cubicBezTo>
                      <a:pt x="358" y="592"/>
                      <a:pt x="365" y="589"/>
                      <a:pt x="373" y="589"/>
                    </a:cubicBezTo>
                    <a:cubicBezTo>
                      <a:pt x="381" y="589"/>
                      <a:pt x="388" y="586"/>
                      <a:pt x="391" y="586"/>
                    </a:cubicBezTo>
                    <a:cubicBezTo>
                      <a:pt x="393" y="586"/>
                      <a:pt x="399" y="588"/>
                      <a:pt x="403" y="589"/>
                    </a:cubicBezTo>
                    <a:cubicBezTo>
                      <a:pt x="408" y="589"/>
                      <a:pt x="413" y="582"/>
                      <a:pt x="417" y="586"/>
                    </a:cubicBezTo>
                    <a:cubicBezTo>
                      <a:pt x="421" y="590"/>
                      <a:pt x="427" y="599"/>
                      <a:pt x="434" y="601"/>
                    </a:cubicBezTo>
                    <a:cubicBezTo>
                      <a:pt x="442" y="602"/>
                      <a:pt x="444" y="596"/>
                      <a:pt x="446" y="598"/>
                    </a:cubicBezTo>
                    <a:cubicBezTo>
                      <a:pt x="448" y="599"/>
                      <a:pt x="461" y="605"/>
                      <a:pt x="463" y="605"/>
                    </a:cubicBezTo>
                    <a:cubicBezTo>
                      <a:pt x="465" y="605"/>
                      <a:pt x="469" y="606"/>
                      <a:pt x="467" y="609"/>
                    </a:cubicBezTo>
                    <a:cubicBezTo>
                      <a:pt x="465" y="613"/>
                      <a:pt x="473" y="616"/>
                      <a:pt x="474" y="616"/>
                    </a:cubicBezTo>
                    <a:cubicBezTo>
                      <a:pt x="474" y="616"/>
                      <a:pt x="477" y="618"/>
                      <a:pt x="471" y="620"/>
                    </a:cubicBezTo>
                    <a:cubicBezTo>
                      <a:pt x="466" y="622"/>
                      <a:pt x="467" y="627"/>
                      <a:pt x="469" y="630"/>
                    </a:cubicBezTo>
                    <a:cubicBezTo>
                      <a:pt x="471" y="633"/>
                      <a:pt x="478" y="632"/>
                      <a:pt x="478" y="636"/>
                    </a:cubicBezTo>
                    <a:cubicBezTo>
                      <a:pt x="478" y="640"/>
                      <a:pt x="473" y="644"/>
                      <a:pt x="478" y="650"/>
                    </a:cubicBezTo>
                    <a:cubicBezTo>
                      <a:pt x="483" y="655"/>
                      <a:pt x="485" y="661"/>
                      <a:pt x="481" y="665"/>
                    </a:cubicBezTo>
                    <a:cubicBezTo>
                      <a:pt x="477" y="668"/>
                      <a:pt x="470" y="666"/>
                      <a:pt x="472" y="670"/>
                    </a:cubicBezTo>
                    <a:cubicBezTo>
                      <a:pt x="474" y="675"/>
                      <a:pt x="482" y="682"/>
                      <a:pt x="484" y="683"/>
                    </a:cubicBezTo>
                    <a:cubicBezTo>
                      <a:pt x="487" y="684"/>
                      <a:pt x="490" y="682"/>
                      <a:pt x="491" y="680"/>
                    </a:cubicBezTo>
                    <a:cubicBezTo>
                      <a:pt x="491" y="678"/>
                      <a:pt x="487" y="677"/>
                      <a:pt x="493" y="672"/>
                    </a:cubicBezTo>
                    <a:cubicBezTo>
                      <a:pt x="499" y="667"/>
                      <a:pt x="499" y="665"/>
                      <a:pt x="508" y="660"/>
                    </a:cubicBezTo>
                    <a:cubicBezTo>
                      <a:pt x="517" y="654"/>
                      <a:pt x="521" y="648"/>
                      <a:pt x="525" y="648"/>
                    </a:cubicBezTo>
                    <a:cubicBezTo>
                      <a:pt x="529" y="648"/>
                      <a:pt x="533" y="649"/>
                      <a:pt x="539" y="641"/>
                    </a:cubicBezTo>
                    <a:cubicBezTo>
                      <a:pt x="544" y="634"/>
                      <a:pt x="553" y="628"/>
                      <a:pt x="554" y="626"/>
                    </a:cubicBezTo>
                    <a:cubicBezTo>
                      <a:pt x="556" y="624"/>
                      <a:pt x="560" y="615"/>
                      <a:pt x="559" y="621"/>
                    </a:cubicBezTo>
                    <a:cubicBezTo>
                      <a:pt x="558" y="627"/>
                      <a:pt x="556" y="632"/>
                      <a:pt x="553" y="636"/>
                    </a:cubicBezTo>
                    <a:cubicBezTo>
                      <a:pt x="549" y="639"/>
                      <a:pt x="549" y="643"/>
                      <a:pt x="545" y="647"/>
                    </a:cubicBezTo>
                    <a:cubicBezTo>
                      <a:pt x="542" y="651"/>
                      <a:pt x="538" y="649"/>
                      <a:pt x="534" y="656"/>
                    </a:cubicBezTo>
                    <a:cubicBezTo>
                      <a:pt x="530" y="663"/>
                      <a:pt x="531" y="668"/>
                      <a:pt x="528" y="673"/>
                    </a:cubicBezTo>
                    <a:cubicBezTo>
                      <a:pt x="526" y="677"/>
                      <a:pt x="527" y="680"/>
                      <a:pt x="522" y="682"/>
                    </a:cubicBezTo>
                    <a:cubicBezTo>
                      <a:pt x="517" y="683"/>
                      <a:pt x="508" y="684"/>
                      <a:pt x="507" y="686"/>
                    </a:cubicBezTo>
                    <a:cubicBezTo>
                      <a:pt x="507" y="689"/>
                      <a:pt x="504" y="692"/>
                      <a:pt x="506" y="692"/>
                    </a:cubicBezTo>
                    <a:cubicBezTo>
                      <a:pt x="509" y="692"/>
                      <a:pt x="517" y="688"/>
                      <a:pt x="520" y="687"/>
                    </a:cubicBezTo>
                    <a:cubicBezTo>
                      <a:pt x="523" y="687"/>
                      <a:pt x="530" y="687"/>
                      <a:pt x="534" y="680"/>
                    </a:cubicBezTo>
                    <a:cubicBezTo>
                      <a:pt x="538" y="674"/>
                      <a:pt x="545" y="663"/>
                      <a:pt x="545" y="662"/>
                    </a:cubicBezTo>
                    <a:cubicBezTo>
                      <a:pt x="546" y="661"/>
                      <a:pt x="548" y="660"/>
                      <a:pt x="548" y="663"/>
                    </a:cubicBezTo>
                    <a:cubicBezTo>
                      <a:pt x="548" y="666"/>
                      <a:pt x="548" y="682"/>
                      <a:pt x="548" y="682"/>
                    </a:cubicBezTo>
                    <a:cubicBezTo>
                      <a:pt x="548" y="682"/>
                      <a:pt x="542" y="689"/>
                      <a:pt x="539" y="693"/>
                    </a:cubicBezTo>
                    <a:cubicBezTo>
                      <a:pt x="536" y="698"/>
                      <a:pt x="522" y="702"/>
                      <a:pt x="529" y="703"/>
                    </a:cubicBezTo>
                    <a:cubicBezTo>
                      <a:pt x="536" y="703"/>
                      <a:pt x="548" y="700"/>
                      <a:pt x="551" y="698"/>
                    </a:cubicBezTo>
                    <a:cubicBezTo>
                      <a:pt x="554" y="696"/>
                      <a:pt x="563" y="688"/>
                      <a:pt x="562" y="694"/>
                    </a:cubicBezTo>
                    <a:cubicBezTo>
                      <a:pt x="560" y="699"/>
                      <a:pt x="551" y="698"/>
                      <a:pt x="554" y="705"/>
                    </a:cubicBezTo>
                    <a:cubicBezTo>
                      <a:pt x="558" y="712"/>
                      <a:pt x="558" y="718"/>
                      <a:pt x="558" y="723"/>
                    </a:cubicBezTo>
                    <a:cubicBezTo>
                      <a:pt x="557" y="727"/>
                      <a:pt x="558" y="732"/>
                      <a:pt x="554" y="737"/>
                    </a:cubicBezTo>
                    <a:cubicBezTo>
                      <a:pt x="550" y="742"/>
                      <a:pt x="547" y="751"/>
                      <a:pt x="551" y="757"/>
                    </a:cubicBezTo>
                    <a:cubicBezTo>
                      <a:pt x="555" y="764"/>
                      <a:pt x="567" y="774"/>
                      <a:pt x="569" y="776"/>
                    </a:cubicBezTo>
                    <a:cubicBezTo>
                      <a:pt x="571" y="778"/>
                      <a:pt x="582" y="776"/>
                      <a:pt x="590" y="777"/>
                    </a:cubicBezTo>
                    <a:cubicBezTo>
                      <a:pt x="598" y="778"/>
                      <a:pt x="606" y="790"/>
                      <a:pt x="608" y="790"/>
                    </a:cubicBezTo>
                    <a:cubicBezTo>
                      <a:pt x="610" y="790"/>
                      <a:pt x="621" y="789"/>
                      <a:pt x="625" y="785"/>
                    </a:cubicBezTo>
                    <a:cubicBezTo>
                      <a:pt x="629" y="781"/>
                      <a:pt x="639" y="779"/>
                      <a:pt x="644" y="777"/>
                    </a:cubicBezTo>
                    <a:cubicBezTo>
                      <a:pt x="648" y="775"/>
                      <a:pt x="648" y="778"/>
                      <a:pt x="648" y="773"/>
                    </a:cubicBezTo>
                    <a:cubicBezTo>
                      <a:pt x="648" y="767"/>
                      <a:pt x="645" y="768"/>
                      <a:pt x="652" y="766"/>
                    </a:cubicBezTo>
                    <a:cubicBezTo>
                      <a:pt x="659" y="764"/>
                      <a:pt x="662" y="766"/>
                      <a:pt x="657" y="771"/>
                    </a:cubicBezTo>
                    <a:cubicBezTo>
                      <a:pt x="652" y="777"/>
                      <a:pt x="648" y="784"/>
                      <a:pt x="653" y="782"/>
                    </a:cubicBezTo>
                    <a:cubicBezTo>
                      <a:pt x="658" y="779"/>
                      <a:pt x="667" y="770"/>
                      <a:pt x="666" y="774"/>
                    </a:cubicBezTo>
                    <a:cubicBezTo>
                      <a:pt x="665" y="779"/>
                      <a:pt x="661" y="784"/>
                      <a:pt x="665" y="786"/>
                    </a:cubicBezTo>
                    <a:cubicBezTo>
                      <a:pt x="668" y="788"/>
                      <a:pt x="669" y="794"/>
                      <a:pt x="671" y="794"/>
                    </a:cubicBezTo>
                    <a:cubicBezTo>
                      <a:pt x="674" y="794"/>
                      <a:pt x="675" y="802"/>
                      <a:pt x="677" y="799"/>
                    </a:cubicBezTo>
                    <a:cubicBezTo>
                      <a:pt x="680" y="795"/>
                      <a:pt x="669" y="792"/>
                      <a:pt x="681" y="788"/>
                    </a:cubicBezTo>
                    <a:cubicBezTo>
                      <a:pt x="694" y="785"/>
                      <a:pt x="699" y="782"/>
                      <a:pt x="706" y="778"/>
                    </a:cubicBezTo>
                    <a:cubicBezTo>
                      <a:pt x="713" y="774"/>
                      <a:pt x="722" y="765"/>
                      <a:pt x="731" y="765"/>
                    </a:cubicBezTo>
                    <a:cubicBezTo>
                      <a:pt x="740" y="765"/>
                      <a:pt x="751" y="765"/>
                      <a:pt x="759" y="762"/>
                    </a:cubicBezTo>
                    <a:cubicBezTo>
                      <a:pt x="768" y="760"/>
                      <a:pt x="767" y="760"/>
                      <a:pt x="775" y="756"/>
                    </a:cubicBezTo>
                    <a:cubicBezTo>
                      <a:pt x="784" y="751"/>
                      <a:pt x="786" y="752"/>
                      <a:pt x="788" y="744"/>
                    </a:cubicBezTo>
                    <a:cubicBezTo>
                      <a:pt x="790" y="736"/>
                      <a:pt x="792" y="735"/>
                      <a:pt x="800" y="725"/>
                    </a:cubicBezTo>
                    <a:cubicBezTo>
                      <a:pt x="808" y="714"/>
                      <a:pt x="807" y="713"/>
                      <a:pt x="815" y="706"/>
                    </a:cubicBezTo>
                    <a:cubicBezTo>
                      <a:pt x="823" y="698"/>
                      <a:pt x="821" y="694"/>
                      <a:pt x="828" y="691"/>
                    </a:cubicBezTo>
                    <a:cubicBezTo>
                      <a:pt x="835" y="687"/>
                      <a:pt x="828" y="692"/>
                      <a:pt x="838" y="681"/>
                    </a:cubicBezTo>
                    <a:cubicBezTo>
                      <a:pt x="848" y="671"/>
                      <a:pt x="843" y="670"/>
                      <a:pt x="852" y="663"/>
                    </a:cubicBezTo>
                    <a:cubicBezTo>
                      <a:pt x="862" y="656"/>
                      <a:pt x="861" y="649"/>
                      <a:pt x="870" y="642"/>
                    </a:cubicBezTo>
                    <a:cubicBezTo>
                      <a:pt x="880" y="635"/>
                      <a:pt x="887" y="626"/>
                      <a:pt x="894" y="623"/>
                    </a:cubicBezTo>
                    <a:cubicBezTo>
                      <a:pt x="901" y="620"/>
                      <a:pt x="902" y="619"/>
                      <a:pt x="909" y="615"/>
                    </a:cubicBezTo>
                    <a:cubicBezTo>
                      <a:pt x="917" y="610"/>
                      <a:pt x="919" y="599"/>
                      <a:pt x="922" y="597"/>
                    </a:cubicBezTo>
                    <a:cubicBezTo>
                      <a:pt x="924" y="595"/>
                      <a:pt x="935" y="581"/>
                      <a:pt x="942" y="573"/>
                    </a:cubicBezTo>
                    <a:cubicBezTo>
                      <a:pt x="948" y="566"/>
                      <a:pt x="950" y="554"/>
                      <a:pt x="953" y="547"/>
                    </a:cubicBezTo>
                    <a:cubicBezTo>
                      <a:pt x="957" y="540"/>
                      <a:pt x="962" y="534"/>
                      <a:pt x="965" y="527"/>
                    </a:cubicBezTo>
                    <a:cubicBezTo>
                      <a:pt x="969" y="521"/>
                      <a:pt x="980" y="509"/>
                      <a:pt x="980" y="503"/>
                    </a:cubicBezTo>
                    <a:cubicBezTo>
                      <a:pt x="980" y="496"/>
                      <a:pt x="984" y="473"/>
                      <a:pt x="982" y="472"/>
                    </a:cubicBezTo>
                    <a:cubicBezTo>
                      <a:pt x="981" y="470"/>
                      <a:pt x="980" y="464"/>
                      <a:pt x="982" y="463"/>
                    </a:cubicBezTo>
                    <a:cubicBezTo>
                      <a:pt x="984" y="461"/>
                      <a:pt x="984" y="457"/>
                      <a:pt x="986" y="450"/>
                    </a:cubicBezTo>
                    <a:cubicBezTo>
                      <a:pt x="987" y="443"/>
                      <a:pt x="984" y="443"/>
                      <a:pt x="987" y="439"/>
                    </a:cubicBezTo>
                    <a:cubicBezTo>
                      <a:pt x="991" y="436"/>
                      <a:pt x="996" y="431"/>
                      <a:pt x="993" y="428"/>
                    </a:cubicBezTo>
                    <a:cubicBezTo>
                      <a:pt x="990" y="425"/>
                      <a:pt x="989" y="425"/>
                      <a:pt x="991" y="419"/>
                    </a:cubicBezTo>
                    <a:cubicBezTo>
                      <a:pt x="993" y="414"/>
                      <a:pt x="996" y="412"/>
                      <a:pt x="991" y="409"/>
                    </a:cubicBezTo>
                    <a:cubicBezTo>
                      <a:pt x="987" y="407"/>
                      <a:pt x="985" y="411"/>
                      <a:pt x="985" y="403"/>
                    </a:cubicBezTo>
                    <a:cubicBezTo>
                      <a:pt x="985" y="396"/>
                      <a:pt x="978" y="392"/>
                      <a:pt x="977" y="386"/>
                    </a:cubicBezTo>
                    <a:cubicBezTo>
                      <a:pt x="975" y="380"/>
                      <a:pt x="979" y="375"/>
                      <a:pt x="972" y="375"/>
                    </a:cubicBezTo>
                    <a:cubicBezTo>
                      <a:pt x="966" y="375"/>
                      <a:pt x="962" y="375"/>
                      <a:pt x="963" y="370"/>
                    </a:cubicBezTo>
                    <a:cubicBezTo>
                      <a:pt x="963" y="365"/>
                      <a:pt x="965" y="358"/>
                      <a:pt x="961" y="360"/>
                    </a:cubicBezTo>
                    <a:cubicBezTo>
                      <a:pt x="957" y="361"/>
                      <a:pt x="954" y="362"/>
                      <a:pt x="955" y="358"/>
                    </a:cubicBezTo>
                    <a:cubicBezTo>
                      <a:pt x="956" y="354"/>
                      <a:pt x="956" y="350"/>
                      <a:pt x="958" y="345"/>
                    </a:cubicBezTo>
                    <a:cubicBezTo>
                      <a:pt x="960" y="341"/>
                      <a:pt x="963" y="330"/>
                      <a:pt x="960" y="329"/>
                    </a:cubicBezTo>
                    <a:cubicBezTo>
                      <a:pt x="956" y="328"/>
                      <a:pt x="954" y="329"/>
                      <a:pt x="953" y="331"/>
                    </a:cubicBezTo>
                    <a:cubicBezTo>
                      <a:pt x="952" y="333"/>
                      <a:pt x="952" y="337"/>
                      <a:pt x="950" y="332"/>
                    </a:cubicBezTo>
                    <a:cubicBezTo>
                      <a:pt x="947" y="327"/>
                      <a:pt x="943" y="319"/>
                      <a:pt x="942" y="324"/>
                    </a:cubicBezTo>
                    <a:cubicBezTo>
                      <a:pt x="941" y="329"/>
                      <a:pt x="944" y="339"/>
                      <a:pt x="938" y="334"/>
                    </a:cubicBezTo>
                    <a:cubicBezTo>
                      <a:pt x="933" y="329"/>
                      <a:pt x="932" y="330"/>
                      <a:pt x="932" y="322"/>
                    </a:cubicBezTo>
                    <a:cubicBezTo>
                      <a:pt x="933" y="315"/>
                      <a:pt x="932" y="310"/>
                      <a:pt x="933" y="309"/>
                    </a:cubicBezTo>
                    <a:cubicBezTo>
                      <a:pt x="935" y="307"/>
                      <a:pt x="938" y="308"/>
                      <a:pt x="935" y="306"/>
                    </a:cubicBezTo>
                    <a:cubicBezTo>
                      <a:pt x="932" y="304"/>
                      <a:pt x="930" y="306"/>
                      <a:pt x="930" y="299"/>
                    </a:cubicBezTo>
                    <a:cubicBezTo>
                      <a:pt x="930" y="291"/>
                      <a:pt x="934" y="291"/>
                      <a:pt x="928" y="288"/>
                    </a:cubicBezTo>
                    <a:cubicBezTo>
                      <a:pt x="922" y="286"/>
                      <a:pt x="919" y="286"/>
                      <a:pt x="920" y="282"/>
                    </a:cubicBezTo>
                    <a:cubicBezTo>
                      <a:pt x="922" y="277"/>
                      <a:pt x="931" y="282"/>
                      <a:pt x="928" y="278"/>
                    </a:cubicBezTo>
                    <a:cubicBezTo>
                      <a:pt x="926" y="274"/>
                      <a:pt x="929" y="274"/>
                      <a:pt x="925" y="270"/>
                    </a:cubicBezTo>
                    <a:cubicBezTo>
                      <a:pt x="920" y="266"/>
                      <a:pt x="921" y="263"/>
                      <a:pt x="918" y="265"/>
                    </a:cubicBezTo>
                    <a:cubicBezTo>
                      <a:pt x="915" y="267"/>
                      <a:pt x="914" y="265"/>
                      <a:pt x="910" y="261"/>
                    </a:cubicBezTo>
                    <a:cubicBezTo>
                      <a:pt x="907" y="257"/>
                      <a:pt x="907" y="259"/>
                      <a:pt x="903" y="256"/>
                    </a:cubicBezTo>
                    <a:cubicBezTo>
                      <a:pt x="898" y="253"/>
                      <a:pt x="899" y="250"/>
                      <a:pt x="898" y="248"/>
                    </a:cubicBezTo>
                    <a:cubicBezTo>
                      <a:pt x="897" y="246"/>
                      <a:pt x="903" y="245"/>
                      <a:pt x="894" y="244"/>
                    </a:cubicBezTo>
                    <a:cubicBezTo>
                      <a:pt x="885" y="244"/>
                      <a:pt x="887" y="245"/>
                      <a:pt x="881" y="240"/>
                    </a:cubicBezTo>
                    <a:cubicBezTo>
                      <a:pt x="875" y="236"/>
                      <a:pt x="872" y="238"/>
                      <a:pt x="874" y="230"/>
                    </a:cubicBezTo>
                    <a:cubicBezTo>
                      <a:pt x="876" y="223"/>
                      <a:pt x="877" y="222"/>
                      <a:pt x="873" y="217"/>
                    </a:cubicBezTo>
                    <a:cubicBezTo>
                      <a:pt x="869" y="211"/>
                      <a:pt x="867" y="215"/>
                      <a:pt x="871" y="208"/>
                    </a:cubicBezTo>
                    <a:cubicBezTo>
                      <a:pt x="875" y="201"/>
                      <a:pt x="875" y="198"/>
                      <a:pt x="875" y="193"/>
                    </a:cubicBezTo>
                    <a:cubicBezTo>
                      <a:pt x="876" y="189"/>
                      <a:pt x="870" y="187"/>
                      <a:pt x="873" y="182"/>
                    </a:cubicBezTo>
                    <a:cubicBezTo>
                      <a:pt x="876" y="178"/>
                      <a:pt x="880" y="176"/>
                      <a:pt x="875" y="175"/>
                    </a:cubicBezTo>
                    <a:cubicBezTo>
                      <a:pt x="870" y="174"/>
                      <a:pt x="868" y="177"/>
                      <a:pt x="867" y="170"/>
                    </a:cubicBezTo>
                    <a:cubicBezTo>
                      <a:pt x="866" y="163"/>
                      <a:pt x="863" y="163"/>
                      <a:pt x="866" y="157"/>
                    </a:cubicBezTo>
                    <a:cubicBezTo>
                      <a:pt x="868" y="151"/>
                      <a:pt x="869" y="155"/>
                      <a:pt x="868" y="147"/>
                    </a:cubicBezTo>
                    <a:cubicBezTo>
                      <a:pt x="866" y="139"/>
                      <a:pt x="862" y="141"/>
                      <a:pt x="866" y="134"/>
                    </a:cubicBezTo>
                    <a:cubicBezTo>
                      <a:pt x="871" y="127"/>
                      <a:pt x="865" y="130"/>
                      <a:pt x="867" y="125"/>
                    </a:cubicBezTo>
                    <a:cubicBezTo>
                      <a:pt x="869" y="120"/>
                      <a:pt x="874" y="123"/>
                      <a:pt x="867" y="118"/>
                    </a:cubicBezTo>
                    <a:cubicBezTo>
                      <a:pt x="861" y="114"/>
                      <a:pt x="862" y="115"/>
                      <a:pt x="859" y="111"/>
                    </a:cubicBezTo>
                    <a:cubicBezTo>
                      <a:pt x="855" y="106"/>
                      <a:pt x="855" y="107"/>
                      <a:pt x="853" y="104"/>
                    </a:cubicBezTo>
                    <a:cubicBezTo>
                      <a:pt x="851" y="100"/>
                      <a:pt x="843" y="102"/>
                      <a:pt x="841" y="105"/>
                    </a:cubicBezTo>
                    <a:cubicBezTo>
                      <a:pt x="839" y="108"/>
                      <a:pt x="836" y="111"/>
                      <a:pt x="833" y="106"/>
                    </a:cubicBezTo>
                    <a:cubicBezTo>
                      <a:pt x="831" y="100"/>
                      <a:pt x="829" y="99"/>
                      <a:pt x="831" y="92"/>
                    </a:cubicBezTo>
                    <a:cubicBezTo>
                      <a:pt x="832" y="85"/>
                      <a:pt x="832" y="81"/>
                      <a:pt x="832" y="73"/>
                    </a:cubicBezTo>
                    <a:cubicBezTo>
                      <a:pt x="832" y="66"/>
                      <a:pt x="828" y="66"/>
                      <a:pt x="829" y="59"/>
                    </a:cubicBezTo>
                    <a:cubicBezTo>
                      <a:pt x="830" y="51"/>
                      <a:pt x="824" y="49"/>
                      <a:pt x="825" y="46"/>
                    </a:cubicBezTo>
                    <a:cubicBezTo>
                      <a:pt x="827" y="43"/>
                      <a:pt x="829" y="40"/>
                      <a:pt x="824" y="37"/>
                    </a:cubicBezTo>
                    <a:cubicBezTo>
                      <a:pt x="820" y="34"/>
                      <a:pt x="820" y="34"/>
                      <a:pt x="821" y="28"/>
                    </a:cubicBezTo>
                    <a:cubicBezTo>
                      <a:pt x="822" y="23"/>
                      <a:pt x="819" y="21"/>
                      <a:pt x="819" y="17"/>
                    </a:cubicBezTo>
                    <a:cubicBezTo>
                      <a:pt x="820" y="12"/>
                      <a:pt x="820" y="17"/>
                      <a:pt x="819" y="10"/>
                    </a:cubicBezTo>
                    <a:cubicBezTo>
                      <a:pt x="818" y="4"/>
                      <a:pt x="815" y="0"/>
                      <a:pt x="813" y="3"/>
                    </a:cubicBezTo>
                    <a:cubicBezTo>
                      <a:pt x="811" y="6"/>
                      <a:pt x="805" y="6"/>
                      <a:pt x="805" y="9"/>
                    </a:cubicBezTo>
                    <a:cubicBezTo>
                      <a:pt x="805" y="13"/>
                      <a:pt x="801" y="15"/>
                      <a:pt x="801" y="19"/>
                    </a:cubicBezTo>
                    <a:cubicBezTo>
                      <a:pt x="801" y="24"/>
                      <a:pt x="797" y="24"/>
                      <a:pt x="797" y="31"/>
                    </a:cubicBezTo>
                    <a:cubicBezTo>
                      <a:pt x="796" y="38"/>
                      <a:pt x="799" y="38"/>
                      <a:pt x="794" y="40"/>
                    </a:cubicBezTo>
                    <a:cubicBezTo>
                      <a:pt x="789" y="42"/>
                      <a:pt x="787" y="49"/>
                      <a:pt x="787" y="51"/>
                    </a:cubicBezTo>
                    <a:cubicBezTo>
                      <a:pt x="788" y="53"/>
                      <a:pt x="794" y="58"/>
                      <a:pt x="794" y="60"/>
                    </a:cubicBezTo>
                    <a:cubicBezTo>
                      <a:pt x="794" y="63"/>
                      <a:pt x="788" y="59"/>
                      <a:pt x="786" y="65"/>
                    </a:cubicBezTo>
                    <a:cubicBezTo>
                      <a:pt x="783" y="71"/>
                      <a:pt x="782" y="78"/>
                      <a:pt x="779" y="86"/>
                    </a:cubicBezTo>
                    <a:cubicBezTo>
                      <a:pt x="776" y="93"/>
                      <a:pt x="776" y="102"/>
                      <a:pt x="776" y="107"/>
                    </a:cubicBezTo>
                    <a:cubicBezTo>
                      <a:pt x="776" y="112"/>
                      <a:pt x="776" y="116"/>
                      <a:pt x="775" y="124"/>
                    </a:cubicBezTo>
                    <a:cubicBezTo>
                      <a:pt x="774" y="132"/>
                      <a:pt x="771" y="135"/>
                      <a:pt x="769" y="140"/>
                    </a:cubicBezTo>
                    <a:cubicBezTo>
                      <a:pt x="768" y="146"/>
                      <a:pt x="767" y="148"/>
                      <a:pt x="765" y="155"/>
                    </a:cubicBezTo>
                    <a:cubicBezTo>
                      <a:pt x="762" y="162"/>
                      <a:pt x="763" y="163"/>
                      <a:pt x="759" y="171"/>
                    </a:cubicBezTo>
                    <a:cubicBezTo>
                      <a:pt x="755" y="179"/>
                      <a:pt x="754" y="183"/>
                      <a:pt x="750" y="186"/>
                    </a:cubicBezTo>
                    <a:cubicBezTo>
                      <a:pt x="746" y="188"/>
                      <a:pt x="743" y="199"/>
                      <a:pt x="734" y="199"/>
                    </a:cubicBezTo>
                    <a:cubicBezTo>
                      <a:pt x="725" y="199"/>
                      <a:pt x="731" y="202"/>
                      <a:pt x="722" y="198"/>
                    </a:cubicBezTo>
                    <a:cubicBezTo>
                      <a:pt x="713" y="193"/>
                      <a:pt x="706" y="192"/>
                      <a:pt x="706" y="185"/>
                    </a:cubicBezTo>
                    <a:cubicBezTo>
                      <a:pt x="706" y="178"/>
                      <a:pt x="703" y="176"/>
                      <a:pt x="698" y="174"/>
                    </a:cubicBezTo>
                    <a:cubicBezTo>
                      <a:pt x="693" y="173"/>
                      <a:pt x="692" y="179"/>
                      <a:pt x="686" y="169"/>
                    </a:cubicBezTo>
                    <a:cubicBezTo>
                      <a:pt x="680" y="160"/>
                      <a:pt x="680" y="160"/>
                      <a:pt x="674" y="157"/>
                    </a:cubicBezTo>
                    <a:cubicBezTo>
                      <a:pt x="668" y="153"/>
                      <a:pt x="666" y="153"/>
                      <a:pt x="660" y="152"/>
                    </a:cubicBezTo>
                    <a:cubicBezTo>
                      <a:pt x="655" y="151"/>
                      <a:pt x="648" y="146"/>
                      <a:pt x="645" y="142"/>
                    </a:cubicBezTo>
                    <a:cubicBezTo>
                      <a:pt x="642" y="138"/>
                      <a:pt x="633" y="128"/>
                      <a:pt x="629" y="125"/>
                    </a:cubicBezTo>
                    <a:cubicBezTo>
                      <a:pt x="625" y="121"/>
                      <a:pt x="623" y="119"/>
                      <a:pt x="628" y="115"/>
                    </a:cubicBezTo>
                    <a:cubicBezTo>
                      <a:pt x="632" y="110"/>
                      <a:pt x="636" y="103"/>
                      <a:pt x="640" y="97"/>
                    </a:cubicBezTo>
                    <a:cubicBezTo>
                      <a:pt x="644" y="91"/>
                      <a:pt x="641" y="91"/>
                      <a:pt x="638" y="86"/>
                    </a:cubicBezTo>
                    <a:cubicBezTo>
                      <a:pt x="636" y="81"/>
                      <a:pt x="645" y="77"/>
                      <a:pt x="646" y="76"/>
                    </a:cubicBezTo>
                    <a:cubicBezTo>
                      <a:pt x="647" y="75"/>
                      <a:pt x="643" y="71"/>
                      <a:pt x="649" y="73"/>
                    </a:cubicBezTo>
                    <a:cubicBezTo>
                      <a:pt x="655" y="76"/>
                      <a:pt x="657" y="74"/>
                      <a:pt x="660" y="71"/>
                    </a:cubicBezTo>
                    <a:cubicBezTo>
                      <a:pt x="664" y="68"/>
                      <a:pt x="653" y="64"/>
                      <a:pt x="659" y="61"/>
                    </a:cubicBezTo>
                    <a:cubicBezTo>
                      <a:pt x="666" y="59"/>
                      <a:pt x="666" y="57"/>
                      <a:pt x="668" y="54"/>
                    </a:cubicBezTo>
                    <a:cubicBezTo>
                      <a:pt x="670" y="50"/>
                      <a:pt x="675" y="47"/>
                      <a:pt x="670" y="44"/>
                    </a:cubicBezTo>
                    <a:cubicBezTo>
                      <a:pt x="666" y="41"/>
                      <a:pt x="661" y="44"/>
                      <a:pt x="661" y="40"/>
                    </a:cubicBezTo>
                    <a:cubicBezTo>
                      <a:pt x="661" y="36"/>
                      <a:pt x="660" y="30"/>
                      <a:pt x="657" y="36"/>
                    </a:cubicBezTo>
                    <a:cubicBezTo>
                      <a:pt x="654" y="41"/>
                      <a:pt x="658" y="55"/>
                      <a:pt x="652" y="50"/>
                    </a:cubicBezTo>
                    <a:cubicBezTo>
                      <a:pt x="646" y="45"/>
                      <a:pt x="645" y="47"/>
                      <a:pt x="645" y="42"/>
                    </a:cubicBezTo>
                    <a:cubicBezTo>
                      <a:pt x="645" y="37"/>
                      <a:pt x="649" y="34"/>
                      <a:pt x="645" y="35"/>
                    </a:cubicBezTo>
                    <a:cubicBezTo>
                      <a:pt x="641" y="36"/>
                      <a:pt x="637" y="39"/>
                      <a:pt x="634" y="41"/>
                    </a:cubicBezTo>
                    <a:cubicBezTo>
                      <a:pt x="631" y="44"/>
                      <a:pt x="631" y="46"/>
                      <a:pt x="625" y="44"/>
                    </a:cubicBezTo>
                    <a:cubicBezTo>
                      <a:pt x="619" y="42"/>
                      <a:pt x="620" y="41"/>
                      <a:pt x="619" y="39"/>
                    </a:cubicBezTo>
                    <a:cubicBezTo>
                      <a:pt x="618" y="37"/>
                      <a:pt x="618" y="37"/>
                      <a:pt x="614" y="39"/>
                    </a:cubicBezTo>
                    <a:cubicBezTo>
                      <a:pt x="610" y="40"/>
                      <a:pt x="613" y="42"/>
                      <a:pt x="607" y="40"/>
                    </a:cubicBezTo>
                    <a:cubicBezTo>
                      <a:pt x="601" y="37"/>
                      <a:pt x="600" y="40"/>
                      <a:pt x="599" y="36"/>
                    </a:cubicBezTo>
                    <a:cubicBezTo>
                      <a:pt x="597" y="31"/>
                      <a:pt x="598" y="26"/>
                      <a:pt x="594" y="29"/>
                    </a:cubicBezTo>
                    <a:cubicBezTo>
                      <a:pt x="589" y="32"/>
                      <a:pt x="590" y="34"/>
                      <a:pt x="586" y="31"/>
                    </a:cubicBezTo>
                    <a:cubicBezTo>
                      <a:pt x="582" y="28"/>
                      <a:pt x="578" y="29"/>
                      <a:pt x="577" y="25"/>
                    </a:cubicBezTo>
                    <a:cubicBezTo>
                      <a:pt x="575" y="21"/>
                      <a:pt x="571" y="19"/>
                      <a:pt x="570" y="21"/>
                    </a:cubicBezTo>
                    <a:cubicBezTo>
                      <a:pt x="568" y="23"/>
                      <a:pt x="565" y="22"/>
                      <a:pt x="565" y="19"/>
                    </a:cubicBezTo>
                    <a:cubicBezTo>
                      <a:pt x="565" y="17"/>
                      <a:pt x="566" y="14"/>
                      <a:pt x="562" y="16"/>
                    </a:cubicBezTo>
                    <a:cubicBezTo>
                      <a:pt x="558" y="17"/>
                      <a:pt x="551" y="12"/>
                      <a:pt x="550" y="16"/>
                    </a:cubicBezTo>
                    <a:cubicBezTo>
                      <a:pt x="548" y="20"/>
                      <a:pt x="542" y="23"/>
                      <a:pt x="550" y="25"/>
                    </a:cubicBezTo>
                    <a:cubicBezTo>
                      <a:pt x="558" y="27"/>
                      <a:pt x="564" y="30"/>
                      <a:pt x="564" y="33"/>
                    </a:cubicBezTo>
                    <a:cubicBezTo>
                      <a:pt x="564" y="36"/>
                      <a:pt x="564" y="44"/>
                      <a:pt x="557" y="44"/>
                    </a:cubicBezTo>
                    <a:cubicBezTo>
                      <a:pt x="551" y="45"/>
                      <a:pt x="544" y="47"/>
                      <a:pt x="539" y="47"/>
                    </a:cubicBezTo>
                    <a:cubicBezTo>
                      <a:pt x="535" y="47"/>
                      <a:pt x="532" y="41"/>
                      <a:pt x="524" y="44"/>
                    </a:cubicBezTo>
                    <a:cubicBezTo>
                      <a:pt x="517" y="47"/>
                      <a:pt x="522" y="53"/>
                      <a:pt x="521" y="53"/>
                    </a:cubicBezTo>
                    <a:cubicBezTo>
                      <a:pt x="519" y="54"/>
                      <a:pt x="510" y="51"/>
                      <a:pt x="507" y="55"/>
                    </a:cubicBezTo>
                    <a:cubicBezTo>
                      <a:pt x="505" y="60"/>
                      <a:pt x="500" y="63"/>
                      <a:pt x="500" y="66"/>
                    </a:cubicBezTo>
                    <a:cubicBezTo>
                      <a:pt x="500" y="70"/>
                      <a:pt x="499" y="70"/>
                      <a:pt x="500" y="72"/>
                    </a:cubicBezTo>
                    <a:cubicBezTo>
                      <a:pt x="501" y="74"/>
                      <a:pt x="503" y="78"/>
                      <a:pt x="497" y="79"/>
                    </a:cubicBezTo>
                    <a:cubicBezTo>
                      <a:pt x="491" y="79"/>
                      <a:pt x="489" y="81"/>
                      <a:pt x="489" y="85"/>
                    </a:cubicBezTo>
                    <a:cubicBezTo>
                      <a:pt x="488" y="88"/>
                      <a:pt x="488" y="91"/>
                      <a:pt x="483" y="95"/>
                    </a:cubicBezTo>
                    <a:cubicBezTo>
                      <a:pt x="478" y="99"/>
                      <a:pt x="470" y="103"/>
                      <a:pt x="476" y="108"/>
                    </a:cubicBezTo>
                    <a:cubicBezTo>
                      <a:pt x="482" y="113"/>
                      <a:pt x="479" y="115"/>
                      <a:pt x="479" y="120"/>
                    </a:cubicBezTo>
                    <a:cubicBezTo>
                      <a:pt x="479" y="125"/>
                      <a:pt x="476" y="130"/>
                      <a:pt x="475" y="124"/>
                    </a:cubicBezTo>
                    <a:cubicBezTo>
                      <a:pt x="474" y="119"/>
                      <a:pt x="470" y="118"/>
                      <a:pt x="470" y="121"/>
                    </a:cubicBezTo>
                    <a:cubicBezTo>
                      <a:pt x="470" y="125"/>
                      <a:pt x="466" y="132"/>
                      <a:pt x="466" y="125"/>
                    </a:cubicBezTo>
                    <a:cubicBezTo>
                      <a:pt x="466" y="118"/>
                      <a:pt x="464" y="117"/>
                      <a:pt x="458" y="117"/>
                    </a:cubicBezTo>
                    <a:cubicBezTo>
                      <a:pt x="451" y="117"/>
                      <a:pt x="453" y="121"/>
                      <a:pt x="448" y="122"/>
                    </a:cubicBezTo>
                    <a:cubicBezTo>
                      <a:pt x="444" y="124"/>
                      <a:pt x="442" y="132"/>
                      <a:pt x="442" y="122"/>
                    </a:cubicBezTo>
                    <a:cubicBezTo>
                      <a:pt x="442" y="111"/>
                      <a:pt x="442" y="111"/>
                      <a:pt x="437" y="107"/>
                    </a:cubicBezTo>
                    <a:cubicBezTo>
                      <a:pt x="433" y="102"/>
                      <a:pt x="431" y="94"/>
                      <a:pt x="426" y="92"/>
                    </a:cubicBezTo>
                    <a:cubicBezTo>
                      <a:pt x="422" y="90"/>
                      <a:pt x="415" y="83"/>
                      <a:pt x="414" y="89"/>
                    </a:cubicBezTo>
                    <a:cubicBezTo>
                      <a:pt x="413" y="95"/>
                      <a:pt x="415" y="100"/>
                      <a:pt x="409" y="99"/>
                    </a:cubicBezTo>
                    <a:cubicBezTo>
                      <a:pt x="403" y="98"/>
                      <a:pt x="402" y="93"/>
                      <a:pt x="401" y="96"/>
                    </a:cubicBezTo>
                    <a:cubicBezTo>
                      <a:pt x="400" y="99"/>
                      <a:pt x="390" y="93"/>
                      <a:pt x="392" y="97"/>
                    </a:cubicBezTo>
                    <a:cubicBezTo>
                      <a:pt x="394" y="101"/>
                      <a:pt x="390" y="105"/>
                      <a:pt x="389" y="108"/>
                    </a:cubicBezTo>
                    <a:cubicBezTo>
                      <a:pt x="388" y="111"/>
                      <a:pt x="385" y="113"/>
                      <a:pt x="383" y="110"/>
                    </a:cubicBezTo>
                    <a:cubicBezTo>
                      <a:pt x="381" y="106"/>
                      <a:pt x="376" y="108"/>
                      <a:pt x="374" y="111"/>
                    </a:cubicBezTo>
                    <a:cubicBezTo>
                      <a:pt x="371" y="113"/>
                      <a:pt x="369" y="111"/>
                      <a:pt x="370" y="116"/>
                    </a:cubicBezTo>
                    <a:cubicBezTo>
                      <a:pt x="371" y="121"/>
                      <a:pt x="376" y="127"/>
                      <a:pt x="372" y="126"/>
                    </a:cubicBezTo>
                    <a:cubicBezTo>
                      <a:pt x="369" y="125"/>
                      <a:pt x="366" y="123"/>
                      <a:pt x="362" y="127"/>
                    </a:cubicBezTo>
                    <a:cubicBezTo>
                      <a:pt x="358" y="131"/>
                      <a:pt x="357" y="132"/>
                      <a:pt x="353" y="134"/>
                    </a:cubicBezTo>
                    <a:cubicBezTo>
                      <a:pt x="348" y="136"/>
                      <a:pt x="343" y="133"/>
                      <a:pt x="345" y="139"/>
                    </a:cubicBezTo>
                    <a:cubicBezTo>
                      <a:pt x="346" y="145"/>
                      <a:pt x="351" y="147"/>
                      <a:pt x="350" y="150"/>
                    </a:cubicBezTo>
                    <a:cubicBezTo>
                      <a:pt x="348" y="153"/>
                      <a:pt x="348" y="164"/>
                      <a:pt x="344" y="162"/>
                    </a:cubicBezTo>
                    <a:cubicBezTo>
                      <a:pt x="339" y="159"/>
                      <a:pt x="340" y="163"/>
                      <a:pt x="334" y="160"/>
                    </a:cubicBezTo>
                    <a:cubicBezTo>
                      <a:pt x="329" y="157"/>
                      <a:pt x="321" y="153"/>
                      <a:pt x="322" y="157"/>
                    </a:cubicBezTo>
                    <a:cubicBezTo>
                      <a:pt x="323" y="161"/>
                      <a:pt x="318" y="166"/>
                      <a:pt x="319" y="168"/>
                    </a:cubicBezTo>
                    <a:cubicBezTo>
                      <a:pt x="321" y="170"/>
                      <a:pt x="333" y="180"/>
                      <a:pt x="328" y="180"/>
                    </a:cubicBezTo>
                    <a:cubicBezTo>
                      <a:pt x="324" y="179"/>
                      <a:pt x="321" y="175"/>
                      <a:pt x="321" y="180"/>
                    </a:cubicBezTo>
                    <a:cubicBezTo>
                      <a:pt x="321" y="185"/>
                      <a:pt x="315" y="196"/>
                      <a:pt x="315" y="189"/>
                    </a:cubicBezTo>
                    <a:cubicBezTo>
                      <a:pt x="314" y="183"/>
                      <a:pt x="309" y="178"/>
                      <a:pt x="310" y="173"/>
                    </a:cubicBezTo>
                    <a:cubicBezTo>
                      <a:pt x="311" y="167"/>
                      <a:pt x="314" y="158"/>
                      <a:pt x="309" y="161"/>
                    </a:cubicBezTo>
                    <a:cubicBezTo>
                      <a:pt x="304" y="163"/>
                      <a:pt x="308" y="162"/>
                      <a:pt x="301" y="168"/>
                    </a:cubicBezTo>
                    <a:cubicBezTo>
                      <a:pt x="295" y="175"/>
                      <a:pt x="289" y="175"/>
                      <a:pt x="284" y="180"/>
                    </a:cubicBezTo>
                    <a:cubicBezTo>
                      <a:pt x="280" y="185"/>
                      <a:pt x="281" y="198"/>
                      <a:pt x="282" y="202"/>
                    </a:cubicBezTo>
                    <a:cubicBezTo>
                      <a:pt x="283" y="206"/>
                      <a:pt x="290" y="209"/>
                      <a:pt x="286" y="211"/>
                    </a:cubicBezTo>
                    <a:cubicBezTo>
                      <a:pt x="283" y="214"/>
                      <a:pt x="276" y="218"/>
                      <a:pt x="273" y="221"/>
                    </a:cubicBezTo>
                    <a:cubicBezTo>
                      <a:pt x="269" y="223"/>
                      <a:pt x="264" y="231"/>
                      <a:pt x="264" y="233"/>
                    </a:cubicBezTo>
                    <a:cubicBezTo>
                      <a:pt x="264" y="234"/>
                      <a:pt x="261" y="245"/>
                      <a:pt x="251" y="249"/>
                    </a:cubicBezTo>
                    <a:cubicBezTo>
                      <a:pt x="241" y="252"/>
                      <a:pt x="247" y="254"/>
                      <a:pt x="232" y="258"/>
                    </a:cubicBezTo>
                    <a:cubicBezTo>
                      <a:pt x="218" y="261"/>
                      <a:pt x="222" y="261"/>
                      <a:pt x="211" y="262"/>
                    </a:cubicBezTo>
                    <a:cubicBezTo>
                      <a:pt x="199" y="264"/>
                      <a:pt x="196" y="265"/>
                      <a:pt x="191" y="269"/>
                    </a:cubicBezTo>
                    <a:cubicBezTo>
                      <a:pt x="186" y="273"/>
                      <a:pt x="181" y="271"/>
                      <a:pt x="177" y="272"/>
                    </a:cubicBezTo>
                    <a:cubicBezTo>
                      <a:pt x="173" y="273"/>
                      <a:pt x="174" y="273"/>
                      <a:pt x="165" y="277"/>
                    </a:cubicBezTo>
                    <a:cubicBezTo>
                      <a:pt x="155" y="281"/>
                      <a:pt x="161" y="282"/>
                      <a:pt x="151" y="281"/>
                    </a:cubicBezTo>
                    <a:cubicBezTo>
                      <a:pt x="141" y="280"/>
                      <a:pt x="137" y="279"/>
                      <a:pt x="132" y="282"/>
                    </a:cubicBezTo>
                    <a:cubicBezTo>
                      <a:pt x="127" y="284"/>
                      <a:pt x="122" y="283"/>
                      <a:pt x="120" y="287"/>
                    </a:cubicBezTo>
                    <a:cubicBezTo>
                      <a:pt x="117" y="292"/>
                      <a:pt x="114" y="290"/>
                      <a:pt x="108" y="297"/>
                    </a:cubicBezTo>
                    <a:cubicBezTo>
                      <a:pt x="102" y="303"/>
                      <a:pt x="95" y="306"/>
                      <a:pt x="89" y="309"/>
                    </a:cubicBezTo>
                    <a:cubicBezTo>
                      <a:pt x="83" y="313"/>
                      <a:pt x="78" y="310"/>
                      <a:pt x="74" y="319"/>
                    </a:cubicBezTo>
                    <a:cubicBezTo>
                      <a:pt x="70" y="327"/>
                      <a:pt x="67" y="338"/>
                      <a:pt x="66" y="330"/>
                    </a:cubicBezTo>
                    <a:cubicBezTo>
                      <a:pt x="64" y="322"/>
                      <a:pt x="70" y="312"/>
                      <a:pt x="65" y="315"/>
                    </a:cubicBezTo>
                    <a:cubicBezTo>
                      <a:pt x="60" y="317"/>
                      <a:pt x="60" y="321"/>
                      <a:pt x="56" y="327"/>
                    </a:cubicBezTo>
                    <a:cubicBezTo>
                      <a:pt x="53" y="333"/>
                      <a:pt x="47" y="337"/>
                      <a:pt x="49" y="341"/>
                    </a:cubicBezTo>
                    <a:cubicBezTo>
                      <a:pt x="51" y="346"/>
                      <a:pt x="55" y="350"/>
                      <a:pt x="51" y="355"/>
                    </a:cubicBezTo>
                    <a:cubicBezTo>
                      <a:pt x="48" y="360"/>
                      <a:pt x="42" y="363"/>
                      <a:pt x="41" y="369"/>
                    </a:cubicBezTo>
                    <a:cubicBezTo>
                      <a:pt x="39" y="375"/>
                      <a:pt x="33" y="379"/>
                      <a:pt x="35" y="388"/>
                    </a:cubicBezTo>
                    <a:cubicBezTo>
                      <a:pt x="37" y="396"/>
                      <a:pt x="37" y="402"/>
                      <a:pt x="40" y="410"/>
                    </a:cubicBezTo>
                    <a:cubicBezTo>
                      <a:pt x="44" y="418"/>
                      <a:pt x="48" y="425"/>
                      <a:pt x="47" y="432"/>
                    </a:cubicBezTo>
                    <a:cubicBezTo>
                      <a:pt x="45" y="439"/>
                      <a:pt x="43" y="442"/>
                      <a:pt x="41" y="440"/>
                    </a:cubicBezTo>
                    <a:cubicBezTo>
                      <a:pt x="38" y="437"/>
                      <a:pt x="40" y="443"/>
                      <a:pt x="37" y="433"/>
                    </a:cubicBezTo>
                    <a:cubicBezTo>
                      <a:pt x="35" y="423"/>
                      <a:pt x="29" y="413"/>
                      <a:pt x="28" y="420"/>
                    </a:cubicBezTo>
                    <a:cubicBezTo>
                      <a:pt x="28" y="427"/>
                      <a:pt x="29" y="431"/>
                      <a:pt x="31" y="434"/>
                    </a:cubicBezTo>
                    <a:cubicBezTo>
                      <a:pt x="33" y="438"/>
                      <a:pt x="38" y="451"/>
                      <a:pt x="34" y="448"/>
                    </a:cubicBezTo>
                    <a:cubicBezTo>
                      <a:pt x="29" y="444"/>
                      <a:pt x="28" y="440"/>
                      <a:pt x="28" y="437"/>
                    </a:cubicBezTo>
                    <a:cubicBezTo>
                      <a:pt x="27" y="435"/>
                      <a:pt x="21" y="434"/>
                      <a:pt x="21" y="440"/>
                    </a:cubicBezTo>
                    <a:cubicBezTo>
                      <a:pt x="22" y="447"/>
                      <a:pt x="33" y="458"/>
                      <a:pt x="33" y="466"/>
                    </a:cubicBezTo>
                    <a:cubicBezTo>
                      <a:pt x="33" y="474"/>
                      <a:pt x="32" y="477"/>
                      <a:pt x="33" y="485"/>
                    </a:cubicBezTo>
                    <a:cubicBezTo>
                      <a:pt x="33" y="494"/>
                      <a:pt x="38" y="498"/>
                      <a:pt x="39" y="508"/>
                    </a:cubicBezTo>
                    <a:cubicBezTo>
                      <a:pt x="40" y="517"/>
                      <a:pt x="39" y="526"/>
                      <a:pt x="39" y="530"/>
                    </a:cubicBezTo>
                    <a:cubicBezTo>
                      <a:pt x="38" y="533"/>
                      <a:pt x="38" y="540"/>
                      <a:pt x="37" y="548"/>
                    </a:cubicBezTo>
                    <a:cubicBezTo>
                      <a:pt x="36" y="557"/>
                      <a:pt x="32" y="557"/>
                      <a:pt x="36" y="570"/>
                    </a:cubicBezTo>
                    <a:cubicBezTo>
                      <a:pt x="39" y="584"/>
                      <a:pt x="43" y="590"/>
                      <a:pt x="40" y="596"/>
                    </a:cubicBezTo>
                    <a:cubicBezTo>
                      <a:pt x="37" y="602"/>
                      <a:pt x="33" y="609"/>
                      <a:pt x="33" y="613"/>
                    </a:cubicBezTo>
                    <a:cubicBezTo>
                      <a:pt x="33" y="618"/>
                      <a:pt x="28" y="620"/>
                      <a:pt x="28" y="627"/>
                    </a:cubicBezTo>
                    <a:cubicBezTo>
                      <a:pt x="27" y="634"/>
                      <a:pt x="30" y="635"/>
                      <a:pt x="24" y="639"/>
                    </a:cubicBezTo>
                    <a:cubicBezTo>
                      <a:pt x="18" y="643"/>
                      <a:pt x="16" y="645"/>
                      <a:pt x="12" y="645"/>
                    </a:cubicBezTo>
                    <a:cubicBezTo>
                      <a:pt x="8" y="646"/>
                      <a:pt x="3" y="646"/>
                      <a:pt x="3" y="648"/>
                    </a:cubicBezTo>
                    <a:cubicBezTo>
                      <a:pt x="3" y="650"/>
                      <a:pt x="1" y="652"/>
                      <a:pt x="1" y="65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7" name="Freeform 958"/>
              <p:cNvSpPr>
                <a:spLocks/>
              </p:cNvSpPr>
              <p:nvPr/>
            </p:nvSpPr>
            <p:spPr bwMode="auto">
              <a:xfrm>
                <a:off x="4537" y="2710"/>
                <a:ext cx="8" cy="11"/>
              </a:xfrm>
              <a:custGeom>
                <a:avLst/>
                <a:gdLst>
                  <a:gd name="T0" fmla="*/ 7 w 13"/>
                  <a:gd name="T1" fmla="*/ 3 h 19"/>
                  <a:gd name="T2" fmla="*/ 2 w 13"/>
                  <a:gd name="T3" fmla="*/ 8 h 19"/>
                  <a:gd name="T4" fmla="*/ 1 w 13"/>
                  <a:gd name="T5" fmla="*/ 15 h 19"/>
                  <a:gd name="T6" fmla="*/ 5 w 13"/>
                  <a:gd name="T7" fmla="*/ 16 h 19"/>
                  <a:gd name="T8" fmla="*/ 11 w 13"/>
                  <a:gd name="T9" fmla="*/ 10 h 19"/>
                  <a:gd name="T10" fmla="*/ 11 w 13"/>
                  <a:gd name="T11" fmla="*/ 3 h 19"/>
                  <a:gd name="T12" fmla="*/ 7 w 13"/>
                  <a:gd name="T13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19">
                    <a:moveTo>
                      <a:pt x="7" y="3"/>
                    </a:moveTo>
                    <a:cubicBezTo>
                      <a:pt x="6" y="4"/>
                      <a:pt x="2" y="5"/>
                      <a:pt x="2" y="8"/>
                    </a:cubicBezTo>
                    <a:cubicBezTo>
                      <a:pt x="2" y="11"/>
                      <a:pt x="0" y="13"/>
                      <a:pt x="1" y="15"/>
                    </a:cubicBezTo>
                    <a:cubicBezTo>
                      <a:pt x="2" y="17"/>
                      <a:pt x="1" y="19"/>
                      <a:pt x="5" y="16"/>
                    </a:cubicBezTo>
                    <a:cubicBezTo>
                      <a:pt x="8" y="14"/>
                      <a:pt x="9" y="13"/>
                      <a:pt x="11" y="10"/>
                    </a:cubicBezTo>
                    <a:cubicBezTo>
                      <a:pt x="13" y="8"/>
                      <a:pt x="11" y="6"/>
                      <a:pt x="11" y="3"/>
                    </a:cubicBezTo>
                    <a:cubicBezTo>
                      <a:pt x="11" y="0"/>
                      <a:pt x="7" y="1"/>
                      <a:pt x="7" y="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8" name="Freeform 959"/>
              <p:cNvSpPr>
                <a:spLocks/>
              </p:cNvSpPr>
              <p:nvPr/>
            </p:nvSpPr>
            <p:spPr bwMode="auto">
              <a:xfrm>
                <a:off x="4592" y="2711"/>
                <a:ext cx="9" cy="17"/>
              </a:xfrm>
              <a:custGeom>
                <a:avLst/>
                <a:gdLst>
                  <a:gd name="T0" fmla="*/ 5 w 15"/>
                  <a:gd name="T1" fmla="*/ 9 h 28"/>
                  <a:gd name="T2" fmla="*/ 5 w 15"/>
                  <a:gd name="T3" fmla="*/ 18 h 28"/>
                  <a:gd name="T4" fmla="*/ 1 w 15"/>
                  <a:gd name="T5" fmla="*/ 23 h 28"/>
                  <a:gd name="T6" fmla="*/ 4 w 15"/>
                  <a:gd name="T7" fmla="*/ 27 h 28"/>
                  <a:gd name="T8" fmla="*/ 10 w 15"/>
                  <a:gd name="T9" fmla="*/ 22 h 28"/>
                  <a:gd name="T10" fmla="*/ 13 w 15"/>
                  <a:gd name="T11" fmla="*/ 14 h 28"/>
                  <a:gd name="T12" fmla="*/ 12 w 15"/>
                  <a:gd name="T13" fmla="*/ 5 h 28"/>
                  <a:gd name="T14" fmla="*/ 4 w 15"/>
                  <a:gd name="T15" fmla="*/ 3 h 28"/>
                  <a:gd name="T16" fmla="*/ 5 w 15"/>
                  <a:gd name="T17" fmla="*/ 9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28">
                    <a:moveTo>
                      <a:pt x="5" y="9"/>
                    </a:moveTo>
                    <a:cubicBezTo>
                      <a:pt x="5" y="13"/>
                      <a:pt x="6" y="15"/>
                      <a:pt x="5" y="18"/>
                    </a:cubicBezTo>
                    <a:cubicBezTo>
                      <a:pt x="3" y="20"/>
                      <a:pt x="0" y="19"/>
                      <a:pt x="1" y="23"/>
                    </a:cubicBezTo>
                    <a:cubicBezTo>
                      <a:pt x="2" y="26"/>
                      <a:pt x="0" y="28"/>
                      <a:pt x="4" y="27"/>
                    </a:cubicBezTo>
                    <a:cubicBezTo>
                      <a:pt x="8" y="26"/>
                      <a:pt x="10" y="26"/>
                      <a:pt x="10" y="22"/>
                    </a:cubicBezTo>
                    <a:cubicBezTo>
                      <a:pt x="10" y="18"/>
                      <a:pt x="11" y="17"/>
                      <a:pt x="13" y="14"/>
                    </a:cubicBezTo>
                    <a:cubicBezTo>
                      <a:pt x="15" y="10"/>
                      <a:pt x="13" y="7"/>
                      <a:pt x="12" y="5"/>
                    </a:cubicBezTo>
                    <a:cubicBezTo>
                      <a:pt x="10" y="4"/>
                      <a:pt x="4" y="0"/>
                      <a:pt x="4" y="3"/>
                    </a:cubicBezTo>
                    <a:cubicBezTo>
                      <a:pt x="4" y="6"/>
                      <a:pt x="2" y="8"/>
                      <a:pt x="5" y="9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9" name="Freeform 960"/>
              <p:cNvSpPr>
                <a:spLocks/>
              </p:cNvSpPr>
              <p:nvPr/>
            </p:nvSpPr>
            <p:spPr bwMode="auto">
              <a:xfrm>
                <a:off x="4470" y="2645"/>
                <a:ext cx="23" cy="8"/>
              </a:xfrm>
              <a:custGeom>
                <a:avLst/>
                <a:gdLst>
                  <a:gd name="T0" fmla="*/ 11 w 39"/>
                  <a:gd name="T1" fmla="*/ 2 h 13"/>
                  <a:gd name="T2" fmla="*/ 2 w 39"/>
                  <a:gd name="T3" fmla="*/ 6 h 13"/>
                  <a:gd name="T4" fmla="*/ 5 w 39"/>
                  <a:gd name="T5" fmla="*/ 13 h 13"/>
                  <a:gd name="T6" fmla="*/ 15 w 39"/>
                  <a:gd name="T7" fmla="*/ 11 h 13"/>
                  <a:gd name="T8" fmla="*/ 18 w 39"/>
                  <a:gd name="T9" fmla="*/ 9 h 13"/>
                  <a:gd name="T10" fmla="*/ 25 w 39"/>
                  <a:gd name="T11" fmla="*/ 12 h 13"/>
                  <a:gd name="T12" fmla="*/ 29 w 39"/>
                  <a:gd name="T13" fmla="*/ 7 h 13"/>
                  <a:gd name="T14" fmla="*/ 37 w 39"/>
                  <a:gd name="T15" fmla="*/ 7 h 13"/>
                  <a:gd name="T16" fmla="*/ 35 w 39"/>
                  <a:gd name="T17" fmla="*/ 3 h 13"/>
                  <a:gd name="T18" fmla="*/ 29 w 39"/>
                  <a:gd name="T19" fmla="*/ 2 h 13"/>
                  <a:gd name="T20" fmla="*/ 21 w 39"/>
                  <a:gd name="T21" fmla="*/ 0 h 13"/>
                  <a:gd name="T22" fmla="*/ 11 w 39"/>
                  <a:gd name="T23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9" h="13">
                    <a:moveTo>
                      <a:pt x="11" y="2"/>
                    </a:moveTo>
                    <a:cubicBezTo>
                      <a:pt x="5" y="4"/>
                      <a:pt x="2" y="3"/>
                      <a:pt x="2" y="6"/>
                    </a:cubicBezTo>
                    <a:cubicBezTo>
                      <a:pt x="2" y="8"/>
                      <a:pt x="0" y="13"/>
                      <a:pt x="5" y="13"/>
                    </a:cubicBezTo>
                    <a:cubicBezTo>
                      <a:pt x="10" y="13"/>
                      <a:pt x="12" y="13"/>
                      <a:pt x="15" y="11"/>
                    </a:cubicBezTo>
                    <a:cubicBezTo>
                      <a:pt x="17" y="8"/>
                      <a:pt x="17" y="7"/>
                      <a:pt x="18" y="9"/>
                    </a:cubicBezTo>
                    <a:cubicBezTo>
                      <a:pt x="20" y="12"/>
                      <a:pt x="24" y="13"/>
                      <a:pt x="25" y="12"/>
                    </a:cubicBezTo>
                    <a:cubicBezTo>
                      <a:pt x="27" y="10"/>
                      <a:pt x="23" y="7"/>
                      <a:pt x="29" y="7"/>
                    </a:cubicBezTo>
                    <a:cubicBezTo>
                      <a:pt x="34" y="8"/>
                      <a:pt x="37" y="9"/>
                      <a:pt x="37" y="7"/>
                    </a:cubicBezTo>
                    <a:cubicBezTo>
                      <a:pt x="38" y="5"/>
                      <a:pt x="39" y="3"/>
                      <a:pt x="35" y="3"/>
                    </a:cubicBezTo>
                    <a:cubicBezTo>
                      <a:pt x="32" y="3"/>
                      <a:pt x="30" y="4"/>
                      <a:pt x="29" y="2"/>
                    </a:cubicBezTo>
                    <a:cubicBezTo>
                      <a:pt x="29" y="1"/>
                      <a:pt x="26" y="0"/>
                      <a:pt x="21" y="0"/>
                    </a:cubicBezTo>
                    <a:cubicBezTo>
                      <a:pt x="17" y="0"/>
                      <a:pt x="11" y="0"/>
                      <a:pt x="11" y="2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0" name="Freeform 961"/>
              <p:cNvSpPr>
                <a:spLocks/>
              </p:cNvSpPr>
              <p:nvPr/>
            </p:nvSpPr>
            <p:spPr bwMode="auto">
              <a:xfrm>
                <a:off x="4476" y="2233"/>
                <a:ext cx="24" cy="15"/>
              </a:xfrm>
              <a:custGeom>
                <a:avLst/>
                <a:gdLst>
                  <a:gd name="T0" fmla="*/ 12 w 40"/>
                  <a:gd name="T1" fmla="*/ 3 h 24"/>
                  <a:gd name="T2" fmla="*/ 4 w 40"/>
                  <a:gd name="T3" fmla="*/ 10 h 24"/>
                  <a:gd name="T4" fmla="*/ 2 w 40"/>
                  <a:gd name="T5" fmla="*/ 18 h 24"/>
                  <a:gd name="T6" fmla="*/ 11 w 40"/>
                  <a:gd name="T7" fmla="*/ 21 h 24"/>
                  <a:gd name="T8" fmla="*/ 20 w 40"/>
                  <a:gd name="T9" fmla="*/ 20 h 24"/>
                  <a:gd name="T10" fmla="*/ 29 w 40"/>
                  <a:gd name="T11" fmla="*/ 21 h 24"/>
                  <a:gd name="T12" fmla="*/ 35 w 40"/>
                  <a:gd name="T13" fmla="*/ 14 h 24"/>
                  <a:gd name="T14" fmla="*/ 39 w 40"/>
                  <a:gd name="T15" fmla="*/ 8 h 24"/>
                  <a:gd name="T16" fmla="*/ 35 w 40"/>
                  <a:gd name="T17" fmla="*/ 2 h 24"/>
                  <a:gd name="T18" fmla="*/ 29 w 40"/>
                  <a:gd name="T19" fmla="*/ 4 h 24"/>
                  <a:gd name="T20" fmla="*/ 21 w 40"/>
                  <a:gd name="T21" fmla="*/ 6 h 24"/>
                  <a:gd name="T22" fmla="*/ 16 w 40"/>
                  <a:gd name="T23" fmla="*/ 4 h 24"/>
                  <a:gd name="T24" fmla="*/ 12 w 40"/>
                  <a:gd name="T25" fmla="*/ 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0" h="24">
                    <a:moveTo>
                      <a:pt x="12" y="3"/>
                    </a:moveTo>
                    <a:cubicBezTo>
                      <a:pt x="8" y="7"/>
                      <a:pt x="4" y="7"/>
                      <a:pt x="4" y="10"/>
                    </a:cubicBezTo>
                    <a:cubicBezTo>
                      <a:pt x="3" y="13"/>
                      <a:pt x="0" y="15"/>
                      <a:pt x="2" y="18"/>
                    </a:cubicBezTo>
                    <a:cubicBezTo>
                      <a:pt x="4" y="21"/>
                      <a:pt x="8" y="21"/>
                      <a:pt x="11" y="21"/>
                    </a:cubicBezTo>
                    <a:cubicBezTo>
                      <a:pt x="14" y="20"/>
                      <a:pt x="17" y="19"/>
                      <a:pt x="20" y="20"/>
                    </a:cubicBezTo>
                    <a:cubicBezTo>
                      <a:pt x="22" y="21"/>
                      <a:pt x="24" y="24"/>
                      <a:pt x="29" y="21"/>
                    </a:cubicBezTo>
                    <a:cubicBezTo>
                      <a:pt x="34" y="18"/>
                      <a:pt x="32" y="19"/>
                      <a:pt x="35" y="14"/>
                    </a:cubicBezTo>
                    <a:cubicBezTo>
                      <a:pt x="37" y="10"/>
                      <a:pt x="40" y="12"/>
                      <a:pt x="39" y="8"/>
                    </a:cubicBezTo>
                    <a:cubicBezTo>
                      <a:pt x="38" y="4"/>
                      <a:pt x="39" y="0"/>
                      <a:pt x="35" y="2"/>
                    </a:cubicBezTo>
                    <a:cubicBezTo>
                      <a:pt x="31" y="3"/>
                      <a:pt x="32" y="3"/>
                      <a:pt x="29" y="4"/>
                    </a:cubicBezTo>
                    <a:cubicBezTo>
                      <a:pt x="26" y="6"/>
                      <a:pt x="25" y="6"/>
                      <a:pt x="21" y="6"/>
                    </a:cubicBezTo>
                    <a:cubicBezTo>
                      <a:pt x="17" y="6"/>
                      <a:pt x="19" y="6"/>
                      <a:pt x="16" y="4"/>
                    </a:cubicBezTo>
                    <a:cubicBezTo>
                      <a:pt x="14" y="2"/>
                      <a:pt x="13" y="1"/>
                      <a:pt x="12" y="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1" name="Freeform 962"/>
              <p:cNvSpPr>
                <a:spLocks/>
              </p:cNvSpPr>
              <p:nvPr/>
            </p:nvSpPr>
            <p:spPr bwMode="auto">
              <a:xfrm>
                <a:off x="4798" y="2089"/>
                <a:ext cx="35" cy="41"/>
              </a:xfrm>
              <a:custGeom>
                <a:avLst/>
                <a:gdLst>
                  <a:gd name="T0" fmla="*/ 46 w 58"/>
                  <a:gd name="T1" fmla="*/ 45 h 68"/>
                  <a:gd name="T2" fmla="*/ 44 w 58"/>
                  <a:gd name="T3" fmla="*/ 36 h 68"/>
                  <a:gd name="T4" fmla="*/ 30 w 58"/>
                  <a:gd name="T5" fmla="*/ 24 h 68"/>
                  <a:gd name="T6" fmla="*/ 16 w 58"/>
                  <a:gd name="T7" fmla="*/ 16 h 68"/>
                  <a:gd name="T8" fmla="*/ 10 w 58"/>
                  <a:gd name="T9" fmla="*/ 11 h 68"/>
                  <a:gd name="T10" fmla="*/ 2 w 58"/>
                  <a:gd name="T11" fmla="*/ 4 h 68"/>
                  <a:gd name="T12" fmla="*/ 10 w 58"/>
                  <a:gd name="T13" fmla="*/ 4 h 68"/>
                  <a:gd name="T14" fmla="*/ 20 w 58"/>
                  <a:gd name="T15" fmla="*/ 12 h 68"/>
                  <a:gd name="T16" fmla="*/ 28 w 58"/>
                  <a:gd name="T17" fmla="*/ 17 h 68"/>
                  <a:gd name="T18" fmla="*/ 39 w 58"/>
                  <a:gd name="T19" fmla="*/ 23 h 68"/>
                  <a:gd name="T20" fmla="*/ 46 w 58"/>
                  <a:gd name="T21" fmla="*/ 31 h 68"/>
                  <a:gd name="T22" fmla="*/ 53 w 58"/>
                  <a:gd name="T23" fmla="*/ 40 h 68"/>
                  <a:gd name="T24" fmla="*/ 58 w 58"/>
                  <a:gd name="T25" fmla="*/ 50 h 68"/>
                  <a:gd name="T26" fmla="*/ 54 w 58"/>
                  <a:gd name="T27" fmla="*/ 64 h 68"/>
                  <a:gd name="T28" fmla="*/ 46 w 58"/>
                  <a:gd name="T29" fmla="*/ 62 h 68"/>
                  <a:gd name="T30" fmla="*/ 46 w 58"/>
                  <a:gd name="T31" fmla="*/ 50 h 68"/>
                  <a:gd name="T32" fmla="*/ 46 w 58"/>
                  <a:gd name="T33" fmla="*/ 4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8" h="68">
                    <a:moveTo>
                      <a:pt x="46" y="45"/>
                    </a:moveTo>
                    <a:cubicBezTo>
                      <a:pt x="44" y="36"/>
                      <a:pt x="53" y="43"/>
                      <a:pt x="44" y="36"/>
                    </a:cubicBezTo>
                    <a:cubicBezTo>
                      <a:pt x="34" y="28"/>
                      <a:pt x="41" y="28"/>
                      <a:pt x="30" y="24"/>
                    </a:cubicBezTo>
                    <a:cubicBezTo>
                      <a:pt x="19" y="21"/>
                      <a:pt x="19" y="19"/>
                      <a:pt x="16" y="16"/>
                    </a:cubicBezTo>
                    <a:cubicBezTo>
                      <a:pt x="13" y="13"/>
                      <a:pt x="15" y="13"/>
                      <a:pt x="10" y="11"/>
                    </a:cubicBezTo>
                    <a:cubicBezTo>
                      <a:pt x="5" y="8"/>
                      <a:pt x="0" y="6"/>
                      <a:pt x="2" y="4"/>
                    </a:cubicBezTo>
                    <a:cubicBezTo>
                      <a:pt x="4" y="2"/>
                      <a:pt x="6" y="0"/>
                      <a:pt x="10" y="4"/>
                    </a:cubicBezTo>
                    <a:cubicBezTo>
                      <a:pt x="14" y="9"/>
                      <a:pt x="16" y="9"/>
                      <a:pt x="20" y="12"/>
                    </a:cubicBezTo>
                    <a:cubicBezTo>
                      <a:pt x="24" y="15"/>
                      <a:pt x="21" y="14"/>
                      <a:pt x="28" y="17"/>
                    </a:cubicBezTo>
                    <a:cubicBezTo>
                      <a:pt x="34" y="20"/>
                      <a:pt x="36" y="20"/>
                      <a:pt x="39" y="23"/>
                    </a:cubicBezTo>
                    <a:cubicBezTo>
                      <a:pt x="43" y="27"/>
                      <a:pt x="42" y="28"/>
                      <a:pt x="46" y="31"/>
                    </a:cubicBezTo>
                    <a:cubicBezTo>
                      <a:pt x="50" y="34"/>
                      <a:pt x="51" y="36"/>
                      <a:pt x="53" y="40"/>
                    </a:cubicBezTo>
                    <a:cubicBezTo>
                      <a:pt x="55" y="45"/>
                      <a:pt x="58" y="46"/>
                      <a:pt x="58" y="50"/>
                    </a:cubicBezTo>
                    <a:cubicBezTo>
                      <a:pt x="58" y="55"/>
                      <a:pt x="55" y="62"/>
                      <a:pt x="54" y="64"/>
                    </a:cubicBezTo>
                    <a:cubicBezTo>
                      <a:pt x="52" y="65"/>
                      <a:pt x="46" y="68"/>
                      <a:pt x="46" y="62"/>
                    </a:cubicBezTo>
                    <a:cubicBezTo>
                      <a:pt x="46" y="57"/>
                      <a:pt x="46" y="51"/>
                      <a:pt x="46" y="50"/>
                    </a:cubicBezTo>
                    <a:cubicBezTo>
                      <a:pt x="46" y="49"/>
                      <a:pt x="43" y="45"/>
                      <a:pt x="46" y="45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2" name="Freeform 963"/>
              <p:cNvSpPr>
                <a:spLocks/>
              </p:cNvSpPr>
              <p:nvPr/>
            </p:nvSpPr>
            <p:spPr bwMode="auto">
              <a:xfrm>
                <a:off x="4732" y="2074"/>
                <a:ext cx="19" cy="10"/>
              </a:xfrm>
              <a:custGeom>
                <a:avLst/>
                <a:gdLst>
                  <a:gd name="T0" fmla="*/ 5 w 31"/>
                  <a:gd name="T1" fmla="*/ 11 h 16"/>
                  <a:gd name="T2" fmla="*/ 11 w 31"/>
                  <a:gd name="T3" fmla="*/ 6 h 16"/>
                  <a:gd name="T4" fmla="*/ 20 w 31"/>
                  <a:gd name="T5" fmla="*/ 3 h 16"/>
                  <a:gd name="T6" fmla="*/ 25 w 31"/>
                  <a:gd name="T7" fmla="*/ 11 h 16"/>
                  <a:gd name="T8" fmla="*/ 13 w 31"/>
                  <a:gd name="T9" fmla="*/ 15 h 16"/>
                  <a:gd name="T10" fmla="*/ 7 w 31"/>
                  <a:gd name="T11" fmla="*/ 15 h 16"/>
                  <a:gd name="T12" fmla="*/ 5 w 31"/>
                  <a:gd name="T13" fmla="*/ 1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16">
                    <a:moveTo>
                      <a:pt x="5" y="11"/>
                    </a:moveTo>
                    <a:cubicBezTo>
                      <a:pt x="5" y="7"/>
                      <a:pt x="8" y="5"/>
                      <a:pt x="11" y="6"/>
                    </a:cubicBezTo>
                    <a:cubicBezTo>
                      <a:pt x="14" y="7"/>
                      <a:pt x="17" y="0"/>
                      <a:pt x="20" y="3"/>
                    </a:cubicBezTo>
                    <a:cubicBezTo>
                      <a:pt x="24" y="6"/>
                      <a:pt x="31" y="9"/>
                      <a:pt x="25" y="11"/>
                    </a:cubicBezTo>
                    <a:cubicBezTo>
                      <a:pt x="18" y="14"/>
                      <a:pt x="16" y="15"/>
                      <a:pt x="13" y="15"/>
                    </a:cubicBezTo>
                    <a:cubicBezTo>
                      <a:pt x="9" y="15"/>
                      <a:pt x="9" y="14"/>
                      <a:pt x="7" y="15"/>
                    </a:cubicBezTo>
                    <a:cubicBezTo>
                      <a:pt x="5" y="16"/>
                      <a:pt x="0" y="8"/>
                      <a:pt x="5" y="11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3" name="Freeform 964"/>
              <p:cNvSpPr>
                <a:spLocks/>
              </p:cNvSpPr>
              <p:nvPr/>
            </p:nvSpPr>
            <p:spPr bwMode="auto">
              <a:xfrm>
                <a:off x="4783" y="2085"/>
                <a:ext cx="13" cy="8"/>
              </a:xfrm>
              <a:custGeom>
                <a:avLst/>
                <a:gdLst>
                  <a:gd name="T0" fmla="*/ 5 w 22"/>
                  <a:gd name="T1" fmla="*/ 7 h 13"/>
                  <a:gd name="T2" fmla="*/ 14 w 22"/>
                  <a:gd name="T3" fmla="*/ 8 h 13"/>
                  <a:gd name="T4" fmla="*/ 19 w 22"/>
                  <a:gd name="T5" fmla="*/ 7 h 13"/>
                  <a:gd name="T6" fmla="*/ 17 w 22"/>
                  <a:gd name="T7" fmla="*/ 1 h 13"/>
                  <a:gd name="T8" fmla="*/ 7 w 22"/>
                  <a:gd name="T9" fmla="*/ 0 h 13"/>
                  <a:gd name="T10" fmla="*/ 5 w 22"/>
                  <a:gd name="T1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13">
                    <a:moveTo>
                      <a:pt x="5" y="7"/>
                    </a:moveTo>
                    <a:cubicBezTo>
                      <a:pt x="11" y="9"/>
                      <a:pt x="10" y="7"/>
                      <a:pt x="14" y="8"/>
                    </a:cubicBezTo>
                    <a:cubicBezTo>
                      <a:pt x="17" y="9"/>
                      <a:pt x="19" y="13"/>
                      <a:pt x="19" y="7"/>
                    </a:cubicBezTo>
                    <a:cubicBezTo>
                      <a:pt x="19" y="2"/>
                      <a:pt x="22" y="2"/>
                      <a:pt x="17" y="1"/>
                    </a:cubicBezTo>
                    <a:cubicBezTo>
                      <a:pt x="13" y="0"/>
                      <a:pt x="9" y="0"/>
                      <a:pt x="7" y="0"/>
                    </a:cubicBezTo>
                    <a:cubicBezTo>
                      <a:pt x="5" y="0"/>
                      <a:pt x="0" y="1"/>
                      <a:pt x="5" y="7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4" name="Freeform 965"/>
              <p:cNvSpPr>
                <a:spLocks/>
              </p:cNvSpPr>
              <p:nvPr/>
            </p:nvSpPr>
            <p:spPr bwMode="auto">
              <a:xfrm>
                <a:off x="4646" y="2089"/>
                <a:ext cx="144" cy="138"/>
              </a:xfrm>
              <a:custGeom>
                <a:avLst/>
                <a:gdLst>
                  <a:gd name="T0" fmla="*/ 227 w 240"/>
                  <a:gd name="T1" fmla="*/ 227 h 229"/>
                  <a:gd name="T2" fmla="*/ 210 w 240"/>
                  <a:gd name="T3" fmla="*/ 220 h 229"/>
                  <a:gd name="T4" fmla="*/ 183 w 240"/>
                  <a:gd name="T5" fmla="*/ 213 h 229"/>
                  <a:gd name="T6" fmla="*/ 165 w 240"/>
                  <a:gd name="T7" fmla="*/ 212 h 229"/>
                  <a:gd name="T8" fmla="*/ 151 w 240"/>
                  <a:gd name="T9" fmla="*/ 195 h 229"/>
                  <a:gd name="T10" fmla="*/ 139 w 240"/>
                  <a:gd name="T11" fmla="*/ 177 h 229"/>
                  <a:gd name="T12" fmla="*/ 128 w 240"/>
                  <a:gd name="T13" fmla="*/ 155 h 229"/>
                  <a:gd name="T14" fmla="*/ 103 w 240"/>
                  <a:gd name="T15" fmla="*/ 150 h 229"/>
                  <a:gd name="T16" fmla="*/ 85 w 240"/>
                  <a:gd name="T17" fmla="*/ 143 h 229"/>
                  <a:gd name="T18" fmla="*/ 70 w 240"/>
                  <a:gd name="T19" fmla="*/ 153 h 229"/>
                  <a:gd name="T20" fmla="*/ 51 w 240"/>
                  <a:gd name="T21" fmla="*/ 160 h 229"/>
                  <a:gd name="T22" fmla="*/ 58 w 240"/>
                  <a:gd name="T23" fmla="*/ 175 h 229"/>
                  <a:gd name="T24" fmla="*/ 36 w 240"/>
                  <a:gd name="T25" fmla="*/ 187 h 229"/>
                  <a:gd name="T26" fmla="*/ 14 w 240"/>
                  <a:gd name="T27" fmla="*/ 185 h 229"/>
                  <a:gd name="T28" fmla="*/ 1 w 240"/>
                  <a:gd name="T29" fmla="*/ 185 h 229"/>
                  <a:gd name="T30" fmla="*/ 1 w 240"/>
                  <a:gd name="T31" fmla="*/ 155 h 229"/>
                  <a:gd name="T32" fmla="*/ 1 w 240"/>
                  <a:gd name="T33" fmla="*/ 117 h 229"/>
                  <a:gd name="T34" fmla="*/ 10 w 240"/>
                  <a:gd name="T35" fmla="*/ 44 h 229"/>
                  <a:gd name="T36" fmla="*/ 10 w 240"/>
                  <a:gd name="T37" fmla="*/ 0 h 229"/>
                  <a:gd name="T38" fmla="*/ 33 w 240"/>
                  <a:gd name="T39" fmla="*/ 10 h 229"/>
                  <a:gd name="T40" fmla="*/ 62 w 240"/>
                  <a:gd name="T41" fmla="*/ 22 h 229"/>
                  <a:gd name="T42" fmla="*/ 84 w 240"/>
                  <a:gd name="T43" fmla="*/ 35 h 229"/>
                  <a:gd name="T44" fmla="*/ 117 w 240"/>
                  <a:gd name="T45" fmla="*/ 52 h 229"/>
                  <a:gd name="T46" fmla="*/ 127 w 240"/>
                  <a:gd name="T47" fmla="*/ 75 h 229"/>
                  <a:gd name="T48" fmla="*/ 142 w 240"/>
                  <a:gd name="T49" fmla="*/ 86 h 229"/>
                  <a:gd name="T50" fmla="*/ 161 w 240"/>
                  <a:gd name="T51" fmla="*/ 95 h 229"/>
                  <a:gd name="T52" fmla="*/ 178 w 240"/>
                  <a:gd name="T53" fmla="*/ 111 h 229"/>
                  <a:gd name="T54" fmla="*/ 153 w 240"/>
                  <a:gd name="T55" fmla="*/ 124 h 229"/>
                  <a:gd name="T56" fmla="*/ 162 w 240"/>
                  <a:gd name="T57" fmla="*/ 141 h 229"/>
                  <a:gd name="T58" fmla="*/ 180 w 240"/>
                  <a:gd name="T59" fmla="*/ 155 h 229"/>
                  <a:gd name="T60" fmla="*/ 187 w 240"/>
                  <a:gd name="T61" fmla="*/ 180 h 229"/>
                  <a:gd name="T62" fmla="*/ 205 w 240"/>
                  <a:gd name="T63" fmla="*/ 182 h 229"/>
                  <a:gd name="T64" fmla="*/ 213 w 240"/>
                  <a:gd name="T65" fmla="*/ 196 h 229"/>
                  <a:gd name="T66" fmla="*/ 216 w 240"/>
                  <a:gd name="T67" fmla="*/ 205 h 229"/>
                  <a:gd name="T68" fmla="*/ 226 w 240"/>
                  <a:gd name="T69" fmla="*/ 211 h 229"/>
                  <a:gd name="T70" fmla="*/ 236 w 240"/>
                  <a:gd name="T71" fmla="*/ 223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40" h="229">
                    <a:moveTo>
                      <a:pt x="236" y="223"/>
                    </a:moveTo>
                    <a:cubicBezTo>
                      <a:pt x="236" y="225"/>
                      <a:pt x="233" y="226"/>
                      <a:pt x="227" y="227"/>
                    </a:cubicBezTo>
                    <a:cubicBezTo>
                      <a:pt x="222" y="228"/>
                      <a:pt x="220" y="229"/>
                      <a:pt x="219" y="225"/>
                    </a:cubicBezTo>
                    <a:cubicBezTo>
                      <a:pt x="217" y="221"/>
                      <a:pt x="214" y="223"/>
                      <a:pt x="210" y="220"/>
                    </a:cubicBezTo>
                    <a:cubicBezTo>
                      <a:pt x="206" y="217"/>
                      <a:pt x="197" y="217"/>
                      <a:pt x="195" y="215"/>
                    </a:cubicBezTo>
                    <a:cubicBezTo>
                      <a:pt x="193" y="213"/>
                      <a:pt x="188" y="215"/>
                      <a:pt x="183" y="213"/>
                    </a:cubicBezTo>
                    <a:cubicBezTo>
                      <a:pt x="179" y="212"/>
                      <a:pt x="177" y="213"/>
                      <a:pt x="175" y="212"/>
                    </a:cubicBezTo>
                    <a:cubicBezTo>
                      <a:pt x="172" y="212"/>
                      <a:pt x="170" y="215"/>
                      <a:pt x="165" y="212"/>
                    </a:cubicBezTo>
                    <a:cubicBezTo>
                      <a:pt x="160" y="210"/>
                      <a:pt x="158" y="209"/>
                      <a:pt x="157" y="205"/>
                    </a:cubicBezTo>
                    <a:cubicBezTo>
                      <a:pt x="157" y="200"/>
                      <a:pt x="153" y="201"/>
                      <a:pt x="151" y="195"/>
                    </a:cubicBezTo>
                    <a:cubicBezTo>
                      <a:pt x="148" y="189"/>
                      <a:pt x="149" y="191"/>
                      <a:pt x="147" y="187"/>
                    </a:cubicBezTo>
                    <a:cubicBezTo>
                      <a:pt x="145" y="183"/>
                      <a:pt x="141" y="182"/>
                      <a:pt x="139" y="177"/>
                    </a:cubicBezTo>
                    <a:cubicBezTo>
                      <a:pt x="136" y="173"/>
                      <a:pt x="135" y="170"/>
                      <a:pt x="135" y="166"/>
                    </a:cubicBezTo>
                    <a:cubicBezTo>
                      <a:pt x="135" y="162"/>
                      <a:pt x="129" y="161"/>
                      <a:pt x="128" y="155"/>
                    </a:cubicBezTo>
                    <a:cubicBezTo>
                      <a:pt x="127" y="149"/>
                      <a:pt x="122" y="152"/>
                      <a:pt x="117" y="149"/>
                    </a:cubicBezTo>
                    <a:cubicBezTo>
                      <a:pt x="112" y="147"/>
                      <a:pt x="103" y="151"/>
                      <a:pt x="103" y="150"/>
                    </a:cubicBezTo>
                    <a:cubicBezTo>
                      <a:pt x="103" y="148"/>
                      <a:pt x="97" y="143"/>
                      <a:pt x="94" y="141"/>
                    </a:cubicBezTo>
                    <a:cubicBezTo>
                      <a:pt x="91" y="139"/>
                      <a:pt x="91" y="142"/>
                      <a:pt x="85" y="143"/>
                    </a:cubicBezTo>
                    <a:cubicBezTo>
                      <a:pt x="80" y="144"/>
                      <a:pt x="81" y="145"/>
                      <a:pt x="77" y="145"/>
                    </a:cubicBezTo>
                    <a:cubicBezTo>
                      <a:pt x="74" y="145"/>
                      <a:pt x="76" y="151"/>
                      <a:pt x="70" y="153"/>
                    </a:cubicBezTo>
                    <a:cubicBezTo>
                      <a:pt x="65" y="156"/>
                      <a:pt x="69" y="156"/>
                      <a:pt x="64" y="157"/>
                    </a:cubicBezTo>
                    <a:cubicBezTo>
                      <a:pt x="58" y="158"/>
                      <a:pt x="60" y="156"/>
                      <a:pt x="51" y="160"/>
                    </a:cubicBezTo>
                    <a:cubicBezTo>
                      <a:pt x="41" y="165"/>
                      <a:pt x="50" y="164"/>
                      <a:pt x="57" y="167"/>
                    </a:cubicBezTo>
                    <a:cubicBezTo>
                      <a:pt x="65" y="169"/>
                      <a:pt x="58" y="169"/>
                      <a:pt x="58" y="175"/>
                    </a:cubicBezTo>
                    <a:cubicBezTo>
                      <a:pt x="58" y="182"/>
                      <a:pt x="56" y="181"/>
                      <a:pt x="50" y="185"/>
                    </a:cubicBezTo>
                    <a:cubicBezTo>
                      <a:pt x="44" y="189"/>
                      <a:pt x="42" y="189"/>
                      <a:pt x="36" y="187"/>
                    </a:cubicBezTo>
                    <a:cubicBezTo>
                      <a:pt x="30" y="186"/>
                      <a:pt x="34" y="187"/>
                      <a:pt x="27" y="185"/>
                    </a:cubicBezTo>
                    <a:cubicBezTo>
                      <a:pt x="20" y="183"/>
                      <a:pt x="20" y="185"/>
                      <a:pt x="14" y="185"/>
                    </a:cubicBezTo>
                    <a:cubicBezTo>
                      <a:pt x="7" y="184"/>
                      <a:pt x="7" y="185"/>
                      <a:pt x="2" y="185"/>
                    </a:cubicBezTo>
                    <a:cubicBezTo>
                      <a:pt x="1" y="185"/>
                      <a:pt x="1" y="185"/>
                      <a:pt x="1" y="185"/>
                    </a:cubicBezTo>
                    <a:cubicBezTo>
                      <a:pt x="1" y="181"/>
                      <a:pt x="1" y="181"/>
                      <a:pt x="1" y="181"/>
                    </a:cubicBezTo>
                    <a:cubicBezTo>
                      <a:pt x="1" y="181"/>
                      <a:pt x="1" y="164"/>
                      <a:pt x="1" y="155"/>
                    </a:cubicBezTo>
                    <a:cubicBezTo>
                      <a:pt x="1" y="145"/>
                      <a:pt x="3" y="142"/>
                      <a:pt x="6" y="135"/>
                    </a:cubicBezTo>
                    <a:cubicBezTo>
                      <a:pt x="9" y="128"/>
                      <a:pt x="2" y="126"/>
                      <a:pt x="1" y="117"/>
                    </a:cubicBezTo>
                    <a:cubicBezTo>
                      <a:pt x="0" y="108"/>
                      <a:pt x="5" y="86"/>
                      <a:pt x="5" y="79"/>
                    </a:cubicBezTo>
                    <a:cubicBezTo>
                      <a:pt x="5" y="72"/>
                      <a:pt x="9" y="52"/>
                      <a:pt x="10" y="44"/>
                    </a:cubicBezTo>
                    <a:cubicBezTo>
                      <a:pt x="11" y="35"/>
                      <a:pt x="9" y="19"/>
                      <a:pt x="10" y="16"/>
                    </a:cubicBezTo>
                    <a:cubicBezTo>
                      <a:pt x="11" y="14"/>
                      <a:pt x="10" y="4"/>
                      <a:pt x="10" y="0"/>
                    </a:cubicBezTo>
                    <a:cubicBezTo>
                      <a:pt x="12" y="0"/>
                      <a:pt x="14" y="1"/>
                      <a:pt x="17" y="2"/>
                    </a:cubicBezTo>
                    <a:cubicBezTo>
                      <a:pt x="23" y="4"/>
                      <a:pt x="21" y="4"/>
                      <a:pt x="33" y="10"/>
                    </a:cubicBezTo>
                    <a:cubicBezTo>
                      <a:pt x="45" y="17"/>
                      <a:pt x="37" y="13"/>
                      <a:pt x="44" y="16"/>
                    </a:cubicBezTo>
                    <a:cubicBezTo>
                      <a:pt x="51" y="19"/>
                      <a:pt x="52" y="20"/>
                      <a:pt x="62" y="22"/>
                    </a:cubicBezTo>
                    <a:cubicBezTo>
                      <a:pt x="72" y="25"/>
                      <a:pt x="66" y="24"/>
                      <a:pt x="72" y="27"/>
                    </a:cubicBezTo>
                    <a:cubicBezTo>
                      <a:pt x="79" y="30"/>
                      <a:pt x="81" y="34"/>
                      <a:pt x="84" y="35"/>
                    </a:cubicBezTo>
                    <a:cubicBezTo>
                      <a:pt x="88" y="36"/>
                      <a:pt x="98" y="41"/>
                      <a:pt x="104" y="46"/>
                    </a:cubicBezTo>
                    <a:cubicBezTo>
                      <a:pt x="110" y="51"/>
                      <a:pt x="108" y="49"/>
                      <a:pt x="117" y="52"/>
                    </a:cubicBezTo>
                    <a:cubicBezTo>
                      <a:pt x="126" y="55"/>
                      <a:pt x="124" y="59"/>
                      <a:pt x="125" y="60"/>
                    </a:cubicBezTo>
                    <a:cubicBezTo>
                      <a:pt x="125" y="61"/>
                      <a:pt x="130" y="71"/>
                      <a:pt x="127" y="75"/>
                    </a:cubicBezTo>
                    <a:cubicBezTo>
                      <a:pt x="124" y="79"/>
                      <a:pt x="124" y="78"/>
                      <a:pt x="126" y="80"/>
                    </a:cubicBezTo>
                    <a:cubicBezTo>
                      <a:pt x="128" y="82"/>
                      <a:pt x="130" y="83"/>
                      <a:pt x="142" y="86"/>
                    </a:cubicBezTo>
                    <a:cubicBezTo>
                      <a:pt x="153" y="88"/>
                      <a:pt x="147" y="87"/>
                      <a:pt x="151" y="91"/>
                    </a:cubicBezTo>
                    <a:cubicBezTo>
                      <a:pt x="155" y="94"/>
                      <a:pt x="157" y="95"/>
                      <a:pt x="161" y="95"/>
                    </a:cubicBezTo>
                    <a:cubicBezTo>
                      <a:pt x="164" y="95"/>
                      <a:pt x="171" y="100"/>
                      <a:pt x="174" y="101"/>
                    </a:cubicBezTo>
                    <a:cubicBezTo>
                      <a:pt x="177" y="103"/>
                      <a:pt x="177" y="108"/>
                      <a:pt x="178" y="111"/>
                    </a:cubicBezTo>
                    <a:cubicBezTo>
                      <a:pt x="178" y="114"/>
                      <a:pt x="167" y="118"/>
                      <a:pt x="157" y="118"/>
                    </a:cubicBezTo>
                    <a:cubicBezTo>
                      <a:pt x="147" y="118"/>
                      <a:pt x="153" y="119"/>
                      <a:pt x="153" y="124"/>
                    </a:cubicBezTo>
                    <a:cubicBezTo>
                      <a:pt x="153" y="128"/>
                      <a:pt x="156" y="130"/>
                      <a:pt x="159" y="134"/>
                    </a:cubicBezTo>
                    <a:cubicBezTo>
                      <a:pt x="161" y="138"/>
                      <a:pt x="162" y="141"/>
                      <a:pt x="162" y="141"/>
                    </a:cubicBezTo>
                    <a:cubicBezTo>
                      <a:pt x="164" y="142"/>
                      <a:pt x="171" y="150"/>
                      <a:pt x="176" y="151"/>
                    </a:cubicBezTo>
                    <a:cubicBezTo>
                      <a:pt x="180" y="152"/>
                      <a:pt x="180" y="153"/>
                      <a:pt x="180" y="155"/>
                    </a:cubicBezTo>
                    <a:cubicBezTo>
                      <a:pt x="180" y="158"/>
                      <a:pt x="179" y="163"/>
                      <a:pt x="181" y="167"/>
                    </a:cubicBezTo>
                    <a:cubicBezTo>
                      <a:pt x="184" y="171"/>
                      <a:pt x="185" y="174"/>
                      <a:pt x="187" y="180"/>
                    </a:cubicBezTo>
                    <a:cubicBezTo>
                      <a:pt x="189" y="185"/>
                      <a:pt x="191" y="181"/>
                      <a:pt x="195" y="180"/>
                    </a:cubicBezTo>
                    <a:cubicBezTo>
                      <a:pt x="199" y="179"/>
                      <a:pt x="204" y="180"/>
                      <a:pt x="205" y="182"/>
                    </a:cubicBezTo>
                    <a:cubicBezTo>
                      <a:pt x="206" y="184"/>
                      <a:pt x="202" y="189"/>
                      <a:pt x="202" y="192"/>
                    </a:cubicBezTo>
                    <a:cubicBezTo>
                      <a:pt x="202" y="196"/>
                      <a:pt x="207" y="196"/>
                      <a:pt x="213" y="196"/>
                    </a:cubicBezTo>
                    <a:cubicBezTo>
                      <a:pt x="219" y="196"/>
                      <a:pt x="220" y="196"/>
                      <a:pt x="221" y="197"/>
                    </a:cubicBezTo>
                    <a:cubicBezTo>
                      <a:pt x="222" y="199"/>
                      <a:pt x="219" y="201"/>
                      <a:pt x="216" y="205"/>
                    </a:cubicBezTo>
                    <a:cubicBezTo>
                      <a:pt x="211" y="206"/>
                      <a:pt x="218" y="209"/>
                      <a:pt x="218" y="209"/>
                    </a:cubicBezTo>
                    <a:cubicBezTo>
                      <a:pt x="219" y="210"/>
                      <a:pt x="222" y="211"/>
                      <a:pt x="226" y="211"/>
                    </a:cubicBezTo>
                    <a:cubicBezTo>
                      <a:pt x="231" y="211"/>
                      <a:pt x="232" y="215"/>
                      <a:pt x="236" y="215"/>
                    </a:cubicBezTo>
                    <a:cubicBezTo>
                      <a:pt x="240" y="216"/>
                      <a:pt x="235" y="221"/>
                      <a:pt x="236" y="22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5" name="Freeform 966"/>
              <p:cNvSpPr>
                <a:spLocks/>
              </p:cNvSpPr>
              <p:nvPr/>
            </p:nvSpPr>
            <p:spPr bwMode="auto">
              <a:xfrm>
                <a:off x="5032" y="2359"/>
                <a:ext cx="9" cy="8"/>
              </a:xfrm>
              <a:custGeom>
                <a:avLst/>
                <a:gdLst>
                  <a:gd name="T0" fmla="*/ 5 w 14"/>
                  <a:gd name="T1" fmla="*/ 3 h 13"/>
                  <a:gd name="T2" fmla="*/ 3 w 14"/>
                  <a:gd name="T3" fmla="*/ 8 h 13"/>
                  <a:gd name="T4" fmla="*/ 9 w 14"/>
                  <a:gd name="T5" fmla="*/ 11 h 13"/>
                  <a:gd name="T6" fmla="*/ 13 w 14"/>
                  <a:gd name="T7" fmla="*/ 9 h 13"/>
                  <a:gd name="T8" fmla="*/ 11 w 14"/>
                  <a:gd name="T9" fmla="*/ 2 h 13"/>
                  <a:gd name="T10" fmla="*/ 7 w 14"/>
                  <a:gd name="T11" fmla="*/ 0 h 13"/>
                  <a:gd name="T12" fmla="*/ 5 w 14"/>
                  <a:gd name="T13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3">
                    <a:moveTo>
                      <a:pt x="5" y="3"/>
                    </a:moveTo>
                    <a:cubicBezTo>
                      <a:pt x="3" y="6"/>
                      <a:pt x="0" y="6"/>
                      <a:pt x="3" y="8"/>
                    </a:cubicBezTo>
                    <a:cubicBezTo>
                      <a:pt x="6" y="10"/>
                      <a:pt x="5" y="11"/>
                      <a:pt x="9" y="11"/>
                    </a:cubicBezTo>
                    <a:cubicBezTo>
                      <a:pt x="13" y="12"/>
                      <a:pt x="14" y="13"/>
                      <a:pt x="13" y="9"/>
                    </a:cubicBezTo>
                    <a:cubicBezTo>
                      <a:pt x="12" y="5"/>
                      <a:pt x="12" y="3"/>
                      <a:pt x="11" y="2"/>
                    </a:cubicBezTo>
                    <a:cubicBezTo>
                      <a:pt x="11" y="1"/>
                      <a:pt x="9" y="0"/>
                      <a:pt x="7" y="0"/>
                    </a:cubicBezTo>
                    <a:cubicBezTo>
                      <a:pt x="6" y="0"/>
                      <a:pt x="4" y="1"/>
                      <a:pt x="5" y="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6" name="Freeform 967"/>
              <p:cNvSpPr>
                <a:spLocks/>
              </p:cNvSpPr>
              <p:nvPr/>
            </p:nvSpPr>
            <p:spPr bwMode="auto">
              <a:xfrm>
                <a:off x="5035" y="2371"/>
                <a:ext cx="4" cy="7"/>
              </a:xfrm>
              <a:custGeom>
                <a:avLst/>
                <a:gdLst>
                  <a:gd name="T0" fmla="*/ 5 w 6"/>
                  <a:gd name="T1" fmla="*/ 2 h 12"/>
                  <a:gd name="T2" fmla="*/ 6 w 6"/>
                  <a:gd name="T3" fmla="*/ 8 h 12"/>
                  <a:gd name="T4" fmla="*/ 3 w 6"/>
                  <a:gd name="T5" fmla="*/ 10 h 12"/>
                  <a:gd name="T6" fmla="*/ 1 w 6"/>
                  <a:gd name="T7" fmla="*/ 5 h 12"/>
                  <a:gd name="T8" fmla="*/ 1 w 6"/>
                  <a:gd name="T9" fmla="*/ 0 h 12"/>
                  <a:gd name="T10" fmla="*/ 5 w 6"/>
                  <a:gd name="T11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2">
                    <a:moveTo>
                      <a:pt x="5" y="2"/>
                    </a:moveTo>
                    <a:cubicBezTo>
                      <a:pt x="6" y="4"/>
                      <a:pt x="6" y="5"/>
                      <a:pt x="6" y="8"/>
                    </a:cubicBezTo>
                    <a:cubicBezTo>
                      <a:pt x="6" y="10"/>
                      <a:pt x="5" y="12"/>
                      <a:pt x="3" y="10"/>
                    </a:cubicBezTo>
                    <a:cubicBezTo>
                      <a:pt x="1" y="7"/>
                      <a:pt x="1" y="7"/>
                      <a:pt x="1" y="5"/>
                    </a:cubicBezTo>
                    <a:cubicBezTo>
                      <a:pt x="0" y="3"/>
                      <a:pt x="0" y="1"/>
                      <a:pt x="1" y="0"/>
                    </a:cubicBezTo>
                    <a:cubicBezTo>
                      <a:pt x="2" y="0"/>
                      <a:pt x="5" y="0"/>
                      <a:pt x="5" y="2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7" name="Freeform 968"/>
              <p:cNvSpPr>
                <a:spLocks/>
              </p:cNvSpPr>
              <p:nvPr/>
            </p:nvSpPr>
            <p:spPr bwMode="auto">
              <a:xfrm>
                <a:off x="5009" y="2289"/>
                <a:ext cx="20" cy="39"/>
              </a:xfrm>
              <a:custGeom>
                <a:avLst/>
                <a:gdLst>
                  <a:gd name="T0" fmla="*/ 6 w 32"/>
                  <a:gd name="T1" fmla="*/ 20 h 66"/>
                  <a:gd name="T2" fmla="*/ 10 w 32"/>
                  <a:gd name="T3" fmla="*/ 5 h 66"/>
                  <a:gd name="T4" fmla="*/ 15 w 32"/>
                  <a:gd name="T5" fmla="*/ 20 h 66"/>
                  <a:gd name="T6" fmla="*/ 20 w 32"/>
                  <a:gd name="T7" fmla="*/ 25 h 66"/>
                  <a:gd name="T8" fmla="*/ 16 w 32"/>
                  <a:gd name="T9" fmla="*/ 33 h 66"/>
                  <a:gd name="T10" fmla="*/ 20 w 32"/>
                  <a:gd name="T11" fmla="*/ 42 h 66"/>
                  <a:gd name="T12" fmla="*/ 31 w 32"/>
                  <a:gd name="T13" fmla="*/ 52 h 66"/>
                  <a:gd name="T14" fmla="*/ 23 w 32"/>
                  <a:gd name="T15" fmla="*/ 60 h 66"/>
                  <a:gd name="T16" fmla="*/ 18 w 32"/>
                  <a:gd name="T17" fmla="*/ 51 h 66"/>
                  <a:gd name="T18" fmla="*/ 5 w 32"/>
                  <a:gd name="T19" fmla="*/ 36 h 66"/>
                  <a:gd name="T20" fmla="*/ 5 w 32"/>
                  <a:gd name="T21" fmla="*/ 25 h 66"/>
                  <a:gd name="T22" fmla="*/ 6 w 32"/>
                  <a:gd name="T23" fmla="*/ 2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66">
                    <a:moveTo>
                      <a:pt x="6" y="20"/>
                    </a:moveTo>
                    <a:cubicBezTo>
                      <a:pt x="5" y="9"/>
                      <a:pt x="5" y="0"/>
                      <a:pt x="10" y="5"/>
                    </a:cubicBezTo>
                    <a:cubicBezTo>
                      <a:pt x="14" y="10"/>
                      <a:pt x="12" y="20"/>
                      <a:pt x="15" y="20"/>
                    </a:cubicBezTo>
                    <a:cubicBezTo>
                      <a:pt x="18" y="19"/>
                      <a:pt x="20" y="22"/>
                      <a:pt x="20" y="25"/>
                    </a:cubicBezTo>
                    <a:cubicBezTo>
                      <a:pt x="20" y="28"/>
                      <a:pt x="15" y="29"/>
                      <a:pt x="16" y="33"/>
                    </a:cubicBezTo>
                    <a:cubicBezTo>
                      <a:pt x="16" y="37"/>
                      <a:pt x="15" y="38"/>
                      <a:pt x="20" y="42"/>
                    </a:cubicBezTo>
                    <a:cubicBezTo>
                      <a:pt x="26" y="47"/>
                      <a:pt x="30" y="46"/>
                      <a:pt x="31" y="52"/>
                    </a:cubicBezTo>
                    <a:cubicBezTo>
                      <a:pt x="32" y="59"/>
                      <a:pt x="29" y="66"/>
                      <a:pt x="23" y="60"/>
                    </a:cubicBezTo>
                    <a:cubicBezTo>
                      <a:pt x="17" y="53"/>
                      <a:pt x="22" y="57"/>
                      <a:pt x="18" y="51"/>
                    </a:cubicBezTo>
                    <a:cubicBezTo>
                      <a:pt x="14" y="45"/>
                      <a:pt x="11" y="42"/>
                      <a:pt x="5" y="36"/>
                    </a:cubicBezTo>
                    <a:cubicBezTo>
                      <a:pt x="0" y="29"/>
                      <a:pt x="5" y="31"/>
                      <a:pt x="5" y="25"/>
                    </a:cubicBezTo>
                    <a:cubicBezTo>
                      <a:pt x="6" y="20"/>
                      <a:pt x="0" y="18"/>
                      <a:pt x="6" y="20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8" name="Freeform 969"/>
              <p:cNvSpPr>
                <a:spLocks/>
              </p:cNvSpPr>
              <p:nvPr/>
            </p:nvSpPr>
            <p:spPr bwMode="auto">
              <a:xfrm>
                <a:off x="5129" y="2407"/>
                <a:ext cx="9" cy="9"/>
              </a:xfrm>
              <a:custGeom>
                <a:avLst/>
                <a:gdLst>
                  <a:gd name="T0" fmla="*/ 4 w 14"/>
                  <a:gd name="T1" fmla="*/ 5 h 16"/>
                  <a:gd name="T2" fmla="*/ 4 w 14"/>
                  <a:gd name="T3" fmla="*/ 13 h 16"/>
                  <a:gd name="T4" fmla="*/ 14 w 14"/>
                  <a:gd name="T5" fmla="*/ 10 h 16"/>
                  <a:gd name="T6" fmla="*/ 4 w 14"/>
                  <a:gd name="T7" fmla="*/ 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6">
                    <a:moveTo>
                      <a:pt x="4" y="5"/>
                    </a:moveTo>
                    <a:cubicBezTo>
                      <a:pt x="4" y="5"/>
                      <a:pt x="0" y="11"/>
                      <a:pt x="4" y="13"/>
                    </a:cubicBezTo>
                    <a:cubicBezTo>
                      <a:pt x="8" y="16"/>
                      <a:pt x="14" y="14"/>
                      <a:pt x="14" y="10"/>
                    </a:cubicBezTo>
                    <a:cubicBezTo>
                      <a:pt x="14" y="6"/>
                      <a:pt x="2" y="0"/>
                      <a:pt x="4" y="5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9" name="Freeform 970"/>
              <p:cNvSpPr>
                <a:spLocks/>
              </p:cNvSpPr>
              <p:nvPr/>
            </p:nvSpPr>
            <p:spPr bwMode="auto">
              <a:xfrm>
                <a:off x="5000" y="2058"/>
                <a:ext cx="9" cy="9"/>
              </a:xfrm>
              <a:custGeom>
                <a:avLst/>
                <a:gdLst>
                  <a:gd name="T0" fmla="*/ 5 w 15"/>
                  <a:gd name="T1" fmla="*/ 11 h 15"/>
                  <a:gd name="T2" fmla="*/ 13 w 15"/>
                  <a:gd name="T3" fmla="*/ 10 h 15"/>
                  <a:gd name="T4" fmla="*/ 9 w 15"/>
                  <a:gd name="T5" fmla="*/ 1 h 15"/>
                  <a:gd name="T6" fmla="*/ 5 w 15"/>
                  <a:gd name="T7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15">
                    <a:moveTo>
                      <a:pt x="5" y="11"/>
                    </a:moveTo>
                    <a:cubicBezTo>
                      <a:pt x="5" y="11"/>
                      <a:pt x="11" y="14"/>
                      <a:pt x="13" y="10"/>
                    </a:cubicBezTo>
                    <a:cubicBezTo>
                      <a:pt x="15" y="5"/>
                      <a:pt x="12" y="0"/>
                      <a:pt x="9" y="1"/>
                    </a:cubicBezTo>
                    <a:cubicBezTo>
                      <a:pt x="5" y="1"/>
                      <a:pt x="0" y="15"/>
                      <a:pt x="5" y="11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0" name="Freeform 971"/>
              <p:cNvSpPr>
                <a:spLocks/>
              </p:cNvSpPr>
              <p:nvPr/>
            </p:nvSpPr>
            <p:spPr bwMode="auto">
              <a:xfrm>
                <a:off x="5027" y="1919"/>
                <a:ext cx="8" cy="26"/>
              </a:xfrm>
              <a:custGeom>
                <a:avLst/>
                <a:gdLst>
                  <a:gd name="T0" fmla="*/ 5 w 13"/>
                  <a:gd name="T1" fmla="*/ 6 h 42"/>
                  <a:gd name="T2" fmla="*/ 1 w 13"/>
                  <a:gd name="T3" fmla="*/ 14 h 42"/>
                  <a:gd name="T4" fmla="*/ 1 w 13"/>
                  <a:gd name="T5" fmla="*/ 30 h 42"/>
                  <a:gd name="T6" fmla="*/ 5 w 13"/>
                  <a:gd name="T7" fmla="*/ 33 h 42"/>
                  <a:gd name="T8" fmla="*/ 5 w 13"/>
                  <a:gd name="T9" fmla="*/ 21 h 42"/>
                  <a:gd name="T10" fmla="*/ 8 w 13"/>
                  <a:gd name="T11" fmla="*/ 8 h 42"/>
                  <a:gd name="T12" fmla="*/ 5 w 13"/>
                  <a:gd name="T13" fmla="*/ 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42">
                    <a:moveTo>
                      <a:pt x="5" y="6"/>
                    </a:moveTo>
                    <a:cubicBezTo>
                      <a:pt x="3" y="8"/>
                      <a:pt x="2" y="9"/>
                      <a:pt x="1" y="14"/>
                    </a:cubicBezTo>
                    <a:cubicBezTo>
                      <a:pt x="0" y="19"/>
                      <a:pt x="1" y="24"/>
                      <a:pt x="1" y="30"/>
                    </a:cubicBezTo>
                    <a:cubicBezTo>
                      <a:pt x="2" y="35"/>
                      <a:pt x="3" y="42"/>
                      <a:pt x="5" y="33"/>
                    </a:cubicBezTo>
                    <a:cubicBezTo>
                      <a:pt x="6" y="25"/>
                      <a:pt x="3" y="29"/>
                      <a:pt x="5" y="21"/>
                    </a:cubicBezTo>
                    <a:cubicBezTo>
                      <a:pt x="7" y="13"/>
                      <a:pt x="4" y="10"/>
                      <a:pt x="8" y="8"/>
                    </a:cubicBezTo>
                    <a:cubicBezTo>
                      <a:pt x="13" y="6"/>
                      <a:pt x="11" y="0"/>
                      <a:pt x="5" y="6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" name="Freeform 972"/>
              <p:cNvSpPr>
                <a:spLocks/>
              </p:cNvSpPr>
              <p:nvPr/>
            </p:nvSpPr>
            <p:spPr bwMode="auto">
              <a:xfrm>
                <a:off x="5030" y="1942"/>
                <a:ext cx="23" cy="7"/>
              </a:xfrm>
              <a:custGeom>
                <a:avLst/>
                <a:gdLst>
                  <a:gd name="T0" fmla="*/ 4 w 39"/>
                  <a:gd name="T1" fmla="*/ 8 h 12"/>
                  <a:gd name="T2" fmla="*/ 8 w 39"/>
                  <a:gd name="T3" fmla="*/ 11 h 12"/>
                  <a:gd name="T4" fmla="*/ 17 w 39"/>
                  <a:gd name="T5" fmla="*/ 9 h 12"/>
                  <a:gd name="T6" fmla="*/ 30 w 39"/>
                  <a:gd name="T7" fmla="*/ 5 h 12"/>
                  <a:gd name="T8" fmla="*/ 33 w 39"/>
                  <a:gd name="T9" fmla="*/ 1 h 12"/>
                  <a:gd name="T10" fmla="*/ 23 w 39"/>
                  <a:gd name="T11" fmla="*/ 1 h 12"/>
                  <a:gd name="T12" fmla="*/ 17 w 39"/>
                  <a:gd name="T13" fmla="*/ 3 h 12"/>
                  <a:gd name="T14" fmla="*/ 6 w 39"/>
                  <a:gd name="T15" fmla="*/ 3 h 12"/>
                  <a:gd name="T16" fmla="*/ 4 w 39"/>
                  <a:gd name="T17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" h="12">
                    <a:moveTo>
                      <a:pt x="4" y="8"/>
                    </a:moveTo>
                    <a:cubicBezTo>
                      <a:pt x="4" y="8"/>
                      <a:pt x="0" y="12"/>
                      <a:pt x="8" y="11"/>
                    </a:cubicBezTo>
                    <a:cubicBezTo>
                      <a:pt x="15" y="10"/>
                      <a:pt x="10" y="10"/>
                      <a:pt x="17" y="9"/>
                    </a:cubicBezTo>
                    <a:cubicBezTo>
                      <a:pt x="25" y="8"/>
                      <a:pt x="28" y="8"/>
                      <a:pt x="30" y="5"/>
                    </a:cubicBezTo>
                    <a:cubicBezTo>
                      <a:pt x="33" y="3"/>
                      <a:pt x="39" y="1"/>
                      <a:pt x="33" y="1"/>
                    </a:cubicBezTo>
                    <a:cubicBezTo>
                      <a:pt x="27" y="1"/>
                      <a:pt x="25" y="2"/>
                      <a:pt x="23" y="1"/>
                    </a:cubicBezTo>
                    <a:cubicBezTo>
                      <a:pt x="21" y="0"/>
                      <a:pt x="19" y="3"/>
                      <a:pt x="17" y="3"/>
                    </a:cubicBezTo>
                    <a:cubicBezTo>
                      <a:pt x="15" y="4"/>
                      <a:pt x="9" y="4"/>
                      <a:pt x="6" y="3"/>
                    </a:cubicBezTo>
                    <a:cubicBezTo>
                      <a:pt x="4" y="3"/>
                      <a:pt x="4" y="8"/>
                      <a:pt x="4" y="8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" name="Freeform 973"/>
              <p:cNvSpPr>
                <a:spLocks/>
              </p:cNvSpPr>
              <p:nvPr/>
            </p:nvSpPr>
            <p:spPr bwMode="auto">
              <a:xfrm>
                <a:off x="5060" y="1919"/>
                <a:ext cx="12" cy="26"/>
              </a:xfrm>
              <a:custGeom>
                <a:avLst/>
                <a:gdLst>
                  <a:gd name="T0" fmla="*/ 5 w 19"/>
                  <a:gd name="T1" fmla="*/ 37 h 44"/>
                  <a:gd name="T2" fmla="*/ 13 w 19"/>
                  <a:gd name="T3" fmla="*/ 18 h 44"/>
                  <a:gd name="T4" fmla="*/ 15 w 19"/>
                  <a:gd name="T5" fmla="*/ 8 h 44"/>
                  <a:gd name="T6" fmla="*/ 8 w 19"/>
                  <a:gd name="T7" fmla="*/ 6 h 44"/>
                  <a:gd name="T8" fmla="*/ 6 w 19"/>
                  <a:gd name="T9" fmla="*/ 18 h 44"/>
                  <a:gd name="T10" fmla="*/ 0 w 19"/>
                  <a:gd name="T11" fmla="*/ 32 h 44"/>
                  <a:gd name="T12" fmla="*/ 5 w 19"/>
                  <a:gd name="T13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44">
                    <a:moveTo>
                      <a:pt x="5" y="37"/>
                    </a:moveTo>
                    <a:cubicBezTo>
                      <a:pt x="5" y="28"/>
                      <a:pt x="10" y="25"/>
                      <a:pt x="13" y="18"/>
                    </a:cubicBezTo>
                    <a:cubicBezTo>
                      <a:pt x="15" y="12"/>
                      <a:pt x="19" y="10"/>
                      <a:pt x="15" y="8"/>
                    </a:cubicBezTo>
                    <a:cubicBezTo>
                      <a:pt x="11" y="5"/>
                      <a:pt x="11" y="0"/>
                      <a:pt x="8" y="6"/>
                    </a:cubicBezTo>
                    <a:cubicBezTo>
                      <a:pt x="5" y="13"/>
                      <a:pt x="6" y="10"/>
                      <a:pt x="6" y="18"/>
                    </a:cubicBezTo>
                    <a:cubicBezTo>
                      <a:pt x="6" y="27"/>
                      <a:pt x="0" y="27"/>
                      <a:pt x="0" y="32"/>
                    </a:cubicBezTo>
                    <a:cubicBezTo>
                      <a:pt x="0" y="37"/>
                      <a:pt x="5" y="44"/>
                      <a:pt x="5" y="37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" name="Freeform 974"/>
              <p:cNvSpPr>
                <a:spLocks/>
              </p:cNvSpPr>
              <p:nvPr/>
            </p:nvSpPr>
            <p:spPr bwMode="auto">
              <a:xfrm>
                <a:off x="4645" y="1759"/>
                <a:ext cx="11" cy="28"/>
              </a:xfrm>
              <a:custGeom>
                <a:avLst/>
                <a:gdLst>
                  <a:gd name="T0" fmla="*/ 11 w 18"/>
                  <a:gd name="T1" fmla="*/ 16 h 47"/>
                  <a:gd name="T2" fmla="*/ 4 w 18"/>
                  <a:gd name="T3" fmla="*/ 41 h 47"/>
                  <a:gd name="T4" fmla="*/ 11 w 18"/>
                  <a:gd name="T5" fmla="*/ 39 h 47"/>
                  <a:gd name="T6" fmla="*/ 11 w 18"/>
                  <a:gd name="T7" fmla="*/ 1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7">
                    <a:moveTo>
                      <a:pt x="11" y="16"/>
                    </a:moveTo>
                    <a:cubicBezTo>
                      <a:pt x="4" y="26"/>
                      <a:pt x="7" y="39"/>
                      <a:pt x="4" y="41"/>
                    </a:cubicBezTo>
                    <a:cubicBezTo>
                      <a:pt x="0" y="43"/>
                      <a:pt x="5" y="47"/>
                      <a:pt x="11" y="39"/>
                    </a:cubicBezTo>
                    <a:cubicBezTo>
                      <a:pt x="18" y="31"/>
                      <a:pt x="17" y="0"/>
                      <a:pt x="11" y="16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4" name="Freeform 975"/>
              <p:cNvSpPr>
                <a:spLocks/>
              </p:cNvSpPr>
              <p:nvPr/>
            </p:nvSpPr>
            <p:spPr bwMode="auto">
              <a:xfrm>
                <a:off x="4625" y="1808"/>
                <a:ext cx="8" cy="14"/>
              </a:xfrm>
              <a:custGeom>
                <a:avLst/>
                <a:gdLst>
                  <a:gd name="T0" fmla="*/ 7 w 14"/>
                  <a:gd name="T1" fmla="*/ 1 h 22"/>
                  <a:gd name="T2" fmla="*/ 2 w 14"/>
                  <a:gd name="T3" fmla="*/ 20 h 22"/>
                  <a:gd name="T4" fmla="*/ 10 w 14"/>
                  <a:gd name="T5" fmla="*/ 18 h 22"/>
                  <a:gd name="T6" fmla="*/ 13 w 14"/>
                  <a:gd name="T7" fmla="*/ 8 h 22"/>
                  <a:gd name="T8" fmla="*/ 7 w 14"/>
                  <a:gd name="T9" fmla="*/ 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2">
                    <a:moveTo>
                      <a:pt x="7" y="1"/>
                    </a:moveTo>
                    <a:cubicBezTo>
                      <a:pt x="3" y="10"/>
                      <a:pt x="0" y="19"/>
                      <a:pt x="2" y="20"/>
                    </a:cubicBezTo>
                    <a:cubicBezTo>
                      <a:pt x="5" y="22"/>
                      <a:pt x="7" y="22"/>
                      <a:pt x="10" y="18"/>
                    </a:cubicBezTo>
                    <a:cubicBezTo>
                      <a:pt x="13" y="14"/>
                      <a:pt x="14" y="12"/>
                      <a:pt x="13" y="8"/>
                    </a:cubicBezTo>
                    <a:cubicBezTo>
                      <a:pt x="13" y="3"/>
                      <a:pt x="8" y="0"/>
                      <a:pt x="7" y="1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5" name="Freeform 976"/>
              <p:cNvSpPr>
                <a:spLocks/>
              </p:cNvSpPr>
              <p:nvPr/>
            </p:nvSpPr>
            <p:spPr bwMode="auto">
              <a:xfrm>
                <a:off x="4535" y="1916"/>
                <a:ext cx="26" cy="23"/>
              </a:xfrm>
              <a:custGeom>
                <a:avLst/>
                <a:gdLst>
                  <a:gd name="T0" fmla="*/ 36 w 44"/>
                  <a:gd name="T1" fmla="*/ 4 h 38"/>
                  <a:gd name="T2" fmla="*/ 12 w 44"/>
                  <a:gd name="T3" fmla="*/ 27 h 38"/>
                  <a:gd name="T4" fmla="*/ 16 w 44"/>
                  <a:gd name="T5" fmla="*/ 33 h 38"/>
                  <a:gd name="T6" fmla="*/ 33 w 44"/>
                  <a:gd name="T7" fmla="*/ 19 h 38"/>
                  <a:gd name="T8" fmla="*/ 44 w 44"/>
                  <a:gd name="T9" fmla="*/ 4 h 38"/>
                  <a:gd name="T10" fmla="*/ 36 w 44"/>
                  <a:gd name="T11" fmla="*/ 4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" h="38">
                    <a:moveTo>
                      <a:pt x="36" y="4"/>
                    </a:moveTo>
                    <a:cubicBezTo>
                      <a:pt x="30" y="14"/>
                      <a:pt x="12" y="27"/>
                      <a:pt x="12" y="27"/>
                    </a:cubicBezTo>
                    <a:cubicBezTo>
                      <a:pt x="12" y="27"/>
                      <a:pt x="0" y="38"/>
                      <a:pt x="16" y="33"/>
                    </a:cubicBezTo>
                    <a:cubicBezTo>
                      <a:pt x="31" y="27"/>
                      <a:pt x="24" y="24"/>
                      <a:pt x="33" y="19"/>
                    </a:cubicBezTo>
                    <a:cubicBezTo>
                      <a:pt x="41" y="14"/>
                      <a:pt x="44" y="7"/>
                      <a:pt x="44" y="4"/>
                    </a:cubicBezTo>
                    <a:cubicBezTo>
                      <a:pt x="44" y="1"/>
                      <a:pt x="39" y="0"/>
                      <a:pt x="36" y="4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6" name="Freeform 977"/>
              <p:cNvSpPr>
                <a:spLocks/>
              </p:cNvSpPr>
              <p:nvPr/>
            </p:nvSpPr>
            <p:spPr bwMode="auto">
              <a:xfrm>
                <a:off x="5073" y="2326"/>
                <a:ext cx="19" cy="18"/>
              </a:xfrm>
              <a:custGeom>
                <a:avLst/>
                <a:gdLst>
                  <a:gd name="T0" fmla="*/ 8 w 32"/>
                  <a:gd name="T1" fmla="*/ 12 h 30"/>
                  <a:gd name="T2" fmla="*/ 7 w 32"/>
                  <a:gd name="T3" fmla="*/ 1 h 30"/>
                  <a:gd name="T4" fmla="*/ 16 w 32"/>
                  <a:gd name="T5" fmla="*/ 3 h 30"/>
                  <a:gd name="T6" fmla="*/ 23 w 32"/>
                  <a:gd name="T7" fmla="*/ 7 h 30"/>
                  <a:gd name="T8" fmla="*/ 22 w 32"/>
                  <a:gd name="T9" fmla="*/ 13 h 30"/>
                  <a:gd name="T10" fmla="*/ 29 w 32"/>
                  <a:gd name="T11" fmla="*/ 17 h 30"/>
                  <a:gd name="T12" fmla="*/ 23 w 32"/>
                  <a:gd name="T13" fmla="*/ 20 h 30"/>
                  <a:gd name="T14" fmla="*/ 19 w 32"/>
                  <a:gd name="T15" fmla="*/ 27 h 30"/>
                  <a:gd name="T16" fmla="*/ 14 w 32"/>
                  <a:gd name="T17" fmla="*/ 25 h 30"/>
                  <a:gd name="T18" fmla="*/ 7 w 32"/>
                  <a:gd name="T19" fmla="*/ 23 h 30"/>
                  <a:gd name="T20" fmla="*/ 1 w 32"/>
                  <a:gd name="T21" fmla="*/ 19 h 30"/>
                  <a:gd name="T22" fmla="*/ 8 w 32"/>
                  <a:gd name="T23" fmla="*/ 1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30">
                    <a:moveTo>
                      <a:pt x="8" y="12"/>
                    </a:moveTo>
                    <a:cubicBezTo>
                      <a:pt x="8" y="10"/>
                      <a:pt x="4" y="2"/>
                      <a:pt x="7" y="1"/>
                    </a:cubicBezTo>
                    <a:cubicBezTo>
                      <a:pt x="9" y="0"/>
                      <a:pt x="15" y="2"/>
                      <a:pt x="16" y="3"/>
                    </a:cubicBezTo>
                    <a:cubicBezTo>
                      <a:pt x="16" y="4"/>
                      <a:pt x="24" y="6"/>
                      <a:pt x="23" y="7"/>
                    </a:cubicBezTo>
                    <a:cubicBezTo>
                      <a:pt x="23" y="9"/>
                      <a:pt x="19" y="11"/>
                      <a:pt x="22" y="13"/>
                    </a:cubicBezTo>
                    <a:cubicBezTo>
                      <a:pt x="25" y="16"/>
                      <a:pt x="32" y="14"/>
                      <a:pt x="29" y="17"/>
                    </a:cubicBezTo>
                    <a:cubicBezTo>
                      <a:pt x="26" y="20"/>
                      <a:pt x="28" y="20"/>
                      <a:pt x="23" y="20"/>
                    </a:cubicBezTo>
                    <a:cubicBezTo>
                      <a:pt x="19" y="20"/>
                      <a:pt x="21" y="26"/>
                      <a:pt x="19" y="27"/>
                    </a:cubicBezTo>
                    <a:cubicBezTo>
                      <a:pt x="17" y="29"/>
                      <a:pt x="16" y="30"/>
                      <a:pt x="14" y="25"/>
                    </a:cubicBezTo>
                    <a:cubicBezTo>
                      <a:pt x="11" y="20"/>
                      <a:pt x="8" y="21"/>
                      <a:pt x="7" y="23"/>
                    </a:cubicBezTo>
                    <a:cubicBezTo>
                      <a:pt x="5" y="25"/>
                      <a:pt x="0" y="24"/>
                      <a:pt x="1" y="19"/>
                    </a:cubicBezTo>
                    <a:cubicBezTo>
                      <a:pt x="3" y="14"/>
                      <a:pt x="8" y="12"/>
                      <a:pt x="8" y="12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7" name="Freeform 978"/>
              <p:cNvSpPr>
                <a:spLocks/>
              </p:cNvSpPr>
              <p:nvPr/>
            </p:nvSpPr>
            <p:spPr bwMode="auto">
              <a:xfrm>
                <a:off x="1683" y="2926"/>
                <a:ext cx="62" cy="38"/>
              </a:xfrm>
              <a:custGeom>
                <a:avLst/>
                <a:gdLst>
                  <a:gd name="T0" fmla="*/ 89 w 103"/>
                  <a:gd name="T1" fmla="*/ 59 h 63"/>
                  <a:gd name="T2" fmla="*/ 82 w 103"/>
                  <a:gd name="T3" fmla="*/ 63 h 63"/>
                  <a:gd name="T4" fmla="*/ 30 w 103"/>
                  <a:gd name="T5" fmla="*/ 60 h 63"/>
                  <a:gd name="T6" fmla="*/ 25 w 103"/>
                  <a:gd name="T7" fmla="*/ 48 h 63"/>
                  <a:gd name="T8" fmla="*/ 8 w 103"/>
                  <a:gd name="T9" fmla="*/ 21 h 63"/>
                  <a:gd name="T10" fmla="*/ 3 w 103"/>
                  <a:gd name="T11" fmla="*/ 6 h 63"/>
                  <a:gd name="T12" fmla="*/ 0 w 103"/>
                  <a:gd name="T13" fmla="*/ 0 h 63"/>
                  <a:gd name="T14" fmla="*/ 3 w 103"/>
                  <a:gd name="T15" fmla="*/ 0 h 63"/>
                  <a:gd name="T16" fmla="*/ 14 w 103"/>
                  <a:gd name="T17" fmla="*/ 10 h 63"/>
                  <a:gd name="T18" fmla="*/ 13 w 103"/>
                  <a:gd name="T19" fmla="*/ 15 h 63"/>
                  <a:gd name="T20" fmla="*/ 17 w 103"/>
                  <a:gd name="T21" fmla="*/ 16 h 63"/>
                  <a:gd name="T22" fmla="*/ 25 w 103"/>
                  <a:gd name="T23" fmla="*/ 25 h 63"/>
                  <a:gd name="T24" fmla="*/ 35 w 103"/>
                  <a:gd name="T25" fmla="*/ 29 h 63"/>
                  <a:gd name="T26" fmla="*/ 48 w 103"/>
                  <a:gd name="T27" fmla="*/ 37 h 63"/>
                  <a:gd name="T28" fmla="*/ 56 w 103"/>
                  <a:gd name="T29" fmla="*/ 42 h 63"/>
                  <a:gd name="T30" fmla="*/ 69 w 103"/>
                  <a:gd name="T31" fmla="*/ 48 h 63"/>
                  <a:gd name="T32" fmla="*/ 80 w 103"/>
                  <a:gd name="T33" fmla="*/ 52 h 63"/>
                  <a:gd name="T34" fmla="*/ 90 w 103"/>
                  <a:gd name="T35" fmla="*/ 52 h 63"/>
                  <a:gd name="T36" fmla="*/ 100 w 103"/>
                  <a:gd name="T37" fmla="*/ 55 h 63"/>
                  <a:gd name="T38" fmla="*/ 89 w 103"/>
                  <a:gd name="T39" fmla="*/ 59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3" h="63">
                    <a:moveTo>
                      <a:pt x="89" y="59"/>
                    </a:moveTo>
                    <a:cubicBezTo>
                      <a:pt x="83" y="60"/>
                      <a:pt x="83" y="61"/>
                      <a:pt x="82" y="63"/>
                    </a:cubicBezTo>
                    <a:cubicBezTo>
                      <a:pt x="55" y="54"/>
                      <a:pt x="30" y="60"/>
                      <a:pt x="30" y="60"/>
                    </a:cubicBezTo>
                    <a:cubicBezTo>
                      <a:pt x="27" y="58"/>
                      <a:pt x="26" y="51"/>
                      <a:pt x="25" y="48"/>
                    </a:cubicBezTo>
                    <a:cubicBezTo>
                      <a:pt x="23" y="44"/>
                      <a:pt x="9" y="25"/>
                      <a:pt x="8" y="21"/>
                    </a:cubicBezTo>
                    <a:cubicBezTo>
                      <a:pt x="7" y="18"/>
                      <a:pt x="3" y="8"/>
                      <a:pt x="3" y="6"/>
                    </a:cubicBezTo>
                    <a:cubicBezTo>
                      <a:pt x="2" y="5"/>
                      <a:pt x="1" y="2"/>
                      <a:pt x="0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6" y="0"/>
                      <a:pt x="9" y="4"/>
                      <a:pt x="14" y="10"/>
                    </a:cubicBezTo>
                    <a:cubicBezTo>
                      <a:pt x="18" y="16"/>
                      <a:pt x="14" y="10"/>
                      <a:pt x="13" y="15"/>
                    </a:cubicBezTo>
                    <a:cubicBezTo>
                      <a:pt x="12" y="19"/>
                      <a:pt x="13" y="15"/>
                      <a:pt x="17" y="16"/>
                    </a:cubicBezTo>
                    <a:cubicBezTo>
                      <a:pt x="22" y="17"/>
                      <a:pt x="23" y="23"/>
                      <a:pt x="25" y="25"/>
                    </a:cubicBezTo>
                    <a:cubicBezTo>
                      <a:pt x="26" y="26"/>
                      <a:pt x="28" y="28"/>
                      <a:pt x="35" y="29"/>
                    </a:cubicBezTo>
                    <a:cubicBezTo>
                      <a:pt x="42" y="30"/>
                      <a:pt x="43" y="35"/>
                      <a:pt x="48" y="37"/>
                    </a:cubicBezTo>
                    <a:cubicBezTo>
                      <a:pt x="53" y="39"/>
                      <a:pt x="52" y="40"/>
                      <a:pt x="56" y="42"/>
                    </a:cubicBezTo>
                    <a:cubicBezTo>
                      <a:pt x="60" y="43"/>
                      <a:pt x="62" y="45"/>
                      <a:pt x="69" y="48"/>
                    </a:cubicBezTo>
                    <a:cubicBezTo>
                      <a:pt x="76" y="50"/>
                      <a:pt x="73" y="50"/>
                      <a:pt x="80" y="52"/>
                    </a:cubicBezTo>
                    <a:cubicBezTo>
                      <a:pt x="87" y="54"/>
                      <a:pt x="86" y="53"/>
                      <a:pt x="90" y="52"/>
                    </a:cubicBezTo>
                    <a:cubicBezTo>
                      <a:pt x="93" y="50"/>
                      <a:pt x="96" y="52"/>
                      <a:pt x="100" y="55"/>
                    </a:cubicBezTo>
                    <a:cubicBezTo>
                      <a:pt x="103" y="58"/>
                      <a:pt x="97" y="59"/>
                      <a:pt x="89" y="59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8" name="Freeform 979"/>
              <p:cNvSpPr>
                <a:spLocks/>
              </p:cNvSpPr>
              <p:nvPr/>
            </p:nvSpPr>
            <p:spPr bwMode="auto">
              <a:xfrm>
                <a:off x="660" y="1070"/>
                <a:ext cx="62" cy="31"/>
              </a:xfrm>
              <a:custGeom>
                <a:avLst/>
                <a:gdLst>
                  <a:gd name="T0" fmla="*/ 9 w 103"/>
                  <a:gd name="T1" fmla="*/ 34 h 52"/>
                  <a:gd name="T2" fmla="*/ 2 w 103"/>
                  <a:gd name="T3" fmla="*/ 45 h 52"/>
                  <a:gd name="T4" fmla="*/ 8 w 103"/>
                  <a:gd name="T5" fmla="*/ 50 h 52"/>
                  <a:gd name="T6" fmla="*/ 22 w 103"/>
                  <a:gd name="T7" fmla="*/ 42 h 52"/>
                  <a:gd name="T8" fmla="*/ 42 w 103"/>
                  <a:gd name="T9" fmla="*/ 39 h 52"/>
                  <a:gd name="T10" fmla="*/ 57 w 103"/>
                  <a:gd name="T11" fmla="*/ 34 h 52"/>
                  <a:gd name="T12" fmla="*/ 70 w 103"/>
                  <a:gd name="T13" fmla="*/ 24 h 52"/>
                  <a:gd name="T14" fmla="*/ 67 w 103"/>
                  <a:gd name="T15" fmla="*/ 15 h 52"/>
                  <a:gd name="T16" fmla="*/ 82 w 103"/>
                  <a:gd name="T17" fmla="*/ 12 h 52"/>
                  <a:gd name="T18" fmla="*/ 91 w 103"/>
                  <a:gd name="T19" fmla="*/ 3 h 52"/>
                  <a:gd name="T20" fmla="*/ 67 w 103"/>
                  <a:gd name="T21" fmla="*/ 9 h 52"/>
                  <a:gd name="T22" fmla="*/ 54 w 103"/>
                  <a:gd name="T23" fmla="*/ 18 h 52"/>
                  <a:gd name="T24" fmla="*/ 41 w 103"/>
                  <a:gd name="T25" fmla="*/ 24 h 52"/>
                  <a:gd name="T26" fmla="*/ 31 w 103"/>
                  <a:gd name="T27" fmla="*/ 26 h 52"/>
                  <a:gd name="T28" fmla="*/ 21 w 103"/>
                  <a:gd name="T29" fmla="*/ 28 h 52"/>
                  <a:gd name="T30" fmla="*/ 9 w 103"/>
                  <a:gd name="T31" fmla="*/ 3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3" h="52">
                    <a:moveTo>
                      <a:pt x="9" y="34"/>
                    </a:moveTo>
                    <a:cubicBezTo>
                      <a:pt x="8" y="36"/>
                      <a:pt x="2" y="42"/>
                      <a:pt x="2" y="45"/>
                    </a:cubicBezTo>
                    <a:cubicBezTo>
                      <a:pt x="2" y="48"/>
                      <a:pt x="0" y="52"/>
                      <a:pt x="8" y="50"/>
                    </a:cubicBezTo>
                    <a:cubicBezTo>
                      <a:pt x="15" y="47"/>
                      <a:pt x="12" y="42"/>
                      <a:pt x="22" y="42"/>
                    </a:cubicBezTo>
                    <a:cubicBezTo>
                      <a:pt x="31" y="42"/>
                      <a:pt x="36" y="42"/>
                      <a:pt x="42" y="39"/>
                    </a:cubicBezTo>
                    <a:cubicBezTo>
                      <a:pt x="47" y="36"/>
                      <a:pt x="50" y="37"/>
                      <a:pt x="57" y="34"/>
                    </a:cubicBezTo>
                    <a:cubicBezTo>
                      <a:pt x="65" y="30"/>
                      <a:pt x="73" y="28"/>
                      <a:pt x="70" y="24"/>
                    </a:cubicBezTo>
                    <a:cubicBezTo>
                      <a:pt x="67" y="19"/>
                      <a:pt x="61" y="16"/>
                      <a:pt x="67" y="15"/>
                    </a:cubicBezTo>
                    <a:cubicBezTo>
                      <a:pt x="73" y="15"/>
                      <a:pt x="71" y="17"/>
                      <a:pt x="82" y="12"/>
                    </a:cubicBezTo>
                    <a:cubicBezTo>
                      <a:pt x="93" y="8"/>
                      <a:pt x="103" y="0"/>
                      <a:pt x="91" y="3"/>
                    </a:cubicBezTo>
                    <a:cubicBezTo>
                      <a:pt x="78" y="7"/>
                      <a:pt x="77" y="5"/>
                      <a:pt x="67" y="9"/>
                    </a:cubicBezTo>
                    <a:cubicBezTo>
                      <a:pt x="57" y="13"/>
                      <a:pt x="61" y="15"/>
                      <a:pt x="54" y="18"/>
                    </a:cubicBezTo>
                    <a:cubicBezTo>
                      <a:pt x="48" y="22"/>
                      <a:pt x="45" y="23"/>
                      <a:pt x="41" y="24"/>
                    </a:cubicBezTo>
                    <a:cubicBezTo>
                      <a:pt x="38" y="25"/>
                      <a:pt x="36" y="25"/>
                      <a:pt x="31" y="26"/>
                    </a:cubicBezTo>
                    <a:cubicBezTo>
                      <a:pt x="27" y="28"/>
                      <a:pt x="27" y="27"/>
                      <a:pt x="21" y="28"/>
                    </a:cubicBezTo>
                    <a:cubicBezTo>
                      <a:pt x="15" y="29"/>
                      <a:pt x="10" y="32"/>
                      <a:pt x="9" y="34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9" name="Freeform 980"/>
              <p:cNvSpPr>
                <a:spLocks/>
              </p:cNvSpPr>
              <p:nvPr/>
            </p:nvSpPr>
            <p:spPr bwMode="auto">
              <a:xfrm>
                <a:off x="563" y="1042"/>
                <a:ext cx="27" cy="11"/>
              </a:xfrm>
              <a:custGeom>
                <a:avLst/>
                <a:gdLst>
                  <a:gd name="T0" fmla="*/ 4 w 46"/>
                  <a:gd name="T1" fmla="*/ 9 h 19"/>
                  <a:gd name="T2" fmla="*/ 4 w 46"/>
                  <a:gd name="T3" fmla="*/ 13 h 19"/>
                  <a:gd name="T4" fmla="*/ 16 w 46"/>
                  <a:gd name="T5" fmla="*/ 19 h 19"/>
                  <a:gd name="T6" fmla="*/ 25 w 46"/>
                  <a:gd name="T7" fmla="*/ 16 h 19"/>
                  <a:gd name="T8" fmla="*/ 35 w 46"/>
                  <a:gd name="T9" fmla="*/ 14 h 19"/>
                  <a:gd name="T10" fmla="*/ 42 w 46"/>
                  <a:gd name="T11" fmla="*/ 6 h 19"/>
                  <a:gd name="T12" fmla="*/ 34 w 46"/>
                  <a:gd name="T13" fmla="*/ 3 h 19"/>
                  <a:gd name="T14" fmla="*/ 18 w 46"/>
                  <a:gd name="T15" fmla="*/ 5 h 19"/>
                  <a:gd name="T16" fmla="*/ 7 w 46"/>
                  <a:gd name="T17" fmla="*/ 8 h 19"/>
                  <a:gd name="T18" fmla="*/ 4 w 46"/>
                  <a:gd name="T19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6" h="19">
                    <a:moveTo>
                      <a:pt x="4" y="9"/>
                    </a:moveTo>
                    <a:cubicBezTo>
                      <a:pt x="4" y="10"/>
                      <a:pt x="0" y="9"/>
                      <a:pt x="4" y="13"/>
                    </a:cubicBezTo>
                    <a:cubicBezTo>
                      <a:pt x="8" y="17"/>
                      <a:pt x="11" y="19"/>
                      <a:pt x="16" y="19"/>
                    </a:cubicBezTo>
                    <a:cubicBezTo>
                      <a:pt x="20" y="19"/>
                      <a:pt x="19" y="18"/>
                      <a:pt x="25" y="16"/>
                    </a:cubicBezTo>
                    <a:cubicBezTo>
                      <a:pt x="32" y="15"/>
                      <a:pt x="33" y="16"/>
                      <a:pt x="35" y="14"/>
                    </a:cubicBezTo>
                    <a:cubicBezTo>
                      <a:pt x="38" y="11"/>
                      <a:pt x="46" y="9"/>
                      <a:pt x="42" y="6"/>
                    </a:cubicBezTo>
                    <a:cubicBezTo>
                      <a:pt x="39" y="3"/>
                      <a:pt x="42" y="0"/>
                      <a:pt x="34" y="3"/>
                    </a:cubicBezTo>
                    <a:cubicBezTo>
                      <a:pt x="25" y="6"/>
                      <a:pt x="19" y="3"/>
                      <a:pt x="18" y="5"/>
                    </a:cubicBezTo>
                    <a:cubicBezTo>
                      <a:pt x="16" y="8"/>
                      <a:pt x="8" y="8"/>
                      <a:pt x="7" y="8"/>
                    </a:cubicBezTo>
                    <a:cubicBezTo>
                      <a:pt x="5" y="8"/>
                      <a:pt x="5" y="8"/>
                      <a:pt x="4" y="9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0" name="Freeform 981"/>
              <p:cNvSpPr>
                <a:spLocks/>
              </p:cNvSpPr>
              <p:nvPr/>
            </p:nvSpPr>
            <p:spPr bwMode="auto">
              <a:xfrm>
                <a:off x="596" y="996"/>
                <a:ext cx="21" cy="9"/>
              </a:xfrm>
              <a:custGeom>
                <a:avLst/>
                <a:gdLst>
                  <a:gd name="T0" fmla="*/ 4 w 36"/>
                  <a:gd name="T1" fmla="*/ 6 h 14"/>
                  <a:gd name="T2" fmla="*/ 1 w 36"/>
                  <a:gd name="T3" fmla="*/ 10 h 14"/>
                  <a:gd name="T4" fmla="*/ 4 w 36"/>
                  <a:gd name="T5" fmla="*/ 14 h 14"/>
                  <a:gd name="T6" fmla="*/ 10 w 36"/>
                  <a:gd name="T7" fmla="*/ 12 h 14"/>
                  <a:gd name="T8" fmla="*/ 20 w 36"/>
                  <a:gd name="T9" fmla="*/ 9 h 14"/>
                  <a:gd name="T10" fmla="*/ 29 w 36"/>
                  <a:gd name="T11" fmla="*/ 8 h 14"/>
                  <a:gd name="T12" fmla="*/ 28 w 36"/>
                  <a:gd name="T13" fmla="*/ 4 h 14"/>
                  <a:gd name="T14" fmla="*/ 18 w 36"/>
                  <a:gd name="T15" fmla="*/ 2 h 14"/>
                  <a:gd name="T16" fmla="*/ 11 w 36"/>
                  <a:gd name="T17" fmla="*/ 2 h 14"/>
                  <a:gd name="T18" fmla="*/ 4 w 36"/>
                  <a:gd name="T19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14">
                    <a:moveTo>
                      <a:pt x="4" y="6"/>
                    </a:moveTo>
                    <a:cubicBezTo>
                      <a:pt x="3" y="7"/>
                      <a:pt x="0" y="8"/>
                      <a:pt x="1" y="10"/>
                    </a:cubicBezTo>
                    <a:cubicBezTo>
                      <a:pt x="1" y="13"/>
                      <a:pt x="1" y="14"/>
                      <a:pt x="4" y="14"/>
                    </a:cubicBezTo>
                    <a:cubicBezTo>
                      <a:pt x="7" y="14"/>
                      <a:pt x="6" y="13"/>
                      <a:pt x="10" y="12"/>
                    </a:cubicBezTo>
                    <a:cubicBezTo>
                      <a:pt x="14" y="10"/>
                      <a:pt x="14" y="9"/>
                      <a:pt x="20" y="9"/>
                    </a:cubicBezTo>
                    <a:cubicBezTo>
                      <a:pt x="25" y="10"/>
                      <a:pt x="27" y="10"/>
                      <a:pt x="29" y="8"/>
                    </a:cubicBezTo>
                    <a:cubicBezTo>
                      <a:pt x="31" y="6"/>
                      <a:pt x="36" y="4"/>
                      <a:pt x="28" y="4"/>
                    </a:cubicBezTo>
                    <a:cubicBezTo>
                      <a:pt x="21" y="4"/>
                      <a:pt x="20" y="3"/>
                      <a:pt x="18" y="2"/>
                    </a:cubicBezTo>
                    <a:cubicBezTo>
                      <a:pt x="15" y="1"/>
                      <a:pt x="15" y="0"/>
                      <a:pt x="11" y="2"/>
                    </a:cubicBezTo>
                    <a:cubicBezTo>
                      <a:pt x="6" y="4"/>
                      <a:pt x="4" y="5"/>
                      <a:pt x="4" y="6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1" name="Freeform 982"/>
              <p:cNvSpPr>
                <a:spLocks/>
              </p:cNvSpPr>
              <p:nvPr/>
            </p:nvSpPr>
            <p:spPr bwMode="auto">
              <a:xfrm>
                <a:off x="540" y="884"/>
                <a:ext cx="510" cy="251"/>
              </a:xfrm>
              <a:custGeom>
                <a:avLst/>
                <a:gdLst>
                  <a:gd name="T0" fmla="*/ 660 w 851"/>
                  <a:gd name="T1" fmla="*/ 404 h 419"/>
                  <a:gd name="T2" fmla="*/ 644 w 851"/>
                  <a:gd name="T3" fmla="*/ 394 h 419"/>
                  <a:gd name="T4" fmla="*/ 620 w 851"/>
                  <a:gd name="T5" fmla="*/ 404 h 419"/>
                  <a:gd name="T6" fmla="*/ 590 w 851"/>
                  <a:gd name="T7" fmla="*/ 389 h 419"/>
                  <a:gd name="T8" fmla="*/ 622 w 851"/>
                  <a:gd name="T9" fmla="*/ 372 h 419"/>
                  <a:gd name="T10" fmla="*/ 643 w 851"/>
                  <a:gd name="T11" fmla="*/ 346 h 419"/>
                  <a:gd name="T12" fmla="*/ 596 w 851"/>
                  <a:gd name="T13" fmla="*/ 339 h 419"/>
                  <a:gd name="T14" fmla="*/ 646 w 851"/>
                  <a:gd name="T15" fmla="*/ 312 h 419"/>
                  <a:gd name="T16" fmla="*/ 596 w 851"/>
                  <a:gd name="T17" fmla="*/ 319 h 419"/>
                  <a:gd name="T18" fmla="*/ 571 w 851"/>
                  <a:gd name="T19" fmla="*/ 284 h 419"/>
                  <a:gd name="T20" fmla="*/ 516 w 851"/>
                  <a:gd name="T21" fmla="*/ 278 h 419"/>
                  <a:gd name="T22" fmla="*/ 474 w 851"/>
                  <a:gd name="T23" fmla="*/ 266 h 419"/>
                  <a:gd name="T24" fmla="*/ 443 w 851"/>
                  <a:gd name="T25" fmla="*/ 260 h 419"/>
                  <a:gd name="T26" fmla="*/ 422 w 851"/>
                  <a:gd name="T27" fmla="*/ 279 h 419"/>
                  <a:gd name="T28" fmla="*/ 378 w 851"/>
                  <a:gd name="T29" fmla="*/ 286 h 419"/>
                  <a:gd name="T30" fmla="*/ 326 w 851"/>
                  <a:gd name="T31" fmla="*/ 293 h 419"/>
                  <a:gd name="T32" fmla="*/ 392 w 851"/>
                  <a:gd name="T33" fmla="*/ 259 h 419"/>
                  <a:gd name="T34" fmla="*/ 377 w 851"/>
                  <a:gd name="T35" fmla="*/ 256 h 419"/>
                  <a:gd name="T36" fmla="*/ 327 w 851"/>
                  <a:gd name="T37" fmla="*/ 279 h 419"/>
                  <a:gd name="T38" fmla="*/ 285 w 851"/>
                  <a:gd name="T39" fmla="*/ 303 h 419"/>
                  <a:gd name="T40" fmla="*/ 223 w 851"/>
                  <a:gd name="T41" fmla="*/ 331 h 419"/>
                  <a:gd name="T42" fmla="*/ 157 w 851"/>
                  <a:gd name="T43" fmla="*/ 357 h 419"/>
                  <a:gd name="T44" fmla="*/ 91 w 851"/>
                  <a:gd name="T45" fmla="*/ 384 h 419"/>
                  <a:gd name="T46" fmla="*/ 38 w 851"/>
                  <a:gd name="T47" fmla="*/ 397 h 419"/>
                  <a:gd name="T48" fmla="*/ 28 w 851"/>
                  <a:gd name="T49" fmla="*/ 404 h 419"/>
                  <a:gd name="T50" fmla="*/ 23 w 851"/>
                  <a:gd name="T51" fmla="*/ 386 h 419"/>
                  <a:gd name="T52" fmla="*/ 89 w 851"/>
                  <a:gd name="T53" fmla="*/ 362 h 419"/>
                  <a:gd name="T54" fmla="*/ 160 w 851"/>
                  <a:gd name="T55" fmla="*/ 336 h 419"/>
                  <a:gd name="T56" fmla="*/ 177 w 851"/>
                  <a:gd name="T57" fmla="*/ 304 h 419"/>
                  <a:gd name="T58" fmla="*/ 124 w 851"/>
                  <a:gd name="T59" fmla="*/ 312 h 419"/>
                  <a:gd name="T60" fmla="*/ 135 w 851"/>
                  <a:gd name="T61" fmla="*/ 288 h 419"/>
                  <a:gd name="T62" fmla="*/ 97 w 851"/>
                  <a:gd name="T63" fmla="*/ 269 h 419"/>
                  <a:gd name="T64" fmla="*/ 122 w 851"/>
                  <a:gd name="T65" fmla="*/ 249 h 419"/>
                  <a:gd name="T66" fmla="*/ 151 w 851"/>
                  <a:gd name="T67" fmla="*/ 219 h 419"/>
                  <a:gd name="T68" fmla="*/ 200 w 851"/>
                  <a:gd name="T69" fmla="*/ 199 h 419"/>
                  <a:gd name="T70" fmla="*/ 254 w 851"/>
                  <a:gd name="T71" fmla="*/ 188 h 419"/>
                  <a:gd name="T72" fmla="*/ 306 w 851"/>
                  <a:gd name="T73" fmla="*/ 171 h 419"/>
                  <a:gd name="T74" fmla="*/ 273 w 851"/>
                  <a:gd name="T75" fmla="*/ 165 h 419"/>
                  <a:gd name="T76" fmla="*/ 241 w 851"/>
                  <a:gd name="T77" fmla="*/ 146 h 419"/>
                  <a:gd name="T78" fmla="*/ 287 w 851"/>
                  <a:gd name="T79" fmla="*/ 119 h 419"/>
                  <a:gd name="T80" fmla="*/ 319 w 851"/>
                  <a:gd name="T81" fmla="*/ 123 h 419"/>
                  <a:gd name="T82" fmla="*/ 361 w 851"/>
                  <a:gd name="T83" fmla="*/ 121 h 419"/>
                  <a:gd name="T84" fmla="*/ 372 w 851"/>
                  <a:gd name="T85" fmla="*/ 107 h 419"/>
                  <a:gd name="T86" fmla="*/ 346 w 851"/>
                  <a:gd name="T87" fmla="*/ 70 h 419"/>
                  <a:gd name="T88" fmla="*/ 404 w 851"/>
                  <a:gd name="T89" fmla="*/ 54 h 419"/>
                  <a:gd name="T90" fmla="*/ 467 w 851"/>
                  <a:gd name="T91" fmla="*/ 36 h 419"/>
                  <a:gd name="T92" fmla="*/ 522 w 851"/>
                  <a:gd name="T93" fmla="*/ 21 h 419"/>
                  <a:gd name="T94" fmla="*/ 617 w 851"/>
                  <a:gd name="T95" fmla="*/ 5 h 419"/>
                  <a:gd name="T96" fmla="*/ 665 w 851"/>
                  <a:gd name="T97" fmla="*/ 11 h 419"/>
                  <a:gd name="T98" fmla="*/ 714 w 851"/>
                  <a:gd name="T99" fmla="*/ 20 h 419"/>
                  <a:gd name="T100" fmla="*/ 795 w 851"/>
                  <a:gd name="T101" fmla="*/ 30 h 419"/>
                  <a:gd name="T102" fmla="*/ 851 w 851"/>
                  <a:gd name="T103" fmla="*/ 40 h 419"/>
                  <a:gd name="T104" fmla="*/ 610 w 851"/>
                  <a:gd name="T105" fmla="*/ 269 h 419"/>
                  <a:gd name="T106" fmla="*/ 608 w 851"/>
                  <a:gd name="T107" fmla="*/ 304 h 419"/>
                  <a:gd name="T108" fmla="*/ 654 w 851"/>
                  <a:gd name="T109" fmla="*/ 286 h 419"/>
                  <a:gd name="T110" fmla="*/ 667 w 851"/>
                  <a:gd name="T111" fmla="*/ 297 h 419"/>
                  <a:gd name="T112" fmla="*/ 668 w 851"/>
                  <a:gd name="T113" fmla="*/ 334 h 419"/>
                  <a:gd name="T114" fmla="*/ 666 w 851"/>
                  <a:gd name="T115" fmla="*/ 368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851" h="419">
                    <a:moveTo>
                      <a:pt x="681" y="381"/>
                    </a:moveTo>
                    <a:cubicBezTo>
                      <a:pt x="680" y="383"/>
                      <a:pt x="679" y="384"/>
                      <a:pt x="676" y="386"/>
                    </a:cubicBezTo>
                    <a:cubicBezTo>
                      <a:pt x="673" y="388"/>
                      <a:pt x="671" y="388"/>
                      <a:pt x="668" y="393"/>
                    </a:cubicBezTo>
                    <a:cubicBezTo>
                      <a:pt x="665" y="398"/>
                      <a:pt x="666" y="401"/>
                      <a:pt x="660" y="404"/>
                    </a:cubicBezTo>
                    <a:cubicBezTo>
                      <a:pt x="654" y="408"/>
                      <a:pt x="648" y="409"/>
                      <a:pt x="645" y="412"/>
                    </a:cubicBezTo>
                    <a:cubicBezTo>
                      <a:pt x="643" y="413"/>
                      <a:pt x="638" y="413"/>
                      <a:pt x="636" y="414"/>
                    </a:cubicBezTo>
                    <a:cubicBezTo>
                      <a:pt x="638" y="406"/>
                      <a:pt x="640" y="410"/>
                      <a:pt x="646" y="405"/>
                    </a:cubicBezTo>
                    <a:cubicBezTo>
                      <a:pt x="652" y="399"/>
                      <a:pt x="641" y="399"/>
                      <a:pt x="644" y="394"/>
                    </a:cubicBezTo>
                    <a:cubicBezTo>
                      <a:pt x="648" y="388"/>
                      <a:pt x="640" y="394"/>
                      <a:pt x="629" y="391"/>
                    </a:cubicBezTo>
                    <a:cubicBezTo>
                      <a:pt x="619" y="388"/>
                      <a:pt x="636" y="386"/>
                      <a:pt x="639" y="382"/>
                    </a:cubicBezTo>
                    <a:cubicBezTo>
                      <a:pt x="641" y="377"/>
                      <a:pt x="634" y="378"/>
                      <a:pt x="625" y="385"/>
                    </a:cubicBezTo>
                    <a:cubicBezTo>
                      <a:pt x="617" y="392"/>
                      <a:pt x="623" y="393"/>
                      <a:pt x="620" y="404"/>
                    </a:cubicBezTo>
                    <a:cubicBezTo>
                      <a:pt x="618" y="415"/>
                      <a:pt x="616" y="408"/>
                      <a:pt x="607" y="414"/>
                    </a:cubicBezTo>
                    <a:cubicBezTo>
                      <a:pt x="597" y="419"/>
                      <a:pt x="593" y="410"/>
                      <a:pt x="591" y="406"/>
                    </a:cubicBezTo>
                    <a:cubicBezTo>
                      <a:pt x="589" y="402"/>
                      <a:pt x="600" y="398"/>
                      <a:pt x="602" y="393"/>
                    </a:cubicBezTo>
                    <a:cubicBezTo>
                      <a:pt x="603" y="388"/>
                      <a:pt x="591" y="393"/>
                      <a:pt x="590" y="389"/>
                    </a:cubicBezTo>
                    <a:cubicBezTo>
                      <a:pt x="590" y="386"/>
                      <a:pt x="591" y="386"/>
                      <a:pt x="593" y="384"/>
                    </a:cubicBezTo>
                    <a:cubicBezTo>
                      <a:pt x="594" y="382"/>
                      <a:pt x="599" y="384"/>
                      <a:pt x="605" y="384"/>
                    </a:cubicBezTo>
                    <a:cubicBezTo>
                      <a:pt x="611" y="384"/>
                      <a:pt x="614" y="384"/>
                      <a:pt x="614" y="375"/>
                    </a:cubicBezTo>
                    <a:cubicBezTo>
                      <a:pt x="614" y="366"/>
                      <a:pt x="620" y="373"/>
                      <a:pt x="622" y="372"/>
                    </a:cubicBezTo>
                    <a:cubicBezTo>
                      <a:pt x="623" y="370"/>
                      <a:pt x="630" y="368"/>
                      <a:pt x="633" y="367"/>
                    </a:cubicBezTo>
                    <a:cubicBezTo>
                      <a:pt x="637" y="365"/>
                      <a:pt x="648" y="359"/>
                      <a:pt x="652" y="352"/>
                    </a:cubicBezTo>
                    <a:cubicBezTo>
                      <a:pt x="657" y="345"/>
                      <a:pt x="654" y="340"/>
                      <a:pt x="653" y="331"/>
                    </a:cubicBezTo>
                    <a:cubicBezTo>
                      <a:pt x="652" y="323"/>
                      <a:pt x="651" y="338"/>
                      <a:pt x="643" y="346"/>
                    </a:cubicBezTo>
                    <a:cubicBezTo>
                      <a:pt x="635" y="353"/>
                      <a:pt x="635" y="347"/>
                      <a:pt x="617" y="347"/>
                    </a:cubicBezTo>
                    <a:cubicBezTo>
                      <a:pt x="599" y="347"/>
                      <a:pt x="617" y="352"/>
                      <a:pt x="610" y="365"/>
                    </a:cubicBezTo>
                    <a:cubicBezTo>
                      <a:pt x="603" y="378"/>
                      <a:pt x="588" y="373"/>
                      <a:pt x="593" y="369"/>
                    </a:cubicBezTo>
                    <a:cubicBezTo>
                      <a:pt x="598" y="365"/>
                      <a:pt x="596" y="349"/>
                      <a:pt x="596" y="339"/>
                    </a:cubicBezTo>
                    <a:cubicBezTo>
                      <a:pt x="597" y="330"/>
                      <a:pt x="606" y="337"/>
                      <a:pt x="607" y="336"/>
                    </a:cubicBezTo>
                    <a:cubicBezTo>
                      <a:pt x="609" y="335"/>
                      <a:pt x="619" y="335"/>
                      <a:pt x="629" y="331"/>
                    </a:cubicBezTo>
                    <a:cubicBezTo>
                      <a:pt x="639" y="328"/>
                      <a:pt x="636" y="331"/>
                      <a:pt x="647" y="326"/>
                    </a:cubicBezTo>
                    <a:cubicBezTo>
                      <a:pt x="658" y="321"/>
                      <a:pt x="647" y="319"/>
                      <a:pt x="646" y="312"/>
                    </a:cubicBezTo>
                    <a:cubicBezTo>
                      <a:pt x="644" y="306"/>
                      <a:pt x="646" y="312"/>
                      <a:pt x="633" y="321"/>
                    </a:cubicBezTo>
                    <a:cubicBezTo>
                      <a:pt x="620" y="330"/>
                      <a:pt x="628" y="319"/>
                      <a:pt x="628" y="309"/>
                    </a:cubicBezTo>
                    <a:cubicBezTo>
                      <a:pt x="628" y="300"/>
                      <a:pt x="622" y="307"/>
                      <a:pt x="618" y="320"/>
                    </a:cubicBezTo>
                    <a:cubicBezTo>
                      <a:pt x="614" y="333"/>
                      <a:pt x="599" y="323"/>
                      <a:pt x="596" y="319"/>
                    </a:cubicBezTo>
                    <a:cubicBezTo>
                      <a:pt x="592" y="316"/>
                      <a:pt x="592" y="309"/>
                      <a:pt x="592" y="306"/>
                    </a:cubicBezTo>
                    <a:cubicBezTo>
                      <a:pt x="593" y="304"/>
                      <a:pt x="591" y="300"/>
                      <a:pt x="583" y="296"/>
                    </a:cubicBezTo>
                    <a:cubicBezTo>
                      <a:pt x="576" y="292"/>
                      <a:pt x="576" y="290"/>
                      <a:pt x="583" y="286"/>
                    </a:cubicBezTo>
                    <a:cubicBezTo>
                      <a:pt x="589" y="282"/>
                      <a:pt x="585" y="283"/>
                      <a:pt x="571" y="284"/>
                    </a:cubicBezTo>
                    <a:cubicBezTo>
                      <a:pt x="557" y="285"/>
                      <a:pt x="562" y="284"/>
                      <a:pt x="561" y="281"/>
                    </a:cubicBezTo>
                    <a:cubicBezTo>
                      <a:pt x="560" y="278"/>
                      <a:pt x="555" y="281"/>
                      <a:pt x="548" y="278"/>
                    </a:cubicBezTo>
                    <a:cubicBezTo>
                      <a:pt x="541" y="275"/>
                      <a:pt x="538" y="277"/>
                      <a:pt x="534" y="274"/>
                    </a:cubicBezTo>
                    <a:cubicBezTo>
                      <a:pt x="529" y="272"/>
                      <a:pt x="522" y="277"/>
                      <a:pt x="516" y="278"/>
                    </a:cubicBezTo>
                    <a:cubicBezTo>
                      <a:pt x="510" y="279"/>
                      <a:pt x="500" y="282"/>
                      <a:pt x="503" y="277"/>
                    </a:cubicBezTo>
                    <a:cubicBezTo>
                      <a:pt x="506" y="273"/>
                      <a:pt x="489" y="270"/>
                      <a:pt x="485" y="268"/>
                    </a:cubicBezTo>
                    <a:cubicBezTo>
                      <a:pt x="482" y="266"/>
                      <a:pt x="466" y="273"/>
                      <a:pt x="460" y="272"/>
                    </a:cubicBezTo>
                    <a:cubicBezTo>
                      <a:pt x="454" y="271"/>
                      <a:pt x="467" y="266"/>
                      <a:pt x="474" y="266"/>
                    </a:cubicBezTo>
                    <a:cubicBezTo>
                      <a:pt x="482" y="266"/>
                      <a:pt x="477" y="261"/>
                      <a:pt x="478" y="255"/>
                    </a:cubicBezTo>
                    <a:cubicBezTo>
                      <a:pt x="479" y="250"/>
                      <a:pt x="468" y="252"/>
                      <a:pt x="466" y="250"/>
                    </a:cubicBezTo>
                    <a:cubicBezTo>
                      <a:pt x="464" y="248"/>
                      <a:pt x="455" y="253"/>
                      <a:pt x="449" y="251"/>
                    </a:cubicBezTo>
                    <a:cubicBezTo>
                      <a:pt x="444" y="250"/>
                      <a:pt x="459" y="256"/>
                      <a:pt x="443" y="260"/>
                    </a:cubicBezTo>
                    <a:cubicBezTo>
                      <a:pt x="427" y="264"/>
                      <a:pt x="441" y="266"/>
                      <a:pt x="435" y="267"/>
                    </a:cubicBezTo>
                    <a:cubicBezTo>
                      <a:pt x="428" y="268"/>
                      <a:pt x="429" y="269"/>
                      <a:pt x="433" y="272"/>
                    </a:cubicBezTo>
                    <a:cubicBezTo>
                      <a:pt x="437" y="276"/>
                      <a:pt x="438" y="276"/>
                      <a:pt x="434" y="279"/>
                    </a:cubicBezTo>
                    <a:cubicBezTo>
                      <a:pt x="429" y="283"/>
                      <a:pt x="425" y="282"/>
                      <a:pt x="422" y="279"/>
                    </a:cubicBezTo>
                    <a:cubicBezTo>
                      <a:pt x="419" y="277"/>
                      <a:pt x="420" y="279"/>
                      <a:pt x="413" y="278"/>
                    </a:cubicBezTo>
                    <a:cubicBezTo>
                      <a:pt x="405" y="277"/>
                      <a:pt x="408" y="278"/>
                      <a:pt x="403" y="277"/>
                    </a:cubicBezTo>
                    <a:cubicBezTo>
                      <a:pt x="397" y="276"/>
                      <a:pt x="397" y="279"/>
                      <a:pt x="392" y="279"/>
                    </a:cubicBezTo>
                    <a:cubicBezTo>
                      <a:pt x="388" y="279"/>
                      <a:pt x="388" y="283"/>
                      <a:pt x="378" y="286"/>
                    </a:cubicBezTo>
                    <a:cubicBezTo>
                      <a:pt x="368" y="289"/>
                      <a:pt x="372" y="289"/>
                      <a:pt x="362" y="292"/>
                    </a:cubicBezTo>
                    <a:cubicBezTo>
                      <a:pt x="352" y="295"/>
                      <a:pt x="355" y="294"/>
                      <a:pt x="343" y="297"/>
                    </a:cubicBezTo>
                    <a:cubicBezTo>
                      <a:pt x="330" y="300"/>
                      <a:pt x="335" y="301"/>
                      <a:pt x="324" y="301"/>
                    </a:cubicBezTo>
                    <a:cubicBezTo>
                      <a:pt x="313" y="301"/>
                      <a:pt x="323" y="296"/>
                      <a:pt x="326" y="293"/>
                    </a:cubicBezTo>
                    <a:cubicBezTo>
                      <a:pt x="329" y="291"/>
                      <a:pt x="337" y="287"/>
                      <a:pt x="339" y="284"/>
                    </a:cubicBezTo>
                    <a:cubicBezTo>
                      <a:pt x="340" y="281"/>
                      <a:pt x="349" y="281"/>
                      <a:pt x="355" y="279"/>
                    </a:cubicBezTo>
                    <a:cubicBezTo>
                      <a:pt x="360" y="277"/>
                      <a:pt x="366" y="272"/>
                      <a:pt x="371" y="268"/>
                    </a:cubicBezTo>
                    <a:cubicBezTo>
                      <a:pt x="377" y="264"/>
                      <a:pt x="384" y="261"/>
                      <a:pt x="392" y="259"/>
                    </a:cubicBezTo>
                    <a:cubicBezTo>
                      <a:pt x="399" y="256"/>
                      <a:pt x="401" y="255"/>
                      <a:pt x="412" y="253"/>
                    </a:cubicBezTo>
                    <a:cubicBezTo>
                      <a:pt x="422" y="252"/>
                      <a:pt x="419" y="252"/>
                      <a:pt x="422" y="249"/>
                    </a:cubicBezTo>
                    <a:cubicBezTo>
                      <a:pt x="424" y="245"/>
                      <a:pt x="408" y="249"/>
                      <a:pt x="396" y="251"/>
                    </a:cubicBezTo>
                    <a:cubicBezTo>
                      <a:pt x="384" y="253"/>
                      <a:pt x="387" y="254"/>
                      <a:pt x="377" y="256"/>
                    </a:cubicBezTo>
                    <a:cubicBezTo>
                      <a:pt x="367" y="259"/>
                      <a:pt x="371" y="261"/>
                      <a:pt x="367" y="261"/>
                    </a:cubicBezTo>
                    <a:cubicBezTo>
                      <a:pt x="363" y="262"/>
                      <a:pt x="366" y="264"/>
                      <a:pt x="352" y="268"/>
                    </a:cubicBezTo>
                    <a:cubicBezTo>
                      <a:pt x="339" y="272"/>
                      <a:pt x="348" y="271"/>
                      <a:pt x="340" y="273"/>
                    </a:cubicBezTo>
                    <a:cubicBezTo>
                      <a:pt x="331" y="275"/>
                      <a:pt x="338" y="279"/>
                      <a:pt x="327" y="279"/>
                    </a:cubicBezTo>
                    <a:cubicBezTo>
                      <a:pt x="317" y="279"/>
                      <a:pt x="321" y="281"/>
                      <a:pt x="311" y="282"/>
                    </a:cubicBezTo>
                    <a:cubicBezTo>
                      <a:pt x="301" y="282"/>
                      <a:pt x="308" y="287"/>
                      <a:pt x="297" y="288"/>
                    </a:cubicBezTo>
                    <a:cubicBezTo>
                      <a:pt x="286" y="289"/>
                      <a:pt x="283" y="293"/>
                      <a:pt x="278" y="296"/>
                    </a:cubicBezTo>
                    <a:cubicBezTo>
                      <a:pt x="273" y="299"/>
                      <a:pt x="281" y="301"/>
                      <a:pt x="285" y="303"/>
                    </a:cubicBezTo>
                    <a:cubicBezTo>
                      <a:pt x="288" y="305"/>
                      <a:pt x="283" y="309"/>
                      <a:pt x="277" y="313"/>
                    </a:cubicBezTo>
                    <a:cubicBezTo>
                      <a:pt x="271" y="316"/>
                      <a:pt x="271" y="316"/>
                      <a:pt x="261" y="320"/>
                    </a:cubicBezTo>
                    <a:cubicBezTo>
                      <a:pt x="251" y="323"/>
                      <a:pt x="256" y="321"/>
                      <a:pt x="241" y="325"/>
                    </a:cubicBezTo>
                    <a:cubicBezTo>
                      <a:pt x="226" y="328"/>
                      <a:pt x="235" y="327"/>
                      <a:pt x="223" y="331"/>
                    </a:cubicBezTo>
                    <a:cubicBezTo>
                      <a:pt x="212" y="335"/>
                      <a:pt x="221" y="332"/>
                      <a:pt x="203" y="339"/>
                    </a:cubicBezTo>
                    <a:cubicBezTo>
                      <a:pt x="185" y="346"/>
                      <a:pt x="199" y="341"/>
                      <a:pt x="188" y="342"/>
                    </a:cubicBezTo>
                    <a:cubicBezTo>
                      <a:pt x="177" y="343"/>
                      <a:pt x="185" y="344"/>
                      <a:pt x="174" y="350"/>
                    </a:cubicBezTo>
                    <a:cubicBezTo>
                      <a:pt x="162" y="355"/>
                      <a:pt x="169" y="354"/>
                      <a:pt x="157" y="357"/>
                    </a:cubicBezTo>
                    <a:cubicBezTo>
                      <a:pt x="146" y="360"/>
                      <a:pt x="149" y="361"/>
                      <a:pt x="139" y="361"/>
                    </a:cubicBezTo>
                    <a:cubicBezTo>
                      <a:pt x="129" y="361"/>
                      <a:pt x="124" y="367"/>
                      <a:pt x="114" y="367"/>
                    </a:cubicBezTo>
                    <a:cubicBezTo>
                      <a:pt x="104" y="367"/>
                      <a:pt x="111" y="369"/>
                      <a:pt x="99" y="373"/>
                    </a:cubicBezTo>
                    <a:cubicBezTo>
                      <a:pt x="87" y="377"/>
                      <a:pt x="97" y="377"/>
                      <a:pt x="91" y="384"/>
                    </a:cubicBezTo>
                    <a:cubicBezTo>
                      <a:pt x="86" y="392"/>
                      <a:pt x="81" y="384"/>
                      <a:pt x="73" y="386"/>
                    </a:cubicBezTo>
                    <a:cubicBezTo>
                      <a:pt x="65" y="388"/>
                      <a:pt x="60" y="391"/>
                      <a:pt x="57" y="388"/>
                    </a:cubicBezTo>
                    <a:cubicBezTo>
                      <a:pt x="54" y="385"/>
                      <a:pt x="47" y="390"/>
                      <a:pt x="44" y="390"/>
                    </a:cubicBezTo>
                    <a:cubicBezTo>
                      <a:pt x="41" y="390"/>
                      <a:pt x="44" y="392"/>
                      <a:pt x="38" y="397"/>
                    </a:cubicBezTo>
                    <a:cubicBezTo>
                      <a:pt x="32" y="402"/>
                      <a:pt x="41" y="399"/>
                      <a:pt x="47" y="401"/>
                    </a:cubicBezTo>
                    <a:cubicBezTo>
                      <a:pt x="52" y="402"/>
                      <a:pt x="48" y="404"/>
                      <a:pt x="42" y="408"/>
                    </a:cubicBezTo>
                    <a:cubicBezTo>
                      <a:pt x="36" y="412"/>
                      <a:pt x="36" y="409"/>
                      <a:pt x="30" y="409"/>
                    </a:cubicBezTo>
                    <a:cubicBezTo>
                      <a:pt x="23" y="409"/>
                      <a:pt x="31" y="404"/>
                      <a:pt x="28" y="404"/>
                    </a:cubicBezTo>
                    <a:cubicBezTo>
                      <a:pt x="24" y="405"/>
                      <a:pt x="22" y="404"/>
                      <a:pt x="22" y="401"/>
                    </a:cubicBezTo>
                    <a:cubicBezTo>
                      <a:pt x="21" y="398"/>
                      <a:pt x="18" y="403"/>
                      <a:pt x="9" y="402"/>
                    </a:cubicBezTo>
                    <a:cubicBezTo>
                      <a:pt x="0" y="402"/>
                      <a:pt x="8" y="398"/>
                      <a:pt x="10" y="394"/>
                    </a:cubicBezTo>
                    <a:cubicBezTo>
                      <a:pt x="13" y="390"/>
                      <a:pt x="23" y="392"/>
                      <a:pt x="23" y="386"/>
                    </a:cubicBezTo>
                    <a:cubicBezTo>
                      <a:pt x="23" y="381"/>
                      <a:pt x="31" y="385"/>
                      <a:pt x="42" y="384"/>
                    </a:cubicBezTo>
                    <a:cubicBezTo>
                      <a:pt x="53" y="383"/>
                      <a:pt x="45" y="383"/>
                      <a:pt x="50" y="380"/>
                    </a:cubicBezTo>
                    <a:cubicBezTo>
                      <a:pt x="56" y="378"/>
                      <a:pt x="58" y="375"/>
                      <a:pt x="72" y="370"/>
                    </a:cubicBezTo>
                    <a:cubicBezTo>
                      <a:pt x="85" y="366"/>
                      <a:pt x="79" y="367"/>
                      <a:pt x="89" y="362"/>
                    </a:cubicBezTo>
                    <a:cubicBezTo>
                      <a:pt x="98" y="356"/>
                      <a:pt x="97" y="360"/>
                      <a:pt x="107" y="359"/>
                    </a:cubicBezTo>
                    <a:cubicBezTo>
                      <a:pt x="117" y="357"/>
                      <a:pt x="115" y="354"/>
                      <a:pt x="120" y="350"/>
                    </a:cubicBezTo>
                    <a:cubicBezTo>
                      <a:pt x="125" y="345"/>
                      <a:pt x="128" y="345"/>
                      <a:pt x="143" y="343"/>
                    </a:cubicBezTo>
                    <a:cubicBezTo>
                      <a:pt x="158" y="341"/>
                      <a:pt x="152" y="342"/>
                      <a:pt x="160" y="336"/>
                    </a:cubicBezTo>
                    <a:cubicBezTo>
                      <a:pt x="168" y="330"/>
                      <a:pt x="167" y="330"/>
                      <a:pt x="172" y="326"/>
                    </a:cubicBezTo>
                    <a:cubicBezTo>
                      <a:pt x="178" y="321"/>
                      <a:pt x="186" y="319"/>
                      <a:pt x="198" y="314"/>
                    </a:cubicBezTo>
                    <a:cubicBezTo>
                      <a:pt x="211" y="309"/>
                      <a:pt x="198" y="311"/>
                      <a:pt x="190" y="312"/>
                    </a:cubicBezTo>
                    <a:cubicBezTo>
                      <a:pt x="182" y="313"/>
                      <a:pt x="181" y="310"/>
                      <a:pt x="177" y="304"/>
                    </a:cubicBezTo>
                    <a:cubicBezTo>
                      <a:pt x="174" y="299"/>
                      <a:pt x="168" y="311"/>
                      <a:pt x="164" y="314"/>
                    </a:cubicBezTo>
                    <a:cubicBezTo>
                      <a:pt x="161" y="317"/>
                      <a:pt x="159" y="319"/>
                      <a:pt x="151" y="318"/>
                    </a:cubicBezTo>
                    <a:cubicBezTo>
                      <a:pt x="143" y="317"/>
                      <a:pt x="150" y="308"/>
                      <a:pt x="146" y="304"/>
                    </a:cubicBezTo>
                    <a:cubicBezTo>
                      <a:pt x="143" y="300"/>
                      <a:pt x="131" y="308"/>
                      <a:pt x="124" y="312"/>
                    </a:cubicBezTo>
                    <a:cubicBezTo>
                      <a:pt x="117" y="317"/>
                      <a:pt x="120" y="315"/>
                      <a:pt x="104" y="317"/>
                    </a:cubicBezTo>
                    <a:cubicBezTo>
                      <a:pt x="88" y="320"/>
                      <a:pt x="98" y="310"/>
                      <a:pt x="102" y="309"/>
                    </a:cubicBezTo>
                    <a:cubicBezTo>
                      <a:pt x="107" y="309"/>
                      <a:pt x="111" y="307"/>
                      <a:pt x="120" y="298"/>
                    </a:cubicBezTo>
                    <a:cubicBezTo>
                      <a:pt x="130" y="289"/>
                      <a:pt x="134" y="291"/>
                      <a:pt x="135" y="288"/>
                    </a:cubicBezTo>
                    <a:cubicBezTo>
                      <a:pt x="137" y="285"/>
                      <a:pt x="148" y="272"/>
                      <a:pt x="148" y="267"/>
                    </a:cubicBezTo>
                    <a:cubicBezTo>
                      <a:pt x="148" y="262"/>
                      <a:pt x="139" y="277"/>
                      <a:pt x="124" y="281"/>
                    </a:cubicBezTo>
                    <a:cubicBezTo>
                      <a:pt x="108" y="285"/>
                      <a:pt x="108" y="283"/>
                      <a:pt x="102" y="282"/>
                    </a:cubicBezTo>
                    <a:cubicBezTo>
                      <a:pt x="95" y="281"/>
                      <a:pt x="98" y="277"/>
                      <a:pt x="97" y="269"/>
                    </a:cubicBezTo>
                    <a:cubicBezTo>
                      <a:pt x="96" y="262"/>
                      <a:pt x="108" y="263"/>
                      <a:pt x="113" y="261"/>
                    </a:cubicBezTo>
                    <a:cubicBezTo>
                      <a:pt x="118" y="260"/>
                      <a:pt x="133" y="261"/>
                      <a:pt x="136" y="258"/>
                    </a:cubicBezTo>
                    <a:cubicBezTo>
                      <a:pt x="140" y="254"/>
                      <a:pt x="128" y="257"/>
                      <a:pt x="118" y="256"/>
                    </a:cubicBezTo>
                    <a:cubicBezTo>
                      <a:pt x="107" y="255"/>
                      <a:pt x="116" y="252"/>
                      <a:pt x="122" y="249"/>
                    </a:cubicBezTo>
                    <a:cubicBezTo>
                      <a:pt x="128" y="245"/>
                      <a:pt x="117" y="244"/>
                      <a:pt x="118" y="240"/>
                    </a:cubicBezTo>
                    <a:cubicBezTo>
                      <a:pt x="118" y="236"/>
                      <a:pt x="118" y="236"/>
                      <a:pt x="120" y="234"/>
                    </a:cubicBezTo>
                    <a:cubicBezTo>
                      <a:pt x="121" y="232"/>
                      <a:pt x="127" y="231"/>
                      <a:pt x="132" y="229"/>
                    </a:cubicBezTo>
                    <a:cubicBezTo>
                      <a:pt x="137" y="227"/>
                      <a:pt x="142" y="224"/>
                      <a:pt x="151" y="219"/>
                    </a:cubicBezTo>
                    <a:cubicBezTo>
                      <a:pt x="160" y="214"/>
                      <a:pt x="156" y="218"/>
                      <a:pt x="162" y="215"/>
                    </a:cubicBezTo>
                    <a:cubicBezTo>
                      <a:pt x="168" y="212"/>
                      <a:pt x="174" y="215"/>
                      <a:pt x="175" y="210"/>
                    </a:cubicBezTo>
                    <a:cubicBezTo>
                      <a:pt x="177" y="206"/>
                      <a:pt x="181" y="208"/>
                      <a:pt x="186" y="204"/>
                    </a:cubicBezTo>
                    <a:cubicBezTo>
                      <a:pt x="190" y="200"/>
                      <a:pt x="191" y="202"/>
                      <a:pt x="200" y="199"/>
                    </a:cubicBezTo>
                    <a:cubicBezTo>
                      <a:pt x="209" y="195"/>
                      <a:pt x="214" y="192"/>
                      <a:pt x="215" y="198"/>
                    </a:cubicBezTo>
                    <a:cubicBezTo>
                      <a:pt x="215" y="203"/>
                      <a:pt x="218" y="200"/>
                      <a:pt x="223" y="199"/>
                    </a:cubicBezTo>
                    <a:cubicBezTo>
                      <a:pt x="229" y="198"/>
                      <a:pt x="235" y="194"/>
                      <a:pt x="236" y="193"/>
                    </a:cubicBezTo>
                    <a:cubicBezTo>
                      <a:pt x="237" y="192"/>
                      <a:pt x="250" y="188"/>
                      <a:pt x="254" y="188"/>
                    </a:cubicBezTo>
                    <a:cubicBezTo>
                      <a:pt x="258" y="187"/>
                      <a:pt x="261" y="188"/>
                      <a:pt x="266" y="186"/>
                    </a:cubicBezTo>
                    <a:cubicBezTo>
                      <a:pt x="271" y="185"/>
                      <a:pt x="270" y="187"/>
                      <a:pt x="279" y="188"/>
                    </a:cubicBezTo>
                    <a:cubicBezTo>
                      <a:pt x="289" y="188"/>
                      <a:pt x="287" y="184"/>
                      <a:pt x="292" y="178"/>
                    </a:cubicBezTo>
                    <a:cubicBezTo>
                      <a:pt x="296" y="173"/>
                      <a:pt x="299" y="173"/>
                      <a:pt x="306" y="171"/>
                    </a:cubicBezTo>
                    <a:cubicBezTo>
                      <a:pt x="313" y="168"/>
                      <a:pt x="321" y="163"/>
                      <a:pt x="329" y="155"/>
                    </a:cubicBezTo>
                    <a:cubicBezTo>
                      <a:pt x="337" y="147"/>
                      <a:pt x="326" y="156"/>
                      <a:pt x="317" y="158"/>
                    </a:cubicBezTo>
                    <a:cubicBezTo>
                      <a:pt x="308" y="160"/>
                      <a:pt x="306" y="161"/>
                      <a:pt x="294" y="164"/>
                    </a:cubicBezTo>
                    <a:cubicBezTo>
                      <a:pt x="283" y="166"/>
                      <a:pt x="281" y="166"/>
                      <a:pt x="273" y="165"/>
                    </a:cubicBezTo>
                    <a:cubicBezTo>
                      <a:pt x="265" y="163"/>
                      <a:pt x="267" y="165"/>
                      <a:pt x="250" y="162"/>
                    </a:cubicBezTo>
                    <a:cubicBezTo>
                      <a:pt x="233" y="160"/>
                      <a:pt x="236" y="166"/>
                      <a:pt x="220" y="163"/>
                    </a:cubicBezTo>
                    <a:cubicBezTo>
                      <a:pt x="204" y="160"/>
                      <a:pt x="220" y="153"/>
                      <a:pt x="223" y="150"/>
                    </a:cubicBezTo>
                    <a:cubicBezTo>
                      <a:pt x="226" y="147"/>
                      <a:pt x="237" y="149"/>
                      <a:pt x="241" y="146"/>
                    </a:cubicBezTo>
                    <a:cubicBezTo>
                      <a:pt x="244" y="144"/>
                      <a:pt x="221" y="144"/>
                      <a:pt x="217" y="137"/>
                    </a:cubicBezTo>
                    <a:cubicBezTo>
                      <a:pt x="213" y="130"/>
                      <a:pt x="227" y="134"/>
                      <a:pt x="240" y="129"/>
                    </a:cubicBezTo>
                    <a:cubicBezTo>
                      <a:pt x="252" y="123"/>
                      <a:pt x="251" y="125"/>
                      <a:pt x="268" y="124"/>
                    </a:cubicBezTo>
                    <a:cubicBezTo>
                      <a:pt x="284" y="123"/>
                      <a:pt x="280" y="124"/>
                      <a:pt x="287" y="119"/>
                    </a:cubicBezTo>
                    <a:cubicBezTo>
                      <a:pt x="294" y="113"/>
                      <a:pt x="297" y="116"/>
                      <a:pt x="300" y="115"/>
                    </a:cubicBezTo>
                    <a:cubicBezTo>
                      <a:pt x="303" y="113"/>
                      <a:pt x="313" y="112"/>
                      <a:pt x="323" y="110"/>
                    </a:cubicBezTo>
                    <a:cubicBezTo>
                      <a:pt x="333" y="109"/>
                      <a:pt x="332" y="114"/>
                      <a:pt x="329" y="115"/>
                    </a:cubicBezTo>
                    <a:cubicBezTo>
                      <a:pt x="327" y="116"/>
                      <a:pt x="325" y="118"/>
                      <a:pt x="319" y="123"/>
                    </a:cubicBezTo>
                    <a:cubicBezTo>
                      <a:pt x="314" y="128"/>
                      <a:pt x="321" y="125"/>
                      <a:pt x="329" y="126"/>
                    </a:cubicBezTo>
                    <a:cubicBezTo>
                      <a:pt x="337" y="127"/>
                      <a:pt x="334" y="126"/>
                      <a:pt x="340" y="125"/>
                    </a:cubicBezTo>
                    <a:cubicBezTo>
                      <a:pt x="346" y="124"/>
                      <a:pt x="345" y="126"/>
                      <a:pt x="354" y="126"/>
                    </a:cubicBezTo>
                    <a:cubicBezTo>
                      <a:pt x="363" y="126"/>
                      <a:pt x="359" y="124"/>
                      <a:pt x="361" y="121"/>
                    </a:cubicBezTo>
                    <a:cubicBezTo>
                      <a:pt x="364" y="118"/>
                      <a:pt x="364" y="121"/>
                      <a:pt x="372" y="122"/>
                    </a:cubicBezTo>
                    <a:cubicBezTo>
                      <a:pt x="380" y="122"/>
                      <a:pt x="372" y="115"/>
                      <a:pt x="372" y="114"/>
                    </a:cubicBezTo>
                    <a:cubicBezTo>
                      <a:pt x="372" y="112"/>
                      <a:pt x="378" y="109"/>
                      <a:pt x="382" y="106"/>
                    </a:cubicBezTo>
                    <a:cubicBezTo>
                      <a:pt x="387" y="102"/>
                      <a:pt x="375" y="107"/>
                      <a:pt x="372" y="107"/>
                    </a:cubicBezTo>
                    <a:cubicBezTo>
                      <a:pt x="369" y="107"/>
                      <a:pt x="361" y="103"/>
                      <a:pt x="359" y="103"/>
                    </a:cubicBezTo>
                    <a:cubicBezTo>
                      <a:pt x="356" y="102"/>
                      <a:pt x="357" y="95"/>
                      <a:pt x="359" y="94"/>
                    </a:cubicBezTo>
                    <a:cubicBezTo>
                      <a:pt x="361" y="92"/>
                      <a:pt x="357" y="86"/>
                      <a:pt x="357" y="85"/>
                    </a:cubicBezTo>
                    <a:cubicBezTo>
                      <a:pt x="357" y="83"/>
                      <a:pt x="348" y="73"/>
                      <a:pt x="346" y="70"/>
                    </a:cubicBezTo>
                    <a:cubicBezTo>
                      <a:pt x="344" y="66"/>
                      <a:pt x="355" y="65"/>
                      <a:pt x="359" y="61"/>
                    </a:cubicBezTo>
                    <a:cubicBezTo>
                      <a:pt x="362" y="58"/>
                      <a:pt x="367" y="60"/>
                      <a:pt x="375" y="59"/>
                    </a:cubicBezTo>
                    <a:cubicBezTo>
                      <a:pt x="382" y="58"/>
                      <a:pt x="385" y="58"/>
                      <a:pt x="390" y="58"/>
                    </a:cubicBezTo>
                    <a:cubicBezTo>
                      <a:pt x="395" y="57"/>
                      <a:pt x="395" y="56"/>
                      <a:pt x="404" y="54"/>
                    </a:cubicBezTo>
                    <a:cubicBezTo>
                      <a:pt x="413" y="52"/>
                      <a:pt x="412" y="53"/>
                      <a:pt x="421" y="51"/>
                    </a:cubicBezTo>
                    <a:cubicBezTo>
                      <a:pt x="430" y="49"/>
                      <a:pt x="427" y="50"/>
                      <a:pt x="438" y="49"/>
                    </a:cubicBezTo>
                    <a:cubicBezTo>
                      <a:pt x="448" y="47"/>
                      <a:pt x="449" y="42"/>
                      <a:pt x="449" y="42"/>
                    </a:cubicBezTo>
                    <a:cubicBezTo>
                      <a:pt x="449" y="42"/>
                      <a:pt x="461" y="39"/>
                      <a:pt x="467" y="36"/>
                    </a:cubicBezTo>
                    <a:cubicBezTo>
                      <a:pt x="473" y="34"/>
                      <a:pt x="474" y="34"/>
                      <a:pt x="480" y="31"/>
                    </a:cubicBezTo>
                    <a:cubicBezTo>
                      <a:pt x="485" y="28"/>
                      <a:pt x="489" y="28"/>
                      <a:pt x="495" y="24"/>
                    </a:cubicBezTo>
                    <a:cubicBezTo>
                      <a:pt x="501" y="21"/>
                      <a:pt x="507" y="25"/>
                      <a:pt x="510" y="24"/>
                    </a:cubicBezTo>
                    <a:cubicBezTo>
                      <a:pt x="513" y="22"/>
                      <a:pt x="515" y="23"/>
                      <a:pt x="522" y="21"/>
                    </a:cubicBezTo>
                    <a:cubicBezTo>
                      <a:pt x="528" y="19"/>
                      <a:pt x="539" y="21"/>
                      <a:pt x="543" y="19"/>
                    </a:cubicBezTo>
                    <a:cubicBezTo>
                      <a:pt x="547" y="17"/>
                      <a:pt x="553" y="17"/>
                      <a:pt x="565" y="13"/>
                    </a:cubicBezTo>
                    <a:cubicBezTo>
                      <a:pt x="577" y="9"/>
                      <a:pt x="578" y="14"/>
                      <a:pt x="586" y="13"/>
                    </a:cubicBezTo>
                    <a:cubicBezTo>
                      <a:pt x="595" y="12"/>
                      <a:pt x="602" y="9"/>
                      <a:pt x="617" y="5"/>
                    </a:cubicBezTo>
                    <a:cubicBezTo>
                      <a:pt x="633" y="0"/>
                      <a:pt x="623" y="2"/>
                      <a:pt x="632" y="1"/>
                    </a:cubicBezTo>
                    <a:cubicBezTo>
                      <a:pt x="642" y="1"/>
                      <a:pt x="643" y="5"/>
                      <a:pt x="651" y="6"/>
                    </a:cubicBezTo>
                    <a:cubicBezTo>
                      <a:pt x="660" y="6"/>
                      <a:pt x="655" y="7"/>
                      <a:pt x="651" y="10"/>
                    </a:cubicBezTo>
                    <a:cubicBezTo>
                      <a:pt x="647" y="12"/>
                      <a:pt x="652" y="11"/>
                      <a:pt x="665" y="11"/>
                    </a:cubicBezTo>
                    <a:cubicBezTo>
                      <a:pt x="679" y="11"/>
                      <a:pt x="675" y="9"/>
                      <a:pt x="684" y="10"/>
                    </a:cubicBezTo>
                    <a:cubicBezTo>
                      <a:pt x="692" y="11"/>
                      <a:pt x="689" y="15"/>
                      <a:pt x="687" y="20"/>
                    </a:cubicBezTo>
                    <a:cubicBezTo>
                      <a:pt x="685" y="25"/>
                      <a:pt x="689" y="22"/>
                      <a:pt x="697" y="21"/>
                    </a:cubicBezTo>
                    <a:cubicBezTo>
                      <a:pt x="705" y="19"/>
                      <a:pt x="702" y="20"/>
                      <a:pt x="714" y="20"/>
                    </a:cubicBezTo>
                    <a:cubicBezTo>
                      <a:pt x="725" y="20"/>
                      <a:pt x="722" y="21"/>
                      <a:pt x="730" y="22"/>
                    </a:cubicBezTo>
                    <a:cubicBezTo>
                      <a:pt x="738" y="23"/>
                      <a:pt x="745" y="25"/>
                      <a:pt x="755" y="27"/>
                    </a:cubicBezTo>
                    <a:cubicBezTo>
                      <a:pt x="764" y="29"/>
                      <a:pt x="761" y="27"/>
                      <a:pt x="773" y="25"/>
                    </a:cubicBezTo>
                    <a:cubicBezTo>
                      <a:pt x="785" y="24"/>
                      <a:pt x="779" y="26"/>
                      <a:pt x="795" y="30"/>
                    </a:cubicBezTo>
                    <a:cubicBezTo>
                      <a:pt x="810" y="33"/>
                      <a:pt x="800" y="30"/>
                      <a:pt x="810" y="27"/>
                    </a:cubicBezTo>
                    <a:cubicBezTo>
                      <a:pt x="820" y="25"/>
                      <a:pt x="815" y="27"/>
                      <a:pt x="826" y="27"/>
                    </a:cubicBezTo>
                    <a:cubicBezTo>
                      <a:pt x="837" y="27"/>
                      <a:pt x="834" y="29"/>
                      <a:pt x="844" y="36"/>
                    </a:cubicBezTo>
                    <a:cubicBezTo>
                      <a:pt x="849" y="40"/>
                      <a:pt x="851" y="40"/>
                      <a:pt x="851" y="40"/>
                    </a:cubicBezTo>
                    <a:cubicBezTo>
                      <a:pt x="823" y="63"/>
                      <a:pt x="590" y="249"/>
                      <a:pt x="575" y="269"/>
                    </a:cubicBezTo>
                    <a:cubicBezTo>
                      <a:pt x="584" y="270"/>
                      <a:pt x="580" y="273"/>
                      <a:pt x="589" y="272"/>
                    </a:cubicBezTo>
                    <a:cubicBezTo>
                      <a:pt x="597" y="270"/>
                      <a:pt x="600" y="268"/>
                      <a:pt x="604" y="268"/>
                    </a:cubicBezTo>
                    <a:cubicBezTo>
                      <a:pt x="608" y="268"/>
                      <a:pt x="614" y="266"/>
                      <a:pt x="610" y="269"/>
                    </a:cubicBezTo>
                    <a:cubicBezTo>
                      <a:pt x="607" y="273"/>
                      <a:pt x="604" y="273"/>
                      <a:pt x="604" y="276"/>
                    </a:cubicBezTo>
                    <a:cubicBezTo>
                      <a:pt x="605" y="280"/>
                      <a:pt x="605" y="280"/>
                      <a:pt x="606" y="286"/>
                    </a:cubicBezTo>
                    <a:cubicBezTo>
                      <a:pt x="608" y="292"/>
                      <a:pt x="611" y="292"/>
                      <a:pt x="609" y="296"/>
                    </a:cubicBezTo>
                    <a:cubicBezTo>
                      <a:pt x="607" y="300"/>
                      <a:pt x="605" y="303"/>
                      <a:pt x="608" y="304"/>
                    </a:cubicBezTo>
                    <a:cubicBezTo>
                      <a:pt x="610" y="304"/>
                      <a:pt x="612" y="306"/>
                      <a:pt x="616" y="304"/>
                    </a:cubicBezTo>
                    <a:cubicBezTo>
                      <a:pt x="620" y="301"/>
                      <a:pt x="624" y="301"/>
                      <a:pt x="630" y="298"/>
                    </a:cubicBezTo>
                    <a:cubicBezTo>
                      <a:pt x="635" y="296"/>
                      <a:pt x="639" y="292"/>
                      <a:pt x="641" y="290"/>
                    </a:cubicBezTo>
                    <a:cubicBezTo>
                      <a:pt x="643" y="288"/>
                      <a:pt x="648" y="287"/>
                      <a:pt x="654" y="286"/>
                    </a:cubicBezTo>
                    <a:cubicBezTo>
                      <a:pt x="659" y="285"/>
                      <a:pt x="660" y="285"/>
                      <a:pt x="662" y="285"/>
                    </a:cubicBezTo>
                    <a:cubicBezTo>
                      <a:pt x="663" y="284"/>
                      <a:pt x="666" y="282"/>
                      <a:pt x="668" y="284"/>
                    </a:cubicBezTo>
                    <a:cubicBezTo>
                      <a:pt x="670" y="286"/>
                      <a:pt x="670" y="286"/>
                      <a:pt x="669" y="289"/>
                    </a:cubicBezTo>
                    <a:cubicBezTo>
                      <a:pt x="667" y="292"/>
                      <a:pt x="665" y="293"/>
                      <a:pt x="667" y="297"/>
                    </a:cubicBezTo>
                    <a:cubicBezTo>
                      <a:pt x="670" y="301"/>
                      <a:pt x="671" y="303"/>
                      <a:pt x="670" y="306"/>
                    </a:cubicBezTo>
                    <a:cubicBezTo>
                      <a:pt x="669" y="309"/>
                      <a:pt x="674" y="311"/>
                      <a:pt x="673" y="314"/>
                    </a:cubicBezTo>
                    <a:cubicBezTo>
                      <a:pt x="673" y="314"/>
                      <a:pt x="670" y="318"/>
                      <a:pt x="670" y="322"/>
                    </a:cubicBezTo>
                    <a:cubicBezTo>
                      <a:pt x="670" y="326"/>
                      <a:pt x="667" y="331"/>
                      <a:pt x="668" y="334"/>
                    </a:cubicBezTo>
                    <a:cubicBezTo>
                      <a:pt x="668" y="338"/>
                      <a:pt x="666" y="342"/>
                      <a:pt x="665" y="347"/>
                    </a:cubicBezTo>
                    <a:cubicBezTo>
                      <a:pt x="664" y="351"/>
                      <a:pt x="663" y="351"/>
                      <a:pt x="662" y="354"/>
                    </a:cubicBezTo>
                    <a:cubicBezTo>
                      <a:pt x="661" y="358"/>
                      <a:pt x="658" y="361"/>
                      <a:pt x="659" y="363"/>
                    </a:cubicBezTo>
                    <a:cubicBezTo>
                      <a:pt x="660" y="365"/>
                      <a:pt x="663" y="366"/>
                      <a:pt x="666" y="368"/>
                    </a:cubicBezTo>
                    <a:cubicBezTo>
                      <a:pt x="669" y="370"/>
                      <a:pt x="668" y="369"/>
                      <a:pt x="673" y="373"/>
                    </a:cubicBezTo>
                    <a:cubicBezTo>
                      <a:pt x="677" y="377"/>
                      <a:pt x="681" y="379"/>
                      <a:pt x="681" y="381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2" name="Freeform 983"/>
              <p:cNvSpPr>
                <a:spLocks/>
              </p:cNvSpPr>
              <p:nvPr/>
            </p:nvSpPr>
            <p:spPr bwMode="auto">
              <a:xfrm>
                <a:off x="1711" y="1206"/>
                <a:ext cx="42" cy="20"/>
              </a:xfrm>
              <a:custGeom>
                <a:avLst/>
                <a:gdLst>
                  <a:gd name="T0" fmla="*/ 10 w 70"/>
                  <a:gd name="T1" fmla="*/ 8 h 33"/>
                  <a:gd name="T2" fmla="*/ 21 w 70"/>
                  <a:gd name="T3" fmla="*/ 17 h 33"/>
                  <a:gd name="T4" fmla="*/ 33 w 70"/>
                  <a:gd name="T5" fmla="*/ 25 h 33"/>
                  <a:gd name="T6" fmla="*/ 60 w 70"/>
                  <a:gd name="T7" fmla="*/ 32 h 33"/>
                  <a:gd name="T8" fmla="*/ 63 w 70"/>
                  <a:gd name="T9" fmla="*/ 24 h 33"/>
                  <a:gd name="T10" fmla="*/ 48 w 70"/>
                  <a:gd name="T11" fmla="*/ 14 h 33"/>
                  <a:gd name="T12" fmla="*/ 32 w 70"/>
                  <a:gd name="T13" fmla="*/ 8 h 33"/>
                  <a:gd name="T14" fmla="*/ 10 w 70"/>
                  <a:gd name="T15" fmla="*/ 8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0" h="33">
                    <a:moveTo>
                      <a:pt x="10" y="8"/>
                    </a:moveTo>
                    <a:cubicBezTo>
                      <a:pt x="17" y="13"/>
                      <a:pt x="19" y="11"/>
                      <a:pt x="21" y="17"/>
                    </a:cubicBezTo>
                    <a:cubicBezTo>
                      <a:pt x="23" y="22"/>
                      <a:pt x="20" y="21"/>
                      <a:pt x="33" y="25"/>
                    </a:cubicBezTo>
                    <a:cubicBezTo>
                      <a:pt x="46" y="29"/>
                      <a:pt x="57" y="31"/>
                      <a:pt x="60" y="32"/>
                    </a:cubicBezTo>
                    <a:cubicBezTo>
                      <a:pt x="62" y="33"/>
                      <a:pt x="70" y="29"/>
                      <a:pt x="63" y="24"/>
                    </a:cubicBezTo>
                    <a:cubicBezTo>
                      <a:pt x="57" y="20"/>
                      <a:pt x="56" y="18"/>
                      <a:pt x="48" y="14"/>
                    </a:cubicBezTo>
                    <a:cubicBezTo>
                      <a:pt x="41" y="11"/>
                      <a:pt x="44" y="9"/>
                      <a:pt x="32" y="8"/>
                    </a:cubicBezTo>
                    <a:cubicBezTo>
                      <a:pt x="20" y="7"/>
                      <a:pt x="0" y="0"/>
                      <a:pt x="10" y="8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3" name="Freeform 984"/>
              <p:cNvSpPr>
                <a:spLocks/>
              </p:cNvSpPr>
              <p:nvPr/>
            </p:nvSpPr>
            <p:spPr bwMode="auto">
              <a:xfrm>
                <a:off x="1696" y="1255"/>
                <a:ext cx="32" cy="20"/>
              </a:xfrm>
              <a:custGeom>
                <a:avLst/>
                <a:gdLst>
                  <a:gd name="T0" fmla="*/ 3 w 53"/>
                  <a:gd name="T1" fmla="*/ 11 h 33"/>
                  <a:gd name="T2" fmla="*/ 8 w 53"/>
                  <a:gd name="T3" fmla="*/ 17 h 33"/>
                  <a:gd name="T4" fmla="*/ 11 w 53"/>
                  <a:gd name="T5" fmla="*/ 22 h 33"/>
                  <a:gd name="T6" fmla="*/ 16 w 53"/>
                  <a:gd name="T7" fmla="*/ 26 h 33"/>
                  <a:gd name="T8" fmla="*/ 25 w 53"/>
                  <a:gd name="T9" fmla="*/ 27 h 33"/>
                  <a:gd name="T10" fmla="*/ 28 w 53"/>
                  <a:gd name="T11" fmla="*/ 29 h 33"/>
                  <a:gd name="T12" fmla="*/ 33 w 53"/>
                  <a:gd name="T13" fmla="*/ 33 h 33"/>
                  <a:gd name="T14" fmla="*/ 39 w 53"/>
                  <a:gd name="T15" fmla="*/ 29 h 33"/>
                  <a:gd name="T16" fmla="*/ 43 w 53"/>
                  <a:gd name="T17" fmla="*/ 23 h 33"/>
                  <a:gd name="T18" fmla="*/ 50 w 53"/>
                  <a:gd name="T19" fmla="*/ 22 h 33"/>
                  <a:gd name="T20" fmla="*/ 48 w 53"/>
                  <a:gd name="T21" fmla="*/ 18 h 33"/>
                  <a:gd name="T22" fmla="*/ 37 w 53"/>
                  <a:gd name="T23" fmla="*/ 20 h 33"/>
                  <a:gd name="T24" fmla="*/ 27 w 53"/>
                  <a:gd name="T25" fmla="*/ 20 h 33"/>
                  <a:gd name="T26" fmla="*/ 21 w 53"/>
                  <a:gd name="T27" fmla="*/ 17 h 33"/>
                  <a:gd name="T28" fmla="*/ 14 w 53"/>
                  <a:gd name="T29" fmla="*/ 16 h 33"/>
                  <a:gd name="T30" fmla="*/ 12 w 53"/>
                  <a:gd name="T31" fmla="*/ 9 h 33"/>
                  <a:gd name="T32" fmla="*/ 15 w 53"/>
                  <a:gd name="T33" fmla="*/ 4 h 33"/>
                  <a:gd name="T34" fmla="*/ 8 w 53"/>
                  <a:gd name="T35" fmla="*/ 3 h 33"/>
                  <a:gd name="T36" fmla="*/ 1 w 53"/>
                  <a:gd name="T37" fmla="*/ 9 h 33"/>
                  <a:gd name="T38" fmla="*/ 3 w 53"/>
                  <a:gd name="T3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3" h="33">
                    <a:moveTo>
                      <a:pt x="3" y="11"/>
                    </a:moveTo>
                    <a:cubicBezTo>
                      <a:pt x="5" y="15"/>
                      <a:pt x="7" y="14"/>
                      <a:pt x="8" y="17"/>
                    </a:cubicBezTo>
                    <a:cubicBezTo>
                      <a:pt x="8" y="20"/>
                      <a:pt x="9" y="19"/>
                      <a:pt x="11" y="22"/>
                    </a:cubicBezTo>
                    <a:cubicBezTo>
                      <a:pt x="13" y="24"/>
                      <a:pt x="12" y="26"/>
                      <a:pt x="16" y="26"/>
                    </a:cubicBezTo>
                    <a:cubicBezTo>
                      <a:pt x="20" y="27"/>
                      <a:pt x="22" y="29"/>
                      <a:pt x="25" y="27"/>
                    </a:cubicBezTo>
                    <a:cubicBezTo>
                      <a:pt x="27" y="25"/>
                      <a:pt x="27" y="27"/>
                      <a:pt x="28" y="29"/>
                    </a:cubicBezTo>
                    <a:cubicBezTo>
                      <a:pt x="29" y="31"/>
                      <a:pt x="30" y="33"/>
                      <a:pt x="33" y="33"/>
                    </a:cubicBezTo>
                    <a:cubicBezTo>
                      <a:pt x="36" y="33"/>
                      <a:pt x="37" y="33"/>
                      <a:pt x="39" y="29"/>
                    </a:cubicBezTo>
                    <a:cubicBezTo>
                      <a:pt x="41" y="25"/>
                      <a:pt x="38" y="24"/>
                      <a:pt x="43" y="23"/>
                    </a:cubicBezTo>
                    <a:cubicBezTo>
                      <a:pt x="47" y="22"/>
                      <a:pt x="46" y="24"/>
                      <a:pt x="50" y="22"/>
                    </a:cubicBezTo>
                    <a:cubicBezTo>
                      <a:pt x="53" y="19"/>
                      <a:pt x="53" y="18"/>
                      <a:pt x="48" y="18"/>
                    </a:cubicBezTo>
                    <a:cubicBezTo>
                      <a:pt x="43" y="18"/>
                      <a:pt x="41" y="19"/>
                      <a:pt x="37" y="20"/>
                    </a:cubicBezTo>
                    <a:cubicBezTo>
                      <a:pt x="33" y="20"/>
                      <a:pt x="30" y="21"/>
                      <a:pt x="27" y="20"/>
                    </a:cubicBezTo>
                    <a:cubicBezTo>
                      <a:pt x="25" y="19"/>
                      <a:pt x="26" y="18"/>
                      <a:pt x="21" y="17"/>
                    </a:cubicBezTo>
                    <a:cubicBezTo>
                      <a:pt x="16" y="16"/>
                      <a:pt x="16" y="20"/>
                      <a:pt x="14" y="16"/>
                    </a:cubicBezTo>
                    <a:cubicBezTo>
                      <a:pt x="12" y="12"/>
                      <a:pt x="10" y="12"/>
                      <a:pt x="12" y="9"/>
                    </a:cubicBezTo>
                    <a:cubicBezTo>
                      <a:pt x="14" y="7"/>
                      <a:pt x="15" y="7"/>
                      <a:pt x="15" y="4"/>
                    </a:cubicBezTo>
                    <a:cubicBezTo>
                      <a:pt x="14" y="2"/>
                      <a:pt x="12" y="0"/>
                      <a:pt x="8" y="3"/>
                    </a:cubicBezTo>
                    <a:cubicBezTo>
                      <a:pt x="3" y="7"/>
                      <a:pt x="0" y="8"/>
                      <a:pt x="1" y="9"/>
                    </a:cubicBezTo>
                    <a:cubicBezTo>
                      <a:pt x="3" y="11"/>
                      <a:pt x="2" y="10"/>
                      <a:pt x="3" y="11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4" name="Freeform 985"/>
              <p:cNvSpPr>
                <a:spLocks/>
              </p:cNvSpPr>
              <p:nvPr/>
            </p:nvSpPr>
            <p:spPr bwMode="auto">
              <a:xfrm>
                <a:off x="1770" y="1182"/>
                <a:ext cx="91" cy="83"/>
              </a:xfrm>
              <a:custGeom>
                <a:avLst/>
                <a:gdLst>
                  <a:gd name="T0" fmla="*/ 9 w 152"/>
                  <a:gd name="T1" fmla="*/ 96 h 138"/>
                  <a:gd name="T2" fmla="*/ 23 w 152"/>
                  <a:gd name="T3" fmla="*/ 88 h 138"/>
                  <a:gd name="T4" fmla="*/ 17 w 152"/>
                  <a:gd name="T5" fmla="*/ 84 h 138"/>
                  <a:gd name="T6" fmla="*/ 18 w 152"/>
                  <a:gd name="T7" fmla="*/ 79 h 138"/>
                  <a:gd name="T8" fmla="*/ 29 w 152"/>
                  <a:gd name="T9" fmla="*/ 74 h 138"/>
                  <a:gd name="T10" fmla="*/ 44 w 152"/>
                  <a:gd name="T11" fmla="*/ 66 h 138"/>
                  <a:gd name="T12" fmla="*/ 46 w 152"/>
                  <a:gd name="T13" fmla="*/ 58 h 138"/>
                  <a:gd name="T14" fmla="*/ 57 w 152"/>
                  <a:gd name="T15" fmla="*/ 44 h 138"/>
                  <a:gd name="T16" fmla="*/ 72 w 152"/>
                  <a:gd name="T17" fmla="*/ 27 h 138"/>
                  <a:gd name="T18" fmla="*/ 91 w 152"/>
                  <a:gd name="T19" fmla="*/ 13 h 138"/>
                  <a:gd name="T20" fmla="*/ 106 w 152"/>
                  <a:gd name="T21" fmla="*/ 4 h 138"/>
                  <a:gd name="T22" fmla="*/ 123 w 152"/>
                  <a:gd name="T23" fmla="*/ 3 h 138"/>
                  <a:gd name="T24" fmla="*/ 111 w 152"/>
                  <a:gd name="T25" fmla="*/ 11 h 138"/>
                  <a:gd name="T26" fmla="*/ 108 w 152"/>
                  <a:gd name="T27" fmla="*/ 21 h 138"/>
                  <a:gd name="T28" fmla="*/ 96 w 152"/>
                  <a:gd name="T29" fmla="*/ 32 h 138"/>
                  <a:gd name="T30" fmla="*/ 79 w 152"/>
                  <a:gd name="T31" fmla="*/ 49 h 138"/>
                  <a:gd name="T32" fmla="*/ 93 w 152"/>
                  <a:gd name="T33" fmla="*/ 42 h 138"/>
                  <a:gd name="T34" fmla="*/ 111 w 152"/>
                  <a:gd name="T35" fmla="*/ 45 h 138"/>
                  <a:gd name="T36" fmla="*/ 92 w 152"/>
                  <a:gd name="T37" fmla="*/ 57 h 138"/>
                  <a:gd name="T38" fmla="*/ 106 w 152"/>
                  <a:gd name="T39" fmla="*/ 58 h 138"/>
                  <a:gd name="T40" fmla="*/ 119 w 152"/>
                  <a:gd name="T41" fmla="*/ 61 h 138"/>
                  <a:gd name="T42" fmla="*/ 126 w 152"/>
                  <a:gd name="T43" fmla="*/ 59 h 138"/>
                  <a:gd name="T44" fmla="*/ 142 w 152"/>
                  <a:gd name="T45" fmla="*/ 60 h 138"/>
                  <a:gd name="T46" fmla="*/ 134 w 152"/>
                  <a:gd name="T47" fmla="*/ 76 h 138"/>
                  <a:gd name="T48" fmla="*/ 141 w 152"/>
                  <a:gd name="T49" fmla="*/ 84 h 138"/>
                  <a:gd name="T50" fmla="*/ 145 w 152"/>
                  <a:gd name="T51" fmla="*/ 90 h 138"/>
                  <a:gd name="T52" fmla="*/ 128 w 152"/>
                  <a:gd name="T53" fmla="*/ 100 h 138"/>
                  <a:gd name="T54" fmla="*/ 132 w 152"/>
                  <a:gd name="T55" fmla="*/ 107 h 138"/>
                  <a:gd name="T56" fmla="*/ 146 w 152"/>
                  <a:gd name="T57" fmla="*/ 95 h 138"/>
                  <a:gd name="T58" fmla="*/ 136 w 152"/>
                  <a:gd name="T59" fmla="*/ 112 h 138"/>
                  <a:gd name="T60" fmla="*/ 135 w 152"/>
                  <a:gd name="T61" fmla="*/ 132 h 138"/>
                  <a:gd name="T62" fmla="*/ 118 w 152"/>
                  <a:gd name="T63" fmla="*/ 132 h 138"/>
                  <a:gd name="T64" fmla="*/ 119 w 152"/>
                  <a:gd name="T65" fmla="*/ 123 h 138"/>
                  <a:gd name="T66" fmla="*/ 114 w 152"/>
                  <a:gd name="T67" fmla="*/ 120 h 138"/>
                  <a:gd name="T68" fmla="*/ 117 w 152"/>
                  <a:gd name="T69" fmla="*/ 102 h 138"/>
                  <a:gd name="T70" fmla="*/ 103 w 152"/>
                  <a:gd name="T71" fmla="*/ 116 h 138"/>
                  <a:gd name="T72" fmla="*/ 86 w 152"/>
                  <a:gd name="T73" fmla="*/ 125 h 138"/>
                  <a:gd name="T74" fmla="*/ 68 w 152"/>
                  <a:gd name="T75" fmla="*/ 126 h 138"/>
                  <a:gd name="T76" fmla="*/ 82 w 152"/>
                  <a:gd name="T77" fmla="*/ 118 h 138"/>
                  <a:gd name="T78" fmla="*/ 97 w 152"/>
                  <a:gd name="T79" fmla="*/ 107 h 138"/>
                  <a:gd name="T80" fmla="*/ 81 w 152"/>
                  <a:gd name="T81" fmla="*/ 114 h 138"/>
                  <a:gd name="T82" fmla="*/ 77 w 152"/>
                  <a:gd name="T83" fmla="*/ 108 h 138"/>
                  <a:gd name="T84" fmla="*/ 65 w 152"/>
                  <a:gd name="T85" fmla="*/ 108 h 138"/>
                  <a:gd name="T86" fmla="*/ 45 w 152"/>
                  <a:gd name="T87" fmla="*/ 108 h 138"/>
                  <a:gd name="T88" fmla="*/ 24 w 152"/>
                  <a:gd name="T89" fmla="*/ 106 h 138"/>
                  <a:gd name="T90" fmla="*/ 8 w 152"/>
                  <a:gd name="T91" fmla="*/ 109 h 138"/>
                  <a:gd name="T92" fmla="*/ 3 w 152"/>
                  <a:gd name="T93" fmla="*/ 10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52" h="138">
                    <a:moveTo>
                      <a:pt x="3" y="100"/>
                    </a:moveTo>
                    <a:cubicBezTo>
                      <a:pt x="5" y="98"/>
                      <a:pt x="6" y="97"/>
                      <a:pt x="9" y="96"/>
                    </a:cubicBezTo>
                    <a:cubicBezTo>
                      <a:pt x="12" y="94"/>
                      <a:pt x="11" y="95"/>
                      <a:pt x="15" y="93"/>
                    </a:cubicBezTo>
                    <a:cubicBezTo>
                      <a:pt x="20" y="91"/>
                      <a:pt x="19" y="90"/>
                      <a:pt x="23" y="88"/>
                    </a:cubicBezTo>
                    <a:cubicBezTo>
                      <a:pt x="26" y="87"/>
                      <a:pt x="33" y="85"/>
                      <a:pt x="29" y="84"/>
                    </a:cubicBezTo>
                    <a:cubicBezTo>
                      <a:pt x="25" y="84"/>
                      <a:pt x="20" y="82"/>
                      <a:pt x="17" y="84"/>
                    </a:cubicBezTo>
                    <a:cubicBezTo>
                      <a:pt x="13" y="85"/>
                      <a:pt x="12" y="86"/>
                      <a:pt x="13" y="83"/>
                    </a:cubicBezTo>
                    <a:cubicBezTo>
                      <a:pt x="14" y="81"/>
                      <a:pt x="15" y="79"/>
                      <a:pt x="18" y="79"/>
                    </a:cubicBezTo>
                    <a:cubicBezTo>
                      <a:pt x="21" y="79"/>
                      <a:pt x="21" y="78"/>
                      <a:pt x="24" y="78"/>
                    </a:cubicBezTo>
                    <a:cubicBezTo>
                      <a:pt x="28" y="77"/>
                      <a:pt x="28" y="77"/>
                      <a:pt x="29" y="74"/>
                    </a:cubicBezTo>
                    <a:cubicBezTo>
                      <a:pt x="30" y="72"/>
                      <a:pt x="29" y="70"/>
                      <a:pt x="32" y="70"/>
                    </a:cubicBezTo>
                    <a:cubicBezTo>
                      <a:pt x="36" y="69"/>
                      <a:pt x="46" y="68"/>
                      <a:pt x="44" y="66"/>
                    </a:cubicBezTo>
                    <a:cubicBezTo>
                      <a:pt x="42" y="64"/>
                      <a:pt x="41" y="63"/>
                      <a:pt x="43" y="60"/>
                    </a:cubicBezTo>
                    <a:cubicBezTo>
                      <a:pt x="45" y="58"/>
                      <a:pt x="43" y="58"/>
                      <a:pt x="46" y="58"/>
                    </a:cubicBezTo>
                    <a:cubicBezTo>
                      <a:pt x="49" y="57"/>
                      <a:pt x="53" y="57"/>
                      <a:pt x="53" y="53"/>
                    </a:cubicBezTo>
                    <a:cubicBezTo>
                      <a:pt x="54" y="49"/>
                      <a:pt x="55" y="45"/>
                      <a:pt x="57" y="44"/>
                    </a:cubicBezTo>
                    <a:cubicBezTo>
                      <a:pt x="58" y="43"/>
                      <a:pt x="63" y="41"/>
                      <a:pt x="66" y="37"/>
                    </a:cubicBezTo>
                    <a:cubicBezTo>
                      <a:pt x="68" y="32"/>
                      <a:pt x="68" y="30"/>
                      <a:pt x="72" y="27"/>
                    </a:cubicBezTo>
                    <a:cubicBezTo>
                      <a:pt x="77" y="25"/>
                      <a:pt x="81" y="24"/>
                      <a:pt x="84" y="21"/>
                    </a:cubicBezTo>
                    <a:cubicBezTo>
                      <a:pt x="87" y="17"/>
                      <a:pt x="87" y="15"/>
                      <a:pt x="91" y="13"/>
                    </a:cubicBezTo>
                    <a:cubicBezTo>
                      <a:pt x="94" y="11"/>
                      <a:pt x="93" y="10"/>
                      <a:pt x="97" y="8"/>
                    </a:cubicBezTo>
                    <a:cubicBezTo>
                      <a:pt x="102" y="5"/>
                      <a:pt x="100" y="5"/>
                      <a:pt x="106" y="4"/>
                    </a:cubicBezTo>
                    <a:cubicBezTo>
                      <a:pt x="112" y="3"/>
                      <a:pt x="112" y="0"/>
                      <a:pt x="116" y="0"/>
                    </a:cubicBezTo>
                    <a:cubicBezTo>
                      <a:pt x="120" y="0"/>
                      <a:pt x="125" y="0"/>
                      <a:pt x="123" y="3"/>
                    </a:cubicBezTo>
                    <a:cubicBezTo>
                      <a:pt x="122" y="6"/>
                      <a:pt x="117" y="6"/>
                      <a:pt x="114" y="7"/>
                    </a:cubicBezTo>
                    <a:cubicBezTo>
                      <a:pt x="111" y="9"/>
                      <a:pt x="108" y="11"/>
                      <a:pt x="111" y="11"/>
                    </a:cubicBezTo>
                    <a:cubicBezTo>
                      <a:pt x="114" y="12"/>
                      <a:pt x="118" y="11"/>
                      <a:pt x="116" y="14"/>
                    </a:cubicBezTo>
                    <a:cubicBezTo>
                      <a:pt x="114" y="17"/>
                      <a:pt x="112" y="19"/>
                      <a:pt x="108" y="21"/>
                    </a:cubicBezTo>
                    <a:cubicBezTo>
                      <a:pt x="105" y="24"/>
                      <a:pt x="101" y="25"/>
                      <a:pt x="101" y="26"/>
                    </a:cubicBezTo>
                    <a:cubicBezTo>
                      <a:pt x="100" y="27"/>
                      <a:pt x="99" y="28"/>
                      <a:pt x="96" y="32"/>
                    </a:cubicBezTo>
                    <a:cubicBezTo>
                      <a:pt x="92" y="35"/>
                      <a:pt x="90" y="38"/>
                      <a:pt x="88" y="40"/>
                    </a:cubicBezTo>
                    <a:cubicBezTo>
                      <a:pt x="86" y="43"/>
                      <a:pt x="80" y="47"/>
                      <a:pt x="79" y="49"/>
                    </a:cubicBezTo>
                    <a:cubicBezTo>
                      <a:pt x="78" y="52"/>
                      <a:pt x="77" y="56"/>
                      <a:pt x="80" y="54"/>
                    </a:cubicBezTo>
                    <a:cubicBezTo>
                      <a:pt x="83" y="51"/>
                      <a:pt x="91" y="42"/>
                      <a:pt x="93" y="42"/>
                    </a:cubicBezTo>
                    <a:cubicBezTo>
                      <a:pt x="95" y="42"/>
                      <a:pt x="96" y="43"/>
                      <a:pt x="102" y="43"/>
                    </a:cubicBezTo>
                    <a:cubicBezTo>
                      <a:pt x="107" y="44"/>
                      <a:pt x="114" y="43"/>
                      <a:pt x="111" y="45"/>
                    </a:cubicBezTo>
                    <a:cubicBezTo>
                      <a:pt x="108" y="47"/>
                      <a:pt x="102" y="50"/>
                      <a:pt x="99" y="52"/>
                    </a:cubicBezTo>
                    <a:cubicBezTo>
                      <a:pt x="95" y="53"/>
                      <a:pt x="88" y="55"/>
                      <a:pt x="92" y="57"/>
                    </a:cubicBezTo>
                    <a:cubicBezTo>
                      <a:pt x="97" y="58"/>
                      <a:pt x="97" y="57"/>
                      <a:pt x="99" y="58"/>
                    </a:cubicBezTo>
                    <a:cubicBezTo>
                      <a:pt x="101" y="59"/>
                      <a:pt x="104" y="54"/>
                      <a:pt x="106" y="58"/>
                    </a:cubicBezTo>
                    <a:cubicBezTo>
                      <a:pt x="108" y="63"/>
                      <a:pt x="109" y="66"/>
                      <a:pt x="112" y="64"/>
                    </a:cubicBezTo>
                    <a:cubicBezTo>
                      <a:pt x="115" y="62"/>
                      <a:pt x="118" y="63"/>
                      <a:pt x="119" y="61"/>
                    </a:cubicBezTo>
                    <a:cubicBezTo>
                      <a:pt x="121" y="58"/>
                      <a:pt x="120" y="55"/>
                      <a:pt x="122" y="55"/>
                    </a:cubicBezTo>
                    <a:cubicBezTo>
                      <a:pt x="124" y="55"/>
                      <a:pt x="123" y="58"/>
                      <a:pt x="126" y="59"/>
                    </a:cubicBezTo>
                    <a:cubicBezTo>
                      <a:pt x="129" y="60"/>
                      <a:pt x="128" y="59"/>
                      <a:pt x="134" y="59"/>
                    </a:cubicBezTo>
                    <a:cubicBezTo>
                      <a:pt x="140" y="59"/>
                      <a:pt x="140" y="57"/>
                      <a:pt x="142" y="60"/>
                    </a:cubicBezTo>
                    <a:cubicBezTo>
                      <a:pt x="144" y="64"/>
                      <a:pt x="149" y="63"/>
                      <a:pt x="144" y="66"/>
                    </a:cubicBezTo>
                    <a:cubicBezTo>
                      <a:pt x="140" y="69"/>
                      <a:pt x="133" y="73"/>
                      <a:pt x="134" y="76"/>
                    </a:cubicBezTo>
                    <a:cubicBezTo>
                      <a:pt x="135" y="78"/>
                      <a:pt x="128" y="80"/>
                      <a:pt x="133" y="82"/>
                    </a:cubicBezTo>
                    <a:cubicBezTo>
                      <a:pt x="137" y="85"/>
                      <a:pt x="138" y="87"/>
                      <a:pt x="141" y="84"/>
                    </a:cubicBezTo>
                    <a:cubicBezTo>
                      <a:pt x="144" y="80"/>
                      <a:pt x="149" y="78"/>
                      <a:pt x="149" y="82"/>
                    </a:cubicBezTo>
                    <a:cubicBezTo>
                      <a:pt x="149" y="85"/>
                      <a:pt x="152" y="87"/>
                      <a:pt x="145" y="90"/>
                    </a:cubicBezTo>
                    <a:cubicBezTo>
                      <a:pt x="139" y="92"/>
                      <a:pt x="136" y="93"/>
                      <a:pt x="134" y="95"/>
                    </a:cubicBezTo>
                    <a:cubicBezTo>
                      <a:pt x="132" y="97"/>
                      <a:pt x="129" y="97"/>
                      <a:pt x="128" y="100"/>
                    </a:cubicBezTo>
                    <a:cubicBezTo>
                      <a:pt x="127" y="102"/>
                      <a:pt x="121" y="102"/>
                      <a:pt x="125" y="106"/>
                    </a:cubicBezTo>
                    <a:cubicBezTo>
                      <a:pt x="129" y="109"/>
                      <a:pt x="128" y="112"/>
                      <a:pt x="132" y="107"/>
                    </a:cubicBezTo>
                    <a:cubicBezTo>
                      <a:pt x="136" y="102"/>
                      <a:pt x="135" y="101"/>
                      <a:pt x="140" y="99"/>
                    </a:cubicBezTo>
                    <a:cubicBezTo>
                      <a:pt x="144" y="96"/>
                      <a:pt x="146" y="91"/>
                      <a:pt x="146" y="95"/>
                    </a:cubicBezTo>
                    <a:cubicBezTo>
                      <a:pt x="147" y="98"/>
                      <a:pt x="148" y="101"/>
                      <a:pt x="144" y="104"/>
                    </a:cubicBezTo>
                    <a:cubicBezTo>
                      <a:pt x="139" y="107"/>
                      <a:pt x="135" y="110"/>
                      <a:pt x="136" y="112"/>
                    </a:cubicBezTo>
                    <a:cubicBezTo>
                      <a:pt x="137" y="113"/>
                      <a:pt x="148" y="106"/>
                      <a:pt x="146" y="112"/>
                    </a:cubicBezTo>
                    <a:cubicBezTo>
                      <a:pt x="144" y="118"/>
                      <a:pt x="138" y="128"/>
                      <a:pt x="135" y="132"/>
                    </a:cubicBezTo>
                    <a:cubicBezTo>
                      <a:pt x="131" y="136"/>
                      <a:pt x="128" y="133"/>
                      <a:pt x="125" y="135"/>
                    </a:cubicBezTo>
                    <a:cubicBezTo>
                      <a:pt x="121" y="137"/>
                      <a:pt x="114" y="138"/>
                      <a:pt x="118" y="132"/>
                    </a:cubicBezTo>
                    <a:cubicBezTo>
                      <a:pt x="122" y="126"/>
                      <a:pt x="123" y="126"/>
                      <a:pt x="123" y="124"/>
                    </a:cubicBezTo>
                    <a:cubicBezTo>
                      <a:pt x="124" y="121"/>
                      <a:pt x="123" y="118"/>
                      <a:pt x="119" y="123"/>
                    </a:cubicBezTo>
                    <a:cubicBezTo>
                      <a:pt x="115" y="129"/>
                      <a:pt x="114" y="138"/>
                      <a:pt x="111" y="130"/>
                    </a:cubicBezTo>
                    <a:cubicBezTo>
                      <a:pt x="109" y="122"/>
                      <a:pt x="110" y="124"/>
                      <a:pt x="114" y="120"/>
                    </a:cubicBezTo>
                    <a:cubicBezTo>
                      <a:pt x="118" y="116"/>
                      <a:pt x="119" y="114"/>
                      <a:pt x="119" y="110"/>
                    </a:cubicBezTo>
                    <a:cubicBezTo>
                      <a:pt x="119" y="107"/>
                      <a:pt x="118" y="99"/>
                      <a:pt x="117" y="102"/>
                    </a:cubicBezTo>
                    <a:cubicBezTo>
                      <a:pt x="115" y="106"/>
                      <a:pt x="115" y="108"/>
                      <a:pt x="111" y="111"/>
                    </a:cubicBezTo>
                    <a:cubicBezTo>
                      <a:pt x="107" y="114"/>
                      <a:pt x="107" y="114"/>
                      <a:pt x="103" y="116"/>
                    </a:cubicBezTo>
                    <a:cubicBezTo>
                      <a:pt x="99" y="118"/>
                      <a:pt x="97" y="116"/>
                      <a:pt x="93" y="120"/>
                    </a:cubicBezTo>
                    <a:cubicBezTo>
                      <a:pt x="90" y="123"/>
                      <a:pt x="91" y="122"/>
                      <a:pt x="86" y="125"/>
                    </a:cubicBezTo>
                    <a:cubicBezTo>
                      <a:pt x="80" y="128"/>
                      <a:pt x="81" y="129"/>
                      <a:pt x="77" y="129"/>
                    </a:cubicBezTo>
                    <a:cubicBezTo>
                      <a:pt x="73" y="130"/>
                      <a:pt x="68" y="128"/>
                      <a:pt x="68" y="126"/>
                    </a:cubicBezTo>
                    <a:cubicBezTo>
                      <a:pt x="68" y="123"/>
                      <a:pt x="67" y="124"/>
                      <a:pt x="73" y="123"/>
                    </a:cubicBezTo>
                    <a:cubicBezTo>
                      <a:pt x="78" y="121"/>
                      <a:pt x="75" y="121"/>
                      <a:pt x="82" y="118"/>
                    </a:cubicBezTo>
                    <a:cubicBezTo>
                      <a:pt x="90" y="115"/>
                      <a:pt x="88" y="116"/>
                      <a:pt x="93" y="113"/>
                    </a:cubicBezTo>
                    <a:cubicBezTo>
                      <a:pt x="98" y="109"/>
                      <a:pt x="101" y="108"/>
                      <a:pt x="97" y="107"/>
                    </a:cubicBezTo>
                    <a:cubicBezTo>
                      <a:pt x="92" y="106"/>
                      <a:pt x="91" y="104"/>
                      <a:pt x="88" y="108"/>
                    </a:cubicBezTo>
                    <a:cubicBezTo>
                      <a:pt x="84" y="112"/>
                      <a:pt x="85" y="113"/>
                      <a:pt x="81" y="114"/>
                    </a:cubicBezTo>
                    <a:cubicBezTo>
                      <a:pt x="76" y="114"/>
                      <a:pt x="73" y="116"/>
                      <a:pt x="73" y="113"/>
                    </a:cubicBezTo>
                    <a:cubicBezTo>
                      <a:pt x="73" y="110"/>
                      <a:pt x="76" y="109"/>
                      <a:pt x="77" y="108"/>
                    </a:cubicBezTo>
                    <a:cubicBezTo>
                      <a:pt x="78" y="107"/>
                      <a:pt x="75" y="104"/>
                      <a:pt x="72" y="105"/>
                    </a:cubicBezTo>
                    <a:cubicBezTo>
                      <a:pt x="68" y="105"/>
                      <a:pt x="69" y="105"/>
                      <a:pt x="65" y="108"/>
                    </a:cubicBezTo>
                    <a:cubicBezTo>
                      <a:pt x="61" y="111"/>
                      <a:pt x="60" y="111"/>
                      <a:pt x="56" y="111"/>
                    </a:cubicBezTo>
                    <a:cubicBezTo>
                      <a:pt x="52" y="111"/>
                      <a:pt x="51" y="108"/>
                      <a:pt x="45" y="108"/>
                    </a:cubicBezTo>
                    <a:cubicBezTo>
                      <a:pt x="40" y="108"/>
                      <a:pt x="38" y="108"/>
                      <a:pt x="34" y="108"/>
                    </a:cubicBezTo>
                    <a:cubicBezTo>
                      <a:pt x="31" y="108"/>
                      <a:pt x="27" y="105"/>
                      <a:pt x="24" y="106"/>
                    </a:cubicBezTo>
                    <a:cubicBezTo>
                      <a:pt x="21" y="108"/>
                      <a:pt x="24" y="110"/>
                      <a:pt x="18" y="110"/>
                    </a:cubicBezTo>
                    <a:cubicBezTo>
                      <a:pt x="13" y="109"/>
                      <a:pt x="12" y="109"/>
                      <a:pt x="8" y="109"/>
                    </a:cubicBezTo>
                    <a:cubicBezTo>
                      <a:pt x="4" y="109"/>
                      <a:pt x="1" y="109"/>
                      <a:pt x="1" y="107"/>
                    </a:cubicBezTo>
                    <a:cubicBezTo>
                      <a:pt x="0" y="105"/>
                      <a:pt x="2" y="103"/>
                      <a:pt x="3" y="100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5" name="Freeform 986"/>
              <p:cNvSpPr>
                <a:spLocks/>
              </p:cNvSpPr>
              <p:nvPr/>
            </p:nvSpPr>
            <p:spPr bwMode="auto">
              <a:xfrm>
                <a:off x="1258" y="837"/>
                <a:ext cx="137" cy="51"/>
              </a:xfrm>
              <a:custGeom>
                <a:avLst/>
                <a:gdLst>
                  <a:gd name="T0" fmla="*/ 90 w 229"/>
                  <a:gd name="T1" fmla="*/ 11 h 84"/>
                  <a:gd name="T2" fmla="*/ 79 w 229"/>
                  <a:gd name="T3" fmla="*/ 25 h 84"/>
                  <a:gd name="T4" fmla="*/ 55 w 229"/>
                  <a:gd name="T5" fmla="*/ 33 h 84"/>
                  <a:gd name="T6" fmla="*/ 45 w 229"/>
                  <a:gd name="T7" fmla="*/ 43 h 84"/>
                  <a:gd name="T8" fmla="*/ 25 w 229"/>
                  <a:gd name="T9" fmla="*/ 52 h 84"/>
                  <a:gd name="T10" fmla="*/ 6 w 229"/>
                  <a:gd name="T11" fmla="*/ 61 h 84"/>
                  <a:gd name="T12" fmla="*/ 22 w 229"/>
                  <a:gd name="T13" fmla="*/ 72 h 84"/>
                  <a:gd name="T14" fmla="*/ 23 w 229"/>
                  <a:gd name="T15" fmla="*/ 84 h 84"/>
                  <a:gd name="T16" fmla="*/ 47 w 229"/>
                  <a:gd name="T17" fmla="*/ 80 h 84"/>
                  <a:gd name="T18" fmla="*/ 73 w 229"/>
                  <a:gd name="T19" fmla="*/ 74 h 84"/>
                  <a:gd name="T20" fmla="*/ 86 w 229"/>
                  <a:gd name="T21" fmla="*/ 67 h 84"/>
                  <a:gd name="T22" fmla="*/ 106 w 229"/>
                  <a:gd name="T23" fmla="*/ 57 h 84"/>
                  <a:gd name="T24" fmla="*/ 118 w 229"/>
                  <a:gd name="T25" fmla="*/ 53 h 84"/>
                  <a:gd name="T26" fmla="*/ 147 w 229"/>
                  <a:gd name="T27" fmla="*/ 45 h 84"/>
                  <a:gd name="T28" fmla="*/ 162 w 229"/>
                  <a:gd name="T29" fmla="*/ 41 h 84"/>
                  <a:gd name="T30" fmla="*/ 199 w 229"/>
                  <a:gd name="T31" fmla="*/ 33 h 84"/>
                  <a:gd name="T32" fmla="*/ 227 w 229"/>
                  <a:gd name="T33" fmla="*/ 27 h 84"/>
                  <a:gd name="T34" fmla="*/ 220 w 229"/>
                  <a:gd name="T35" fmla="*/ 15 h 84"/>
                  <a:gd name="T36" fmla="*/ 197 w 229"/>
                  <a:gd name="T37" fmla="*/ 11 h 84"/>
                  <a:gd name="T38" fmla="*/ 180 w 229"/>
                  <a:gd name="T39" fmla="*/ 11 h 84"/>
                  <a:gd name="T40" fmla="*/ 164 w 229"/>
                  <a:gd name="T41" fmla="*/ 3 h 84"/>
                  <a:gd name="T42" fmla="*/ 150 w 229"/>
                  <a:gd name="T43" fmla="*/ 1 h 84"/>
                  <a:gd name="T44" fmla="*/ 131 w 229"/>
                  <a:gd name="T45" fmla="*/ 4 h 84"/>
                  <a:gd name="T46" fmla="*/ 107 w 229"/>
                  <a:gd name="T47" fmla="*/ 8 h 84"/>
                  <a:gd name="T48" fmla="*/ 90 w 229"/>
                  <a:gd name="T49" fmla="*/ 1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29" h="84">
                    <a:moveTo>
                      <a:pt x="90" y="11"/>
                    </a:moveTo>
                    <a:cubicBezTo>
                      <a:pt x="89" y="22"/>
                      <a:pt x="91" y="20"/>
                      <a:pt x="79" y="25"/>
                    </a:cubicBezTo>
                    <a:cubicBezTo>
                      <a:pt x="66" y="30"/>
                      <a:pt x="57" y="27"/>
                      <a:pt x="55" y="33"/>
                    </a:cubicBezTo>
                    <a:cubicBezTo>
                      <a:pt x="53" y="39"/>
                      <a:pt x="54" y="39"/>
                      <a:pt x="45" y="43"/>
                    </a:cubicBezTo>
                    <a:cubicBezTo>
                      <a:pt x="35" y="46"/>
                      <a:pt x="37" y="45"/>
                      <a:pt x="25" y="52"/>
                    </a:cubicBezTo>
                    <a:cubicBezTo>
                      <a:pt x="13" y="59"/>
                      <a:pt x="0" y="56"/>
                      <a:pt x="6" y="61"/>
                    </a:cubicBezTo>
                    <a:cubicBezTo>
                      <a:pt x="13" y="66"/>
                      <a:pt x="25" y="68"/>
                      <a:pt x="22" y="72"/>
                    </a:cubicBezTo>
                    <a:cubicBezTo>
                      <a:pt x="20" y="76"/>
                      <a:pt x="13" y="84"/>
                      <a:pt x="23" y="84"/>
                    </a:cubicBezTo>
                    <a:cubicBezTo>
                      <a:pt x="34" y="84"/>
                      <a:pt x="39" y="83"/>
                      <a:pt x="47" y="80"/>
                    </a:cubicBezTo>
                    <a:cubicBezTo>
                      <a:pt x="55" y="77"/>
                      <a:pt x="64" y="78"/>
                      <a:pt x="73" y="74"/>
                    </a:cubicBezTo>
                    <a:cubicBezTo>
                      <a:pt x="82" y="70"/>
                      <a:pt x="72" y="74"/>
                      <a:pt x="86" y="67"/>
                    </a:cubicBezTo>
                    <a:cubicBezTo>
                      <a:pt x="101" y="60"/>
                      <a:pt x="94" y="61"/>
                      <a:pt x="106" y="57"/>
                    </a:cubicBezTo>
                    <a:cubicBezTo>
                      <a:pt x="118" y="53"/>
                      <a:pt x="107" y="55"/>
                      <a:pt x="118" y="53"/>
                    </a:cubicBezTo>
                    <a:cubicBezTo>
                      <a:pt x="129" y="51"/>
                      <a:pt x="139" y="49"/>
                      <a:pt x="147" y="45"/>
                    </a:cubicBezTo>
                    <a:cubicBezTo>
                      <a:pt x="155" y="42"/>
                      <a:pt x="130" y="44"/>
                      <a:pt x="162" y="41"/>
                    </a:cubicBezTo>
                    <a:cubicBezTo>
                      <a:pt x="193" y="37"/>
                      <a:pt x="185" y="35"/>
                      <a:pt x="199" y="33"/>
                    </a:cubicBezTo>
                    <a:cubicBezTo>
                      <a:pt x="213" y="30"/>
                      <a:pt x="229" y="36"/>
                      <a:pt x="227" y="27"/>
                    </a:cubicBezTo>
                    <a:cubicBezTo>
                      <a:pt x="225" y="18"/>
                      <a:pt x="226" y="16"/>
                      <a:pt x="220" y="15"/>
                    </a:cubicBezTo>
                    <a:cubicBezTo>
                      <a:pt x="215" y="14"/>
                      <a:pt x="202" y="12"/>
                      <a:pt x="197" y="11"/>
                    </a:cubicBezTo>
                    <a:cubicBezTo>
                      <a:pt x="193" y="10"/>
                      <a:pt x="189" y="11"/>
                      <a:pt x="180" y="11"/>
                    </a:cubicBezTo>
                    <a:cubicBezTo>
                      <a:pt x="172" y="11"/>
                      <a:pt x="165" y="6"/>
                      <a:pt x="164" y="3"/>
                    </a:cubicBezTo>
                    <a:cubicBezTo>
                      <a:pt x="162" y="1"/>
                      <a:pt x="156" y="0"/>
                      <a:pt x="150" y="1"/>
                    </a:cubicBezTo>
                    <a:cubicBezTo>
                      <a:pt x="145" y="2"/>
                      <a:pt x="145" y="2"/>
                      <a:pt x="131" y="4"/>
                    </a:cubicBezTo>
                    <a:cubicBezTo>
                      <a:pt x="117" y="7"/>
                      <a:pt x="117" y="6"/>
                      <a:pt x="107" y="8"/>
                    </a:cubicBezTo>
                    <a:cubicBezTo>
                      <a:pt x="97" y="9"/>
                      <a:pt x="86" y="4"/>
                      <a:pt x="90" y="11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6" name="Freeform 987"/>
              <p:cNvSpPr>
                <a:spLocks/>
              </p:cNvSpPr>
              <p:nvPr/>
            </p:nvSpPr>
            <p:spPr bwMode="auto">
              <a:xfrm>
                <a:off x="1512" y="845"/>
                <a:ext cx="77" cy="40"/>
              </a:xfrm>
              <a:custGeom>
                <a:avLst/>
                <a:gdLst>
                  <a:gd name="T0" fmla="*/ 3 w 129"/>
                  <a:gd name="T1" fmla="*/ 33 h 67"/>
                  <a:gd name="T2" fmla="*/ 12 w 129"/>
                  <a:gd name="T3" fmla="*/ 26 h 67"/>
                  <a:gd name="T4" fmla="*/ 24 w 129"/>
                  <a:gd name="T5" fmla="*/ 24 h 67"/>
                  <a:gd name="T6" fmla="*/ 27 w 129"/>
                  <a:gd name="T7" fmla="*/ 33 h 67"/>
                  <a:gd name="T8" fmla="*/ 38 w 129"/>
                  <a:gd name="T9" fmla="*/ 33 h 67"/>
                  <a:gd name="T10" fmla="*/ 49 w 129"/>
                  <a:gd name="T11" fmla="*/ 27 h 67"/>
                  <a:gd name="T12" fmla="*/ 54 w 129"/>
                  <a:gd name="T13" fmla="*/ 23 h 67"/>
                  <a:gd name="T14" fmla="*/ 47 w 129"/>
                  <a:gd name="T15" fmla="*/ 20 h 67"/>
                  <a:gd name="T16" fmla="*/ 42 w 129"/>
                  <a:gd name="T17" fmla="*/ 14 h 67"/>
                  <a:gd name="T18" fmla="*/ 52 w 129"/>
                  <a:gd name="T19" fmla="*/ 14 h 67"/>
                  <a:gd name="T20" fmla="*/ 57 w 129"/>
                  <a:gd name="T21" fmla="*/ 13 h 67"/>
                  <a:gd name="T22" fmla="*/ 61 w 129"/>
                  <a:gd name="T23" fmla="*/ 9 h 67"/>
                  <a:gd name="T24" fmla="*/ 72 w 129"/>
                  <a:gd name="T25" fmla="*/ 5 h 67"/>
                  <a:gd name="T26" fmla="*/ 81 w 129"/>
                  <a:gd name="T27" fmla="*/ 5 h 67"/>
                  <a:gd name="T28" fmla="*/ 88 w 129"/>
                  <a:gd name="T29" fmla="*/ 9 h 67"/>
                  <a:gd name="T30" fmla="*/ 94 w 129"/>
                  <a:gd name="T31" fmla="*/ 9 h 67"/>
                  <a:gd name="T32" fmla="*/ 100 w 129"/>
                  <a:gd name="T33" fmla="*/ 5 h 67"/>
                  <a:gd name="T34" fmla="*/ 109 w 129"/>
                  <a:gd name="T35" fmla="*/ 4 h 67"/>
                  <a:gd name="T36" fmla="*/ 123 w 129"/>
                  <a:gd name="T37" fmla="*/ 1 h 67"/>
                  <a:gd name="T38" fmla="*/ 119 w 129"/>
                  <a:gd name="T39" fmla="*/ 7 h 67"/>
                  <a:gd name="T40" fmla="*/ 125 w 129"/>
                  <a:gd name="T41" fmla="*/ 10 h 67"/>
                  <a:gd name="T42" fmla="*/ 122 w 129"/>
                  <a:gd name="T43" fmla="*/ 15 h 67"/>
                  <a:gd name="T44" fmla="*/ 111 w 129"/>
                  <a:gd name="T45" fmla="*/ 17 h 67"/>
                  <a:gd name="T46" fmla="*/ 101 w 129"/>
                  <a:gd name="T47" fmla="*/ 21 h 67"/>
                  <a:gd name="T48" fmla="*/ 88 w 129"/>
                  <a:gd name="T49" fmla="*/ 26 h 67"/>
                  <a:gd name="T50" fmla="*/ 95 w 129"/>
                  <a:gd name="T51" fmla="*/ 28 h 67"/>
                  <a:gd name="T52" fmla="*/ 101 w 129"/>
                  <a:gd name="T53" fmla="*/ 28 h 67"/>
                  <a:gd name="T54" fmla="*/ 106 w 129"/>
                  <a:gd name="T55" fmla="*/ 32 h 67"/>
                  <a:gd name="T56" fmla="*/ 112 w 129"/>
                  <a:gd name="T57" fmla="*/ 24 h 67"/>
                  <a:gd name="T58" fmla="*/ 116 w 129"/>
                  <a:gd name="T59" fmla="*/ 27 h 67"/>
                  <a:gd name="T60" fmla="*/ 109 w 129"/>
                  <a:gd name="T61" fmla="*/ 36 h 67"/>
                  <a:gd name="T62" fmla="*/ 101 w 129"/>
                  <a:gd name="T63" fmla="*/ 43 h 67"/>
                  <a:gd name="T64" fmla="*/ 92 w 129"/>
                  <a:gd name="T65" fmla="*/ 51 h 67"/>
                  <a:gd name="T66" fmla="*/ 83 w 129"/>
                  <a:gd name="T67" fmla="*/ 56 h 67"/>
                  <a:gd name="T68" fmla="*/ 64 w 129"/>
                  <a:gd name="T69" fmla="*/ 59 h 67"/>
                  <a:gd name="T70" fmla="*/ 59 w 129"/>
                  <a:gd name="T71" fmla="*/ 59 h 67"/>
                  <a:gd name="T72" fmla="*/ 51 w 129"/>
                  <a:gd name="T73" fmla="*/ 59 h 67"/>
                  <a:gd name="T74" fmla="*/ 49 w 129"/>
                  <a:gd name="T75" fmla="*/ 65 h 67"/>
                  <a:gd name="T76" fmla="*/ 36 w 129"/>
                  <a:gd name="T77" fmla="*/ 65 h 67"/>
                  <a:gd name="T78" fmla="*/ 28 w 129"/>
                  <a:gd name="T79" fmla="*/ 62 h 67"/>
                  <a:gd name="T80" fmla="*/ 27 w 129"/>
                  <a:gd name="T81" fmla="*/ 54 h 67"/>
                  <a:gd name="T82" fmla="*/ 15 w 129"/>
                  <a:gd name="T83" fmla="*/ 43 h 67"/>
                  <a:gd name="T84" fmla="*/ 6 w 129"/>
                  <a:gd name="T85" fmla="*/ 41 h 67"/>
                  <a:gd name="T86" fmla="*/ 3 w 129"/>
                  <a:gd name="T87" fmla="*/ 3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9" h="67">
                    <a:moveTo>
                      <a:pt x="3" y="33"/>
                    </a:moveTo>
                    <a:cubicBezTo>
                      <a:pt x="6" y="27"/>
                      <a:pt x="10" y="26"/>
                      <a:pt x="12" y="26"/>
                    </a:cubicBezTo>
                    <a:cubicBezTo>
                      <a:pt x="13" y="27"/>
                      <a:pt x="23" y="21"/>
                      <a:pt x="24" y="24"/>
                    </a:cubicBezTo>
                    <a:cubicBezTo>
                      <a:pt x="26" y="27"/>
                      <a:pt x="21" y="33"/>
                      <a:pt x="27" y="33"/>
                    </a:cubicBezTo>
                    <a:cubicBezTo>
                      <a:pt x="33" y="34"/>
                      <a:pt x="31" y="34"/>
                      <a:pt x="38" y="33"/>
                    </a:cubicBezTo>
                    <a:cubicBezTo>
                      <a:pt x="46" y="32"/>
                      <a:pt x="44" y="29"/>
                      <a:pt x="49" y="27"/>
                    </a:cubicBezTo>
                    <a:cubicBezTo>
                      <a:pt x="54" y="25"/>
                      <a:pt x="58" y="24"/>
                      <a:pt x="54" y="23"/>
                    </a:cubicBezTo>
                    <a:cubicBezTo>
                      <a:pt x="51" y="21"/>
                      <a:pt x="52" y="21"/>
                      <a:pt x="47" y="20"/>
                    </a:cubicBezTo>
                    <a:cubicBezTo>
                      <a:pt x="42" y="18"/>
                      <a:pt x="38" y="15"/>
                      <a:pt x="42" y="14"/>
                    </a:cubicBezTo>
                    <a:cubicBezTo>
                      <a:pt x="46" y="14"/>
                      <a:pt x="48" y="15"/>
                      <a:pt x="52" y="14"/>
                    </a:cubicBezTo>
                    <a:cubicBezTo>
                      <a:pt x="55" y="14"/>
                      <a:pt x="57" y="17"/>
                      <a:pt x="57" y="13"/>
                    </a:cubicBezTo>
                    <a:cubicBezTo>
                      <a:pt x="57" y="10"/>
                      <a:pt x="56" y="9"/>
                      <a:pt x="61" y="9"/>
                    </a:cubicBezTo>
                    <a:cubicBezTo>
                      <a:pt x="67" y="8"/>
                      <a:pt x="68" y="4"/>
                      <a:pt x="72" y="5"/>
                    </a:cubicBezTo>
                    <a:cubicBezTo>
                      <a:pt x="76" y="6"/>
                      <a:pt x="78" y="3"/>
                      <a:pt x="81" y="5"/>
                    </a:cubicBezTo>
                    <a:cubicBezTo>
                      <a:pt x="84" y="7"/>
                      <a:pt x="84" y="8"/>
                      <a:pt x="88" y="9"/>
                    </a:cubicBezTo>
                    <a:cubicBezTo>
                      <a:pt x="91" y="9"/>
                      <a:pt x="94" y="12"/>
                      <a:pt x="94" y="9"/>
                    </a:cubicBezTo>
                    <a:cubicBezTo>
                      <a:pt x="94" y="6"/>
                      <a:pt x="93" y="5"/>
                      <a:pt x="100" y="5"/>
                    </a:cubicBezTo>
                    <a:cubicBezTo>
                      <a:pt x="106" y="5"/>
                      <a:pt x="101" y="5"/>
                      <a:pt x="109" y="4"/>
                    </a:cubicBezTo>
                    <a:cubicBezTo>
                      <a:pt x="116" y="3"/>
                      <a:pt x="123" y="0"/>
                      <a:pt x="123" y="1"/>
                    </a:cubicBezTo>
                    <a:cubicBezTo>
                      <a:pt x="124" y="2"/>
                      <a:pt x="114" y="4"/>
                      <a:pt x="119" y="7"/>
                    </a:cubicBezTo>
                    <a:cubicBezTo>
                      <a:pt x="123" y="9"/>
                      <a:pt x="125" y="7"/>
                      <a:pt x="125" y="10"/>
                    </a:cubicBezTo>
                    <a:cubicBezTo>
                      <a:pt x="125" y="12"/>
                      <a:pt x="129" y="15"/>
                      <a:pt x="122" y="15"/>
                    </a:cubicBezTo>
                    <a:cubicBezTo>
                      <a:pt x="116" y="15"/>
                      <a:pt x="112" y="16"/>
                      <a:pt x="111" y="17"/>
                    </a:cubicBezTo>
                    <a:cubicBezTo>
                      <a:pt x="109" y="18"/>
                      <a:pt x="108" y="18"/>
                      <a:pt x="101" y="21"/>
                    </a:cubicBezTo>
                    <a:cubicBezTo>
                      <a:pt x="94" y="24"/>
                      <a:pt x="87" y="25"/>
                      <a:pt x="88" y="26"/>
                    </a:cubicBezTo>
                    <a:cubicBezTo>
                      <a:pt x="89" y="28"/>
                      <a:pt x="88" y="28"/>
                      <a:pt x="95" y="28"/>
                    </a:cubicBezTo>
                    <a:cubicBezTo>
                      <a:pt x="101" y="28"/>
                      <a:pt x="99" y="23"/>
                      <a:pt x="101" y="28"/>
                    </a:cubicBezTo>
                    <a:cubicBezTo>
                      <a:pt x="103" y="33"/>
                      <a:pt x="105" y="36"/>
                      <a:pt x="106" y="32"/>
                    </a:cubicBezTo>
                    <a:cubicBezTo>
                      <a:pt x="107" y="28"/>
                      <a:pt x="109" y="24"/>
                      <a:pt x="112" y="24"/>
                    </a:cubicBezTo>
                    <a:cubicBezTo>
                      <a:pt x="115" y="24"/>
                      <a:pt x="117" y="24"/>
                      <a:pt x="116" y="27"/>
                    </a:cubicBezTo>
                    <a:cubicBezTo>
                      <a:pt x="114" y="30"/>
                      <a:pt x="110" y="33"/>
                      <a:pt x="109" y="36"/>
                    </a:cubicBezTo>
                    <a:cubicBezTo>
                      <a:pt x="109" y="39"/>
                      <a:pt x="104" y="39"/>
                      <a:pt x="101" y="43"/>
                    </a:cubicBezTo>
                    <a:cubicBezTo>
                      <a:pt x="97" y="47"/>
                      <a:pt x="96" y="47"/>
                      <a:pt x="92" y="51"/>
                    </a:cubicBezTo>
                    <a:cubicBezTo>
                      <a:pt x="89" y="54"/>
                      <a:pt x="94" y="55"/>
                      <a:pt x="83" y="56"/>
                    </a:cubicBezTo>
                    <a:cubicBezTo>
                      <a:pt x="72" y="58"/>
                      <a:pt x="68" y="59"/>
                      <a:pt x="64" y="59"/>
                    </a:cubicBezTo>
                    <a:cubicBezTo>
                      <a:pt x="61" y="60"/>
                      <a:pt x="62" y="58"/>
                      <a:pt x="59" y="59"/>
                    </a:cubicBezTo>
                    <a:cubicBezTo>
                      <a:pt x="55" y="60"/>
                      <a:pt x="51" y="56"/>
                      <a:pt x="51" y="59"/>
                    </a:cubicBezTo>
                    <a:cubicBezTo>
                      <a:pt x="52" y="63"/>
                      <a:pt x="56" y="64"/>
                      <a:pt x="49" y="65"/>
                    </a:cubicBezTo>
                    <a:cubicBezTo>
                      <a:pt x="43" y="66"/>
                      <a:pt x="43" y="64"/>
                      <a:pt x="36" y="65"/>
                    </a:cubicBezTo>
                    <a:cubicBezTo>
                      <a:pt x="30" y="66"/>
                      <a:pt x="26" y="67"/>
                      <a:pt x="28" y="62"/>
                    </a:cubicBezTo>
                    <a:cubicBezTo>
                      <a:pt x="30" y="57"/>
                      <a:pt x="35" y="60"/>
                      <a:pt x="27" y="54"/>
                    </a:cubicBezTo>
                    <a:cubicBezTo>
                      <a:pt x="18" y="49"/>
                      <a:pt x="19" y="45"/>
                      <a:pt x="15" y="43"/>
                    </a:cubicBezTo>
                    <a:cubicBezTo>
                      <a:pt x="10" y="42"/>
                      <a:pt x="10" y="43"/>
                      <a:pt x="6" y="41"/>
                    </a:cubicBezTo>
                    <a:cubicBezTo>
                      <a:pt x="1" y="38"/>
                      <a:pt x="0" y="37"/>
                      <a:pt x="3" y="3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7" name="Freeform 988"/>
              <p:cNvSpPr>
                <a:spLocks/>
              </p:cNvSpPr>
              <p:nvPr/>
            </p:nvSpPr>
            <p:spPr bwMode="auto">
              <a:xfrm>
                <a:off x="1365" y="801"/>
                <a:ext cx="99" cy="24"/>
              </a:xfrm>
              <a:custGeom>
                <a:avLst/>
                <a:gdLst>
                  <a:gd name="T0" fmla="*/ 4 w 165"/>
                  <a:gd name="T1" fmla="*/ 28 h 40"/>
                  <a:gd name="T2" fmla="*/ 28 w 165"/>
                  <a:gd name="T3" fmla="*/ 24 h 40"/>
                  <a:gd name="T4" fmla="*/ 58 w 165"/>
                  <a:gd name="T5" fmla="*/ 17 h 40"/>
                  <a:gd name="T6" fmla="*/ 74 w 165"/>
                  <a:gd name="T7" fmla="*/ 11 h 40"/>
                  <a:gd name="T8" fmla="*/ 109 w 165"/>
                  <a:gd name="T9" fmla="*/ 6 h 40"/>
                  <a:gd name="T10" fmla="*/ 134 w 165"/>
                  <a:gd name="T11" fmla="*/ 3 h 40"/>
                  <a:gd name="T12" fmla="*/ 164 w 165"/>
                  <a:gd name="T13" fmla="*/ 3 h 40"/>
                  <a:gd name="T14" fmla="*/ 149 w 165"/>
                  <a:gd name="T15" fmla="*/ 10 h 40"/>
                  <a:gd name="T16" fmla="*/ 142 w 165"/>
                  <a:gd name="T17" fmla="*/ 14 h 40"/>
                  <a:gd name="T18" fmla="*/ 133 w 165"/>
                  <a:gd name="T19" fmla="*/ 20 h 40"/>
                  <a:gd name="T20" fmla="*/ 112 w 165"/>
                  <a:gd name="T21" fmla="*/ 22 h 40"/>
                  <a:gd name="T22" fmla="*/ 94 w 165"/>
                  <a:gd name="T23" fmla="*/ 26 h 40"/>
                  <a:gd name="T24" fmla="*/ 93 w 165"/>
                  <a:gd name="T25" fmla="*/ 18 h 40"/>
                  <a:gd name="T26" fmla="*/ 78 w 165"/>
                  <a:gd name="T27" fmla="*/ 25 h 40"/>
                  <a:gd name="T28" fmla="*/ 70 w 165"/>
                  <a:gd name="T29" fmla="*/ 30 h 40"/>
                  <a:gd name="T30" fmla="*/ 60 w 165"/>
                  <a:gd name="T31" fmla="*/ 32 h 40"/>
                  <a:gd name="T32" fmla="*/ 43 w 165"/>
                  <a:gd name="T33" fmla="*/ 37 h 40"/>
                  <a:gd name="T34" fmla="*/ 34 w 165"/>
                  <a:gd name="T35" fmla="*/ 35 h 40"/>
                  <a:gd name="T36" fmla="*/ 21 w 165"/>
                  <a:gd name="T37" fmla="*/ 39 h 40"/>
                  <a:gd name="T38" fmla="*/ 7 w 165"/>
                  <a:gd name="T39" fmla="*/ 37 h 40"/>
                  <a:gd name="T40" fmla="*/ 0 w 165"/>
                  <a:gd name="T41" fmla="*/ 34 h 40"/>
                  <a:gd name="T42" fmla="*/ 4 w 165"/>
                  <a:gd name="T43" fmla="*/ 2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5" h="40">
                    <a:moveTo>
                      <a:pt x="4" y="28"/>
                    </a:moveTo>
                    <a:cubicBezTo>
                      <a:pt x="14" y="25"/>
                      <a:pt x="10" y="25"/>
                      <a:pt x="28" y="24"/>
                    </a:cubicBezTo>
                    <a:cubicBezTo>
                      <a:pt x="46" y="24"/>
                      <a:pt x="47" y="19"/>
                      <a:pt x="58" y="17"/>
                    </a:cubicBezTo>
                    <a:cubicBezTo>
                      <a:pt x="70" y="14"/>
                      <a:pt x="46" y="15"/>
                      <a:pt x="74" y="11"/>
                    </a:cubicBezTo>
                    <a:cubicBezTo>
                      <a:pt x="102" y="7"/>
                      <a:pt x="92" y="8"/>
                      <a:pt x="109" y="6"/>
                    </a:cubicBezTo>
                    <a:cubicBezTo>
                      <a:pt x="127" y="3"/>
                      <a:pt x="119" y="6"/>
                      <a:pt x="134" y="3"/>
                    </a:cubicBezTo>
                    <a:cubicBezTo>
                      <a:pt x="149" y="0"/>
                      <a:pt x="165" y="0"/>
                      <a:pt x="164" y="3"/>
                    </a:cubicBezTo>
                    <a:cubicBezTo>
                      <a:pt x="163" y="6"/>
                      <a:pt x="153" y="8"/>
                      <a:pt x="149" y="10"/>
                    </a:cubicBezTo>
                    <a:cubicBezTo>
                      <a:pt x="144" y="12"/>
                      <a:pt x="145" y="10"/>
                      <a:pt x="142" y="14"/>
                    </a:cubicBezTo>
                    <a:cubicBezTo>
                      <a:pt x="138" y="18"/>
                      <a:pt x="143" y="18"/>
                      <a:pt x="133" y="20"/>
                    </a:cubicBezTo>
                    <a:cubicBezTo>
                      <a:pt x="122" y="21"/>
                      <a:pt x="118" y="17"/>
                      <a:pt x="112" y="22"/>
                    </a:cubicBezTo>
                    <a:cubicBezTo>
                      <a:pt x="106" y="27"/>
                      <a:pt x="89" y="31"/>
                      <a:pt x="94" y="26"/>
                    </a:cubicBezTo>
                    <a:cubicBezTo>
                      <a:pt x="100" y="22"/>
                      <a:pt x="99" y="16"/>
                      <a:pt x="93" y="18"/>
                    </a:cubicBezTo>
                    <a:cubicBezTo>
                      <a:pt x="88" y="20"/>
                      <a:pt x="81" y="21"/>
                      <a:pt x="78" y="25"/>
                    </a:cubicBezTo>
                    <a:cubicBezTo>
                      <a:pt x="74" y="29"/>
                      <a:pt x="74" y="29"/>
                      <a:pt x="70" y="30"/>
                    </a:cubicBezTo>
                    <a:cubicBezTo>
                      <a:pt x="66" y="31"/>
                      <a:pt x="66" y="28"/>
                      <a:pt x="60" y="32"/>
                    </a:cubicBezTo>
                    <a:cubicBezTo>
                      <a:pt x="54" y="36"/>
                      <a:pt x="45" y="36"/>
                      <a:pt x="43" y="37"/>
                    </a:cubicBezTo>
                    <a:cubicBezTo>
                      <a:pt x="41" y="38"/>
                      <a:pt x="38" y="33"/>
                      <a:pt x="34" y="35"/>
                    </a:cubicBezTo>
                    <a:cubicBezTo>
                      <a:pt x="30" y="37"/>
                      <a:pt x="25" y="37"/>
                      <a:pt x="21" y="39"/>
                    </a:cubicBezTo>
                    <a:cubicBezTo>
                      <a:pt x="17" y="40"/>
                      <a:pt x="11" y="37"/>
                      <a:pt x="7" y="37"/>
                    </a:cubicBezTo>
                    <a:cubicBezTo>
                      <a:pt x="3" y="37"/>
                      <a:pt x="0" y="37"/>
                      <a:pt x="0" y="34"/>
                    </a:cubicBezTo>
                    <a:cubicBezTo>
                      <a:pt x="0" y="32"/>
                      <a:pt x="1" y="29"/>
                      <a:pt x="4" y="28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8" name="Freeform 989"/>
              <p:cNvSpPr>
                <a:spLocks/>
              </p:cNvSpPr>
              <p:nvPr/>
            </p:nvSpPr>
            <p:spPr bwMode="auto">
              <a:xfrm>
                <a:off x="1400" y="810"/>
                <a:ext cx="137" cy="36"/>
              </a:xfrm>
              <a:custGeom>
                <a:avLst/>
                <a:gdLst>
                  <a:gd name="T0" fmla="*/ 13 w 229"/>
                  <a:gd name="T1" fmla="*/ 36 h 60"/>
                  <a:gd name="T2" fmla="*/ 30 w 229"/>
                  <a:gd name="T3" fmla="*/ 41 h 60"/>
                  <a:gd name="T4" fmla="*/ 47 w 229"/>
                  <a:gd name="T5" fmla="*/ 39 h 60"/>
                  <a:gd name="T6" fmla="*/ 65 w 229"/>
                  <a:gd name="T7" fmla="*/ 34 h 60"/>
                  <a:gd name="T8" fmla="*/ 85 w 229"/>
                  <a:gd name="T9" fmla="*/ 36 h 60"/>
                  <a:gd name="T10" fmla="*/ 94 w 229"/>
                  <a:gd name="T11" fmla="*/ 38 h 60"/>
                  <a:gd name="T12" fmla="*/ 70 w 229"/>
                  <a:gd name="T13" fmla="*/ 41 h 60"/>
                  <a:gd name="T14" fmla="*/ 41 w 229"/>
                  <a:gd name="T15" fmla="*/ 47 h 60"/>
                  <a:gd name="T16" fmla="*/ 46 w 229"/>
                  <a:gd name="T17" fmla="*/ 58 h 60"/>
                  <a:gd name="T18" fmla="*/ 70 w 229"/>
                  <a:gd name="T19" fmla="*/ 56 h 60"/>
                  <a:gd name="T20" fmla="*/ 88 w 229"/>
                  <a:gd name="T21" fmla="*/ 51 h 60"/>
                  <a:gd name="T22" fmla="*/ 100 w 229"/>
                  <a:gd name="T23" fmla="*/ 46 h 60"/>
                  <a:gd name="T24" fmla="*/ 118 w 229"/>
                  <a:gd name="T25" fmla="*/ 45 h 60"/>
                  <a:gd name="T26" fmla="*/ 151 w 229"/>
                  <a:gd name="T27" fmla="*/ 42 h 60"/>
                  <a:gd name="T28" fmla="*/ 159 w 229"/>
                  <a:gd name="T29" fmla="*/ 41 h 60"/>
                  <a:gd name="T30" fmla="*/ 178 w 229"/>
                  <a:gd name="T31" fmla="*/ 41 h 60"/>
                  <a:gd name="T32" fmla="*/ 212 w 229"/>
                  <a:gd name="T33" fmla="*/ 31 h 60"/>
                  <a:gd name="T34" fmla="*/ 227 w 229"/>
                  <a:gd name="T35" fmla="*/ 21 h 60"/>
                  <a:gd name="T36" fmla="*/ 210 w 229"/>
                  <a:gd name="T37" fmla="*/ 15 h 60"/>
                  <a:gd name="T38" fmla="*/ 198 w 229"/>
                  <a:gd name="T39" fmla="*/ 21 h 60"/>
                  <a:gd name="T40" fmla="*/ 187 w 229"/>
                  <a:gd name="T41" fmla="*/ 18 h 60"/>
                  <a:gd name="T42" fmla="*/ 193 w 229"/>
                  <a:gd name="T43" fmla="*/ 14 h 60"/>
                  <a:gd name="T44" fmla="*/ 197 w 229"/>
                  <a:gd name="T45" fmla="*/ 5 h 60"/>
                  <a:gd name="T46" fmla="*/ 197 w 229"/>
                  <a:gd name="T47" fmla="*/ 1 h 60"/>
                  <a:gd name="T48" fmla="*/ 182 w 229"/>
                  <a:gd name="T49" fmla="*/ 3 h 60"/>
                  <a:gd name="T50" fmla="*/ 169 w 229"/>
                  <a:gd name="T51" fmla="*/ 9 h 60"/>
                  <a:gd name="T52" fmla="*/ 160 w 229"/>
                  <a:gd name="T53" fmla="*/ 12 h 60"/>
                  <a:gd name="T54" fmla="*/ 165 w 229"/>
                  <a:gd name="T55" fmla="*/ 18 h 60"/>
                  <a:gd name="T56" fmla="*/ 154 w 229"/>
                  <a:gd name="T57" fmla="*/ 22 h 60"/>
                  <a:gd name="T58" fmla="*/ 158 w 229"/>
                  <a:gd name="T59" fmla="*/ 30 h 60"/>
                  <a:gd name="T60" fmla="*/ 132 w 229"/>
                  <a:gd name="T61" fmla="*/ 30 h 60"/>
                  <a:gd name="T62" fmla="*/ 122 w 229"/>
                  <a:gd name="T63" fmla="*/ 24 h 60"/>
                  <a:gd name="T64" fmla="*/ 123 w 229"/>
                  <a:gd name="T65" fmla="*/ 18 h 60"/>
                  <a:gd name="T66" fmla="*/ 110 w 229"/>
                  <a:gd name="T67" fmla="*/ 13 h 60"/>
                  <a:gd name="T68" fmla="*/ 99 w 229"/>
                  <a:gd name="T69" fmla="*/ 12 h 60"/>
                  <a:gd name="T70" fmla="*/ 88 w 229"/>
                  <a:gd name="T71" fmla="*/ 7 h 60"/>
                  <a:gd name="T72" fmla="*/ 78 w 229"/>
                  <a:gd name="T73" fmla="*/ 9 h 60"/>
                  <a:gd name="T74" fmla="*/ 65 w 229"/>
                  <a:gd name="T75" fmla="*/ 13 h 60"/>
                  <a:gd name="T76" fmla="*/ 56 w 229"/>
                  <a:gd name="T77" fmla="*/ 16 h 60"/>
                  <a:gd name="T78" fmla="*/ 40 w 229"/>
                  <a:gd name="T79" fmla="*/ 20 h 60"/>
                  <a:gd name="T80" fmla="*/ 31 w 229"/>
                  <a:gd name="T81" fmla="*/ 24 h 60"/>
                  <a:gd name="T82" fmla="*/ 19 w 229"/>
                  <a:gd name="T83" fmla="*/ 30 h 60"/>
                  <a:gd name="T84" fmla="*/ 4 w 229"/>
                  <a:gd name="T85" fmla="*/ 36 h 60"/>
                  <a:gd name="T86" fmla="*/ 8 w 229"/>
                  <a:gd name="T87" fmla="*/ 40 h 60"/>
                  <a:gd name="T88" fmla="*/ 13 w 229"/>
                  <a:gd name="T89" fmla="*/ 3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29" h="60">
                    <a:moveTo>
                      <a:pt x="13" y="36"/>
                    </a:moveTo>
                    <a:cubicBezTo>
                      <a:pt x="24" y="42"/>
                      <a:pt x="16" y="41"/>
                      <a:pt x="30" y="41"/>
                    </a:cubicBezTo>
                    <a:cubicBezTo>
                      <a:pt x="43" y="41"/>
                      <a:pt x="31" y="41"/>
                      <a:pt x="47" y="39"/>
                    </a:cubicBezTo>
                    <a:cubicBezTo>
                      <a:pt x="63" y="36"/>
                      <a:pt x="60" y="33"/>
                      <a:pt x="65" y="34"/>
                    </a:cubicBezTo>
                    <a:cubicBezTo>
                      <a:pt x="70" y="35"/>
                      <a:pt x="79" y="36"/>
                      <a:pt x="85" y="36"/>
                    </a:cubicBezTo>
                    <a:cubicBezTo>
                      <a:pt x="91" y="36"/>
                      <a:pt x="104" y="35"/>
                      <a:pt x="94" y="38"/>
                    </a:cubicBezTo>
                    <a:cubicBezTo>
                      <a:pt x="83" y="40"/>
                      <a:pt x="85" y="37"/>
                      <a:pt x="70" y="41"/>
                    </a:cubicBezTo>
                    <a:cubicBezTo>
                      <a:pt x="55" y="45"/>
                      <a:pt x="39" y="40"/>
                      <a:pt x="41" y="47"/>
                    </a:cubicBezTo>
                    <a:cubicBezTo>
                      <a:pt x="43" y="54"/>
                      <a:pt x="36" y="57"/>
                      <a:pt x="46" y="58"/>
                    </a:cubicBezTo>
                    <a:cubicBezTo>
                      <a:pt x="56" y="58"/>
                      <a:pt x="59" y="60"/>
                      <a:pt x="70" y="56"/>
                    </a:cubicBezTo>
                    <a:cubicBezTo>
                      <a:pt x="81" y="52"/>
                      <a:pt x="76" y="55"/>
                      <a:pt x="88" y="51"/>
                    </a:cubicBezTo>
                    <a:cubicBezTo>
                      <a:pt x="100" y="46"/>
                      <a:pt x="84" y="47"/>
                      <a:pt x="100" y="46"/>
                    </a:cubicBezTo>
                    <a:cubicBezTo>
                      <a:pt x="116" y="45"/>
                      <a:pt x="108" y="46"/>
                      <a:pt x="118" y="45"/>
                    </a:cubicBezTo>
                    <a:cubicBezTo>
                      <a:pt x="128" y="44"/>
                      <a:pt x="150" y="42"/>
                      <a:pt x="151" y="42"/>
                    </a:cubicBezTo>
                    <a:cubicBezTo>
                      <a:pt x="152" y="42"/>
                      <a:pt x="144" y="40"/>
                      <a:pt x="159" y="41"/>
                    </a:cubicBezTo>
                    <a:cubicBezTo>
                      <a:pt x="174" y="41"/>
                      <a:pt x="158" y="46"/>
                      <a:pt x="178" y="41"/>
                    </a:cubicBezTo>
                    <a:cubicBezTo>
                      <a:pt x="199" y="36"/>
                      <a:pt x="207" y="35"/>
                      <a:pt x="212" y="31"/>
                    </a:cubicBezTo>
                    <a:cubicBezTo>
                      <a:pt x="218" y="27"/>
                      <a:pt x="229" y="27"/>
                      <a:pt x="227" y="21"/>
                    </a:cubicBezTo>
                    <a:cubicBezTo>
                      <a:pt x="225" y="15"/>
                      <a:pt x="218" y="12"/>
                      <a:pt x="210" y="15"/>
                    </a:cubicBezTo>
                    <a:cubicBezTo>
                      <a:pt x="202" y="18"/>
                      <a:pt x="208" y="19"/>
                      <a:pt x="198" y="21"/>
                    </a:cubicBezTo>
                    <a:cubicBezTo>
                      <a:pt x="188" y="22"/>
                      <a:pt x="183" y="21"/>
                      <a:pt x="187" y="18"/>
                    </a:cubicBezTo>
                    <a:cubicBezTo>
                      <a:pt x="191" y="15"/>
                      <a:pt x="190" y="17"/>
                      <a:pt x="193" y="14"/>
                    </a:cubicBezTo>
                    <a:cubicBezTo>
                      <a:pt x="197" y="11"/>
                      <a:pt x="195" y="6"/>
                      <a:pt x="197" y="5"/>
                    </a:cubicBezTo>
                    <a:cubicBezTo>
                      <a:pt x="199" y="4"/>
                      <a:pt x="204" y="1"/>
                      <a:pt x="197" y="1"/>
                    </a:cubicBezTo>
                    <a:cubicBezTo>
                      <a:pt x="191" y="1"/>
                      <a:pt x="184" y="0"/>
                      <a:pt x="182" y="3"/>
                    </a:cubicBezTo>
                    <a:cubicBezTo>
                      <a:pt x="180" y="6"/>
                      <a:pt x="172" y="7"/>
                      <a:pt x="169" y="9"/>
                    </a:cubicBezTo>
                    <a:cubicBezTo>
                      <a:pt x="166" y="11"/>
                      <a:pt x="157" y="9"/>
                      <a:pt x="160" y="12"/>
                    </a:cubicBezTo>
                    <a:cubicBezTo>
                      <a:pt x="164" y="15"/>
                      <a:pt x="170" y="16"/>
                      <a:pt x="165" y="18"/>
                    </a:cubicBezTo>
                    <a:cubicBezTo>
                      <a:pt x="160" y="21"/>
                      <a:pt x="151" y="20"/>
                      <a:pt x="154" y="22"/>
                    </a:cubicBezTo>
                    <a:cubicBezTo>
                      <a:pt x="157" y="24"/>
                      <a:pt x="167" y="30"/>
                      <a:pt x="158" y="30"/>
                    </a:cubicBezTo>
                    <a:cubicBezTo>
                      <a:pt x="148" y="29"/>
                      <a:pt x="139" y="30"/>
                      <a:pt x="132" y="30"/>
                    </a:cubicBezTo>
                    <a:cubicBezTo>
                      <a:pt x="124" y="29"/>
                      <a:pt x="121" y="26"/>
                      <a:pt x="122" y="24"/>
                    </a:cubicBezTo>
                    <a:cubicBezTo>
                      <a:pt x="123" y="23"/>
                      <a:pt x="131" y="20"/>
                      <a:pt x="123" y="18"/>
                    </a:cubicBezTo>
                    <a:cubicBezTo>
                      <a:pt x="115" y="16"/>
                      <a:pt x="112" y="13"/>
                      <a:pt x="110" y="13"/>
                    </a:cubicBezTo>
                    <a:cubicBezTo>
                      <a:pt x="108" y="13"/>
                      <a:pt x="102" y="11"/>
                      <a:pt x="99" y="12"/>
                    </a:cubicBezTo>
                    <a:cubicBezTo>
                      <a:pt x="96" y="12"/>
                      <a:pt x="92" y="7"/>
                      <a:pt x="88" y="7"/>
                    </a:cubicBezTo>
                    <a:cubicBezTo>
                      <a:pt x="84" y="8"/>
                      <a:pt x="82" y="5"/>
                      <a:pt x="78" y="9"/>
                    </a:cubicBezTo>
                    <a:cubicBezTo>
                      <a:pt x="74" y="13"/>
                      <a:pt x="70" y="11"/>
                      <a:pt x="65" y="13"/>
                    </a:cubicBezTo>
                    <a:cubicBezTo>
                      <a:pt x="60" y="15"/>
                      <a:pt x="66" y="12"/>
                      <a:pt x="56" y="16"/>
                    </a:cubicBezTo>
                    <a:cubicBezTo>
                      <a:pt x="45" y="20"/>
                      <a:pt x="44" y="17"/>
                      <a:pt x="40" y="20"/>
                    </a:cubicBezTo>
                    <a:cubicBezTo>
                      <a:pt x="35" y="23"/>
                      <a:pt x="39" y="19"/>
                      <a:pt x="31" y="24"/>
                    </a:cubicBezTo>
                    <a:cubicBezTo>
                      <a:pt x="22" y="29"/>
                      <a:pt x="27" y="24"/>
                      <a:pt x="19" y="30"/>
                    </a:cubicBezTo>
                    <a:cubicBezTo>
                      <a:pt x="11" y="35"/>
                      <a:pt x="0" y="34"/>
                      <a:pt x="4" y="36"/>
                    </a:cubicBezTo>
                    <a:cubicBezTo>
                      <a:pt x="8" y="38"/>
                      <a:pt x="7" y="40"/>
                      <a:pt x="8" y="40"/>
                    </a:cubicBezTo>
                    <a:cubicBezTo>
                      <a:pt x="9" y="39"/>
                      <a:pt x="12" y="36"/>
                      <a:pt x="13" y="36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9" name="Freeform 990"/>
              <p:cNvSpPr>
                <a:spLocks/>
              </p:cNvSpPr>
              <p:nvPr/>
            </p:nvSpPr>
            <p:spPr bwMode="auto">
              <a:xfrm>
                <a:off x="1392" y="819"/>
                <a:ext cx="28" cy="9"/>
              </a:xfrm>
              <a:custGeom>
                <a:avLst/>
                <a:gdLst>
                  <a:gd name="T0" fmla="*/ 3 w 46"/>
                  <a:gd name="T1" fmla="*/ 14 h 14"/>
                  <a:gd name="T2" fmla="*/ 13 w 46"/>
                  <a:gd name="T3" fmla="*/ 13 h 14"/>
                  <a:gd name="T4" fmla="*/ 21 w 46"/>
                  <a:gd name="T5" fmla="*/ 11 h 14"/>
                  <a:gd name="T6" fmla="*/ 27 w 46"/>
                  <a:gd name="T7" fmla="*/ 9 h 14"/>
                  <a:gd name="T8" fmla="*/ 35 w 46"/>
                  <a:gd name="T9" fmla="*/ 7 h 14"/>
                  <a:gd name="T10" fmla="*/ 39 w 46"/>
                  <a:gd name="T11" fmla="*/ 5 h 14"/>
                  <a:gd name="T12" fmla="*/ 43 w 46"/>
                  <a:gd name="T13" fmla="*/ 2 h 14"/>
                  <a:gd name="T14" fmla="*/ 35 w 46"/>
                  <a:gd name="T15" fmla="*/ 1 h 14"/>
                  <a:gd name="T16" fmla="*/ 27 w 46"/>
                  <a:gd name="T17" fmla="*/ 3 h 14"/>
                  <a:gd name="T18" fmla="*/ 20 w 46"/>
                  <a:gd name="T19" fmla="*/ 5 h 14"/>
                  <a:gd name="T20" fmla="*/ 13 w 46"/>
                  <a:gd name="T21" fmla="*/ 8 h 14"/>
                  <a:gd name="T22" fmla="*/ 4 w 46"/>
                  <a:gd name="T23" fmla="*/ 10 h 14"/>
                  <a:gd name="T24" fmla="*/ 3 w 46"/>
                  <a:gd name="T2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6" h="14">
                    <a:moveTo>
                      <a:pt x="3" y="14"/>
                    </a:moveTo>
                    <a:cubicBezTo>
                      <a:pt x="8" y="14"/>
                      <a:pt x="10" y="13"/>
                      <a:pt x="13" y="13"/>
                    </a:cubicBezTo>
                    <a:cubicBezTo>
                      <a:pt x="17" y="12"/>
                      <a:pt x="18" y="13"/>
                      <a:pt x="21" y="11"/>
                    </a:cubicBezTo>
                    <a:cubicBezTo>
                      <a:pt x="25" y="10"/>
                      <a:pt x="23" y="11"/>
                      <a:pt x="27" y="9"/>
                    </a:cubicBezTo>
                    <a:cubicBezTo>
                      <a:pt x="32" y="7"/>
                      <a:pt x="31" y="8"/>
                      <a:pt x="35" y="7"/>
                    </a:cubicBezTo>
                    <a:cubicBezTo>
                      <a:pt x="38" y="6"/>
                      <a:pt x="36" y="7"/>
                      <a:pt x="39" y="5"/>
                    </a:cubicBezTo>
                    <a:cubicBezTo>
                      <a:pt x="43" y="3"/>
                      <a:pt x="46" y="3"/>
                      <a:pt x="43" y="2"/>
                    </a:cubicBezTo>
                    <a:cubicBezTo>
                      <a:pt x="40" y="1"/>
                      <a:pt x="38" y="0"/>
                      <a:pt x="35" y="1"/>
                    </a:cubicBezTo>
                    <a:cubicBezTo>
                      <a:pt x="31" y="2"/>
                      <a:pt x="30" y="2"/>
                      <a:pt x="27" y="3"/>
                    </a:cubicBezTo>
                    <a:cubicBezTo>
                      <a:pt x="24" y="4"/>
                      <a:pt x="23" y="4"/>
                      <a:pt x="20" y="5"/>
                    </a:cubicBezTo>
                    <a:cubicBezTo>
                      <a:pt x="17" y="6"/>
                      <a:pt x="18" y="6"/>
                      <a:pt x="13" y="8"/>
                    </a:cubicBezTo>
                    <a:cubicBezTo>
                      <a:pt x="9" y="9"/>
                      <a:pt x="8" y="7"/>
                      <a:pt x="4" y="10"/>
                    </a:cubicBezTo>
                    <a:cubicBezTo>
                      <a:pt x="0" y="13"/>
                      <a:pt x="1" y="14"/>
                      <a:pt x="3" y="14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0" name="Freeform 991"/>
              <p:cNvSpPr>
                <a:spLocks/>
              </p:cNvSpPr>
              <p:nvPr/>
            </p:nvSpPr>
            <p:spPr bwMode="auto">
              <a:xfrm>
                <a:off x="1488" y="793"/>
                <a:ext cx="47" cy="12"/>
              </a:xfrm>
              <a:custGeom>
                <a:avLst/>
                <a:gdLst>
                  <a:gd name="T0" fmla="*/ 10 w 78"/>
                  <a:gd name="T1" fmla="*/ 9 h 20"/>
                  <a:gd name="T2" fmla="*/ 3 w 78"/>
                  <a:gd name="T3" fmla="*/ 17 h 20"/>
                  <a:gd name="T4" fmla="*/ 16 w 78"/>
                  <a:gd name="T5" fmla="*/ 20 h 20"/>
                  <a:gd name="T6" fmla="*/ 30 w 78"/>
                  <a:gd name="T7" fmla="*/ 18 h 20"/>
                  <a:gd name="T8" fmla="*/ 46 w 78"/>
                  <a:gd name="T9" fmla="*/ 17 h 20"/>
                  <a:gd name="T10" fmla="*/ 59 w 78"/>
                  <a:gd name="T11" fmla="*/ 13 h 20"/>
                  <a:gd name="T12" fmla="*/ 59 w 78"/>
                  <a:gd name="T13" fmla="*/ 8 h 20"/>
                  <a:gd name="T14" fmla="*/ 77 w 78"/>
                  <a:gd name="T15" fmla="*/ 5 h 20"/>
                  <a:gd name="T16" fmla="*/ 67 w 78"/>
                  <a:gd name="T17" fmla="*/ 2 h 20"/>
                  <a:gd name="T18" fmla="*/ 51 w 78"/>
                  <a:gd name="T19" fmla="*/ 2 h 20"/>
                  <a:gd name="T20" fmla="*/ 43 w 78"/>
                  <a:gd name="T21" fmla="*/ 5 h 20"/>
                  <a:gd name="T22" fmla="*/ 32 w 78"/>
                  <a:gd name="T23" fmla="*/ 6 h 20"/>
                  <a:gd name="T24" fmla="*/ 19 w 78"/>
                  <a:gd name="T25" fmla="*/ 7 h 20"/>
                  <a:gd name="T26" fmla="*/ 10 w 78"/>
                  <a:gd name="T27" fmla="*/ 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8" h="20">
                    <a:moveTo>
                      <a:pt x="10" y="9"/>
                    </a:moveTo>
                    <a:cubicBezTo>
                      <a:pt x="5" y="11"/>
                      <a:pt x="0" y="13"/>
                      <a:pt x="3" y="17"/>
                    </a:cubicBezTo>
                    <a:cubicBezTo>
                      <a:pt x="6" y="20"/>
                      <a:pt x="7" y="20"/>
                      <a:pt x="16" y="20"/>
                    </a:cubicBezTo>
                    <a:cubicBezTo>
                      <a:pt x="25" y="19"/>
                      <a:pt x="20" y="18"/>
                      <a:pt x="30" y="18"/>
                    </a:cubicBezTo>
                    <a:cubicBezTo>
                      <a:pt x="40" y="18"/>
                      <a:pt x="35" y="19"/>
                      <a:pt x="46" y="17"/>
                    </a:cubicBezTo>
                    <a:cubicBezTo>
                      <a:pt x="56" y="15"/>
                      <a:pt x="57" y="16"/>
                      <a:pt x="59" y="13"/>
                    </a:cubicBezTo>
                    <a:cubicBezTo>
                      <a:pt x="60" y="10"/>
                      <a:pt x="50" y="8"/>
                      <a:pt x="59" y="8"/>
                    </a:cubicBezTo>
                    <a:cubicBezTo>
                      <a:pt x="67" y="7"/>
                      <a:pt x="75" y="7"/>
                      <a:pt x="77" y="5"/>
                    </a:cubicBezTo>
                    <a:cubicBezTo>
                      <a:pt x="78" y="4"/>
                      <a:pt x="75" y="2"/>
                      <a:pt x="67" y="2"/>
                    </a:cubicBezTo>
                    <a:cubicBezTo>
                      <a:pt x="58" y="2"/>
                      <a:pt x="55" y="0"/>
                      <a:pt x="51" y="2"/>
                    </a:cubicBezTo>
                    <a:cubicBezTo>
                      <a:pt x="48" y="4"/>
                      <a:pt x="48" y="5"/>
                      <a:pt x="43" y="5"/>
                    </a:cubicBezTo>
                    <a:cubicBezTo>
                      <a:pt x="38" y="5"/>
                      <a:pt x="37" y="6"/>
                      <a:pt x="32" y="6"/>
                    </a:cubicBezTo>
                    <a:cubicBezTo>
                      <a:pt x="27" y="7"/>
                      <a:pt x="26" y="7"/>
                      <a:pt x="19" y="7"/>
                    </a:cubicBezTo>
                    <a:cubicBezTo>
                      <a:pt x="12" y="8"/>
                      <a:pt x="9" y="7"/>
                      <a:pt x="10" y="9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1" name="Freeform 992"/>
              <p:cNvSpPr>
                <a:spLocks/>
              </p:cNvSpPr>
              <p:nvPr/>
            </p:nvSpPr>
            <p:spPr bwMode="auto">
              <a:xfrm>
                <a:off x="1504" y="785"/>
                <a:ext cx="45" cy="10"/>
              </a:xfrm>
              <a:custGeom>
                <a:avLst/>
                <a:gdLst>
                  <a:gd name="T0" fmla="*/ 8 w 74"/>
                  <a:gd name="T1" fmla="*/ 7 h 17"/>
                  <a:gd name="T2" fmla="*/ 24 w 74"/>
                  <a:gd name="T3" fmla="*/ 5 h 17"/>
                  <a:gd name="T4" fmla="*/ 38 w 74"/>
                  <a:gd name="T5" fmla="*/ 4 h 17"/>
                  <a:gd name="T6" fmla="*/ 53 w 74"/>
                  <a:gd name="T7" fmla="*/ 1 h 17"/>
                  <a:gd name="T8" fmla="*/ 65 w 74"/>
                  <a:gd name="T9" fmla="*/ 4 h 17"/>
                  <a:gd name="T10" fmla="*/ 68 w 74"/>
                  <a:gd name="T11" fmla="*/ 9 h 17"/>
                  <a:gd name="T12" fmla="*/ 56 w 74"/>
                  <a:gd name="T13" fmla="*/ 12 h 17"/>
                  <a:gd name="T14" fmla="*/ 42 w 74"/>
                  <a:gd name="T15" fmla="*/ 11 h 17"/>
                  <a:gd name="T16" fmla="*/ 24 w 74"/>
                  <a:gd name="T17" fmla="*/ 10 h 17"/>
                  <a:gd name="T18" fmla="*/ 13 w 74"/>
                  <a:gd name="T19" fmla="*/ 12 h 17"/>
                  <a:gd name="T20" fmla="*/ 1 w 74"/>
                  <a:gd name="T21" fmla="*/ 13 h 17"/>
                  <a:gd name="T22" fmla="*/ 8 w 74"/>
                  <a:gd name="T2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4" h="17">
                    <a:moveTo>
                      <a:pt x="8" y="7"/>
                    </a:moveTo>
                    <a:cubicBezTo>
                      <a:pt x="15" y="6"/>
                      <a:pt x="16" y="6"/>
                      <a:pt x="24" y="5"/>
                    </a:cubicBezTo>
                    <a:cubicBezTo>
                      <a:pt x="31" y="4"/>
                      <a:pt x="29" y="6"/>
                      <a:pt x="38" y="4"/>
                    </a:cubicBezTo>
                    <a:cubicBezTo>
                      <a:pt x="47" y="2"/>
                      <a:pt x="44" y="1"/>
                      <a:pt x="53" y="1"/>
                    </a:cubicBezTo>
                    <a:cubicBezTo>
                      <a:pt x="61" y="2"/>
                      <a:pt x="64" y="0"/>
                      <a:pt x="65" y="4"/>
                    </a:cubicBezTo>
                    <a:cubicBezTo>
                      <a:pt x="67" y="7"/>
                      <a:pt x="74" y="7"/>
                      <a:pt x="68" y="9"/>
                    </a:cubicBezTo>
                    <a:cubicBezTo>
                      <a:pt x="62" y="11"/>
                      <a:pt x="64" y="12"/>
                      <a:pt x="56" y="12"/>
                    </a:cubicBezTo>
                    <a:cubicBezTo>
                      <a:pt x="48" y="12"/>
                      <a:pt x="50" y="11"/>
                      <a:pt x="42" y="11"/>
                    </a:cubicBezTo>
                    <a:cubicBezTo>
                      <a:pt x="35" y="10"/>
                      <a:pt x="29" y="9"/>
                      <a:pt x="24" y="10"/>
                    </a:cubicBezTo>
                    <a:cubicBezTo>
                      <a:pt x="19" y="10"/>
                      <a:pt x="21" y="10"/>
                      <a:pt x="13" y="12"/>
                    </a:cubicBezTo>
                    <a:cubicBezTo>
                      <a:pt x="5" y="13"/>
                      <a:pt x="2" y="17"/>
                      <a:pt x="1" y="13"/>
                    </a:cubicBezTo>
                    <a:cubicBezTo>
                      <a:pt x="0" y="9"/>
                      <a:pt x="4" y="7"/>
                      <a:pt x="8" y="7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2" name="Freeform 993"/>
              <p:cNvSpPr>
                <a:spLocks/>
              </p:cNvSpPr>
              <p:nvPr/>
            </p:nvSpPr>
            <p:spPr bwMode="auto">
              <a:xfrm>
                <a:off x="1586" y="778"/>
                <a:ext cx="57" cy="23"/>
              </a:xfrm>
              <a:custGeom>
                <a:avLst/>
                <a:gdLst>
                  <a:gd name="T0" fmla="*/ 34 w 95"/>
                  <a:gd name="T1" fmla="*/ 3 h 38"/>
                  <a:gd name="T2" fmla="*/ 19 w 95"/>
                  <a:gd name="T3" fmla="*/ 5 h 38"/>
                  <a:gd name="T4" fmla="*/ 12 w 95"/>
                  <a:gd name="T5" fmla="*/ 7 h 38"/>
                  <a:gd name="T6" fmla="*/ 21 w 95"/>
                  <a:gd name="T7" fmla="*/ 14 h 38"/>
                  <a:gd name="T8" fmla="*/ 30 w 95"/>
                  <a:gd name="T9" fmla="*/ 16 h 38"/>
                  <a:gd name="T10" fmla="*/ 25 w 95"/>
                  <a:gd name="T11" fmla="*/ 20 h 38"/>
                  <a:gd name="T12" fmla="*/ 11 w 95"/>
                  <a:gd name="T13" fmla="*/ 21 h 38"/>
                  <a:gd name="T14" fmla="*/ 2 w 95"/>
                  <a:gd name="T15" fmla="*/ 22 h 38"/>
                  <a:gd name="T16" fmla="*/ 13 w 95"/>
                  <a:gd name="T17" fmla="*/ 26 h 38"/>
                  <a:gd name="T18" fmla="*/ 26 w 95"/>
                  <a:gd name="T19" fmla="*/ 25 h 38"/>
                  <a:gd name="T20" fmla="*/ 41 w 95"/>
                  <a:gd name="T21" fmla="*/ 26 h 38"/>
                  <a:gd name="T22" fmla="*/ 52 w 95"/>
                  <a:gd name="T23" fmla="*/ 29 h 38"/>
                  <a:gd name="T24" fmla="*/ 57 w 95"/>
                  <a:gd name="T25" fmla="*/ 32 h 38"/>
                  <a:gd name="T26" fmla="*/ 70 w 95"/>
                  <a:gd name="T27" fmla="*/ 35 h 38"/>
                  <a:gd name="T28" fmla="*/ 81 w 95"/>
                  <a:gd name="T29" fmla="*/ 32 h 38"/>
                  <a:gd name="T30" fmla="*/ 84 w 95"/>
                  <a:gd name="T31" fmla="*/ 24 h 38"/>
                  <a:gd name="T32" fmla="*/ 88 w 95"/>
                  <a:gd name="T33" fmla="*/ 19 h 38"/>
                  <a:gd name="T34" fmla="*/ 87 w 95"/>
                  <a:gd name="T35" fmla="*/ 14 h 38"/>
                  <a:gd name="T36" fmla="*/ 72 w 95"/>
                  <a:gd name="T37" fmla="*/ 10 h 38"/>
                  <a:gd name="T38" fmla="*/ 61 w 95"/>
                  <a:gd name="T39" fmla="*/ 8 h 38"/>
                  <a:gd name="T40" fmla="*/ 56 w 95"/>
                  <a:gd name="T41" fmla="*/ 11 h 38"/>
                  <a:gd name="T42" fmla="*/ 50 w 95"/>
                  <a:gd name="T43" fmla="*/ 3 h 38"/>
                  <a:gd name="T44" fmla="*/ 36 w 95"/>
                  <a:gd name="T45" fmla="*/ 2 h 38"/>
                  <a:gd name="T46" fmla="*/ 34 w 95"/>
                  <a:gd name="T47" fmla="*/ 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5" h="38">
                    <a:moveTo>
                      <a:pt x="34" y="3"/>
                    </a:moveTo>
                    <a:cubicBezTo>
                      <a:pt x="27" y="2"/>
                      <a:pt x="21" y="4"/>
                      <a:pt x="19" y="5"/>
                    </a:cubicBezTo>
                    <a:cubicBezTo>
                      <a:pt x="16" y="6"/>
                      <a:pt x="6" y="0"/>
                      <a:pt x="12" y="7"/>
                    </a:cubicBezTo>
                    <a:cubicBezTo>
                      <a:pt x="17" y="14"/>
                      <a:pt x="17" y="12"/>
                      <a:pt x="21" y="14"/>
                    </a:cubicBezTo>
                    <a:cubicBezTo>
                      <a:pt x="25" y="16"/>
                      <a:pt x="31" y="13"/>
                      <a:pt x="30" y="16"/>
                    </a:cubicBezTo>
                    <a:cubicBezTo>
                      <a:pt x="28" y="19"/>
                      <a:pt x="35" y="20"/>
                      <a:pt x="25" y="20"/>
                    </a:cubicBezTo>
                    <a:cubicBezTo>
                      <a:pt x="16" y="19"/>
                      <a:pt x="15" y="20"/>
                      <a:pt x="11" y="21"/>
                    </a:cubicBezTo>
                    <a:cubicBezTo>
                      <a:pt x="8" y="21"/>
                      <a:pt x="0" y="18"/>
                      <a:pt x="2" y="22"/>
                    </a:cubicBezTo>
                    <a:cubicBezTo>
                      <a:pt x="4" y="26"/>
                      <a:pt x="6" y="27"/>
                      <a:pt x="13" y="26"/>
                    </a:cubicBezTo>
                    <a:cubicBezTo>
                      <a:pt x="19" y="25"/>
                      <a:pt x="26" y="23"/>
                      <a:pt x="26" y="25"/>
                    </a:cubicBezTo>
                    <a:cubicBezTo>
                      <a:pt x="26" y="28"/>
                      <a:pt x="36" y="24"/>
                      <a:pt x="41" y="26"/>
                    </a:cubicBezTo>
                    <a:cubicBezTo>
                      <a:pt x="45" y="27"/>
                      <a:pt x="47" y="26"/>
                      <a:pt x="52" y="29"/>
                    </a:cubicBezTo>
                    <a:cubicBezTo>
                      <a:pt x="56" y="31"/>
                      <a:pt x="50" y="29"/>
                      <a:pt x="57" y="32"/>
                    </a:cubicBezTo>
                    <a:cubicBezTo>
                      <a:pt x="64" y="35"/>
                      <a:pt x="58" y="35"/>
                      <a:pt x="70" y="35"/>
                    </a:cubicBezTo>
                    <a:cubicBezTo>
                      <a:pt x="81" y="35"/>
                      <a:pt x="78" y="38"/>
                      <a:pt x="81" y="32"/>
                    </a:cubicBezTo>
                    <a:cubicBezTo>
                      <a:pt x="85" y="27"/>
                      <a:pt x="83" y="28"/>
                      <a:pt x="84" y="24"/>
                    </a:cubicBezTo>
                    <a:cubicBezTo>
                      <a:pt x="86" y="21"/>
                      <a:pt x="87" y="23"/>
                      <a:pt x="88" y="19"/>
                    </a:cubicBezTo>
                    <a:cubicBezTo>
                      <a:pt x="89" y="16"/>
                      <a:pt x="95" y="15"/>
                      <a:pt x="87" y="14"/>
                    </a:cubicBezTo>
                    <a:cubicBezTo>
                      <a:pt x="79" y="13"/>
                      <a:pt x="74" y="10"/>
                      <a:pt x="72" y="10"/>
                    </a:cubicBezTo>
                    <a:cubicBezTo>
                      <a:pt x="71" y="10"/>
                      <a:pt x="63" y="6"/>
                      <a:pt x="61" y="8"/>
                    </a:cubicBezTo>
                    <a:cubicBezTo>
                      <a:pt x="59" y="11"/>
                      <a:pt x="56" y="16"/>
                      <a:pt x="56" y="11"/>
                    </a:cubicBezTo>
                    <a:cubicBezTo>
                      <a:pt x="56" y="5"/>
                      <a:pt x="54" y="3"/>
                      <a:pt x="50" y="3"/>
                    </a:cubicBezTo>
                    <a:cubicBezTo>
                      <a:pt x="46" y="3"/>
                      <a:pt x="37" y="1"/>
                      <a:pt x="36" y="2"/>
                    </a:cubicBezTo>
                    <a:cubicBezTo>
                      <a:pt x="35" y="2"/>
                      <a:pt x="37" y="6"/>
                      <a:pt x="34" y="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3" name="Freeform 994"/>
              <p:cNvSpPr>
                <a:spLocks/>
              </p:cNvSpPr>
              <p:nvPr/>
            </p:nvSpPr>
            <p:spPr bwMode="auto">
              <a:xfrm>
                <a:off x="1558" y="798"/>
                <a:ext cx="14" cy="11"/>
              </a:xfrm>
              <a:custGeom>
                <a:avLst/>
                <a:gdLst>
                  <a:gd name="T0" fmla="*/ 7 w 24"/>
                  <a:gd name="T1" fmla="*/ 3 h 18"/>
                  <a:gd name="T2" fmla="*/ 4 w 24"/>
                  <a:gd name="T3" fmla="*/ 10 h 18"/>
                  <a:gd name="T4" fmla="*/ 13 w 24"/>
                  <a:gd name="T5" fmla="*/ 15 h 18"/>
                  <a:gd name="T6" fmla="*/ 22 w 24"/>
                  <a:gd name="T7" fmla="*/ 14 h 18"/>
                  <a:gd name="T8" fmla="*/ 19 w 24"/>
                  <a:gd name="T9" fmla="*/ 5 h 18"/>
                  <a:gd name="T10" fmla="*/ 8 w 24"/>
                  <a:gd name="T11" fmla="*/ 0 h 18"/>
                  <a:gd name="T12" fmla="*/ 7 w 24"/>
                  <a:gd name="T13" fmla="*/ 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18">
                    <a:moveTo>
                      <a:pt x="7" y="3"/>
                    </a:moveTo>
                    <a:cubicBezTo>
                      <a:pt x="7" y="6"/>
                      <a:pt x="0" y="5"/>
                      <a:pt x="4" y="10"/>
                    </a:cubicBezTo>
                    <a:cubicBezTo>
                      <a:pt x="9" y="15"/>
                      <a:pt x="5" y="13"/>
                      <a:pt x="13" y="15"/>
                    </a:cubicBezTo>
                    <a:cubicBezTo>
                      <a:pt x="21" y="17"/>
                      <a:pt x="24" y="18"/>
                      <a:pt x="22" y="14"/>
                    </a:cubicBezTo>
                    <a:cubicBezTo>
                      <a:pt x="20" y="10"/>
                      <a:pt x="20" y="8"/>
                      <a:pt x="19" y="5"/>
                    </a:cubicBezTo>
                    <a:cubicBezTo>
                      <a:pt x="19" y="2"/>
                      <a:pt x="8" y="0"/>
                      <a:pt x="8" y="0"/>
                    </a:cubicBezTo>
                    <a:cubicBezTo>
                      <a:pt x="7" y="1"/>
                      <a:pt x="9" y="3"/>
                      <a:pt x="7" y="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4" name="Freeform 995"/>
              <p:cNvSpPr>
                <a:spLocks/>
              </p:cNvSpPr>
              <p:nvPr/>
            </p:nvSpPr>
            <p:spPr bwMode="auto">
              <a:xfrm>
                <a:off x="1529" y="827"/>
                <a:ext cx="14" cy="11"/>
              </a:xfrm>
              <a:custGeom>
                <a:avLst/>
                <a:gdLst>
                  <a:gd name="T0" fmla="*/ 10 w 24"/>
                  <a:gd name="T1" fmla="*/ 4 h 18"/>
                  <a:gd name="T2" fmla="*/ 20 w 24"/>
                  <a:gd name="T3" fmla="*/ 2 h 18"/>
                  <a:gd name="T4" fmla="*/ 22 w 24"/>
                  <a:gd name="T5" fmla="*/ 9 h 18"/>
                  <a:gd name="T6" fmla="*/ 14 w 24"/>
                  <a:gd name="T7" fmla="*/ 13 h 18"/>
                  <a:gd name="T8" fmla="*/ 2 w 24"/>
                  <a:gd name="T9" fmla="*/ 13 h 18"/>
                  <a:gd name="T10" fmla="*/ 10 w 24"/>
                  <a:gd name="T11" fmla="*/ 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18">
                    <a:moveTo>
                      <a:pt x="10" y="4"/>
                    </a:moveTo>
                    <a:cubicBezTo>
                      <a:pt x="17" y="1"/>
                      <a:pt x="19" y="0"/>
                      <a:pt x="20" y="2"/>
                    </a:cubicBezTo>
                    <a:cubicBezTo>
                      <a:pt x="22" y="4"/>
                      <a:pt x="24" y="7"/>
                      <a:pt x="22" y="9"/>
                    </a:cubicBezTo>
                    <a:cubicBezTo>
                      <a:pt x="20" y="11"/>
                      <a:pt x="20" y="13"/>
                      <a:pt x="14" y="13"/>
                    </a:cubicBezTo>
                    <a:cubicBezTo>
                      <a:pt x="9" y="13"/>
                      <a:pt x="0" y="18"/>
                      <a:pt x="2" y="13"/>
                    </a:cubicBezTo>
                    <a:cubicBezTo>
                      <a:pt x="3" y="8"/>
                      <a:pt x="5" y="4"/>
                      <a:pt x="10" y="4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5" name="Freeform 996"/>
              <p:cNvSpPr>
                <a:spLocks/>
              </p:cNvSpPr>
              <p:nvPr/>
            </p:nvSpPr>
            <p:spPr bwMode="auto">
              <a:xfrm>
                <a:off x="1548" y="810"/>
                <a:ext cx="75" cy="26"/>
              </a:xfrm>
              <a:custGeom>
                <a:avLst/>
                <a:gdLst>
                  <a:gd name="T0" fmla="*/ 15 w 124"/>
                  <a:gd name="T1" fmla="*/ 6 h 42"/>
                  <a:gd name="T2" fmla="*/ 25 w 124"/>
                  <a:gd name="T3" fmla="*/ 4 h 42"/>
                  <a:gd name="T4" fmla="*/ 36 w 124"/>
                  <a:gd name="T5" fmla="*/ 9 h 42"/>
                  <a:gd name="T6" fmla="*/ 40 w 124"/>
                  <a:gd name="T7" fmla="*/ 19 h 42"/>
                  <a:gd name="T8" fmla="*/ 47 w 124"/>
                  <a:gd name="T9" fmla="*/ 20 h 42"/>
                  <a:gd name="T10" fmla="*/ 48 w 124"/>
                  <a:gd name="T11" fmla="*/ 12 h 42"/>
                  <a:gd name="T12" fmla="*/ 59 w 124"/>
                  <a:gd name="T13" fmla="*/ 8 h 42"/>
                  <a:gd name="T14" fmla="*/ 65 w 124"/>
                  <a:gd name="T15" fmla="*/ 13 h 42"/>
                  <a:gd name="T16" fmla="*/ 72 w 124"/>
                  <a:gd name="T17" fmla="*/ 19 h 42"/>
                  <a:gd name="T18" fmla="*/ 76 w 124"/>
                  <a:gd name="T19" fmla="*/ 18 h 42"/>
                  <a:gd name="T20" fmla="*/ 75 w 124"/>
                  <a:gd name="T21" fmla="*/ 13 h 42"/>
                  <a:gd name="T22" fmla="*/ 69 w 124"/>
                  <a:gd name="T23" fmla="*/ 8 h 42"/>
                  <a:gd name="T24" fmla="*/ 68 w 124"/>
                  <a:gd name="T25" fmla="*/ 4 h 42"/>
                  <a:gd name="T26" fmla="*/ 75 w 124"/>
                  <a:gd name="T27" fmla="*/ 3 h 42"/>
                  <a:gd name="T28" fmla="*/ 88 w 124"/>
                  <a:gd name="T29" fmla="*/ 3 h 42"/>
                  <a:gd name="T30" fmla="*/ 99 w 124"/>
                  <a:gd name="T31" fmla="*/ 2 h 42"/>
                  <a:gd name="T32" fmla="*/ 104 w 124"/>
                  <a:gd name="T33" fmla="*/ 4 h 42"/>
                  <a:gd name="T34" fmla="*/ 115 w 124"/>
                  <a:gd name="T35" fmla="*/ 5 h 42"/>
                  <a:gd name="T36" fmla="*/ 123 w 124"/>
                  <a:gd name="T37" fmla="*/ 12 h 42"/>
                  <a:gd name="T38" fmla="*/ 115 w 124"/>
                  <a:gd name="T39" fmla="*/ 19 h 42"/>
                  <a:gd name="T40" fmla="*/ 109 w 124"/>
                  <a:gd name="T41" fmla="*/ 22 h 42"/>
                  <a:gd name="T42" fmla="*/ 105 w 124"/>
                  <a:gd name="T43" fmla="*/ 27 h 42"/>
                  <a:gd name="T44" fmla="*/ 97 w 124"/>
                  <a:gd name="T45" fmla="*/ 31 h 42"/>
                  <a:gd name="T46" fmla="*/ 91 w 124"/>
                  <a:gd name="T47" fmla="*/ 35 h 42"/>
                  <a:gd name="T48" fmla="*/ 84 w 124"/>
                  <a:gd name="T49" fmla="*/ 39 h 42"/>
                  <a:gd name="T50" fmla="*/ 72 w 124"/>
                  <a:gd name="T51" fmla="*/ 41 h 42"/>
                  <a:gd name="T52" fmla="*/ 58 w 124"/>
                  <a:gd name="T53" fmla="*/ 41 h 42"/>
                  <a:gd name="T54" fmla="*/ 48 w 124"/>
                  <a:gd name="T55" fmla="*/ 41 h 42"/>
                  <a:gd name="T56" fmla="*/ 45 w 124"/>
                  <a:gd name="T57" fmla="*/ 37 h 42"/>
                  <a:gd name="T58" fmla="*/ 48 w 124"/>
                  <a:gd name="T59" fmla="*/ 32 h 42"/>
                  <a:gd name="T60" fmla="*/ 39 w 124"/>
                  <a:gd name="T61" fmla="*/ 27 h 42"/>
                  <a:gd name="T62" fmla="*/ 34 w 124"/>
                  <a:gd name="T63" fmla="*/ 28 h 42"/>
                  <a:gd name="T64" fmla="*/ 24 w 124"/>
                  <a:gd name="T65" fmla="*/ 29 h 42"/>
                  <a:gd name="T66" fmla="*/ 15 w 124"/>
                  <a:gd name="T67" fmla="*/ 27 h 42"/>
                  <a:gd name="T68" fmla="*/ 11 w 124"/>
                  <a:gd name="T69" fmla="*/ 23 h 42"/>
                  <a:gd name="T70" fmla="*/ 7 w 124"/>
                  <a:gd name="T71" fmla="*/ 19 h 42"/>
                  <a:gd name="T72" fmla="*/ 2 w 124"/>
                  <a:gd name="T73" fmla="*/ 15 h 42"/>
                  <a:gd name="T74" fmla="*/ 7 w 124"/>
                  <a:gd name="T75" fmla="*/ 10 h 42"/>
                  <a:gd name="T76" fmla="*/ 15 w 124"/>
                  <a:gd name="T77" fmla="*/ 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24" h="42">
                    <a:moveTo>
                      <a:pt x="15" y="6"/>
                    </a:moveTo>
                    <a:cubicBezTo>
                      <a:pt x="21" y="4"/>
                      <a:pt x="23" y="3"/>
                      <a:pt x="25" y="4"/>
                    </a:cubicBezTo>
                    <a:cubicBezTo>
                      <a:pt x="27" y="6"/>
                      <a:pt x="36" y="6"/>
                      <a:pt x="36" y="9"/>
                    </a:cubicBezTo>
                    <a:cubicBezTo>
                      <a:pt x="36" y="13"/>
                      <a:pt x="34" y="17"/>
                      <a:pt x="40" y="19"/>
                    </a:cubicBezTo>
                    <a:cubicBezTo>
                      <a:pt x="46" y="21"/>
                      <a:pt x="47" y="24"/>
                      <a:pt x="47" y="20"/>
                    </a:cubicBezTo>
                    <a:cubicBezTo>
                      <a:pt x="47" y="16"/>
                      <a:pt x="39" y="14"/>
                      <a:pt x="48" y="12"/>
                    </a:cubicBezTo>
                    <a:cubicBezTo>
                      <a:pt x="56" y="10"/>
                      <a:pt x="56" y="5"/>
                      <a:pt x="59" y="8"/>
                    </a:cubicBezTo>
                    <a:cubicBezTo>
                      <a:pt x="61" y="10"/>
                      <a:pt x="60" y="9"/>
                      <a:pt x="65" y="13"/>
                    </a:cubicBezTo>
                    <a:cubicBezTo>
                      <a:pt x="69" y="17"/>
                      <a:pt x="69" y="17"/>
                      <a:pt x="72" y="19"/>
                    </a:cubicBezTo>
                    <a:cubicBezTo>
                      <a:pt x="75" y="21"/>
                      <a:pt x="76" y="21"/>
                      <a:pt x="76" y="18"/>
                    </a:cubicBezTo>
                    <a:cubicBezTo>
                      <a:pt x="76" y="16"/>
                      <a:pt x="77" y="15"/>
                      <a:pt x="75" y="13"/>
                    </a:cubicBezTo>
                    <a:cubicBezTo>
                      <a:pt x="72" y="11"/>
                      <a:pt x="71" y="9"/>
                      <a:pt x="69" y="8"/>
                    </a:cubicBezTo>
                    <a:cubicBezTo>
                      <a:pt x="68" y="6"/>
                      <a:pt x="62" y="5"/>
                      <a:pt x="68" y="4"/>
                    </a:cubicBezTo>
                    <a:cubicBezTo>
                      <a:pt x="73" y="4"/>
                      <a:pt x="65" y="3"/>
                      <a:pt x="75" y="3"/>
                    </a:cubicBezTo>
                    <a:cubicBezTo>
                      <a:pt x="86" y="3"/>
                      <a:pt x="81" y="3"/>
                      <a:pt x="88" y="3"/>
                    </a:cubicBezTo>
                    <a:cubicBezTo>
                      <a:pt x="94" y="2"/>
                      <a:pt x="96" y="0"/>
                      <a:pt x="99" y="2"/>
                    </a:cubicBezTo>
                    <a:cubicBezTo>
                      <a:pt x="103" y="3"/>
                      <a:pt x="98" y="3"/>
                      <a:pt x="104" y="4"/>
                    </a:cubicBezTo>
                    <a:cubicBezTo>
                      <a:pt x="111" y="5"/>
                      <a:pt x="114" y="4"/>
                      <a:pt x="115" y="5"/>
                    </a:cubicBezTo>
                    <a:cubicBezTo>
                      <a:pt x="117" y="7"/>
                      <a:pt x="124" y="9"/>
                      <a:pt x="123" y="12"/>
                    </a:cubicBezTo>
                    <a:cubicBezTo>
                      <a:pt x="122" y="14"/>
                      <a:pt x="118" y="17"/>
                      <a:pt x="115" y="19"/>
                    </a:cubicBezTo>
                    <a:cubicBezTo>
                      <a:pt x="113" y="21"/>
                      <a:pt x="110" y="19"/>
                      <a:pt x="109" y="22"/>
                    </a:cubicBezTo>
                    <a:cubicBezTo>
                      <a:pt x="108" y="26"/>
                      <a:pt x="107" y="24"/>
                      <a:pt x="105" y="27"/>
                    </a:cubicBezTo>
                    <a:cubicBezTo>
                      <a:pt x="103" y="30"/>
                      <a:pt x="98" y="28"/>
                      <a:pt x="97" y="31"/>
                    </a:cubicBezTo>
                    <a:cubicBezTo>
                      <a:pt x="96" y="33"/>
                      <a:pt x="91" y="32"/>
                      <a:pt x="91" y="35"/>
                    </a:cubicBezTo>
                    <a:cubicBezTo>
                      <a:pt x="91" y="37"/>
                      <a:pt x="90" y="37"/>
                      <a:pt x="84" y="39"/>
                    </a:cubicBezTo>
                    <a:cubicBezTo>
                      <a:pt x="79" y="40"/>
                      <a:pt x="78" y="40"/>
                      <a:pt x="72" y="41"/>
                    </a:cubicBezTo>
                    <a:cubicBezTo>
                      <a:pt x="66" y="42"/>
                      <a:pt x="64" y="40"/>
                      <a:pt x="58" y="41"/>
                    </a:cubicBezTo>
                    <a:cubicBezTo>
                      <a:pt x="52" y="42"/>
                      <a:pt x="51" y="41"/>
                      <a:pt x="48" y="41"/>
                    </a:cubicBezTo>
                    <a:cubicBezTo>
                      <a:pt x="45" y="41"/>
                      <a:pt x="42" y="39"/>
                      <a:pt x="45" y="37"/>
                    </a:cubicBezTo>
                    <a:cubicBezTo>
                      <a:pt x="48" y="35"/>
                      <a:pt x="52" y="34"/>
                      <a:pt x="48" y="32"/>
                    </a:cubicBezTo>
                    <a:cubicBezTo>
                      <a:pt x="44" y="31"/>
                      <a:pt x="40" y="26"/>
                      <a:pt x="39" y="27"/>
                    </a:cubicBezTo>
                    <a:cubicBezTo>
                      <a:pt x="37" y="28"/>
                      <a:pt x="38" y="26"/>
                      <a:pt x="34" y="28"/>
                    </a:cubicBezTo>
                    <a:cubicBezTo>
                      <a:pt x="30" y="29"/>
                      <a:pt x="30" y="28"/>
                      <a:pt x="24" y="29"/>
                    </a:cubicBezTo>
                    <a:cubicBezTo>
                      <a:pt x="19" y="29"/>
                      <a:pt x="16" y="28"/>
                      <a:pt x="15" y="27"/>
                    </a:cubicBezTo>
                    <a:cubicBezTo>
                      <a:pt x="14" y="26"/>
                      <a:pt x="12" y="24"/>
                      <a:pt x="11" y="23"/>
                    </a:cubicBezTo>
                    <a:cubicBezTo>
                      <a:pt x="9" y="22"/>
                      <a:pt x="12" y="21"/>
                      <a:pt x="7" y="19"/>
                    </a:cubicBezTo>
                    <a:cubicBezTo>
                      <a:pt x="2" y="17"/>
                      <a:pt x="0" y="16"/>
                      <a:pt x="2" y="15"/>
                    </a:cubicBezTo>
                    <a:cubicBezTo>
                      <a:pt x="4" y="14"/>
                      <a:pt x="5" y="10"/>
                      <a:pt x="7" y="10"/>
                    </a:cubicBezTo>
                    <a:cubicBezTo>
                      <a:pt x="9" y="10"/>
                      <a:pt x="13" y="4"/>
                      <a:pt x="15" y="6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6" name="Freeform 997"/>
              <p:cNvSpPr>
                <a:spLocks/>
              </p:cNvSpPr>
              <p:nvPr/>
            </p:nvSpPr>
            <p:spPr bwMode="auto">
              <a:xfrm>
                <a:off x="1596" y="795"/>
                <a:ext cx="19" cy="6"/>
              </a:xfrm>
              <a:custGeom>
                <a:avLst/>
                <a:gdLst>
                  <a:gd name="T0" fmla="*/ 5 w 32"/>
                  <a:gd name="T1" fmla="*/ 9 h 10"/>
                  <a:gd name="T2" fmla="*/ 20 w 32"/>
                  <a:gd name="T3" fmla="*/ 9 h 10"/>
                  <a:gd name="T4" fmla="*/ 27 w 32"/>
                  <a:gd name="T5" fmla="*/ 6 h 10"/>
                  <a:gd name="T6" fmla="*/ 15 w 32"/>
                  <a:gd name="T7" fmla="*/ 1 h 10"/>
                  <a:gd name="T8" fmla="*/ 4 w 32"/>
                  <a:gd name="T9" fmla="*/ 3 h 10"/>
                  <a:gd name="T10" fmla="*/ 5 w 32"/>
                  <a:gd name="T11" fmla="*/ 9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" h="10">
                    <a:moveTo>
                      <a:pt x="5" y="9"/>
                    </a:moveTo>
                    <a:cubicBezTo>
                      <a:pt x="12" y="9"/>
                      <a:pt x="13" y="10"/>
                      <a:pt x="20" y="9"/>
                    </a:cubicBezTo>
                    <a:cubicBezTo>
                      <a:pt x="26" y="9"/>
                      <a:pt x="32" y="9"/>
                      <a:pt x="27" y="6"/>
                    </a:cubicBezTo>
                    <a:cubicBezTo>
                      <a:pt x="21" y="4"/>
                      <a:pt x="18" y="0"/>
                      <a:pt x="15" y="1"/>
                    </a:cubicBezTo>
                    <a:cubicBezTo>
                      <a:pt x="12" y="1"/>
                      <a:pt x="4" y="0"/>
                      <a:pt x="4" y="3"/>
                    </a:cubicBezTo>
                    <a:cubicBezTo>
                      <a:pt x="4" y="6"/>
                      <a:pt x="0" y="6"/>
                      <a:pt x="5" y="9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7" name="Freeform 998"/>
              <p:cNvSpPr>
                <a:spLocks/>
              </p:cNvSpPr>
              <p:nvPr/>
            </p:nvSpPr>
            <p:spPr bwMode="auto">
              <a:xfrm>
                <a:off x="1610" y="825"/>
                <a:ext cx="35" cy="15"/>
              </a:xfrm>
              <a:custGeom>
                <a:avLst/>
                <a:gdLst>
                  <a:gd name="T0" fmla="*/ 10 w 58"/>
                  <a:gd name="T1" fmla="*/ 12 h 25"/>
                  <a:gd name="T2" fmla="*/ 20 w 58"/>
                  <a:gd name="T3" fmla="*/ 6 h 25"/>
                  <a:gd name="T4" fmla="*/ 28 w 58"/>
                  <a:gd name="T5" fmla="*/ 3 h 25"/>
                  <a:gd name="T6" fmla="*/ 42 w 58"/>
                  <a:gd name="T7" fmla="*/ 1 h 25"/>
                  <a:gd name="T8" fmla="*/ 56 w 58"/>
                  <a:gd name="T9" fmla="*/ 5 h 25"/>
                  <a:gd name="T10" fmla="*/ 53 w 58"/>
                  <a:gd name="T11" fmla="*/ 18 h 25"/>
                  <a:gd name="T12" fmla="*/ 44 w 58"/>
                  <a:gd name="T13" fmla="*/ 19 h 25"/>
                  <a:gd name="T14" fmla="*/ 33 w 58"/>
                  <a:gd name="T15" fmla="*/ 24 h 25"/>
                  <a:gd name="T16" fmla="*/ 22 w 58"/>
                  <a:gd name="T17" fmla="*/ 24 h 25"/>
                  <a:gd name="T18" fmla="*/ 6 w 58"/>
                  <a:gd name="T19" fmla="*/ 19 h 25"/>
                  <a:gd name="T20" fmla="*/ 3 w 58"/>
                  <a:gd name="T21" fmla="*/ 14 h 25"/>
                  <a:gd name="T22" fmla="*/ 10 w 58"/>
                  <a:gd name="T23" fmla="*/ 1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8" h="25">
                    <a:moveTo>
                      <a:pt x="10" y="12"/>
                    </a:moveTo>
                    <a:cubicBezTo>
                      <a:pt x="12" y="11"/>
                      <a:pt x="16" y="8"/>
                      <a:pt x="20" y="6"/>
                    </a:cubicBezTo>
                    <a:cubicBezTo>
                      <a:pt x="24" y="3"/>
                      <a:pt x="21" y="2"/>
                      <a:pt x="28" y="3"/>
                    </a:cubicBezTo>
                    <a:cubicBezTo>
                      <a:pt x="36" y="3"/>
                      <a:pt x="38" y="0"/>
                      <a:pt x="42" y="1"/>
                    </a:cubicBezTo>
                    <a:cubicBezTo>
                      <a:pt x="46" y="2"/>
                      <a:pt x="56" y="1"/>
                      <a:pt x="56" y="5"/>
                    </a:cubicBezTo>
                    <a:cubicBezTo>
                      <a:pt x="56" y="8"/>
                      <a:pt x="58" y="16"/>
                      <a:pt x="53" y="18"/>
                    </a:cubicBezTo>
                    <a:cubicBezTo>
                      <a:pt x="49" y="19"/>
                      <a:pt x="50" y="16"/>
                      <a:pt x="44" y="19"/>
                    </a:cubicBezTo>
                    <a:cubicBezTo>
                      <a:pt x="37" y="23"/>
                      <a:pt x="41" y="23"/>
                      <a:pt x="33" y="24"/>
                    </a:cubicBezTo>
                    <a:cubicBezTo>
                      <a:pt x="26" y="25"/>
                      <a:pt x="28" y="24"/>
                      <a:pt x="22" y="24"/>
                    </a:cubicBezTo>
                    <a:cubicBezTo>
                      <a:pt x="16" y="24"/>
                      <a:pt x="12" y="23"/>
                      <a:pt x="6" y="19"/>
                    </a:cubicBezTo>
                    <a:cubicBezTo>
                      <a:pt x="0" y="16"/>
                      <a:pt x="2" y="14"/>
                      <a:pt x="3" y="14"/>
                    </a:cubicBezTo>
                    <a:cubicBezTo>
                      <a:pt x="4" y="14"/>
                      <a:pt x="6" y="10"/>
                      <a:pt x="10" y="12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8" name="Freeform 999"/>
              <p:cNvSpPr>
                <a:spLocks/>
              </p:cNvSpPr>
              <p:nvPr/>
            </p:nvSpPr>
            <p:spPr bwMode="auto">
              <a:xfrm>
                <a:off x="1651" y="785"/>
                <a:ext cx="38" cy="21"/>
              </a:xfrm>
              <a:custGeom>
                <a:avLst/>
                <a:gdLst>
                  <a:gd name="T0" fmla="*/ 2 w 64"/>
                  <a:gd name="T1" fmla="*/ 17 h 34"/>
                  <a:gd name="T2" fmla="*/ 5 w 64"/>
                  <a:gd name="T3" fmla="*/ 7 h 34"/>
                  <a:gd name="T4" fmla="*/ 15 w 64"/>
                  <a:gd name="T5" fmla="*/ 1 h 34"/>
                  <a:gd name="T6" fmla="*/ 28 w 64"/>
                  <a:gd name="T7" fmla="*/ 4 h 34"/>
                  <a:gd name="T8" fmla="*/ 40 w 64"/>
                  <a:gd name="T9" fmla="*/ 8 h 34"/>
                  <a:gd name="T10" fmla="*/ 60 w 64"/>
                  <a:gd name="T11" fmla="*/ 9 h 34"/>
                  <a:gd name="T12" fmla="*/ 47 w 64"/>
                  <a:gd name="T13" fmla="*/ 14 h 34"/>
                  <a:gd name="T14" fmla="*/ 41 w 64"/>
                  <a:gd name="T15" fmla="*/ 18 h 34"/>
                  <a:gd name="T16" fmla="*/ 25 w 64"/>
                  <a:gd name="T17" fmla="*/ 19 h 34"/>
                  <a:gd name="T18" fmla="*/ 16 w 64"/>
                  <a:gd name="T19" fmla="*/ 19 h 34"/>
                  <a:gd name="T20" fmla="*/ 20 w 64"/>
                  <a:gd name="T21" fmla="*/ 24 h 34"/>
                  <a:gd name="T22" fmla="*/ 43 w 64"/>
                  <a:gd name="T23" fmla="*/ 24 h 34"/>
                  <a:gd name="T24" fmla="*/ 57 w 64"/>
                  <a:gd name="T25" fmla="*/ 22 h 34"/>
                  <a:gd name="T26" fmla="*/ 57 w 64"/>
                  <a:gd name="T27" fmla="*/ 28 h 34"/>
                  <a:gd name="T28" fmla="*/ 44 w 64"/>
                  <a:gd name="T29" fmla="*/ 31 h 34"/>
                  <a:gd name="T30" fmla="*/ 29 w 64"/>
                  <a:gd name="T31" fmla="*/ 33 h 34"/>
                  <a:gd name="T32" fmla="*/ 12 w 64"/>
                  <a:gd name="T33" fmla="*/ 33 h 34"/>
                  <a:gd name="T34" fmla="*/ 6 w 64"/>
                  <a:gd name="T35" fmla="*/ 27 h 34"/>
                  <a:gd name="T36" fmla="*/ 7 w 64"/>
                  <a:gd name="T37" fmla="*/ 22 h 34"/>
                  <a:gd name="T38" fmla="*/ 2 w 64"/>
                  <a:gd name="T39" fmla="*/ 1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4" h="34">
                    <a:moveTo>
                      <a:pt x="2" y="17"/>
                    </a:moveTo>
                    <a:cubicBezTo>
                      <a:pt x="2" y="9"/>
                      <a:pt x="0" y="8"/>
                      <a:pt x="5" y="7"/>
                    </a:cubicBezTo>
                    <a:cubicBezTo>
                      <a:pt x="10" y="6"/>
                      <a:pt x="8" y="0"/>
                      <a:pt x="15" y="1"/>
                    </a:cubicBezTo>
                    <a:cubicBezTo>
                      <a:pt x="22" y="2"/>
                      <a:pt x="23" y="1"/>
                      <a:pt x="28" y="4"/>
                    </a:cubicBezTo>
                    <a:cubicBezTo>
                      <a:pt x="33" y="8"/>
                      <a:pt x="36" y="6"/>
                      <a:pt x="40" y="8"/>
                    </a:cubicBezTo>
                    <a:cubicBezTo>
                      <a:pt x="44" y="10"/>
                      <a:pt x="64" y="5"/>
                      <a:pt x="60" y="9"/>
                    </a:cubicBezTo>
                    <a:cubicBezTo>
                      <a:pt x="55" y="13"/>
                      <a:pt x="49" y="12"/>
                      <a:pt x="47" y="14"/>
                    </a:cubicBezTo>
                    <a:cubicBezTo>
                      <a:pt x="45" y="16"/>
                      <a:pt x="43" y="17"/>
                      <a:pt x="41" y="18"/>
                    </a:cubicBezTo>
                    <a:cubicBezTo>
                      <a:pt x="39" y="19"/>
                      <a:pt x="28" y="19"/>
                      <a:pt x="25" y="19"/>
                    </a:cubicBezTo>
                    <a:cubicBezTo>
                      <a:pt x="22" y="20"/>
                      <a:pt x="16" y="17"/>
                      <a:pt x="16" y="19"/>
                    </a:cubicBezTo>
                    <a:cubicBezTo>
                      <a:pt x="16" y="22"/>
                      <a:pt x="7" y="23"/>
                      <a:pt x="20" y="24"/>
                    </a:cubicBezTo>
                    <a:cubicBezTo>
                      <a:pt x="34" y="25"/>
                      <a:pt x="32" y="24"/>
                      <a:pt x="43" y="24"/>
                    </a:cubicBezTo>
                    <a:cubicBezTo>
                      <a:pt x="53" y="23"/>
                      <a:pt x="56" y="21"/>
                      <a:pt x="57" y="22"/>
                    </a:cubicBezTo>
                    <a:cubicBezTo>
                      <a:pt x="59" y="24"/>
                      <a:pt x="64" y="26"/>
                      <a:pt x="57" y="28"/>
                    </a:cubicBezTo>
                    <a:cubicBezTo>
                      <a:pt x="50" y="30"/>
                      <a:pt x="53" y="30"/>
                      <a:pt x="44" y="31"/>
                    </a:cubicBezTo>
                    <a:cubicBezTo>
                      <a:pt x="34" y="31"/>
                      <a:pt x="34" y="32"/>
                      <a:pt x="29" y="33"/>
                    </a:cubicBezTo>
                    <a:cubicBezTo>
                      <a:pt x="23" y="34"/>
                      <a:pt x="15" y="33"/>
                      <a:pt x="12" y="33"/>
                    </a:cubicBezTo>
                    <a:cubicBezTo>
                      <a:pt x="10" y="33"/>
                      <a:pt x="5" y="29"/>
                      <a:pt x="6" y="27"/>
                    </a:cubicBezTo>
                    <a:cubicBezTo>
                      <a:pt x="7" y="25"/>
                      <a:pt x="12" y="23"/>
                      <a:pt x="7" y="22"/>
                    </a:cubicBezTo>
                    <a:cubicBezTo>
                      <a:pt x="3" y="22"/>
                      <a:pt x="6" y="16"/>
                      <a:pt x="2" y="17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9" name="Freeform 1000"/>
              <p:cNvSpPr>
                <a:spLocks/>
              </p:cNvSpPr>
              <p:nvPr/>
            </p:nvSpPr>
            <p:spPr bwMode="auto">
              <a:xfrm>
                <a:off x="1633" y="736"/>
                <a:ext cx="417" cy="107"/>
              </a:xfrm>
              <a:custGeom>
                <a:avLst/>
                <a:gdLst>
                  <a:gd name="T0" fmla="*/ 7 w 695"/>
                  <a:gd name="T1" fmla="*/ 128 h 178"/>
                  <a:gd name="T2" fmla="*/ 44 w 695"/>
                  <a:gd name="T3" fmla="*/ 123 h 178"/>
                  <a:gd name="T4" fmla="*/ 93 w 695"/>
                  <a:gd name="T5" fmla="*/ 128 h 178"/>
                  <a:gd name="T6" fmla="*/ 133 w 695"/>
                  <a:gd name="T7" fmla="*/ 124 h 178"/>
                  <a:gd name="T8" fmla="*/ 175 w 695"/>
                  <a:gd name="T9" fmla="*/ 107 h 178"/>
                  <a:gd name="T10" fmla="*/ 222 w 695"/>
                  <a:gd name="T11" fmla="*/ 111 h 178"/>
                  <a:gd name="T12" fmla="*/ 207 w 695"/>
                  <a:gd name="T13" fmla="*/ 97 h 178"/>
                  <a:gd name="T14" fmla="*/ 183 w 695"/>
                  <a:gd name="T15" fmla="*/ 94 h 178"/>
                  <a:gd name="T16" fmla="*/ 150 w 695"/>
                  <a:gd name="T17" fmla="*/ 97 h 178"/>
                  <a:gd name="T18" fmla="*/ 112 w 695"/>
                  <a:gd name="T19" fmla="*/ 82 h 178"/>
                  <a:gd name="T20" fmla="*/ 133 w 695"/>
                  <a:gd name="T21" fmla="*/ 69 h 178"/>
                  <a:gd name="T22" fmla="*/ 98 w 695"/>
                  <a:gd name="T23" fmla="*/ 61 h 178"/>
                  <a:gd name="T24" fmla="*/ 141 w 695"/>
                  <a:gd name="T25" fmla="*/ 48 h 178"/>
                  <a:gd name="T26" fmla="*/ 199 w 695"/>
                  <a:gd name="T27" fmla="*/ 40 h 178"/>
                  <a:gd name="T28" fmla="*/ 232 w 695"/>
                  <a:gd name="T29" fmla="*/ 57 h 178"/>
                  <a:gd name="T30" fmla="*/ 254 w 695"/>
                  <a:gd name="T31" fmla="*/ 79 h 178"/>
                  <a:gd name="T32" fmla="*/ 266 w 695"/>
                  <a:gd name="T33" fmla="*/ 71 h 178"/>
                  <a:gd name="T34" fmla="*/ 299 w 695"/>
                  <a:gd name="T35" fmla="*/ 55 h 178"/>
                  <a:gd name="T36" fmla="*/ 322 w 695"/>
                  <a:gd name="T37" fmla="*/ 53 h 178"/>
                  <a:gd name="T38" fmla="*/ 287 w 695"/>
                  <a:gd name="T39" fmla="*/ 48 h 178"/>
                  <a:gd name="T40" fmla="*/ 230 w 695"/>
                  <a:gd name="T41" fmla="*/ 38 h 178"/>
                  <a:gd name="T42" fmla="*/ 268 w 695"/>
                  <a:gd name="T43" fmla="*/ 24 h 178"/>
                  <a:gd name="T44" fmla="*/ 358 w 695"/>
                  <a:gd name="T45" fmla="*/ 17 h 178"/>
                  <a:gd name="T46" fmla="*/ 418 w 695"/>
                  <a:gd name="T47" fmla="*/ 7 h 178"/>
                  <a:gd name="T48" fmla="*/ 492 w 695"/>
                  <a:gd name="T49" fmla="*/ 7 h 178"/>
                  <a:gd name="T50" fmla="*/ 574 w 695"/>
                  <a:gd name="T51" fmla="*/ 8 h 178"/>
                  <a:gd name="T52" fmla="*/ 659 w 695"/>
                  <a:gd name="T53" fmla="*/ 11 h 178"/>
                  <a:gd name="T54" fmla="*/ 634 w 695"/>
                  <a:gd name="T55" fmla="*/ 30 h 178"/>
                  <a:gd name="T56" fmla="*/ 588 w 695"/>
                  <a:gd name="T57" fmla="*/ 43 h 178"/>
                  <a:gd name="T58" fmla="*/ 496 w 695"/>
                  <a:gd name="T59" fmla="*/ 63 h 178"/>
                  <a:gd name="T60" fmla="*/ 434 w 695"/>
                  <a:gd name="T61" fmla="*/ 73 h 178"/>
                  <a:gd name="T62" fmla="*/ 385 w 695"/>
                  <a:gd name="T63" fmla="*/ 96 h 178"/>
                  <a:gd name="T64" fmla="*/ 303 w 695"/>
                  <a:gd name="T65" fmla="*/ 118 h 178"/>
                  <a:gd name="T66" fmla="*/ 270 w 695"/>
                  <a:gd name="T67" fmla="*/ 136 h 178"/>
                  <a:gd name="T68" fmla="*/ 193 w 695"/>
                  <a:gd name="T69" fmla="*/ 134 h 178"/>
                  <a:gd name="T70" fmla="*/ 114 w 695"/>
                  <a:gd name="T71" fmla="*/ 141 h 178"/>
                  <a:gd name="T72" fmla="*/ 167 w 695"/>
                  <a:gd name="T73" fmla="*/ 151 h 178"/>
                  <a:gd name="T74" fmla="*/ 240 w 695"/>
                  <a:gd name="T75" fmla="*/ 148 h 178"/>
                  <a:gd name="T76" fmla="*/ 222 w 695"/>
                  <a:gd name="T77" fmla="*/ 171 h 178"/>
                  <a:gd name="T78" fmla="*/ 158 w 695"/>
                  <a:gd name="T79" fmla="*/ 174 h 178"/>
                  <a:gd name="T80" fmla="*/ 90 w 695"/>
                  <a:gd name="T81" fmla="*/ 173 h 178"/>
                  <a:gd name="T82" fmla="*/ 37 w 695"/>
                  <a:gd name="T83" fmla="*/ 167 h 178"/>
                  <a:gd name="T84" fmla="*/ 54 w 695"/>
                  <a:gd name="T85" fmla="*/ 145 h 178"/>
                  <a:gd name="T86" fmla="*/ 28 w 695"/>
                  <a:gd name="T87" fmla="*/ 138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695" h="178">
                    <a:moveTo>
                      <a:pt x="28" y="138"/>
                    </a:moveTo>
                    <a:cubicBezTo>
                      <a:pt x="21" y="136"/>
                      <a:pt x="23" y="136"/>
                      <a:pt x="17" y="134"/>
                    </a:cubicBezTo>
                    <a:cubicBezTo>
                      <a:pt x="11" y="132"/>
                      <a:pt x="6" y="133"/>
                      <a:pt x="7" y="128"/>
                    </a:cubicBezTo>
                    <a:cubicBezTo>
                      <a:pt x="8" y="124"/>
                      <a:pt x="0" y="121"/>
                      <a:pt x="12" y="122"/>
                    </a:cubicBezTo>
                    <a:cubicBezTo>
                      <a:pt x="24" y="123"/>
                      <a:pt x="19" y="121"/>
                      <a:pt x="28" y="122"/>
                    </a:cubicBezTo>
                    <a:cubicBezTo>
                      <a:pt x="37" y="123"/>
                      <a:pt x="37" y="122"/>
                      <a:pt x="44" y="123"/>
                    </a:cubicBezTo>
                    <a:cubicBezTo>
                      <a:pt x="52" y="125"/>
                      <a:pt x="63" y="122"/>
                      <a:pt x="65" y="125"/>
                    </a:cubicBezTo>
                    <a:cubicBezTo>
                      <a:pt x="66" y="128"/>
                      <a:pt x="65" y="128"/>
                      <a:pt x="74" y="128"/>
                    </a:cubicBezTo>
                    <a:cubicBezTo>
                      <a:pt x="82" y="128"/>
                      <a:pt x="90" y="126"/>
                      <a:pt x="93" y="128"/>
                    </a:cubicBezTo>
                    <a:cubicBezTo>
                      <a:pt x="95" y="130"/>
                      <a:pt x="109" y="135"/>
                      <a:pt x="109" y="131"/>
                    </a:cubicBezTo>
                    <a:cubicBezTo>
                      <a:pt x="109" y="127"/>
                      <a:pt x="116" y="125"/>
                      <a:pt x="118" y="125"/>
                    </a:cubicBezTo>
                    <a:cubicBezTo>
                      <a:pt x="121" y="125"/>
                      <a:pt x="129" y="127"/>
                      <a:pt x="133" y="124"/>
                    </a:cubicBezTo>
                    <a:cubicBezTo>
                      <a:pt x="137" y="121"/>
                      <a:pt x="134" y="119"/>
                      <a:pt x="148" y="118"/>
                    </a:cubicBezTo>
                    <a:cubicBezTo>
                      <a:pt x="162" y="117"/>
                      <a:pt x="174" y="115"/>
                      <a:pt x="177" y="115"/>
                    </a:cubicBezTo>
                    <a:cubicBezTo>
                      <a:pt x="180" y="115"/>
                      <a:pt x="172" y="110"/>
                      <a:pt x="175" y="107"/>
                    </a:cubicBezTo>
                    <a:cubicBezTo>
                      <a:pt x="179" y="105"/>
                      <a:pt x="186" y="101"/>
                      <a:pt x="193" y="103"/>
                    </a:cubicBezTo>
                    <a:cubicBezTo>
                      <a:pt x="200" y="106"/>
                      <a:pt x="197" y="106"/>
                      <a:pt x="206" y="109"/>
                    </a:cubicBezTo>
                    <a:cubicBezTo>
                      <a:pt x="216" y="111"/>
                      <a:pt x="220" y="115"/>
                      <a:pt x="222" y="111"/>
                    </a:cubicBezTo>
                    <a:cubicBezTo>
                      <a:pt x="225" y="108"/>
                      <a:pt x="225" y="104"/>
                      <a:pt x="224" y="104"/>
                    </a:cubicBezTo>
                    <a:cubicBezTo>
                      <a:pt x="223" y="104"/>
                      <a:pt x="223" y="94"/>
                      <a:pt x="220" y="96"/>
                    </a:cubicBezTo>
                    <a:cubicBezTo>
                      <a:pt x="216" y="97"/>
                      <a:pt x="210" y="96"/>
                      <a:pt x="207" y="97"/>
                    </a:cubicBezTo>
                    <a:cubicBezTo>
                      <a:pt x="203" y="98"/>
                      <a:pt x="189" y="100"/>
                      <a:pt x="197" y="96"/>
                    </a:cubicBezTo>
                    <a:cubicBezTo>
                      <a:pt x="205" y="91"/>
                      <a:pt x="200" y="83"/>
                      <a:pt x="197" y="85"/>
                    </a:cubicBezTo>
                    <a:cubicBezTo>
                      <a:pt x="194" y="88"/>
                      <a:pt x="184" y="93"/>
                      <a:pt x="183" y="94"/>
                    </a:cubicBezTo>
                    <a:cubicBezTo>
                      <a:pt x="182" y="95"/>
                      <a:pt x="172" y="95"/>
                      <a:pt x="171" y="96"/>
                    </a:cubicBezTo>
                    <a:cubicBezTo>
                      <a:pt x="169" y="98"/>
                      <a:pt x="163" y="89"/>
                      <a:pt x="161" y="92"/>
                    </a:cubicBezTo>
                    <a:cubicBezTo>
                      <a:pt x="158" y="95"/>
                      <a:pt x="156" y="94"/>
                      <a:pt x="150" y="97"/>
                    </a:cubicBezTo>
                    <a:cubicBezTo>
                      <a:pt x="145" y="99"/>
                      <a:pt x="136" y="100"/>
                      <a:pt x="133" y="99"/>
                    </a:cubicBezTo>
                    <a:cubicBezTo>
                      <a:pt x="131" y="99"/>
                      <a:pt x="118" y="96"/>
                      <a:pt x="116" y="96"/>
                    </a:cubicBezTo>
                    <a:cubicBezTo>
                      <a:pt x="115" y="95"/>
                      <a:pt x="96" y="82"/>
                      <a:pt x="112" y="82"/>
                    </a:cubicBezTo>
                    <a:cubicBezTo>
                      <a:pt x="129" y="81"/>
                      <a:pt x="134" y="78"/>
                      <a:pt x="141" y="78"/>
                    </a:cubicBezTo>
                    <a:cubicBezTo>
                      <a:pt x="148" y="78"/>
                      <a:pt x="156" y="74"/>
                      <a:pt x="149" y="72"/>
                    </a:cubicBezTo>
                    <a:cubicBezTo>
                      <a:pt x="141" y="70"/>
                      <a:pt x="143" y="67"/>
                      <a:pt x="133" y="69"/>
                    </a:cubicBezTo>
                    <a:cubicBezTo>
                      <a:pt x="124" y="70"/>
                      <a:pt x="124" y="72"/>
                      <a:pt x="113" y="73"/>
                    </a:cubicBezTo>
                    <a:cubicBezTo>
                      <a:pt x="101" y="75"/>
                      <a:pt x="99" y="81"/>
                      <a:pt x="99" y="74"/>
                    </a:cubicBezTo>
                    <a:cubicBezTo>
                      <a:pt x="98" y="66"/>
                      <a:pt x="88" y="64"/>
                      <a:pt x="98" y="61"/>
                    </a:cubicBezTo>
                    <a:cubicBezTo>
                      <a:pt x="108" y="58"/>
                      <a:pt x="110" y="50"/>
                      <a:pt x="115" y="51"/>
                    </a:cubicBezTo>
                    <a:cubicBezTo>
                      <a:pt x="120" y="52"/>
                      <a:pt x="123" y="51"/>
                      <a:pt x="128" y="51"/>
                    </a:cubicBezTo>
                    <a:cubicBezTo>
                      <a:pt x="134" y="52"/>
                      <a:pt x="137" y="49"/>
                      <a:pt x="141" y="48"/>
                    </a:cubicBezTo>
                    <a:cubicBezTo>
                      <a:pt x="146" y="48"/>
                      <a:pt x="147" y="40"/>
                      <a:pt x="159" y="41"/>
                    </a:cubicBezTo>
                    <a:cubicBezTo>
                      <a:pt x="170" y="41"/>
                      <a:pt x="173" y="38"/>
                      <a:pt x="177" y="38"/>
                    </a:cubicBezTo>
                    <a:cubicBezTo>
                      <a:pt x="182" y="38"/>
                      <a:pt x="195" y="36"/>
                      <a:pt x="199" y="40"/>
                    </a:cubicBezTo>
                    <a:cubicBezTo>
                      <a:pt x="203" y="44"/>
                      <a:pt x="212" y="40"/>
                      <a:pt x="215" y="45"/>
                    </a:cubicBezTo>
                    <a:cubicBezTo>
                      <a:pt x="217" y="49"/>
                      <a:pt x="223" y="47"/>
                      <a:pt x="224" y="51"/>
                    </a:cubicBezTo>
                    <a:cubicBezTo>
                      <a:pt x="226" y="55"/>
                      <a:pt x="222" y="61"/>
                      <a:pt x="232" y="57"/>
                    </a:cubicBezTo>
                    <a:cubicBezTo>
                      <a:pt x="242" y="53"/>
                      <a:pt x="246" y="57"/>
                      <a:pt x="247" y="59"/>
                    </a:cubicBezTo>
                    <a:cubicBezTo>
                      <a:pt x="247" y="61"/>
                      <a:pt x="231" y="69"/>
                      <a:pt x="241" y="69"/>
                    </a:cubicBezTo>
                    <a:cubicBezTo>
                      <a:pt x="252" y="70"/>
                      <a:pt x="249" y="74"/>
                      <a:pt x="254" y="79"/>
                    </a:cubicBezTo>
                    <a:cubicBezTo>
                      <a:pt x="259" y="83"/>
                      <a:pt x="259" y="79"/>
                      <a:pt x="269" y="83"/>
                    </a:cubicBezTo>
                    <a:cubicBezTo>
                      <a:pt x="279" y="87"/>
                      <a:pt x="294" y="85"/>
                      <a:pt x="284" y="82"/>
                    </a:cubicBezTo>
                    <a:cubicBezTo>
                      <a:pt x="274" y="79"/>
                      <a:pt x="274" y="78"/>
                      <a:pt x="266" y="71"/>
                    </a:cubicBezTo>
                    <a:cubicBezTo>
                      <a:pt x="259" y="63"/>
                      <a:pt x="253" y="67"/>
                      <a:pt x="258" y="62"/>
                    </a:cubicBezTo>
                    <a:cubicBezTo>
                      <a:pt x="263" y="57"/>
                      <a:pt x="259" y="56"/>
                      <a:pt x="271" y="56"/>
                    </a:cubicBezTo>
                    <a:cubicBezTo>
                      <a:pt x="282" y="56"/>
                      <a:pt x="291" y="53"/>
                      <a:pt x="299" y="55"/>
                    </a:cubicBezTo>
                    <a:cubicBezTo>
                      <a:pt x="307" y="57"/>
                      <a:pt x="313" y="63"/>
                      <a:pt x="319" y="66"/>
                    </a:cubicBezTo>
                    <a:cubicBezTo>
                      <a:pt x="326" y="69"/>
                      <a:pt x="333" y="65"/>
                      <a:pt x="326" y="61"/>
                    </a:cubicBezTo>
                    <a:cubicBezTo>
                      <a:pt x="320" y="57"/>
                      <a:pt x="315" y="57"/>
                      <a:pt x="322" y="53"/>
                    </a:cubicBezTo>
                    <a:cubicBezTo>
                      <a:pt x="329" y="49"/>
                      <a:pt x="332" y="47"/>
                      <a:pt x="326" y="47"/>
                    </a:cubicBezTo>
                    <a:cubicBezTo>
                      <a:pt x="319" y="47"/>
                      <a:pt x="320" y="45"/>
                      <a:pt x="310" y="47"/>
                    </a:cubicBezTo>
                    <a:cubicBezTo>
                      <a:pt x="301" y="49"/>
                      <a:pt x="297" y="48"/>
                      <a:pt x="287" y="48"/>
                    </a:cubicBezTo>
                    <a:cubicBezTo>
                      <a:pt x="277" y="48"/>
                      <a:pt x="268" y="47"/>
                      <a:pt x="261" y="48"/>
                    </a:cubicBezTo>
                    <a:cubicBezTo>
                      <a:pt x="254" y="50"/>
                      <a:pt x="255" y="49"/>
                      <a:pt x="245" y="46"/>
                    </a:cubicBezTo>
                    <a:cubicBezTo>
                      <a:pt x="235" y="42"/>
                      <a:pt x="234" y="38"/>
                      <a:pt x="230" y="38"/>
                    </a:cubicBezTo>
                    <a:cubicBezTo>
                      <a:pt x="225" y="37"/>
                      <a:pt x="212" y="32"/>
                      <a:pt x="224" y="30"/>
                    </a:cubicBezTo>
                    <a:cubicBezTo>
                      <a:pt x="236" y="27"/>
                      <a:pt x="237" y="23"/>
                      <a:pt x="248" y="24"/>
                    </a:cubicBezTo>
                    <a:cubicBezTo>
                      <a:pt x="260" y="25"/>
                      <a:pt x="256" y="25"/>
                      <a:pt x="268" y="24"/>
                    </a:cubicBezTo>
                    <a:cubicBezTo>
                      <a:pt x="281" y="24"/>
                      <a:pt x="294" y="23"/>
                      <a:pt x="298" y="23"/>
                    </a:cubicBezTo>
                    <a:cubicBezTo>
                      <a:pt x="303" y="23"/>
                      <a:pt x="316" y="15"/>
                      <a:pt x="329" y="15"/>
                    </a:cubicBezTo>
                    <a:cubicBezTo>
                      <a:pt x="343" y="16"/>
                      <a:pt x="350" y="13"/>
                      <a:pt x="358" y="17"/>
                    </a:cubicBezTo>
                    <a:cubicBezTo>
                      <a:pt x="366" y="21"/>
                      <a:pt x="368" y="15"/>
                      <a:pt x="377" y="12"/>
                    </a:cubicBezTo>
                    <a:cubicBezTo>
                      <a:pt x="387" y="10"/>
                      <a:pt x="378" y="7"/>
                      <a:pt x="395" y="7"/>
                    </a:cubicBezTo>
                    <a:cubicBezTo>
                      <a:pt x="412" y="8"/>
                      <a:pt x="403" y="5"/>
                      <a:pt x="418" y="7"/>
                    </a:cubicBezTo>
                    <a:cubicBezTo>
                      <a:pt x="433" y="9"/>
                      <a:pt x="429" y="9"/>
                      <a:pt x="442" y="9"/>
                    </a:cubicBezTo>
                    <a:cubicBezTo>
                      <a:pt x="455" y="10"/>
                      <a:pt x="459" y="7"/>
                      <a:pt x="463" y="8"/>
                    </a:cubicBezTo>
                    <a:cubicBezTo>
                      <a:pt x="466" y="9"/>
                      <a:pt x="481" y="4"/>
                      <a:pt x="492" y="7"/>
                    </a:cubicBezTo>
                    <a:cubicBezTo>
                      <a:pt x="503" y="9"/>
                      <a:pt x="499" y="7"/>
                      <a:pt x="515" y="8"/>
                    </a:cubicBezTo>
                    <a:cubicBezTo>
                      <a:pt x="531" y="10"/>
                      <a:pt x="527" y="3"/>
                      <a:pt x="544" y="6"/>
                    </a:cubicBezTo>
                    <a:cubicBezTo>
                      <a:pt x="561" y="9"/>
                      <a:pt x="561" y="10"/>
                      <a:pt x="574" y="8"/>
                    </a:cubicBezTo>
                    <a:cubicBezTo>
                      <a:pt x="587" y="7"/>
                      <a:pt x="578" y="0"/>
                      <a:pt x="596" y="3"/>
                    </a:cubicBezTo>
                    <a:cubicBezTo>
                      <a:pt x="614" y="6"/>
                      <a:pt x="615" y="5"/>
                      <a:pt x="630" y="6"/>
                    </a:cubicBezTo>
                    <a:cubicBezTo>
                      <a:pt x="645" y="7"/>
                      <a:pt x="647" y="9"/>
                      <a:pt x="659" y="11"/>
                    </a:cubicBezTo>
                    <a:cubicBezTo>
                      <a:pt x="671" y="13"/>
                      <a:pt x="695" y="11"/>
                      <a:pt x="689" y="16"/>
                    </a:cubicBezTo>
                    <a:cubicBezTo>
                      <a:pt x="683" y="21"/>
                      <a:pt x="675" y="23"/>
                      <a:pt x="665" y="25"/>
                    </a:cubicBezTo>
                    <a:cubicBezTo>
                      <a:pt x="654" y="28"/>
                      <a:pt x="641" y="29"/>
                      <a:pt x="634" y="30"/>
                    </a:cubicBezTo>
                    <a:cubicBezTo>
                      <a:pt x="627" y="32"/>
                      <a:pt x="617" y="31"/>
                      <a:pt x="609" y="34"/>
                    </a:cubicBezTo>
                    <a:cubicBezTo>
                      <a:pt x="601" y="37"/>
                      <a:pt x="560" y="33"/>
                      <a:pt x="572" y="36"/>
                    </a:cubicBezTo>
                    <a:cubicBezTo>
                      <a:pt x="584" y="39"/>
                      <a:pt x="605" y="41"/>
                      <a:pt x="588" y="43"/>
                    </a:cubicBezTo>
                    <a:cubicBezTo>
                      <a:pt x="571" y="45"/>
                      <a:pt x="542" y="47"/>
                      <a:pt x="533" y="49"/>
                    </a:cubicBezTo>
                    <a:cubicBezTo>
                      <a:pt x="525" y="50"/>
                      <a:pt x="537" y="45"/>
                      <a:pt x="519" y="51"/>
                    </a:cubicBezTo>
                    <a:cubicBezTo>
                      <a:pt x="500" y="58"/>
                      <a:pt x="488" y="60"/>
                      <a:pt x="496" y="63"/>
                    </a:cubicBezTo>
                    <a:cubicBezTo>
                      <a:pt x="504" y="65"/>
                      <a:pt x="481" y="69"/>
                      <a:pt x="484" y="70"/>
                    </a:cubicBezTo>
                    <a:cubicBezTo>
                      <a:pt x="487" y="71"/>
                      <a:pt x="450" y="67"/>
                      <a:pt x="452" y="70"/>
                    </a:cubicBezTo>
                    <a:cubicBezTo>
                      <a:pt x="453" y="73"/>
                      <a:pt x="435" y="69"/>
                      <a:pt x="434" y="73"/>
                    </a:cubicBezTo>
                    <a:cubicBezTo>
                      <a:pt x="434" y="77"/>
                      <a:pt x="421" y="76"/>
                      <a:pt x="406" y="76"/>
                    </a:cubicBezTo>
                    <a:cubicBezTo>
                      <a:pt x="390" y="76"/>
                      <a:pt x="373" y="81"/>
                      <a:pt x="384" y="83"/>
                    </a:cubicBezTo>
                    <a:cubicBezTo>
                      <a:pt x="396" y="86"/>
                      <a:pt x="399" y="94"/>
                      <a:pt x="385" y="96"/>
                    </a:cubicBezTo>
                    <a:cubicBezTo>
                      <a:pt x="371" y="99"/>
                      <a:pt x="353" y="100"/>
                      <a:pt x="358" y="102"/>
                    </a:cubicBezTo>
                    <a:cubicBezTo>
                      <a:pt x="363" y="103"/>
                      <a:pt x="334" y="106"/>
                      <a:pt x="335" y="110"/>
                    </a:cubicBezTo>
                    <a:cubicBezTo>
                      <a:pt x="336" y="115"/>
                      <a:pt x="301" y="116"/>
                      <a:pt x="303" y="118"/>
                    </a:cubicBezTo>
                    <a:cubicBezTo>
                      <a:pt x="305" y="121"/>
                      <a:pt x="260" y="109"/>
                      <a:pt x="274" y="117"/>
                    </a:cubicBezTo>
                    <a:cubicBezTo>
                      <a:pt x="289" y="125"/>
                      <a:pt x="314" y="128"/>
                      <a:pt x="301" y="131"/>
                    </a:cubicBezTo>
                    <a:cubicBezTo>
                      <a:pt x="288" y="134"/>
                      <a:pt x="286" y="136"/>
                      <a:pt x="270" y="136"/>
                    </a:cubicBezTo>
                    <a:cubicBezTo>
                      <a:pt x="254" y="136"/>
                      <a:pt x="252" y="121"/>
                      <a:pt x="244" y="128"/>
                    </a:cubicBezTo>
                    <a:cubicBezTo>
                      <a:pt x="235" y="135"/>
                      <a:pt x="233" y="135"/>
                      <a:pt x="219" y="135"/>
                    </a:cubicBezTo>
                    <a:cubicBezTo>
                      <a:pt x="206" y="135"/>
                      <a:pt x="201" y="131"/>
                      <a:pt x="193" y="134"/>
                    </a:cubicBezTo>
                    <a:cubicBezTo>
                      <a:pt x="184" y="137"/>
                      <a:pt x="187" y="136"/>
                      <a:pt x="171" y="138"/>
                    </a:cubicBezTo>
                    <a:cubicBezTo>
                      <a:pt x="156" y="139"/>
                      <a:pt x="150" y="135"/>
                      <a:pt x="142" y="138"/>
                    </a:cubicBezTo>
                    <a:cubicBezTo>
                      <a:pt x="134" y="141"/>
                      <a:pt x="119" y="138"/>
                      <a:pt x="114" y="141"/>
                    </a:cubicBezTo>
                    <a:cubicBezTo>
                      <a:pt x="110" y="143"/>
                      <a:pt x="101" y="147"/>
                      <a:pt x="110" y="149"/>
                    </a:cubicBezTo>
                    <a:cubicBezTo>
                      <a:pt x="119" y="151"/>
                      <a:pt x="118" y="152"/>
                      <a:pt x="141" y="153"/>
                    </a:cubicBezTo>
                    <a:cubicBezTo>
                      <a:pt x="164" y="154"/>
                      <a:pt x="152" y="152"/>
                      <a:pt x="167" y="151"/>
                    </a:cubicBezTo>
                    <a:cubicBezTo>
                      <a:pt x="183" y="150"/>
                      <a:pt x="170" y="146"/>
                      <a:pt x="189" y="147"/>
                    </a:cubicBezTo>
                    <a:cubicBezTo>
                      <a:pt x="207" y="148"/>
                      <a:pt x="197" y="147"/>
                      <a:pt x="217" y="148"/>
                    </a:cubicBezTo>
                    <a:cubicBezTo>
                      <a:pt x="236" y="149"/>
                      <a:pt x="229" y="146"/>
                      <a:pt x="240" y="148"/>
                    </a:cubicBezTo>
                    <a:cubicBezTo>
                      <a:pt x="251" y="151"/>
                      <a:pt x="255" y="153"/>
                      <a:pt x="253" y="158"/>
                    </a:cubicBezTo>
                    <a:cubicBezTo>
                      <a:pt x="251" y="163"/>
                      <a:pt x="255" y="160"/>
                      <a:pt x="242" y="164"/>
                    </a:cubicBezTo>
                    <a:cubicBezTo>
                      <a:pt x="228" y="168"/>
                      <a:pt x="234" y="166"/>
                      <a:pt x="222" y="171"/>
                    </a:cubicBezTo>
                    <a:cubicBezTo>
                      <a:pt x="210" y="175"/>
                      <a:pt x="208" y="175"/>
                      <a:pt x="196" y="176"/>
                    </a:cubicBezTo>
                    <a:cubicBezTo>
                      <a:pt x="185" y="178"/>
                      <a:pt x="175" y="170"/>
                      <a:pt x="172" y="171"/>
                    </a:cubicBezTo>
                    <a:cubicBezTo>
                      <a:pt x="170" y="172"/>
                      <a:pt x="171" y="172"/>
                      <a:pt x="158" y="174"/>
                    </a:cubicBezTo>
                    <a:cubicBezTo>
                      <a:pt x="144" y="176"/>
                      <a:pt x="153" y="173"/>
                      <a:pt x="135" y="175"/>
                    </a:cubicBezTo>
                    <a:cubicBezTo>
                      <a:pt x="117" y="177"/>
                      <a:pt x="111" y="176"/>
                      <a:pt x="105" y="177"/>
                    </a:cubicBezTo>
                    <a:cubicBezTo>
                      <a:pt x="100" y="177"/>
                      <a:pt x="95" y="173"/>
                      <a:pt x="90" y="173"/>
                    </a:cubicBezTo>
                    <a:cubicBezTo>
                      <a:pt x="84" y="173"/>
                      <a:pt x="86" y="168"/>
                      <a:pt x="75" y="171"/>
                    </a:cubicBezTo>
                    <a:cubicBezTo>
                      <a:pt x="65" y="174"/>
                      <a:pt x="56" y="172"/>
                      <a:pt x="53" y="172"/>
                    </a:cubicBezTo>
                    <a:cubicBezTo>
                      <a:pt x="50" y="173"/>
                      <a:pt x="40" y="166"/>
                      <a:pt x="37" y="167"/>
                    </a:cubicBezTo>
                    <a:cubicBezTo>
                      <a:pt x="34" y="168"/>
                      <a:pt x="24" y="163"/>
                      <a:pt x="32" y="161"/>
                    </a:cubicBezTo>
                    <a:cubicBezTo>
                      <a:pt x="40" y="158"/>
                      <a:pt x="38" y="157"/>
                      <a:pt x="44" y="154"/>
                    </a:cubicBezTo>
                    <a:cubicBezTo>
                      <a:pt x="50" y="150"/>
                      <a:pt x="51" y="150"/>
                      <a:pt x="54" y="145"/>
                    </a:cubicBezTo>
                    <a:cubicBezTo>
                      <a:pt x="57" y="141"/>
                      <a:pt x="60" y="134"/>
                      <a:pt x="53" y="134"/>
                    </a:cubicBezTo>
                    <a:cubicBezTo>
                      <a:pt x="45" y="134"/>
                      <a:pt x="45" y="135"/>
                      <a:pt x="40" y="136"/>
                    </a:cubicBezTo>
                    <a:cubicBezTo>
                      <a:pt x="36" y="137"/>
                      <a:pt x="33" y="136"/>
                      <a:pt x="28" y="138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0" name="Freeform 1001"/>
              <p:cNvSpPr>
                <a:spLocks/>
              </p:cNvSpPr>
              <p:nvPr/>
            </p:nvSpPr>
            <p:spPr bwMode="auto">
              <a:xfrm>
                <a:off x="1558" y="960"/>
                <a:ext cx="92" cy="44"/>
              </a:xfrm>
              <a:custGeom>
                <a:avLst/>
                <a:gdLst>
                  <a:gd name="T0" fmla="*/ 60 w 153"/>
                  <a:gd name="T1" fmla="*/ 16 h 73"/>
                  <a:gd name="T2" fmla="*/ 49 w 153"/>
                  <a:gd name="T3" fmla="*/ 27 h 73"/>
                  <a:gd name="T4" fmla="*/ 43 w 153"/>
                  <a:gd name="T5" fmla="*/ 35 h 73"/>
                  <a:gd name="T6" fmla="*/ 37 w 153"/>
                  <a:gd name="T7" fmla="*/ 43 h 73"/>
                  <a:gd name="T8" fmla="*/ 24 w 153"/>
                  <a:gd name="T9" fmla="*/ 48 h 73"/>
                  <a:gd name="T10" fmla="*/ 8 w 153"/>
                  <a:gd name="T11" fmla="*/ 52 h 73"/>
                  <a:gd name="T12" fmla="*/ 13 w 153"/>
                  <a:gd name="T13" fmla="*/ 60 h 73"/>
                  <a:gd name="T14" fmla="*/ 33 w 153"/>
                  <a:gd name="T15" fmla="*/ 57 h 73"/>
                  <a:gd name="T16" fmla="*/ 36 w 153"/>
                  <a:gd name="T17" fmla="*/ 58 h 73"/>
                  <a:gd name="T18" fmla="*/ 31 w 153"/>
                  <a:gd name="T19" fmla="*/ 69 h 73"/>
                  <a:gd name="T20" fmla="*/ 54 w 153"/>
                  <a:gd name="T21" fmla="*/ 67 h 73"/>
                  <a:gd name="T22" fmla="*/ 66 w 153"/>
                  <a:gd name="T23" fmla="*/ 59 h 73"/>
                  <a:gd name="T24" fmla="*/ 86 w 153"/>
                  <a:gd name="T25" fmla="*/ 46 h 73"/>
                  <a:gd name="T26" fmla="*/ 99 w 153"/>
                  <a:gd name="T27" fmla="*/ 46 h 73"/>
                  <a:gd name="T28" fmla="*/ 106 w 153"/>
                  <a:gd name="T29" fmla="*/ 54 h 73"/>
                  <a:gd name="T30" fmla="*/ 121 w 153"/>
                  <a:gd name="T31" fmla="*/ 59 h 73"/>
                  <a:gd name="T32" fmla="*/ 135 w 153"/>
                  <a:gd name="T33" fmla="*/ 58 h 73"/>
                  <a:gd name="T34" fmla="*/ 144 w 153"/>
                  <a:gd name="T35" fmla="*/ 48 h 73"/>
                  <a:gd name="T36" fmla="*/ 123 w 153"/>
                  <a:gd name="T37" fmla="*/ 44 h 73"/>
                  <a:gd name="T38" fmla="*/ 127 w 153"/>
                  <a:gd name="T39" fmla="*/ 32 h 73"/>
                  <a:gd name="T40" fmla="*/ 111 w 153"/>
                  <a:gd name="T41" fmla="*/ 27 h 73"/>
                  <a:gd name="T42" fmla="*/ 100 w 153"/>
                  <a:gd name="T43" fmla="*/ 19 h 73"/>
                  <a:gd name="T44" fmla="*/ 89 w 153"/>
                  <a:gd name="T45" fmla="*/ 13 h 73"/>
                  <a:gd name="T46" fmla="*/ 77 w 153"/>
                  <a:gd name="T47" fmla="*/ 2 h 73"/>
                  <a:gd name="T48" fmla="*/ 65 w 153"/>
                  <a:gd name="T49" fmla="*/ 11 h 73"/>
                  <a:gd name="T50" fmla="*/ 60 w 153"/>
                  <a:gd name="T51" fmla="*/ 16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53" h="73">
                    <a:moveTo>
                      <a:pt x="60" y="16"/>
                    </a:moveTo>
                    <a:cubicBezTo>
                      <a:pt x="54" y="22"/>
                      <a:pt x="49" y="20"/>
                      <a:pt x="49" y="27"/>
                    </a:cubicBezTo>
                    <a:cubicBezTo>
                      <a:pt x="48" y="34"/>
                      <a:pt x="45" y="30"/>
                      <a:pt x="43" y="35"/>
                    </a:cubicBezTo>
                    <a:cubicBezTo>
                      <a:pt x="41" y="40"/>
                      <a:pt x="43" y="40"/>
                      <a:pt x="37" y="43"/>
                    </a:cubicBezTo>
                    <a:cubicBezTo>
                      <a:pt x="31" y="46"/>
                      <a:pt x="29" y="45"/>
                      <a:pt x="24" y="48"/>
                    </a:cubicBezTo>
                    <a:cubicBezTo>
                      <a:pt x="19" y="50"/>
                      <a:pt x="8" y="47"/>
                      <a:pt x="8" y="52"/>
                    </a:cubicBezTo>
                    <a:cubicBezTo>
                      <a:pt x="8" y="57"/>
                      <a:pt x="0" y="64"/>
                      <a:pt x="13" y="60"/>
                    </a:cubicBezTo>
                    <a:cubicBezTo>
                      <a:pt x="26" y="57"/>
                      <a:pt x="29" y="55"/>
                      <a:pt x="33" y="57"/>
                    </a:cubicBezTo>
                    <a:cubicBezTo>
                      <a:pt x="36" y="58"/>
                      <a:pt x="37" y="54"/>
                      <a:pt x="36" y="58"/>
                    </a:cubicBezTo>
                    <a:cubicBezTo>
                      <a:pt x="35" y="62"/>
                      <a:pt x="15" y="66"/>
                      <a:pt x="31" y="69"/>
                    </a:cubicBezTo>
                    <a:cubicBezTo>
                      <a:pt x="48" y="72"/>
                      <a:pt x="47" y="73"/>
                      <a:pt x="54" y="67"/>
                    </a:cubicBezTo>
                    <a:cubicBezTo>
                      <a:pt x="62" y="61"/>
                      <a:pt x="50" y="67"/>
                      <a:pt x="66" y="59"/>
                    </a:cubicBezTo>
                    <a:cubicBezTo>
                      <a:pt x="82" y="51"/>
                      <a:pt x="80" y="46"/>
                      <a:pt x="86" y="46"/>
                    </a:cubicBezTo>
                    <a:cubicBezTo>
                      <a:pt x="92" y="46"/>
                      <a:pt x="95" y="41"/>
                      <a:pt x="99" y="46"/>
                    </a:cubicBezTo>
                    <a:cubicBezTo>
                      <a:pt x="104" y="52"/>
                      <a:pt x="99" y="50"/>
                      <a:pt x="106" y="54"/>
                    </a:cubicBezTo>
                    <a:cubicBezTo>
                      <a:pt x="112" y="58"/>
                      <a:pt x="111" y="59"/>
                      <a:pt x="121" y="59"/>
                    </a:cubicBezTo>
                    <a:cubicBezTo>
                      <a:pt x="130" y="59"/>
                      <a:pt x="116" y="60"/>
                      <a:pt x="135" y="58"/>
                    </a:cubicBezTo>
                    <a:cubicBezTo>
                      <a:pt x="153" y="56"/>
                      <a:pt x="153" y="48"/>
                      <a:pt x="144" y="48"/>
                    </a:cubicBezTo>
                    <a:cubicBezTo>
                      <a:pt x="134" y="48"/>
                      <a:pt x="121" y="52"/>
                      <a:pt x="123" y="44"/>
                    </a:cubicBezTo>
                    <a:cubicBezTo>
                      <a:pt x="126" y="36"/>
                      <a:pt x="139" y="37"/>
                      <a:pt x="127" y="32"/>
                    </a:cubicBezTo>
                    <a:cubicBezTo>
                      <a:pt x="114" y="28"/>
                      <a:pt x="113" y="28"/>
                      <a:pt x="111" y="27"/>
                    </a:cubicBezTo>
                    <a:cubicBezTo>
                      <a:pt x="108" y="27"/>
                      <a:pt x="102" y="19"/>
                      <a:pt x="100" y="19"/>
                    </a:cubicBezTo>
                    <a:cubicBezTo>
                      <a:pt x="97" y="19"/>
                      <a:pt x="90" y="12"/>
                      <a:pt x="89" y="13"/>
                    </a:cubicBezTo>
                    <a:cubicBezTo>
                      <a:pt x="87" y="13"/>
                      <a:pt x="82" y="0"/>
                      <a:pt x="77" y="2"/>
                    </a:cubicBezTo>
                    <a:cubicBezTo>
                      <a:pt x="71" y="5"/>
                      <a:pt x="66" y="8"/>
                      <a:pt x="65" y="11"/>
                    </a:cubicBezTo>
                    <a:cubicBezTo>
                      <a:pt x="65" y="13"/>
                      <a:pt x="60" y="10"/>
                      <a:pt x="60" y="16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" name="Freeform 1002"/>
              <p:cNvSpPr>
                <a:spLocks/>
              </p:cNvSpPr>
              <p:nvPr/>
            </p:nvSpPr>
            <p:spPr bwMode="auto">
              <a:xfrm>
                <a:off x="1583" y="1003"/>
                <a:ext cx="35" cy="17"/>
              </a:xfrm>
              <a:custGeom>
                <a:avLst/>
                <a:gdLst>
                  <a:gd name="T0" fmla="*/ 23 w 58"/>
                  <a:gd name="T1" fmla="*/ 6 h 28"/>
                  <a:gd name="T2" fmla="*/ 11 w 58"/>
                  <a:gd name="T3" fmla="*/ 17 h 28"/>
                  <a:gd name="T4" fmla="*/ 13 w 58"/>
                  <a:gd name="T5" fmla="*/ 23 h 28"/>
                  <a:gd name="T6" fmla="*/ 29 w 58"/>
                  <a:gd name="T7" fmla="*/ 23 h 28"/>
                  <a:gd name="T8" fmla="*/ 43 w 58"/>
                  <a:gd name="T9" fmla="*/ 14 h 28"/>
                  <a:gd name="T10" fmla="*/ 56 w 58"/>
                  <a:gd name="T11" fmla="*/ 6 h 28"/>
                  <a:gd name="T12" fmla="*/ 52 w 58"/>
                  <a:gd name="T13" fmla="*/ 3 h 28"/>
                  <a:gd name="T14" fmla="*/ 37 w 58"/>
                  <a:gd name="T15" fmla="*/ 3 h 28"/>
                  <a:gd name="T16" fmla="*/ 23 w 58"/>
                  <a:gd name="T17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" h="28">
                    <a:moveTo>
                      <a:pt x="23" y="6"/>
                    </a:moveTo>
                    <a:cubicBezTo>
                      <a:pt x="18" y="9"/>
                      <a:pt x="13" y="15"/>
                      <a:pt x="11" y="17"/>
                    </a:cubicBezTo>
                    <a:cubicBezTo>
                      <a:pt x="10" y="18"/>
                      <a:pt x="0" y="22"/>
                      <a:pt x="13" y="23"/>
                    </a:cubicBezTo>
                    <a:cubicBezTo>
                      <a:pt x="26" y="23"/>
                      <a:pt x="19" y="28"/>
                      <a:pt x="29" y="23"/>
                    </a:cubicBezTo>
                    <a:cubicBezTo>
                      <a:pt x="39" y="17"/>
                      <a:pt x="33" y="19"/>
                      <a:pt x="43" y="14"/>
                    </a:cubicBezTo>
                    <a:cubicBezTo>
                      <a:pt x="52" y="9"/>
                      <a:pt x="55" y="7"/>
                      <a:pt x="56" y="6"/>
                    </a:cubicBezTo>
                    <a:cubicBezTo>
                      <a:pt x="57" y="4"/>
                      <a:pt x="58" y="3"/>
                      <a:pt x="52" y="3"/>
                    </a:cubicBezTo>
                    <a:cubicBezTo>
                      <a:pt x="47" y="3"/>
                      <a:pt x="40" y="0"/>
                      <a:pt x="37" y="3"/>
                    </a:cubicBezTo>
                    <a:cubicBezTo>
                      <a:pt x="34" y="6"/>
                      <a:pt x="22" y="2"/>
                      <a:pt x="23" y="6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2" name="Freeform 1003"/>
              <p:cNvSpPr>
                <a:spLocks/>
              </p:cNvSpPr>
              <p:nvPr/>
            </p:nvSpPr>
            <p:spPr bwMode="auto">
              <a:xfrm>
                <a:off x="1623" y="1010"/>
                <a:ext cx="17" cy="18"/>
              </a:xfrm>
              <a:custGeom>
                <a:avLst/>
                <a:gdLst>
                  <a:gd name="T0" fmla="*/ 22 w 29"/>
                  <a:gd name="T1" fmla="*/ 6 h 30"/>
                  <a:gd name="T2" fmla="*/ 6 w 29"/>
                  <a:gd name="T3" fmla="*/ 11 h 30"/>
                  <a:gd name="T4" fmla="*/ 4 w 29"/>
                  <a:gd name="T5" fmla="*/ 18 h 30"/>
                  <a:gd name="T6" fmla="*/ 9 w 29"/>
                  <a:gd name="T7" fmla="*/ 26 h 30"/>
                  <a:gd name="T8" fmla="*/ 19 w 29"/>
                  <a:gd name="T9" fmla="*/ 24 h 30"/>
                  <a:gd name="T10" fmla="*/ 26 w 29"/>
                  <a:gd name="T11" fmla="*/ 14 h 30"/>
                  <a:gd name="T12" fmla="*/ 29 w 29"/>
                  <a:gd name="T13" fmla="*/ 6 h 30"/>
                  <a:gd name="T14" fmla="*/ 22 w 29"/>
                  <a:gd name="T15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0">
                    <a:moveTo>
                      <a:pt x="22" y="6"/>
                    </a:moveTo>
                    <a:cubicBezTo>
                      <a:pt x="18" y="9"/>
                      <a:pt x="8" y="8"/>
                      <a:pt x="6" y="11"/>
                    </a:cubicBezTo>
                    <a:cubicBezTo>
                      <a:pt x="4" y="14"/>
                      <a:pt x="0" y="11"/>
                      <a:pt x="4" y="18"/>
                    </a:cubicBezTo>
                    <a:cubicBezTo>
                      <a:pt x="7" y="24"/>
                      <a:pt x="2" y="26"/>
                      <a:pt x="9" y="26"/>
                    </a:cubicBezTo>
                    <a:cubicBezTo>
                      <a:pt x="16" y="27"/>
                      <a:pt x="14" y="30"/>
                      <a:pt x="19" y="24"/>
                    </a:cubicBezTo>
                    <a:cubicBezTo>
                      <a:pt x="25" y="17"/>
                      <a:pt x="23" y="19"/>
                      <a:pt x="26" y="14"/>
                    </a:cubicBezTo>
                    <a:cubicBezTo>
                      <a:pt x="29" y="10"/>
                      <a:pt x="29" y="9"/>
                      <a:pt x="29" y="6"/>
                    </a:cubicBezTo>
                    <a:cubicBezTo>
                      <a:pt x="29" y="4"/>
                      <a:pt x="21" y="0"/>
                      <a:pt x="22" y="6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3" name="Freeform 1004"/>
              <p:cNvSpPr>
                <a:spLocks/>
              </p:cNvSpPr>
              <p:nvPr/>
            </p:nvSpPr>
            <p:spPr bwMode="auto">
              <a:xfrm>
                <a:off x="1657" y="993"/>
                <a:ext cx="17" cy="13"/>
              </a:xfrm>
              <a:custGeom>
                <a:avLst/>
                <a:gdLst>
                  <a:gd name="T0" fmla="*/ 5 w 28"/>
                  <a:gd name="T1" fmla="*/ 6 h 21"/>
                  <a:gd name="T2" fmla="*/ 10 w 28"/>
                  <a:gd name="T3" fmla="*/ 15 h 21"/>
                  <a:gd name="T4" fmla="*/ 24 w 28"/>
                  <a:gd name="T5" fmla="*/ 15 h 21"/>
                  <a:gd name="T6" fmla="*/ 22 w 28"/>
                  <a:gd name="T7" fmla="*/ 6 h 21"/>
                  <a:gd name="T8" fmla="*/ 10 w 28"/>
                  <a:gd name="T9" fmla="*/ 2 h 21"/>
                  <a:gd name="T10" fmla="*/ 5 w 28"/>
                  <a:gd name="T11" fmla="*/ 6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21">
                    <a:moveTo>
                      <a:pt x="5" y="6"/>
                    </a:moveTo>
                    <a:cubicBezTo>
                      <a:pt x="5" y="11"/>
                      <a:pt x="0" y="13"/>
                      <a:pt x="10" y="15"/>
                    </a:cubicBezTo>
                    <a:cubicBezTo>
                      <a:pt x="21" y="18"/>
                      <a:pt x="23" y="21"/>
                      <a:pt x="24" y="15"/>
                    </a:cubicBezTo>
                    <a:cubicBezTo>
                      <a:pt x="26" y="9"/>
                      <a:pt x="28" y="9"/>
                      <a:pt x="22" y="6"/>
                    </a:cubicBezTo>
                    <a:cubicBezTo>
                      <a:pt x="17" y="3"/>
                      <a:pt x="14" y="0"/>
                      <a:pt x="10" y="2"/>
                    </a:cubicBezTo>
                    <a:cubicBezTo>
                      <a:pt x="7" y="4"/>
                      <a:pt x="3" y="4"/>
                      <a:pt x="5" y="6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4" name="Freeform 1005"/>
              <p:cNvSpPr>
                <a:spLocks/>
              </p:cNvSpPr>
              <p:nvPr/>
            </p:nvSpPr>
            <p:spPr bwMode="auto">
              <a:xfrm>
                <a:off x="1676" y="992"/>
                <a:ext cx="10" cy="9"/>
              </a:xfrm>
              <a:custGeom>
                <a:avLst/>
                <a:gdLst>
                  <a:gd name="T0" fmla="*/ 1 w 17"/>
                  <a:gd name="T1" fmla="*/ 4 h 14"/>
                  <a:gd name="T2" fmla="*/ 7 w 17"/>
                  <a:gd name="T3" fmla="*/ 10 h 14"/>
                  <a:gd name="T4" fmla="*/ 15 w 17"/>
                  <a:gd name="T5" fmla="*/ 10 h 14"/>
                  <a:gd name="T6" fmla="*/ 12 w 17"/>
                  <a:gd name="T7" fmla="*/ 4 h 14"/>
                  <a:gd name="T8" fmla="*/ 1 w 17"/>
                  <a:gd name="T9" fmla="*/ 0 h 14"/>
                  <a:gd name="T10" fmla="*/ 1 w 17"/>
                  <a:gd name="T11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14">
                    <a:moveTo>
                      <a:pt x="1" y="4"/>
                    </a:moveTo>
                    <a:cubicBezTo>
                      <a:pt x="2" y="7"/>
                      <a:pt x="1" y="10"/>
                      <a:pt x="7" y="10"/>
                    </a:cubicBezTo>
                    <a:cubicBezTo>
                      <a:pt x="13" y="11"/>
                      <a:pt x="15" y="14"/>
                      <a:pt x="15" y="10"/>
                    </a:cubicBezTo>
                    <a:cubicBezTo>
                      <a:pt x="15" y="7"/>
                      <a:pt x="17" y="6"/>
                      <a:pt x="12" y="4"/>
                    </a:cubicBezTo>
                    <a:cubicBezTo>
                      <a:pt x="7" y="1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4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5" name="Freeform 1006"/>
              <p:cNvSpPr>
                <a:spLocks/>
              </p:cNvSpPr>
              <p:nvPr/>
            </p:nvSpPr>
            <p:spPr bwMode="auto">
              <a:xfrm>
                <a:off x="1716" y="926"/>
                <a:ext cx="36" cy="18"/>
              </a:xfrm>
              <a:custGeom>
                <a:avLst/>
                <a:gdLst>
                  <a:gd name="T0" fmla="*/ 28 w 59"/>
                  <a:gd name="T1" fmla="*/ 3 h 30"/>
                  <a:gd name="T2" fmla="*/ 9 w 59"/>
                  <a:gd name="T3" fmla="*/ 12 h 30"/>
                  <a:gd name="T4" fmla="*/ 3 w 59"/>
                  <a:gd name="T5" fmla="*/ 19 h 30"/>
                  <a:gd name="T6" fmla="*/ 12 w 59"/>
                  <a:gd name="T7" fmla="*/ 29 h 30"/>
                  <a:gd name="T8" fmla="*/ 30 w 59"/>
                  <a:gd name="T9" fmla="*/ 26 h 30"/>
                  <a:gd name="T10" fmla="*/ 42 w 59"/>
                  <a:gd name="T11" fmla="*/ 20 h 30"/>
                  <a:gd name="T12" fmla="*/ 52 w 59"/>
                  <a:gd name="T13" fmla="*/ 12 h 30"/>
                  <a:gd name="T14" fmla="*/ 54 w 59"/>
                  <a:gd name="T15" fmla="*/ 3 h 30"/>
                  <a:gd name="T16" fmla="*/ 40 w 59"/>
                  <a:gd name="T17" fmla="*/ 1 h 30"/>
                  <a:gd name="T18" fmla="*/ 29 w 59"/>
                  <a:gd name="T19" fmla="*/ 3 h 30"/>
                  <a:gd name="T20" fmla="*/ 28 w 59"/>
                  <a:gd name="T21" fmla="*/ 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9" h="30">
                    <a:moveTo>
                      <a:pt x="28" y="3"/>
                    </a:moveTo>
                    <a:cubicBezTo>
                      <a:pt x="17" y="7"/>
                      <a:pt x="14" y="8"/>
                      <a:pt x="9" y="12"/>
                    </a:cubicBezTo>
                    <a:cubicBezTo>
                      <a:pt x="5" y="15"/>
                      <a:pt x="0" y="11"/>
                      <a:pt x="3" y="19"/>
                    </a:cubicBezTo>
                    <a:cubicBezTo>
                      <a:pt x="6" y="27"/>
                      <a:pt x="4" y="30"/>
                      <a:pt x="12" y="29"/>
                    </a:cubicBezTo>
                    <a:cubicBezTo>
                      <a:pt x="19" y="29"/>
                      <a:pt x="22" y="28"/>
                      <a:pt x="30" y="26"/>
                    </a:cubicBezTo>
                    <a:cubicBezTo>
                      <a:pt x="37" y="23"/>
                      <a:pt x="37" y="25"/>
                      <a:pt x="42" y="20"/>
                    </a:cubicBezTo>
                    <a:cubicBezTo>
                      <a:pt x="48" y="16"/>
                      <a:pt x="49" y="15"/>
                      <a:pt x="52" y="12"/>
                    </a:cubicBezTo>
                    <a:cubicBezTo>
                      <a:pt x="56" y="8"/>
                      <a:pt x="59" y="4"/>
                      <a:pt x="54" y="3"/>
                    </a:cubicBezTo>
                    <a:cubicBezTo>
                      <a:pt x="48" y="2"/>
                      <a:pt x="47" y="0"/>
                      <a:pt x="40" y="1"/>
                    </a:cubicBezTo>
                    <a:cubicBezTo>
                      <a:pt x="33" y="3"/>
                      <a:pt x="29" y="3"/>
                      <a:pt x="29" y="3"/>
                    </a:cubicBezTo>
                    <a:lnTo>
                      <a:pt x="28" y="3"/>
                    </a:ln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6" name="Freeform 1007"/>
              <p:cNvSpPr>
                <a:spLocks/>
              </p:cNvSpPr>
              <p:nvPr/>
            </p:nvSpPr>
            <p:spPr bwMode="auto">
              <a:xfrm>
                <a:off x="1568" y="1102"/>
                <a:ext cx="26" cy="16"/>
              </a:xfrm>
              <a:custGeom>
                <a:avLst/>
                <a:gdLst>
                  <a:gd name="T0" fmla="*/ 18 w 44"/>
                  <a:gd name="T1" fmla="*/ 4 h 26"/>
                  <a:gd name="T2" fmla="*/ 6 w 44"/>
                  <a:gd name="T3" fmla="*/ 9 h 26"/>
                  <a:gd name="T4" fmla="*/ 2 w 44"/>
                  <a:gd name="T5" fmla="*/ 18 h 26"/>
                  <a:gd name="T6" fmla="*/ 4 w 44"/>
                  <a:gd name="T7" fmla="*/ 23 h 26"/>
                  <a:gd name="T8" fmla="*/ 10 w 44"/>
                  <a:gd name="T9" fmla="*/ 20 h 26"/>
                  <a:gd name="T10" fmla="*/ 18 w 44"/>
                  <a:gd name="T11" fmla="*/ 22 h 26"/>
                  <a:gd name="T12" fmla="*/ 25 w 44"/>
                  <a:gd name="T13" fmla="*/ 19 h 26"/>
                  <a:gd name="T14" fmla="*/ 30 w 44"/>
                  <a:gd name="T15" fmla="*/ 12 h 26"/>
                  <a:gd name="T16" fmla="*/ 36 w 44"/>
                  <a:gd name="T17" fmla="*/ 6 h 26"/>
                  <a:gd name="T18" fmla="*/ 23 w 44"/>
                  <a:gd name="T19" fmla="*/ 1 h 26"/>
                  <a:gd name="T20" fmla="*/ 18 w 44"/>
                  <a:gd name="T21" fmla="*/ 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4" h="26">
                    <a:moveTo>
                      <a:pt x="18" y="4"/>
                    </a:moveTo>
                    <a:cubicBezTo>
                      <a:pt x="12" y="7"/>
                      <a:pt x="8" y="5"/>
                      <a:pt x="6" y="9"/>
                    </a:cubicBezTo>
                    <a:cubicBezTo>
                      <a:pt x="4" y="14"/>
                      <a:pt x="2" y="16"/>
                      <a:pt x="2" y="18"/>
                    </a:cubicBezTo>
                    <a:cubicBezTo>
                      <a:pt x="1" y="20"/>
                      <a:pt x="0" y="26"/>
                      <a:pt x="4" y="23"/>
                    </a:cubicBezTo>
                    <a:cubicBezTo>
                      <a:pt x="7" y="21"/>
                      <a:pt x="6" y="20"/>
                      <a:pt x="10" y="20"/>
                    </a:cubicBezTo>
                    <a:cubicBezTo>
                      <a:pt x="15" y="21"/>
                      <a:pt x="15" y="20"/>
                      <a:pt x="18" y="22"/>
                    </a:cubicBezTo>
                    <a:cubicBezTo>
                      <a:pt x="21" y="23"/>
                      <a:pt x="24" y="23"/>
                      <a:pt x="25" y="19"/>
                    </a:cubicBezTo>
                    <a:cubicBezTo>
                      <a:pt x="26" y="14"/>
                      <a:pt x="27" y="14"/>
                      <a:pt x="30" y="12"/>
                    </a:cubicBezTo>
                    <a:cubicBezTo>
                      <a:pt x="33" y="10"/>
                      <a:pt x="44" y="6"/>
                      <a:pt x="36" y="6"/>
                    </a:cubicBezTo>
                    <a:cubicBezTo>
                      <a:pt x="28" y="5"/>
                      <a:pt x="27" y="1"/>
                      <a:pt x="23" y="1"/>
                    </a:cubicBezTo>
                    <a:cubicBezTo>
                      <a:pt x="19" y="0"/>
                      <a:pt x="25" y="3"/>
                      <a:pt x="18" y="4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7" name="Freeform 1008"/>
              <p:cNvSpPr>
                <a:spLocks/>
              </p:cNvSpPr>
              <p:nvPr/>
            </p:nvSpPr>
            <p:spPr bwMode="auto">
              <a:xfrm>
                <a:off x="1696" y="798"/>
                <a:ext cx="23" cy="11"/>
              </a:xfrm>
              <a:custGeom>
                <a:avLst/>
                <a:gdLst>
                  <a:gd name="T0" fmla="*/ 18 w 39"/>
                  <a:gd name="T1" fmla="*/ 4 h 17"/>
                  <a:gd name="T2" fmla="*/ 11 w 39"/>
                  <a:gd name="T3" fmla="*/ 10 h 17"/>
                  <a:gd name="T4" fmla="*/ 9 w 39"/>
                  <a:gd name="T5" fmla="*/ 15 h 17"/>
                  <a:gd name="T6" fmla="*/ 24 w 39"/>
                  <a:gd name="T7" fmla="*/ 11 h 17"/>
                  <a:gd name="T8" fmla="*/ 35 w 39"/>
                  <a:gd name="T9" fmla="*/ 6 h 17"/>
                  <a:gd name="T10" fmla="*/ 18 w 39"/>
                  <a:gd name="T11" fmla="*/ 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17">
                    <a:moveTo>
                      <a:pt x="18" y="4"/>
                    </a:moveTo>
                    <a:cubicBezTo>
                      <a:pt x="15" y="5"/>
                      <a:pt x="12" y="8"/>
                      <a:pt x="11" y="10"/>
                    </a:cubicBezTo>
                    <a:cubicBezTo>
                      <a:pt x="10" y="11"/>
                      <a:pt x="0" y="13"/>
                      <a:pt x="9" y="15"/>
                    </a:cubicBezTo>
                    <a:cubicBezTo>
                      <a:pt x="18" y="17"/>
                      <a:pt x="17" y="11"/>
                      <a:pt x="24" y="11"/>
                    </a:cubicBezTo>
                    <a:cubicBezTo>
                      <a:pt x="30" y="11"/>
                      <a:pt x="39" y="9"/>
                      <a:pt x="35" y="6"/>
                    </a:cubicBezTo>
                    <a:cubicBezTo>
                      <a:pt x="30" y="3"/>
                      <a:pt x="19" y="0"/>
                      <a:pt x="18" y="4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8" name="Freeform 1009"/>
              <p:cNvSpPr>
                <a:spLocks/>
              </p:cNvSpPr>
              <p:nvPr/>
            </p:nvSpPr>
            <p:spPr bwMode="auto">
              <a:xfrm>
                <a:off x="1657" y="768"/>
                <a:ext cx="18" cy="10"/>
              </a:xfrm>
              <a:custGeom>
                <a:avLst/>
                <a:gdLst>
                  <a:gd name="T0" fmla="*/ 10 w 30"/>
                  <a:gd name="T1" fmla="*/ 3 h 17"/>
                  <a:gd name="T2" fmla="*/ 4 w 30"/>
                  <a:gd name="T3" fmla="*/ 11 h 17"/>
                  <a:gd name="T4" fmla="*/ 13 w 30"/>
                  <a:gd name="T5" fmla="*/ 14 h 17"/>
                  <a:gd name="T6" fmla="*/ 23 w 30"/>
                  <a:gd name="T7" fmla="*/ 14 h 17"/>
                  <a:gd name="T8" fmla="*/ 25 w 30"/>
                  <a:gd name="T9" fmla="*/ 5 h 17"/>
                  <a:gd name="T10" fmla="*/ 15 w 30"/>
                  <a:gd name="T11" fmla="*/ 1 h 17"/>
                  <a:gd name="T12" fmla="*/ 10 w 30"/>
                  <a:gd name="T13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17">
                    <a:moveTo>
                      <a:pt x="10" y="3"/>
                    </a:moveTo>
                    <a:cubicBezTo>
                      <a:pt x="6" y="5"/>
                      <a:pt x="0" y="8"/>
                      <a:pt x="4" y="11"/>
                    </a:cubicBezTo>
                    <a:cubicBezTo>
                      <a:pt x="9" y="13"/>
                      <a:pt x="9" y="10"/>
                      <a:pt x="13" y="14"/>
                    </a:cubicBezTo>
                    <a:cubicBezTo>
                      <a:pt x="18" y="17"/>
                      <a:pt x="17" y="17"/>
                      <a:pt x="23" y="14"/>
                    </a:cubicBezTo>
                    <a:cubicBezTo>
                      <a:pt x="29" y="10"/>
                      <a:pt x="30" y="7"/>
                      <a:pt x="25" y="5"/>
                    </a:cubicBezTo>
                    <a:cubicBezTo>
                      <a:pt x="19" y="3"/>
                      <a:pt x="17" y="0"/>
                      <a:pt x="15" y="1"/>
                    </a:cubicBezTo>
                    <a:cubicBezTo>
                      <a:pt x="14" y="2"/>
                      <a:pt x="10" y="1"/>
                      <a:pt x="10" y="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9" name="Freeform 1010"/>
              <p:cNvSpPr>
                <a:spLocks/>
              </p:cNvSpPr>
              <p:nvPr/>
            </p:nvSpPr>
            <p:spPr bwMode="auto">
              <a:xfrm>
                <a:off x="1708" y="904"/>
                <a:ext cx="25" cy="16"/>
              </a:xfrm>
              <a:custGeom>
                <a:avLst/>
                <a:gdLst>
                  <a:gd name="T0" fmla="*/ 27 w 41"/>
                  <a:gd name="T1" fmla="*/ 9 h 27"/>
                  <a:gd name="T2" fmla="*/ 17 w 41"/>
                  <a:gd name="T3" fmla="*/ 17 h 27"/>
                  <a:gd name="T4" fmla="*/ 4 w 41"/>
                  <a:gd name="T5" fmla="*/ 24 h 27"/>
                  <a:gd name="T6" fmla="*/ 23 w 41"/>
                  <a:gd name="T7" fmla="*/ 24 h 27"/>
                  <a:gd name="T8" fmla="*/ 33 w 41"/>
                  <a:gd name="T9" fmla="*/ 16 h 27"/>
                  <a:gd name="T10" fmla="*/ 37 w 41"/>
                  <a:gd name="T11" fmla="*/ 7 h 27"/>
                  <a:gd name="T12" fmla="*/ 33 w 41"/>
                  <a:gd name="T13" fmla="*/ 4 h 27"/>
                  <a:gd name="T14" fmla="*/ 27 w 41"/>
                  <a:gd name="T15" fmla="*/ 9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1" h="27">
                    <a:moveTo>
                      <a:pt x="27" y="9"/>
                    </a:moveTo>
                    <a:cubicBezTo>
                      <a:pt x="26" y="14"/>
                      <a:pt x="25" y="15"/>
                      <a:pt x="17" y="17"/>
                    </a:cubicBezTo>
                    <a:cubicBezTo>
                      <a:pt x="10" y="20"/>
                      <a:pt x="0" y="21"/>
                      <a:pt x="4" y="24"/>
                    </a:cubicBezTo>
                    <a:cubicBezTo>
                      <a:pt x="8" y="27"/>
                      <a:pt x="18" y="27"/>
                      <a:pt x="23" y="24"/>
                    </a:cubicBezTo>
                    <a:cubicBezTo>
                      <a:pt x="28" y="21"/>
                      <a:pt x="30" y="21"/>
                      <a:pt x="33" y="16"/>
                    </a:cubicBezTo>
                    <a:cubicBezTo>
                      <a:pt x="37" y="10"/>
                      <a:pt x="34" y="7"/>
                      <a:pt x="37" y="7"/>
                    </a:cubicBezTo>
                    <a:cubicBezTo>
                      <a:pt x="41" y="6"/>
                      <a:pt x="37" y="0"/>
                      <a:pt x="33" y="4"/>
                    </a:cubicBezTo>
                    <a:cubicBezTo>
                      <a:pt x="29" y="8"/>
                      <a:pt x="26" y="4"/>
                      <a:pt x="27" y="9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0" name="Freeform 1011"/>
              <p:cNvSpPr>
                <a:spLocks/>
              </p:cNvSpPr>
              <p:nvPr/>
            </p:nvSpPr>
            <p:spPr bwMode="auto">
              <a:xfrm>
                <a:off x="1751" y="928"/>
                <a:ext cx="19" cy="7"/>
              </a:xfrm>
              <a:custGeom>
                <a:avLst/>
                <a:gdLst>
                  <a:gd name="T0" fmla="*/ 1 w 31"/>
                  <a:gd name="T1" fmla="*/ 5 h 12"/>
                  <a:gd name="T2" fmla="*/ 11 w 31"/>
                  <a:gd name="T3" fmla="*/ 10 h 12"/>
                  <a:gd name="T4" fmla="*/ 25 w 31"/>
                  <a:gd name="T5" fmla="*/ 10 h 12"/>
                  <a:gd name="T6" fmla="*/ 25 w 31"/>
                  <a:gd name="T7" fmla="*/ 4 h 12"/>
                  <a:gd name="T8" fmla="*/ 15 w 31"/>
                  <a:gd name="T9" fmla="*/ 0 h 12"/>
                  <a:gd name="T10" fmla="*/ 4 w 31"/>
                  <a:gd name="T11" fmla="*/ 3 h 12"/>
                  <a:gd name="T12" fmla="*/ 1 w 31"/>
                  <a:gd name="T13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12">
                    <a:moveTo>
                      <a:pt x="1" y="5"/>
                    </a:moveTo>
                    <a:cubicBezTo>
                      <a:pt x="3" y="8"/>
                      <a:pt x="3" y="9"/>
                      <a:pt x="11" y="10"/>
                    </a:cubicBezTo>
                    <a:cubicBezTo>
                      <a:pt x="19" y="11"/>
                      <a:pt x="23" y="12"/>
                      <a:pt x="25" y="10"/>
                    </a:cubicBezTo>
                    <a:cubicBezTo>
                      <a:pt x="26" y="8"/>
                      <a:pt x="31" y="5"/>
                      <a:pt x="25" y="4"/>
                    </a:cubicBezTo>
                    <a:cubicBezTo>
                      <a:pt x="18" y="2"/>
                      <a:pt x="20" y="0"/>
                      <a:pt x="15" y="0"/>
                    </a:cubicBezTo>
                    <a:cubicBezTo>
                      <a:pt x="9" y="0"/>
                      <a:pt x="5" y="1"/>
                      <a:pt x="4" y="3"/>
                    </a:cubicBezTo>
                    <a:cubicBezTo>
                      <a:pt x="3" y="4"/>
                      <a:pt x="0" y="3"/>
                      <a:pt x="1" y="5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1" name="Freeform 1012"/>
              <p:cNvSpPr>
                <a:spLocks/>
              </p:cNvSpPr>
              <p:nvPr/>
            </p:nvSpPr>
            <p:spPr bwMode="auto">
              <a:xfrm>
                <a:off x="1749" y="1039"/>
                <a:ext cx="10" cy="8"/>
              </a:xfrm>
              <a:custGeom>
                <a:avLst/>
                <a:gdLst>
                  <a:gd name="T0" fmla="*/ 4 w 17"/>
                  <a:gd name="T1" fmla="*/ 7 h 14"/>
                  <a:gd name="T2" fmla="*/ 4 w 17"/>
                  <a:gd name="T3" fmla="*/ 12 h 14"/>
                  <a:gd name="T4" fmla="*/ 12 w 17"/>
                  <a:gd name="T5" fmla="*/ 11 h 14"/>
                  <a:gd name="T6" fmla="*/ 17 w 17"/>
                  <a:gd name="T7" fmla="*/ 6 h 14"/>
                  <a:gd name="T8" fmla="*/ 11 w 17"/>
                  <a:gd name="T9" fmla="*/ 2 h 14"/>
                  <a:gd name="T10" fmla="*/ 4 w 17"/>
                  <a:gd name="T1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14">
                    <a:moveTo>
                      <a:pt x="4" y="7"/>
                    </a:moveTo>
                    <a:cubicBezTo>
                      <a:pt x="3" y="9"/>
                      <a:pt x="0" y="12"/>
                      <a:pt x="4" y="12"/>
                    </a:cubicBezTo>
                    <a:cubicBezTo>
                      <a:pt x="7" y="13"/>
                      <a:pt x="9" y="14"/>
                      <a:pt x="12" y="11"/>
                    </a:cubicBezTo>
                    <a:cubicBezTo>
                      <a:pt x="15" y="9"/>
                      <a:pt x="17" y="9"/>
                      <a:pt x="17" y="6"/>
                    </a:cubicBezTo>
                    <a:cubicBezTo>
                      <a:pt x="16" y="3"/>
                      <a:pt x="14" y="0"/>
                      <a:pt x="11" y="2"/>
                    </a:cubicBezTo>
                    <a:cubicBezTo>
                      <a:pt x="8" y="4"/>
                      <a:pt x="3" y="6"/>
                      <a:pt x="4" y="7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2" name="Freeform 1013"/>
              <p:cNvSpPr>
                <a:spLocks/>
              </p:cNvSpPr>
              <p:nvPr/>
            </p:nvSpPr>
            <p:spPr bwMode="auto">
              <a:xfrm>
                <a:off x="1798" y="1020"/>
                <a:ext cx="11" cy="10"/>
              </a:xfrm>
              <a:custGeom>
                <a:avLst/>
                <a:gdLst>
                  <a:gd name="T0" fmla="*/ 1 w 18"/>
                  <a:gd name="T1" fmla="*/ 8 h 17"/>
                  <a:gd name="T2" fmla="*/ 3 w 18"/>
                  <a:gd name="T3" fmla="*/ 12 h 17"/>
                  <a:gd name="T4" fmla="*/ 10 w 18"/>
                  <a:gd name="T5" fmla="*/ 15 h 17"/>
                  <a:gd name="T6" fmla="*/ 16 w 18"/>
                  <a:gd name="T7" fmla="*/ 10 h 17"/>
                  <a:gd name="T8" fmla="*/ 12 w 18"/>
                  <a:gd name="T9" fmla="*/ 6 h 17"/>
                  <a:gd name="T10" fmla="*/ 10 w 18"/>
                  <a:gd name="T11" fmla="*/ 3 h 17"/>
                  <a:gd name="T12" fmla="*/ 4 w 18"/>
                  <a:gd name="T13" fmla="*/ 6 h 17"/>
                  <a:gd name="T14" fmla="*/ 1 w 18"/>
                  <a:gd name="T1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17">
                    <a:moveTo>
                      <a:pt x="1" y="8"/>
                    </a:moveTo>
                    <a:cubicBezTo>
                      <a:pt x="1" y="9"/>
                      <a:pt x="0" y="10"/>
                      <a:pt x="3" y="12"/>
                    </a:cubicBezTo>
                    <a:cubicBezTo>
                      <a:pt x="5" y="14"/>
                      <a:pt x="7" y="17"/>
                      <a:pt x="10" y="15"/>
                    </a:cubicBezTo>
                    <a:cubicBezTo>
                      <a:pt x="13" y="12"/>
                      <a:pt x="18" y="11"/>
                      <a:pt x="16" y="10"/>
                    </a:cubicBezTo>
                    <a:cubicBezTo>
                      <a:pt x="13" y="8"/>
                      <a:pt x="12" y="8"/>
                      <a:pt x="12" y="6"/>
                    </a:cubicBezTo>
                    <a:cubicBezTo>
                      <a:pt x="13" y="5"/>
                      <a:pt x="10" y="0"/>
                      <a:pt x="10" y="3"/>
                    </a:cubicBezTo>
                    <a:cubicBezTo>
                      <a:pt x="9" y="5"/>
                      <a:pt x="6" y="6"/>
                      <a:pt x="4" y="6"/>
                    </a:cubicBezTo>
                    <a:cubicBezTo>
                      <a:pt x="3" y="6"/>
                      <a:pt x="1" y="5"/>
                      <a:pt x="1" y="8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3" name="Freeform 1014"/>
              <p:cNvSpPr>
                <a:spLocks/>
              </p:cNvSpPr>
              <p:nvPr/>
            </p:nvSpPr>
            <p:spPr bwMode="auto">
              <a:xfrm>
                <a:off x="1737" y="910"/>
                <a:ext cx="9" cy="5"/>
              </a:xfrm>
              <a:custGeom>
                <a:avLst/>
                <a:gdLst>
                  <a:gd name="T0" fmla="*/ 4 w 16"/>
                  <a:gd name="T1" fmla="*/ 1 h 9"/>
                  <a:gd name="T2" fmla="*/ 1 w 16"/>
                  <a:gd name="T3" fmla="*/ 6 h 9"/>
                  <a:gd name="T4" fmla="*/ 7 w 16"/>
                  <a:gd name="T5" fmla="*/ 8 h 9"/>
                  <a:gd name="T6" fmla="*/ 14 w 16"/>
                  <a:gd name="T7" fmla="*/ 5 h 9"/>
                  <a:gd name="T8" fmla="*/ 12 w 16"/>
                  <a:gd name="T9" fmla="*/ 1 h 9"/>
                  <a:gd name="T10" fmla="*/ 4 w 16"/>
                  <a:gd name="T11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9">
                    <a:moveTo>
                      <a:pt x="4" y="1"/>
                    </a:moveTo>
                    <a:cubicBezTo>
                      <a:pt x="3" y="2"/>
                      <a:pt x="0" y="4"/>
                      <a:pt x="1" y="6"/>
                    </a:cubicBezTo>
                    <a:cubicBezTo>
                      <a:pt x="2" y="8"/>
                      <a:pt x="4" y="9"/>
                      <a:pt x="7" y="8"/>
                    </a:cubicBezTo>
                    <a:cubicBezTo>
                      <a:pt x="10" y="7"/>
                      <a:pt x="13" y="6"/>
                      <a:pt x="14" y="5"/>
                    </a:cubicBezTo>
                    <a:cubicBezTo>
                      <a:pt x="15" y="3"/>
                      <a:pt x="16" y="2"/>
                      <a:pt x="12" y="1"/>
                    </a:cubicBezTo>
                    <a:cubicBezTo>
                      <a:pt x="8" y="1"/>
                      <a:pt x="4" y="0"/>
                      <a:pt x="4" y="1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4" name="Freeform 1015"/>
              <p:cNvSpPr>
                <a:spLocks noEditPoints="1"/>
              </p:cNvSpPr>
              <p:nvPr/>
            </p:nvSpPr>
            <p:spPr bwMode="auto">
              <a:xfrm>
                <a:off x="1624" y="849"/>
                <a:ext cx="269" cy="177"/>
              </a:xfrm>
              <a:custGeom>
                <a:avLst/>
                <a:gdLst>
                  <a:gd name="T0" fmla="*/ 175 w 447"/>
                  <a:gd name="T1" fmla="*/ 198 h 295"/>
                  <a:gd name="T2" fmla="*/ 213 w 447"/>
                  <a:gd name="T3" fmla="*/ 171 h 295"/>
                  <a:gd name="T4" fmla="*/ 247 w 447"/>
                  <a:gd name="T5" fmla="*/ 134 h 295"/>
                  <a:gd name="T6" fmla="*/ 196 w 447"/>
                  <a:gd name="T7" fmla="*/ 121 h 295"/>
                  <a:gd name="T8" fmla="*/ 217 w 447"/>
                  <a:gd name="T9" fmla="*/ 98 h 295"/>
                  <a:gd name="T10" fmla="*/ 194 w 447"/>
                  <a:gd name="T11" fmla="*/ 82 h 295"/>
                  <a:gd name="T12" fmla="*/ 149 w 447"/>
                  <a:gd name="T13" fmla="*/ 97 h 295"/>
                  <a:gd name="T14" fmla="*/ 81 w 447"/>
                  <a:gd name="T15" fmla="*/ 86 h 295"/>
                  <a:gd name="T16" fmla="*/ 23 w 447"/>
                  <a:gd name="T17" fmla="*/ 79 h 295"/>
                  <a:gd name="T18" fmla="*/ 42 w 447"/>
                  <a:gd name="T19" fmla="*/ 62 h 295"/>
                  <a:gd name="T20" fmla="*/ 20 w 447"/>
                  <a:gd name="T21" fmla="*/ 36 h 295"/>
                  <a:gd name="T22" fmla="*/ 88 w 447"/>
                  <a:gd name="T23" fmla="*/ 5 h 295"/>
                  <a:gd name="T24" fmla="*/ 141 w 447"/>
                  <a:gd name="T25" fmla="*/ 4 h 295"/>
                  <a:gd name="T26" fmla="*/ 84 w 447"/>
                  <a:gd name="T27" fmla="*/ 36 h 295"/>
                  <a:gd name="T28" fmla="*/ 103 w 447"/>
                  <a:gd name="T29" fmla="*/ 50 h 295"/>
                  <a:gd name="T30" fmla="*/ 115 w 447"/>
                  <a:gd name="T31" fmla="*/ 23 h 295"/>
                  <a:gd name="T32" fmla="*/ 169 w 447"/>
                  <a:gd name="T33" fmla="*/ 4 h 295"/>
                  <a:gd name="T34" fmla="*/ 193 w 447"/>
                  <a:gd name="T35" fmla="*/ 28 h 295"/>
                  <a:gd name="T36" fmla="*/ 223 w 447"/>
                  <a:gd name="T37" fmla="*/ 36 h 295"/>
                  <a:gd name="T38" fmla="*/ 213 w 447"/>
                  <a:gd name="T39" fmla="*/ 7 h 295"/>
                  <a:gd name="T40" fmla="*/ 273 w 447"/>
                  <a:gd name="T41" fmla="*/ 28 h 295"/>
                  <a:gd name="T42" fmla="*/ 305 w 447"/>
                  <a:gd name="T43" fmla="*/ 54 h 295"/>
                  <a:gd name="T44" fmla="*/ 336 w 447"/>
                  <a:gd name="T45" fmla="*/ 75 h 295"/>
                  <a:gd name="T46" fmla="*/ 360 w 447"/>
                  <a:gd name="T47" fmla="*/ 97 h 295"/>
                  <a:gd name="T48" fmla="*/ 341 w 447"/>
                  <a:gd name="T49" fmla="*/ 120 h 295"/>
                  <a:gd name="T50" fmla="*/ 365 w 447"/>
                  <a:gd name="T51" fmla="*/ 131 h 295"/>
                  <a:gd name="T52" fmla="*/ 405 w 447"/>
                  <a:gd name="T53" fmla="*/ 150 h 295"/>
                  <a:gd name="T54" fmla="*/ 439 w 447"/>
                  <a:gd name="T55" fmla="*/ 162 h 295"/>
                  <a:gd name="T56" fmla="*/ 410 w 447"/>
                  <a:gd name="T57" fmla="*/ 186 h 295"/>
                  <a:gd name="T58" fmla="*/ 380 w 447"/>
                  <a:gd name="T59" fmla="*/ 205 h 295"/>
                  <a:gd name="T60" fmla="*/ 353 w 447"/>
                  <a:gd name="T61" fmla="*/ 193 h 295"/>
                  <a:gd name="T62" fmla="*/ 321 w 447"/>
                  <a:gd name="T63" fmla="*/ 180 h 295"/>
                  <a:gd name="T64" fmla="*/ 316 w 447"/>
                  <a:gd name="T65" fmla="*/ 206 h 295"/>
                  <a:gd name="T66" fmla="*/ 336 w 447"/>
                  <a:gd name="T67" fmla="*/ 244 h 295"/>
                  <a:gd name="T68" fmla="*/ 321 w 447"/>
                  <a:gd name="T69" fmla="*/ 252 h 295"/>
                  <a:gd name="T70" fmla="*/ 309 w 447"/>
                  <a:gd name="T71" fmla="*/ 263 h 295"/>
                  <a:gd name="T72" fmla="*/ 286 w 447"/>
                  <a:gd name="T73" fmla="*/ 256 h 295"/>
                  <a:gd name="T74" fmla="*/ 258 w 447"/>
                  <a:gd name="T75" fmla="*/ 240 h 295"/>
                  <a:gd name="T76" fmla="*/ 272 w 447"/>
                  <a:gd name="T77" fmla="*/ 263 h 295"/>
                  <a:gd name="T78" fmla="*/ 274 w 447"/>
                  <a:gd name="T79" fmla="*/ 285 h 295"/>
                  <a:gd name="T80" fmla="*/ 227 w 447"/>
                  <a:gd name="T81" fmla="*/ 271 h 295"/>
                  <a:gd name="T82" fmla="*/ 188 w 447"/>
                  <a:gd name="T83" fmla="*/ 250 h 295"/>
                  <a:gd name="T84" fmla="*/ 187 w 447"/>
                  <a:gd name="T85" fmla="*/ 234 h 295"/>
                  <a:gd name="T86" fmla="*/ 163 w 447"/>
                  <a:gd name="T87" fmla="*/ 218 h 295"/>
                  <a:gd name="T88" fmla="*/ 119 w 447"/>
                  <a:gd name="T89" fmla="*/ 228 h 295"/>
                  <a:gd name="T90" fmla="*/ 92 w 447"/>
                  <a:gd name="T91" fmla="*/ 211 h 295"/>
                  <a:gd name="T92" fmla="*/ 257 w 447"/>
                  <a:gd name="T93" fmla="*/ 165 h 295"/>
                  <a:gd name="T94" fmla="*/ 251 w 447"/>
                  <a:gd name="T95" fmla="*/ 183 h 295"/>
                  <a:gd name="T96" fmla="*/ 282 w 447"/>
                  <a:gd name="T97" fmla="*/ 177 h 295"/>
                  <a:gd name="T98" fmla="*/ 269 w 447"/>
                  <a:gd name="T99" fmla="*/ 164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47" h="295">
                    <a:moveTo>
                      <a:pt x="114" y="201"/>
                    </a:moveTo>
                    <a:cubicBezTo>
                      <a:pt x="116" y="200"/>
                      <a:pt x="129" y="204"/>
                      <a:pt x="140" y="204"/>
                    </a:cubicBezTo>
                    <a:cubicBezTo>
                      <a:pt x="151" y="204"/>
                      <a:pt x="152" y="204"/>
                      <a:pt x="175" y="198"/>
                    </a:cubicBezTo>
                    <a:cubicBezTo>
                      <a:pt x="198" y="191"/>
                      <a:pt x="184" y="195"/>
                      <a:pt x="192" y="193"/>
                    </a:cubicBezTo>
                    <a:cubicBezTo>
                      <a:pt x="201" y="191"/>
                      <a:pt x="190" y="184"/>
                      <a:pt x="190" y="176"/>
                    </a:cubicBezTo>
                    <a:cubicBezTo>
                      <a:pt x="190" y="167"/>
                      <a:pt x="201" y="173"/>
                      <a:pt x="213" y="171"/>
                    </a:cubicBezTo>
                    <a:cubicBezTo>
                      <a:pt x="225" y="170"/>
                      <a:pt x="224" y="170"/>
                      <a:pt x="227" y="162"/>
                    </a:cubicBezTo>
                    <a:cubicBezTo>
                      <a:pt x="231" y="154"/>
                      <a:pt x="239" y="157"/>
                      <a:pt x="246" y="151"/>
                    </a:cubicBezTo>
                    <a:cubicBezTo>
                      <a:pt x="254" y="144"/>
                      <a:pt x="248" y="142"/>
                      <a:pt x="247" y="134"/>
                    </a:cubicBezTo>
                    <a:cubicBezTo>
                      <a:pt x="247" y="125"/>
                      <a:pt x="229" y="128"/>
                      <a:pt x="231" y="124"/>
                    </a:cubicBezTo>
                    <a:cubicBezTo>
                      <a:pt x="233" y="120"/>
                      <a:pt x="215" y="126"/>
                      <a:pt x="217" y="122"/>
                    </a:cubicBezTo>
                    <a:cubicBezTo>
                      <a:pt x="219" y="118"/>
                      <a:pt x="206" y="122"/>
                      <a:pt x="196" y="121"/>
                    </a:cubicBezTo>
                    <a:cubicBezTo>
                      <a:pt x="186" y="120"/>
                      <a:pt x="200" y="115"/>
                      <a:pt x="208" y="112"/>
                    </a:cubicBezTo>
                    <a:cubicBezTo>
                      <a:pt x="216" y="110"/>
                      <a:pt x="219" y="114"/>
                      <a:pt x="220" y="108"/>
                    </a:cubicBezTo>
                    <a:cubicBezTo>
                      <a:pt x="221" y="102"/>
                      <a:pt x="215" y="104"/>
                      <a:pt x="217" y="98"/>
                    </a:cubicBezTo>
                    <a:cubicBezTo>
                      <a:pt x="219" y="92"/>
                      <a:pt x="200" y="98"/>
                      <a:pt x="204" y="93"/>
                    </a:cubicBezTo>
                    <a:cubicBezTo>
                      <a:pt x="208" y="88"/>
                      <a:pt x="192" y="94"/>
                      <a:pt x="193" y="92"/>
                    </a:cubicBezTo>
                    <a:cubicBezTo>
                      <a:pt x="193" y="90"/>
                      <a:pt x="197" y="86"/>
                      <a:pt x="194" y="82"/>
                    </a:cubicBezTo>
                    <a:cubicBezTo>
                      <a:pt x="192" y="77"/>
                      <a:pt x="187" y="84"/>
                      <a:pt x="180" y="88"/>
                    </a:cubicBezTo>
                    <a:cubicBezTo>
                      <a:pt x="174" y="91"/>
                      <a:pt x="163" y="90"/>
                      <a:pt x="153" y="89"/>
                    </a:cubicBezTo>
                    <a:cubicBezTo>
                      <a:pt x="144" y="88"/>
                      <a:pt x="148" y="92"/>
                      <a:pt x="149" y="97"/>
                    </a:cubicBezTo>
                    <a:cubicBezTo>
                      <a:pt x="150" y="102"/>
                      <a:pt x="147" y="101"/>
                      <a:pt x="138" y="99"/>
                    </a:cubicBezTo>
                    <a:cubicBezTo>
                      <a:pt x="129" y="98"/>
                      <a:pt x="141" y="90"/>
                      <a:pt x="117" y="94"/>
                    </a:cubicBezTo>
                    <a:cubicBezTo>
                      <a:pt x="94" y="97"/>
                      <a:pt x="101" y="86"/>
                      <a:pt x="81" y="86"/>
                    </a:cubicBezTo>
                    <a:cubicBezTo>
                      <a:pt x="60" y="86"/>
                      <a:pt x="69" y="87"/>
                      <a:pt x="52" y="83"/>
                    </a:cubicBezTo>
                    <a:cubicBezTo>
                      <a:pt x="35" y="79"/>
                      <a:pt x="44" y="82"/>
                      <a:pt x="39" y="85"/>
                    </a:cubicBezTo>
                    <a:cubicBezTo>
                      <a:pt x="33" y="89"/>
                      <a:pt x="33" y="81"/>
                      <a:pt x="23" y="79"/>
                    </a:cubicBezTo>
                    <a:cubicBezTo>
                      <a:pt x="13" y="78"/>
                      <a:pt x="3" y="73"/>
                      <a:pt x="2" y="65"/>
                    </a:cubicBezTo>
                    <a:cubicBezTo>
                      <a:pt x="0" y="57"/>
                      <a:pt x="19" y="66"/>
                      <a:pt x="27" y="67"/>
                    </a:cubicBezTo>
                    <a:cubicBezTo>
                      <a:pt x="35" y="68"/>
                      <a:pt x="42" y="66"/>
                      <a:pt x="42" y="62"/>
                    </a:cubicBezTo>
                    <a:cubicBezTo>
                      <a:pt x="42" y="58"/>
                      <a:pt x="37" y="59"/>
                      <a:pt x="27" y="58"/>
                    </a:cubicBezTo>
                    <a:cubicBezTo>
                      <a:pt x="17" y="57"/>
                      <a:pt x="10" y="56"/>
                      <a:pt x="8" y="50"/>
                    </a:cubicBezTo>
                    <a:cubicBezTo>
                      <a:pt x="6" y="45"/>
                      <a:pt x="20" y="42"/>
                      <a:pt x="20" y="36"/>
                    </a:cubicBezTo>
                    <a:cubicBezTo>
                      <a:pt x="21" y="31"/>
                      <a:pt x="36" y="31"/>
                      <a:pt x="42" y="25"/>
                    </a:cubicBezTo>
                    <a:cubicBezTo>
                      <a:pt x="49" y="19"/>
                      <a:pt x="55" y="17"/>
                      <a:pt x="61" y="12"/>
                    </a:cubicBezTo>
                    <a:cubicBezTo>
                      <a:pt x="66" y="8"/>
                      <a:pt x="75" y="8"/>
                      <a:pt x="88" y="5"/>
                    </a:cubicBezTo>
                    <a:cubicBezTo>
                      <a:pt x="101" y="2"/>
                      <a:pt x="98" y="3"/>
                      <a:pt x="105" y="2"/>
                    </a:cubicBezTo>
                    <a:cubicBezTo>
                      <a:pt x="112" y="0"/>
                      <a:pt x="126" y="2"/>
                      <a:pt x="134" y="2"/>
                    </a:cubicBezTo>
                    <a:cubicBezTo>
                      <a:pt x="143" y="1"/>
                      <a:pt x="143" y="3"/>
                      <a:pt x="141" y="4"/>
                    </a:cubicBezTo>
                    <a:cubicBezTo>
                      <a:pt x="138" y="5"/>
                      <a:pt x="128" y="10"/>
                      <a:pt x="118" y="13"/>
                    </a:cubicBezTo>
                    <a:cubicBezTo>
                      <a:pt x="108" y="17"/>
                      <a:pt x="106" y="13"/>
                      <a:pt x="98" y="19"/>
                    </a:cubicBezTo>
                    <a:cubicBezTo>
                      <a:pt x="91" y="25"/>
                      <a:pt x="94" y="26"/>
                      <a:pt x="84" y="36"/>
                    </a:cubicBezTo>
                    <a:cubicBezTo>
                      <a:pt x="74" y="46"/>
                      <a:pt x="83" y="43"/>
                      <a:pt x="88" y="50"/>
                    </a:cubicBezTo>
                    <a:cubicBezTo>
                      <a:pt x="93" y="57"/>
                      <a:pt x="92" y="60"/>
                      <a:pt x="98" y="59"/>
                    </a:cubicBezTo>
                    <a:cubicBezTo>
                      <a:pt x="105" y="58"/>
                      <a:pt x="102" y="56"/>
                      <a:pt x="103" y="50"/>
                    </a:cubicBezTo>
                    <a:cubicBezTo>
                      <a:pt x="104" y="45"/>
                      <a:pt x="102" y="43"/>
                      <a:pt x="103" y="39"/>
                    </a:cubicBezTo>
                    <a:cubicBezTo>
                      <a:pt x="105" y="36"/>
                      <a:pt x="115" y="40"/>
                      <a:pt x="119" y="37"/>
                    </a:cubicBezTo>
                    <a:cubicBezTo>
                      <a:pt x="123" y="35"/>
                      <a:pt x="116" y="30"/>
                      <a:pt x="115" y="23"/>
                    </a:cubicBezTo>
                    <a:cubicBezTo>
                      <a:pt x="115" y="16"/>
                      <a:pt x="127" y="20"/>
                      <a:pt x="133" y="16"/>
                    </a:cubicBezTo>
                    <a:cubicBezTo>
                      <a:pt x="138" y="12"/>
                      <a:pt x="139" y="13"/>
                      <a:pt x="148" y="11"/>
                    </a:cubicBezTo>
                    <a:cubicBezTo>
                      <a:pt x="157" y="8"/>
                      <a:pt x="159" y="9"/>
                      <a:pt x="169" y="4"/>
                    </a:cubicBezTo>
                    <a:cubicBezTo>
                      <a:pt x="179" y="0"/>
                      <a:pt x="189" y="3"/>
                      <a:pt x="197" y="2"/>
                    </a:cubicBezTo>
                    <a:cubicBezTo>
                      <a:pt x="205" y="1"/>
                      <a:pt x="202" y="8"/>
                      <a:pt x="202" y="12"/>
                    </a:cubicBezTo>
                    <a:cubicBezTo>
                      <a:pt x="202" y="15"/>
                      <a:pt x="198" y="24"/>
                      <a:pt x="193" y="28"/>
                    </a:cubicBezTo>
                    <a:cubicBezTo>
                      <a:pt x="189" y="32"/>
                      <a:pt x="175" y="29"/>
                      <a:pt x="180" y="39"/>
                    </a:cubicBezTo>
                    <a:cubicBezTo>
                      <a:pt x="185" y="49"/>
                      <a:pt x="193" y="36"/>
                      <a:pt x="200" y="33"/>
                    </a:cubicBezTo>
                    <a:cubicBezTo>
                      <a:pt x="207" y="30"/>
                      <a:pt x="218" y="38"/>
                      <a:pt x="223" y="36"/>
                    </a:cubicBezTo>
                    <a:cubicBezTo>
                      <a:pt x="229" y="34"/>
                      <a:pt x="234" y="29"/>
                      <a:pt x="243" y="25"/>
                    </a:cubicBezTo>
                    <a:cubicBezTo>
                      <a:pt x="252" y="21"/>
                      <a:pt x="229" y="24"/>
                      <a:pt x="217" y="20"/>
                    </a:cubicBezTo>
                    <a:cubicBezTo>
                      <a:pt x="205" y="16"/>
                      <a:pt x="208" y="12"/>
                      <a:pt x="213" y="7"/>
                    </a:cubicBezTo>
                    <a:cubicBezTo>
                      <a:pt x="218" y="2"/>
                      <a:pt x="233" y="5"/>
                      <a:pt x="243" y="4"/>
                    </a:cubicBezTo>
                    <a:cubicBezTo>
                      <a:pt x="253" y="3"/>
                      <a:pt x="263" y="6"/>
                      <a:pt x="278" y="13"/>
                    </a:cubicBezTo>
                    <a:cubicBezTo>
                      <a:pt x="292" y="21"/>
                      <a:pt x="290" y="23"/>
                      <a:pt x="273" y="28"/>
                    </a:cubicBezTo>
                    <a:cubicBezTo>
                      <a:pt x="256" y="33"/>
                      <a:pt x="297" y="28"/>
                      <a:pt x="291" y="36"/>
                    </a:cubicBezTo>
                    <a:cubicBezTo>
                      <a:pt x="286" y="44"/>
                      <a:pt x="307" y="36"/>
                      <a:pt x="292" y="50"/>
                    </a:cubicBezTo>
                    <a:cubicBezTo>
                      <a:pt x="278" y="65"/>
                      <a:pt x="320" y="42"/>
                      <a:pt x="305" y="54"/>
                    </a:cubicBezTo>
                    <a:cubicBezTo>
                      <a:pt x="290" y="66"/>
                      <a:pt x="330" y="52"/>
                      <a:pt x="313" y="60"/>
                    </a:cubicBezTo>
                    <a:cubicBezTo>
                      <a:pt x="295" y="69"/>
                      <a:pt x="341" y="57"/>
                      <a:pt x="324" y="65"/>
                    </a:cubicBezTo>
                    <a:cubicBezTo>
                      <a:pt x="307" y="72"/>
                      <a:pt x="354" y="64"/>
                      <a:pt x="336" y="75"/>
                    </a:cubicBezTo>
                    <a:cubicBezTo>
                      <a:pt x="318" y="86"/>
                      <a:pt x="355" y="74"/>
                      <a:pt x="350" y="78"/>
                    </a:cubicBezTo>
                    <a:cubicBezTo>
                      <a:pt x="345" y="82"/>
                      <a:pt x="379" y="81"/>
                      <a:pt x="368" y="85"/>
                    </a:cubicBezTo>
                    <a:cubicBezTo>
                      <a:pt x="358" y="89"/>
                      <a:pt x="375" y="94"/>
                      <a:pt x="360" y="97"/>
                    </a:cubicBezTo>
                    <a:cubicBezTo>
                      <a:pt x="345" y="100"/>
                      <a:pt x="367" y="103"/>
                      <a:pt x="354" y="107"/>
                    </a:cubicBezTo>
                    <a:cubicBezTo>
                      <a:pt x="340" y="111"/>
                      <a:pt x="355" y="110"/>
                      <a:pt x="349" y="115"/>
                    </a:cubicBezTo>
                    <a:cubicBezTo>
                      <a:pt x="344" y="120"/>
                      <a:pt x="328" y="118"/>
                      <a:pt x="341" y="120"/>
                    </a:cubicBezTo>
                    <a:cubicBezTo>
                      <a:pt x="354" y="121"/>
                      <a:pt x="348" y="124"/>
                      <a:pt x="351" y="124"/>
                    </a:cubicBezTo>
                    <a:cubicBezTo>
                      <a:pt x="355" y="124"/>
                      <a:pt x="355" y="131"/>
                      <a:pt x="359" y="131"/>
                    </a:cubicBezTo>
                    <a:cubicBezTo>
                      <a:pt x="363" y="132"/>
                      <a:pt x="362" y="131"/>
                      <a:pt x="365" y="131"/>
                    </a:cubicBezTo>
                    <a:cubicBezTo>
                      <a:pt x="368" y="131"/>
                      <a:pt x="371" y="140"/>
                      <a:pt x="373" y="139"/>
                    </a:cubicBezTo>
                    <a:cubicBezTo>
                      <a:pt x="375" y="138"/>
                      <a:pt x="376" y="142"/>
                      <a:pt x="388" y="142"/>
                    </a:cubicBezTo>
                    <a:cubicBezTo>
                      <a:pt x="400" y="142"/>
                      <a:pt x="398" y="150"/>
                      <a:pt x="405" y="150"/>
                    </a:cubicBezTo>
                    <a:cubicBezTo>
                      <a:pt x="413" y="150"/>
                      <a:pt x="410" y="156"/>
                      <a:pt x="413" y="156"/>
                    </a:cubicBezTo>
                    <a:cubicBezTo>
                      <a:pt x="415" y="156"/>
                      <a:pt x="422" y="159"/>
                      <a:pt x="424" y="159"/>
                    </a:cubicBezTo>
                    <a:cubicBezTo>
                      <a:pt x="426" y="159"/>
                      <a:pt x="432" y="163"/>
                      <a:pt x="439" y="162"/>
                    </a:cubicBezTo>
                    <a:cubicBezTo>
                      <a:pt x="447" y="161"/>
                      <a:pt x="436" y="173"/>
                      <a:pt x="428" y="175"/>
                    </a:cubicBezTo>
                    <a:cubicBezTo>
                      <a:pt x="420" y="177"/>
                      <a:pt x="423" y="175"/>
                      <a:pt x="416" y="177"/>
                    </a:cubicBezTo>
                    <a:cubicBezTo>
                      <a:pt x="408" y="179"/>
                      <a:pt x="413" y="184"/>
                      <a:pt x="410" y="186"/>
                    </a:cubicBezTo>
                    <a:cubicBezTo>
                      <a:pt x="407" y="188"/>
                      <a:pt x="410" y="191"/>
                      <a:pt x="404" y="191"/>
                    </a:cubicBezTo>
                    <a:cubicBezTo>
                      <a:pt x="398" y="191"/>
                      <a:pt x="404" y="194"/>
                      <a:pt x="388" y="194"/>
                    </a:cubicBezTo>
                    <a:cubicBezTo>
                      <a:pt x="372" y="195"/>
                      <a:pt x="389" y="202"/>
                      <a:pt x="380" y="205"/>
                    </a:cubicBezTo>
                    <a:cubicBezTo>
                      <a:pt x="370" y="208"/>
                      <a:pt x="378" y="214"/>
                      <a:pt x="373" y="210"/>
                    </a:cubicBezTo>
                    <a:cubicBezTo>
                      <a:pt x="367" y="206"/>
                      <a:pt x="368" y="210"/>
                      <a:pt x="363" y="205"/>
                    </a:cubicBezTo>
                    <a:cubicBezTo>
                      <a:pt x="357" y="200"/>
                      <a:pt x="355" y="201"/>
                      <a:pt x="353" y="193"/>
                    </a:cubicBezTo>
                    <a:cubicBezTo>
                      <a:pt x="352" y="185"/>
                      <a:pt x="345" y="188"/>
                      <a:pt x="345" y="179"/>
                    </a:cubicBezTo>
                    <a:cubicBezTo>
                      <a:pt x="345" y="170"/>
                      <a:pt x="338" y="179"/>
                      <a:pt x="336" y="177"/>
                    </a:cubicBezTo>
                    <a:cubicBezTo>
                      <a:pt x="333" y="175"/>
                      <a:pt x="324" y="180"/>
                      <a:pt x="321" y="180"/>
                    </a:cubicBezTo>
                    <a:cubicBezTo>
                      <a:pt x="318" y="179"/>
                      <a:pt x="307" y="184"/>
                      <a:pt x="307" y="184"/>
                    </a:cubicBezTo>
                    <a:cubicBezTo>
                      <a:pt x="307" y="184"/>
                      <a:pt x="305" y="195"/>
                      <a:pt x="310" y="198"/>
                    </a:cubicBezTo>
                    <a:cubicBezTo>
                      <a:pt x="314" y="200"/>
                      <a:pt x="313" y="204"/>
                      <a:pt x="316" y="206"/>
                    </a:cubicBezTo>
                    <a:cubicBezTo>
                      <a:pt x="319" y="208"/>
                      <a:pt x="324" y="214"/>
                      <a:pt x="330" y="219"/>
                    </a:cubicBezTo>
                    <a:cubicBezTo>
                      <a:pt x="336" y="224"/>
                      <a:pt x="325" y="226"/>
                      <a:pt x="336" y="233"/>
                    </a:cubicBezTo>
                    <a:cubicBezTo>
                      <a:pt x="348" y="240"/>
                      <a:pt x="339" y="238"/>
                      <a:pt x="336" y="244"/>
                    </a:cubicBezTo>
                    <a:cubicBezTo>
                      <a:pt x="334" y="250"/>
                      <a:pt x="336" y="245"/>
                      <a:pt x="330" y="244"/>
                    </a:cubicBezTo>
                    <a:cubicBezTo>
                      <a:pt x="324" y="243"/>
                      <a:pt x="328" y="246"/>
                      <a:pt x="324" y="245"/>
                    </a:cubicBezTo>
                    <a:cubicBezTo>
                      <a:pt x="321" y="244"/>
                      <a:pt x="324" y="245"/>
                      <a:pt x="321" y="252"/>
                    </a:cubicBezTo>
                    <a:cubicBezTo>
                      <a:pt x="318" y="259"/>
                      <a:pt x="325" y="262"/>
                      <a:pt x="318" y="263"/>
                    </a:cubicBezTo>
                    <a:cubicBezTo>
                      <a:pt x="312" y="263"/>
                      <a:pt x="318" y="268"/>
                      <a:pt x="312" y="271"/>
                    </a:cubicBezTo>
                    <a:cubicBezTo>
                      <a:pt x="305" y="274"/>
                      <a:pt x="309" y="270"/>
                      <a:pt x="309" y="263"/>
                    </a:cubicBezTo>
                    <a:cubicBezTo>
                      <a:pt x="309" y="257"/>
                      <a:pt x="305" y="263"/>
                      <a:pt x="301" y="260"/>
                    </a:cubicBezTo>
                    <a:cubicBezTo>
                      <a:pt x="297" y="256"/>
                      <a:pt x="296" y="261"/>
                      <a:pt x="292" y="257"/>
                    </a:cubicBezTo>
                    <a:cubicBezTo>
                      <a:pt x="288" y="252"/>
                      <a:pt x="292" y="259"/>
                      <a:pt x="286" y="256"/>
                    </a:cubicBezTo>
                    <a:cubicBezTo>
                      <a:pt x="280" y="253"/>
                      <a:pt x="282" y="256"/>
                      <a:pt x="276" y="250"/>
                    </a:cubicBezTo>
                    <a:cubicBezTo>
                      <a:pt x="269" y="245"/>
                      <a:pt x="272" y="252"/>
                      <a:pt x="266" y="246"/>
                    </a:cubicBezTo>
                    <a:cubicBezTo>
                      <a:pt x="260" y="239"/>
                      <a:pt x="259" y="242"/>
                      <a:pt x="258" y="240"/>
                    </a:cubicBezTo>
                    <a:cubicBezTo>
                      <a:pt x="256" y="238"/>
                      <a:pt x="250" y="240"/>
                      <a:pt x="254" y="249"/>
                    </a:cubicBezTo>
                    <a:cubicBezTo>
                      <a:pt x="258" y="257"/>
                      <a:pt x="258" y="252"/>
                      <a:pt x="263" y="256"/>
                    </a:cubicBezTo>
                    <a:cubicBezTo>
                      <a:pt x="268" y="259"/>
                      <a:pt x="269" y="262"/>
                      <a:pt x="272" y="263"/>
                    </a:cubicBezTo>
                    <a:cubicBezTo>
                      <a:pt x="275" y="264"/>
                      <a:pt x="276" y="271"/>
                      <a:pt x="285" y="278"/>
                    </a:cubicBezTo>
                    <a:cubicBezTo>
                      <a:pt x="295" y="284"/>
                      <a:pt x="286" y="282"/>
                      <a:pt x="285" y="289"/>
                    </a:cubicBezTo>
                    <a:cubicBezTo>
                      <a:pt x="285" y="295"/>
                      <a:pt x="283" y="289"/>
                      <a:pt x="274" y="285"/>
                    </a:cubicBezTo>
                    <a:cubicBezTo>
                      <a:pt x="264" y="281"/>
                      <a:pt x="270" y="283"/>
                      <a:pt x="261" y="280"/>
                    </a:cubicBezTo>
                    <a:cubicBezTo>
                      <a:pt x="251" y="276"/>
                      <a:pt x="261" y="280"/>
                      <a:pt x="241" y="276"/>
                    </a:cubicBezTo>
                    <a:cubicBezTo>
                      <a:pt x="221" y="273"/>
                      <a:pt x="232" y="276"/>
                      <a:pt x="227" y="271"/>
                    </a:cubicBezTo>
                    <a:cubicBezTo>
                      <a:pt x="223" y="266"/>
                      <a:pt x="219" y="265"/>
                      <a:pt x="214" y="263"/>
                    </a:cubicBezTo>
                    <a:cubicBezTo>
                      <a:pt x="208" y="261"/>
                      <a:pt x="209" y="272"/>
                      <a:pt x="200" y="270"/>
                    </a:cubicBezTo>
                    <a:cubicBezTo>
                      <a:pt x="192" y="268"/>
                      <a:pt x="196" y="258"/>
                      <a:pt x="188" y="250"/>
                    </a:cubicBezTo>
                    <a:cubicBezTo>
                      <a:pt x="180" y="243"/>
                      <a:pt x="194" y="251"/>
                      <a:pt x="203" y="247"/>
                    </a:cubicBezTo>
                    <a:cubicBezTo>
                      <a:pt x="211" y="242"/>
                      <a:pt x="198" y="244"/>
                      <a:pt x="198" y="240"/>
                    </a:cubicBezTo>
                    <a:cubicBezTo>
                      <a:pt x="197" y="237"/>
                      <a:pt x="186" y="240"/>
                      <a:pt x="187" y="234"/>
                    </a:cubicBezTo>
                    <a:cubicBezTo>
                      <a:pt x="189" y="228"/>
                      <a:pt x="186" y="234"/>
                      <a:pt x="179" y="226"/>
                    </a:cubicBezTo>
                    <a:cubicBezTo>
                      <a:pt x="172" y="217"/>
                      <a:pt x="179" y="226"/>
                      <a:pt x="178" y="222"/>
                    </a:cubicBezTo>
                    <a:cubicBezTo>
                      <a:pt x="177" y="218"/>
                      <a:pt x="170" y="223"/>
                      <a:pt x="163" y="218"/>
                    </a:cubicBezTo>
                    <a:cubicBezTo>
                      <a:pt x="156" y="214"/>
                      <a:pt x="161" y="222"/>
                      <a:pt x="151" y="220"/>
                    </a:cubicBezTo>
                    <a:cubicBezTo>
                      <a:pt x="141" y="217"/>
                      <a:pt x="146" y="220"/>
                      <a:pt x="141" y="218"/>
                    </a:cubicBezTo>
                    <a:cubicBezTo>
                      <a:pt x="136" y="217"/>
                      <a:pt x="132" y="223"/>
                      <a:pt x="119" y="228"/>
                    </a:cubicBezTo>
                    <a:cubicBezTo>
                      <a:pt x="107" y="233"/>
                      <a:pt x="113" y="229"/>
                      <a:pt x="99" y="228"/>
                    </a:cubicBezTo>
                    <a:cubicBezTo>
                      <a:pt x="85" y="227"/>
                      <a:pt x="95" y="224"/>
                      <a:pt x="90" y="218"/>
                    </a:cubicBezTo>
                    <a:cubicBezTo>
                      <a:pt x="85" y="212"/>
                      <a:pt x="91" y="215"/>
                      <a:pt x="92" y="211"/>
                    </a:cubicBezTo>
                    <a:cubicBezTo>
                      <a:pt x="93" y="208"/>
                      <a:pt x="99" y="209"/>
                      <a:pt x="105" y="206"/>
                    </a:cubicBezTo>
                    <a:cubicBezTo>
                      <a:pt x="102" y="200"/>
                      <a:pt x="112" y="203"/>
                      <a:pt x="114" y="201"/>
                    </a:cubicBezTo>
                    <a:close/>
                    <a:moveTo>
                      <a:pt x="257" y="165"/>
                    </a:moveTo>
                    <a:cubicBezTo>
                      <a:pt x="257" y="167"/>
                      <a:pt x="247" y="171"/>
                      <a:pt x="249" y="173"/>
                    </a:cubicBezTo>
                    <a:cubicBezTo>
                      <a:pt x="250" y="175"/>
                      <a:pt x="249" y="180"/>
                      <a:pt x="248" y="181"/>
                    </a:cubicBezTo>
                    <a:cubicBezTo>
                      <a:pt x="247" y="182"/>
                      <a:pt x="248" y="184"/>
                      <a:pt x="251" y="183"/>
                    </a:cubicBezTo>
                    <a:cubicBezTo>
                      <a:pt x="254" y="182"/>
                      <a:pt x="256" y="177"/>
                      <a:pt x="261" y="178"/>
                    </a:cubicBezTo>
                    <a:cubicBezTo>
                      <a:pt x="266" y="179"/>
                      <a:pt x="268" y="177"/>
                      <a:pt x="272" y="178"/>
                    </a:cubicBezTo>
                    <a:cubicBezTo>
                      <a:pt x="277" y="179"/>
                      <a:pt x="280" y="181"/>
                      <a:pt x="282" y="177"/>
                    </a:cubicBezTo>
                    <a:cubicBezTo>
                      <a:pt x="285" y="174"/>
                      <a:pt x="290" y="170"/>
                      <a:pt x="286" y="169"/>
                    </a:cubicBezTo>
                    <a:cubicBezTo>
                      <a:pt x="283" y="168"/>
                      <a:pt x="282" y="165"/>
                      <a:pt x="277" y="166"/>
                    </a:cubicBezTo>
                    <a:cubicBezTo>
                      <a:pt x="273" y="168"/>
                      <a:pt x="271" y="169"/>
                      <a:pt x="269" y="164"/>
                    </a:cubicBezTo>
                    <a:cubicBezTo>
                      <a:pt x="268" y="160"/>
                      <a:pt x="265" y="159"/>
                      <a:pt x="263" y="161"/>
                    </a:cubicBezTo>
                    <a:cubicBezTo>
                      <a:pt x="261" y="164"/>
                      <a:pt x="257" y="163"/>
                      <a:pt x="257" y="165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5" name="Freeform 1016"/>
              <p:cNvSpPr>
                <a:spLocks noEditPoints="1"/>
              </p:cNvSpPr>
              <p:nvPr/>
            </p:nvSpPr>
            <p:spPr bwMode="auto">
              <a:xfrm>
                <a:off x="885" y="843"/>
                <a:ext cx="969" cy="473"/>
              </a:xfrm>
              <a:custGeom>
                <a:avLst/>
                <a:gdLst>
                  <a:gd name="T0" fmla="*/ 1515 w 1616"/>
                  <a:gd name="T1" fmla="*/ 518 h 788"/>
                  <a:gd name="T2" fmla="*/ 1542 w 1616"/>
                  <a:gd name="T3" fmla="*/ 454 h 788"/>
                  <a:gd name="T4" fmla="*/ 1530 w 1616"/>
                  <a:gd name="T5" fmla="*/ 376 h 788"/>
                  <a:gd name="T6" fmla="*/ 1488 w 1616"/>
                  <a:gd name="T7" fmla="*/ 359 h 788"/>
                  <a:gd name="T8" fmla="*/ 1417 w 1616"/>
                  <a:gd name="T9" fmla="*/ 374 h 788"/>
                  <a:gd name="T10" fmla="*/ 1421 w 1616"/>
                  <a:gd name="T11" fmla="*/ 322 h 788"/>
                  <a:gd name="T12" fmla="*/ 1340 w 1616"/>
                  <a:gd name="T13" fmla="*/ 287 h 788"/>
                  <a:gd name="T14" fmla="*/ 1260 w 1616"/>
                  <a:gd name="T15" fmla="*/ 319 h 788"/>
                  <a:gd name="T16" fmla="*/ 1233 w 1616"/>
                  <a:gd name="T17" fmla="*/ 400 h 788"/>
                  <a:gd name="T18" fmla="*/ 1127 w 1616"/>
                  <a:gd name="T19" fmla="*/ 498 h 788"/>
                  <a:gd name="T20" fmla="*/ 1070 w 1616"/>
                  <a:gd name="T21" fmla="*/ 578 h 788"/>
                  <a:gd name="T22" fmla="*/ 1073 w 1616"/>
                  <a:gd name="T23" fmla="*/ 523 h 788"/>
                  <a:gd name="T24" fmla="*/ 1010 w 1616"/>
                  <a:gd name="T25" fmla="*/ 456 h 788"/>
                  <a:gd name="T26" fmla="*/ 908 w 1616"/>
                  <a:gd name="T27" fmla="*/ 410 h 788"/>
                  <a:gd name="T28" fmla="*/ 964 w 1616"/>
                  <a:gd name="T29" fmla="*/ 303 h 788"/>
                  <a:gd name="T30" fmla="*/ 1076 w 1616"/>
                  <a:gd name="T31" fmla="*/ 251 h 788"/>
                  <a:gd name="T32" fmla="*/ 1139 w 1616"/>
                  <a:gd name="T33" fmla="*/ 198 h 788"/>
                  <a:gd name="T34" fmla="*/ 1245 w 1616"/>
                  <a:gd name="T35" fmla="*/ 202 h 788"/>
                  <a:gd name="T36" fmla="*/ 1316 w 1616"/>
                  <a:gd name="T37" fmla="*/ 132 h 788"/>
                  <a:gd name="T38" fmla="*/ 1278 w 1616"/>
                  <a:gd name="T39" fmla="*/ 113 h 788"/>
                  <a:gd name="T40" fmla="*/ 1219 w 1616"/>
                  <a:gd name="T41" fmla="*/ 159 h 788"/>
                  <a:gd name="T42" fmla="*/ 1173 w 1616"/>
                  <a:gd name="T43" fmla="*/ 128 h 788"/>
                  <a:gd name="T44" fmla="*/ 1182 w 1616"/>
                  <a:gd name="T45" fmla="*/ 63 h 788"/>
                  <a:gd name="T46" fmla="*/ 1233 w 1616"/>
                  <a:gd name="T47" fmla="*/ 1 h 788"/>
                  <a:gd name="T48" fmla="*/ 1138 w 1616"/>
                  <a:gd name="T49" fmla="*/ 68 h 788"/>
                  <a:gd name="T50" fmla="*/ 1105 w 1616"/>
                  <a:gd name="T51" fmla="*/ 134 h 788"/>
                  <a:gd name="T52" fmla="*/ 1089 w 1616"/>
                  <a:gd name="T53" fmla="*/ 124 h 788"/>
                  <a:gd name="T54" fmla="*/ 1035 w 1616"/>
                  <a:gd name="T55" fmla="*/ 133 h 788"/>
                  <a:gd name="T56" fmla="*/ 935 w 1616"/>
                  <a:gd name="T57" fmla="*/ 151 h 788"/>
                  <a:gd name="T58" fmla="*/ 866 w 1616"/>
                  <a:gd name="T59" fmla="*/ 145 h 788"/>
                  <a:gd name="T60" fmla="*/ 718 w 1616"/>
                  <a:gd name="T61" fmla="*/ 152 h 788"/>
                  <a:gd name="T62" fmla="*/ 603 w 1616"/>
                  <a:gd name="T63" fmla="*/ 107 h 788"/>
                  <a:gd name="T64" fmla="*/ 523 w 1616"/>
                  <a:gd name="T65" fmla="*/ 96 h 788"/>
                  <a:gd name="T66" fmla="*/ 352 w 1616"/>
                  <a:gd name="T67" fmla="*/ 117 h 788"/>
                  <a:gd name="T68" fmla="*/ 29 w 1616"/>
                  <a:gd name="T69" fmla="*/ 343 h 788"/>
                  <a:gd name="T70" fmla="*/ 94 w 1616"/>
                  <a:gd name="T71" fmla="*/ 356 h 788"/>
                  <a:gd name="T72" fmla="*/ 98 w 1616"/>
                  <a:gd name="T73" fmla="*/ 440 h 788"/>
                  <a:gd name="T74" fmla="*/ 39 w 1616"/>
                  <a:gd name="T75" fmla="*/ 508 h 788"/>
                  <a:gd name="T76" fmla="*/ 69 w 1616"/>
                  <a:gd name="T77" fmla="*/ 556 h 788"/>
                  <a:gd name="T78" fmla="*/ 704 w 1616"/>
                  <a:gd name="T79" fmla="*/ 636 h 788"/>
                  <a:gd name="T80" fmla="*/ 784 w 1616"/>
                  <a:gd name="T81" fmla="*/ 659 h 788"/>
                  <a:gd name="T82" fmla="*/ 896 w 1616"/>
                  <a:gd name="T83" fmla="*/ 646 h 788"/>
                  <a:gd name="T84" fmla="*/ 990 w 1616"/>
                  <a:gd name="T85" fmla="*/ 732 h 788"/>
                  <a:gd name="T86" fmla="*/ 1206 w 1616"/>
                  <a:gd name="T87" fmla="*/ 726 h 788"/>
                  <a:gd name="T88" fmla="*/ 1274 w 1616"/>
                  <a:gd name="T89" fmla="*/ 731 h 788"/>
                  <a:gd name="T90" fmla="*/ 1325 w 1616"/>
                  <a:gd name="T91" fmla="*/ 742 h 788"/>
                  <a:gd name="T92" fmla="*/ 1343 w 1616"/>
                  <a:gd name="T93" fmla="*/ 756 h 788"/>
                  <a:gd name="T94" fmla="*/ 1426 w 1616"/>
                  <a:gd name="T95" fmla="*/ 718 h 788"/>
                  <a:gd name="T96" fmla="*/ 1358 w 1616"/>
                  <a:gd name="T97" fmla="*/ 716 h 788"/>
                  <a:gd name="T98" fmla="*/ 1320 w 1616"/>
                  <a:gd name="T99" fmla="*/ 661 h 788"/>
                  <a:gd name="T100" fmla="*/ 1307 w 1616"/>
                  <a:gd name="T101" fmla="*/ 639 h 788"/>
                  <a:gd name="T102" fmla="*/ 1351 w 1616"/>
                  <a:gd name="T103" fmla="*/ 602 h 788"/>
                  <a:gd name="T104" fmla="*/ 1514 w 1616"/>
                  <a:gd name="T105" fmla="*/ 587 h 788"/>
                  <a:gd name="T106" fmla="*/ 492 w 1616"/>
                  <a:gd name="T107" fmla="*/ 208 h 788"/>
                  <a:gd name="T108" fmla="*/ 506 w 1616"/>
                  <a:gd name="T109" fmla="*/ 182 h 788"/>
                  <a:gd name="T110" fmla="*/ 587 w 1616"/>
                  <a:gd name="T111" fmla="*/ 187 h 788"/>
                  <a:gd name="T112" fmla="*/ 504 w 1616"/>
                  <a:gd name="T113" fmla="*/ 220 h 788"/>
                  <a:gd name="T114" fmla="*/ 605 w 1616"/>
                  <a:gd name="T115" fmla="*/ 303 h 788"/>
                  <a:gd name="T116" fmla="*/ 558 w 1616"/>
                  <a:gd name="T117" fmla="*/ 292 h 788"/>
                  <a:gd name="T118" fmla="*/ 679 w 1616"/>
                  <a:gd name="T119" fmla="*/ 279 h 788"/>
                  <a:gd name="T120" fmla="*/ 705 w 1616"/>
                  <a:gd name="T121" fmla="*/ 551 h 7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616" h="788">
                    <a:moveTo>
                      <a:pt x="1608" y="526"/>
                    </a:moveTo>
                    <a:cubicBezTo>
                      <a:pt x="1613" y="520"/>
                      <a:pt x="1616" y="518"/>
                      <a:pt x="1612" y="516"/>
                    </a:cubicBezTo>
                    <a:cubicBezTo>
                      <a:pt x="1607" y="514"/>
                      <a:pt x="1606" y="511"/>
                      <a:pt x="1603" y="511"/>
                    </a:cubicBezTo>
                    <a:cubicBezTo>
                      <a:pt x="1601" y="511"/>
                      <a:pt x="1595" y="507"/>
                      <a:pt x="1593" y="509"/>
                    </a:cubicBezTo>
                    <a:cubicBezTo>
                      <a:pt x="1591" y="511"/>
                      <a:pt x="1581" y="521"/>
                      <a:pt x="1584" y="515"/>
                    </a:cubicBezTo>
                    <a:cubicBezTo>
                      <a:pt x="1587" y="509"/>
                      <a:pt x="1592" y="506"/>
                      <a:pt x="1589" y="502"/>
                    </a:cubicBezTo>
                    <a:cubicBezTo>
                      <a:pt x="1585" y="498"/>
                      <a:pt x="1575" y="498"/>
                      <a:pt x="1571" y="500"/>
                    </a:cubicBezTo>
                    <a:cubicBezTo>
                      <a:pt x="1567" y="502"/>
                      <a:pt x="1558" y="506"/>
                      <a:pt x="1552" y="508"/>
                    </a:cubicBezTo>
                    <a:cubicBezTo>
                      <a:pt x="1546" y="511"/>
                      <a:pt x="1550" y="509"/>
                      <a:pt x="1533" y="514"/>
                    </a:cubicBezTo>
                    <a:cubicBezTo>
                      <a:pt x="1515" y="519"/>
                      <a:pt x="1508" y="523"/>
                      <a:pt x="1515" y="518"/>
                    </a:cubicBezTo>
                    <a:cubicBezTo>
                      <a:pt x="1521" y="513"/>
                      <a:pt x="1519" y="512"/>
                      <a:pt x="1531" y="509"/>
                    </a:cubicBezTo>
                    <a:cubicBezTo>
                      <a:pt x="1542" y="506"/>
                      <a:pt x="1546" y="500"/>
                      <a:pt x="1554" y="499"/>
                    </a:cubicBezTo>
                    <a:cubicBezTo>
                      <a:pt x="1563" y="498"/>
                      <a:pt x="1562" y="497"/>
                      <a:pt x="1574" y="493"/>
                    </a:cubicBezTo>
                    <a:cubicBezTo>
                      <a:pt x="1586" y="489"/>
                      <a:pt x="1600" y="490"/>
                      <a:pt x="1593" y="485"/>
                    </a:cubicBezTo>
                    <a:cubicBezTo>
                      <a:pt x="1587" y="480"/>
                      <a:pt x="1591" y="479"/>
                      <a:pt x="1580" y="478"/>
                    </a:cubicBezTo>
                    <a:cubicBezTo>
                      <a:pt x="1569" y="478"/>
                      <a:pt x="1562" y="474"/>
                      <a:pt x="1560" y="474"/>
                    </a:cubicBezTo>
                    <a:cubicBezTo>
                      <a:pt x="1557" y="474"/>
                      <a:pt x="1555" y="467"/>
                      <a:pt x="1550" y="467"/>
                    </a:cubicBezTo>
                    <a:cubicBezTo>
                      <a:pt x="1546" y="467"/>
                      <a:pt x="1537" y="467"/>
                      <a:pt x="1535" y="467"/>
                    </a:cubicBezTo>
                    <a:cubicBezTo>
                      <a:pt x="1533" y="467"/>
                      <a:pt x="1543" y="462"/>
                      <a:pt x="1542" y="460"/>
                    </a:cubicBezTo>
                    <a:cubicBezTo>
                      <a:pt x="1541" y="458"/>
                      <a:pt x="1549" y="456"/>
                      <a:pt x="1542" y="454"/>
                    </a:cubicBezTo>
                    <a:cubicBezTo>
                      <a:pt x="1535" y="452"/>
                      <a:pt x="1536" y="450"/>
                      <a:pt x="1532" y="448"/>
                    </a:cubicBezTo>
                    <a:cubicBezTo>
                      <a:pt x="1527" y="446"/>
                      <a:pt x="1521" y="442"/>
                      <a:pt x="1524" y="441"/>
                    </a:cubicBezTo>
                    <a:cubicBezTo>
                      <a:pt x="1526" y="440"/>
                      <a:pt x="1518" y="438"/>
                      <a:pt x="1527" y="434"/>
                    </a:cubicBezTo>
                    <a:cubicBezTo>
                      <a:pt x="1535" y="430"/>
                      <a:pt x="1530" y="428"/>
                      <a:pt x="1534" y="425"/>
                    </a:cubicBezTo>
                    <a:cubicBezTo>
                      <a:pt x="1539" y="422"/>
                      <a:pt x="1530" y="417"/>
                      <a:pt x="1536" y="416"/>
                    </a:cubicBezTo>
                    <a:cubicBezTo>
                      <a:pt x="1542" y="414"/>
                      <a:pt x="1533" y="412"/>
                      <a:pt x="1538" y="408"/>
                    </a:cubicBezTo>
                    <a:cubicBezTo>
                      <a:pt x="1542" y="404"/>
                      <a:pt x="1531" y="398"/>
                      <a:pt x="1534" y="397"/>
                    </a:cubicBezTo>
                    <a:cubicBezTo>
                      <a:pt x="1538" y="396"/>
                      <a:pt x="1541" y="392"/>
                      <a:pt x="1532" y="391"/>
                    </a:cubicBezTo>
                    <a:cubicBezTo>
                      <a:pt x="1523" y="390"/>
                      <a:pt x="1530" y="387"/>
                      <a:pt x="1527" y="385"/>
                    </a:cubicBezTo>
                    <a:cubicBezTo>
                      <a:pt x="1524" y="382"/>
                      <a:pt x="1534" y="381"/>
                      <a:pt x="1530" y="376"/>
                    </a:cubicBezTo>
                    <a:cubicBezTo>
                      <a:pt x="1526" y="371"/>
                      <a:pt x="1530" y="368"/>
                      <a:pt x="1528" y="366"/>
                    </a:cubicBezTo>
                    <a:cubicBezTo>
                      <a:pt x="1527" y="365"/>
                      <a:pt x="1518" y="365"/>
                      <a:pt x="1522" y="362"/>
                    </a:cubicBezTo>
                    <a:cubicBezTo>
                      <a:pt x="1526" y="360"/>
                      <a:pt x="1521" y="362"/>
                      <a:pt x="1523" y="356"/>
                    </a:cubicBezTo>
                    <a:cubicBezTo>
                      <a:pt x="1525" y="350"/>
                      <a:pt x="1518" y="349"/>
                      <a:pt x="1521" y="349"/>
                    </a:cubicBezTo>
                    <a:cubicBezTo>
                      <a:pt x="1524" y="350"/>
                      <a:pt x="1517" y="348"/>
                      <a:pt x="1519" y="344"/>
                    </a:cubicBezTo>
                    <a:cubicBezTo>
                      <a:pt x="1521" y="340"/>
                      <a:pt x="1519" y="332"/>
                      <a:pt x="1518" y="334"/>
                    </a:cubicBezTo>
                    <a:cubicBezTo>
                      <a:pt x="1516" y="336"/>
                      <a:pt x="1506" y="338"/>
                      <a:pt x="1506" y="342"/>
                    </a:cubicBezTo>
                    <a:cubicBezTo>
                      <a:pt x="1506" y="346"/>
                      <a:pt x="1501" y="348"/>
                      <a:pt x="1500" y="349"/>
                    </a:cubicBezTo>
                    <a:cubicBezTo>
                      <a:pt x="1499" y="351"/>
                      <a:pt x="1494" y="348"/>
                      <a:pt x="1494" y="352"/>
                    </a:cubicBezTo>
                    <a:cubicBezTo>
                      <a:pt x="1494" y="357"/>
                      <a:pt x="1490" y="356"/>
                      <a:pt x="1488" y="359"/>
                    </a:cubicBezTo>
                    <a:cubicBezTo>
                      <a:pt x="1486" y="363"/>
                      <a:pt x="1483" y="363"/>
                      <a:pt x="1482" y="365"/>
                    </a:cubicBezTo>
                    <a:cubicBezTo>
                      <a:pt x="1482" y="367"/>
                      <a:pt x="1475" y="367"/>
                      <a:pt x="1474" y="370"/>
                    </a:cubicBezTo>
                    <a:cubicBezTo>
                      <a:pt x="1474" y="372"/>
                      <a:pt x="1474" y="375"/>
                      <a:pt x="1468" y="376"/>
                    </a:cubicBezTo>
                    <a:cubicBezTo>
                      <a:pt x="1461" y="376"/>
                      <a:pt x="1461" y="374"/>
                      <a:pt x="1459" y="376"/>
                    </a:cubicBezTo>
                    <a:cubicBezTo>
                      <a:pt x="1456" y="379"/>
                      <a:pt x="1456" y="380"/>
                      <a:pt x="1451" y="382"/>
                    </a:cubicBezTo>
                    <a:cubicBezTo>
                      <a:pt x="1445" y="385"/>
                      <a:pt x="1441" y="386"/>
                      <a:pt x="1438" y="388"/>
                    </a:cubicBezTo>
                    <a:cubicBezTo>
                      <a:pt x="1435" y="390"/>
                      <a:pt x="1431" y="391"/>
                      <a:pt x="1430" y="391"/>
                    </a:cubicBezTo>
                    <a:cubicBezTo>
                      <a:pt x="1429" y="390"/>
                      <a:pt x="1431" y="393"/>
                      <a:pt x="1428" y="388"/>
                    </a:cubicBezTo>
                    <a:cubicBezTo>
                      <a:pt x="1425" y="383"/>
                      <a:pt x="1429" y="384"/>
                      <a:pt x="1423" y="381"/>
                    </a:cubicBezTo>
                    <a:cubicBezTo>
                      <a:pt x="1416" y="378"/>
                      <a:pt x="1416" y="377"/>
                      <a:pt x="1417" y="374"/>
                    </a:cubicBezTo>
                    <a:cubicBezTo>
                      <a:pt x="1417" y="372"/>
                      <a:pt x="1400" y="380"/>
                      <a:pt x="1402" y="374"/>
                    </a:cubicBezTo>
                    <a:cubicBezTo>
                      <a:pt x="1404" y="369"/>
                      <a:pt x="1382" y="382"/>
                      <a:pt x="1391" y="375"/>
                    </a:cubicBezTo>
                    <a:cubicBezTo>
                      <a:pt x="1401" y="368"/>
                      <a:pt x="1398" y="367"/>
                      <a:pt x="1404" y="365"/>
                    </a:cubicBezTo>
                    <a:cubicBezTo>
                      <a:pt x="1410" y="364"/>
                      <a:pt x="1406" y="363"/>
                      <a:pt x="1408" y="357"/>
                    </a:cubicBezTo>
                    <a:cubicBezTo>
                      <a:pt x="1410" y="352"/>
                      <a:pt x="1407" y="353"/>
                      <a:pt x="1410" y="348"/>
                    </a:cubicBezTo>
                    <a:cubicBezTo>
                      <a:pt x="1413" y="344"/>
                      <a:pt x="1406" y="343"/>
                      <a:pt x="1413" y="339"/>
                    </a:cubicBezTo>
                    <a:cubicBezTo>
                      <a:pt x="1421" y="335"/>
                      <a:pt x="1417" y="335"/>
                      <a:pt x="1422" y="331"/>
                    </a:cubicBezTo>
                    <a:cubicBezTo>
                      <a:pt x="1428" y="327"/>
                      <a:pt x="1426" y="326"/>
                      <a:pt x="1429" y="324"/>
                    </a:cubicBezTo>
                    <a:cubicBezTo>
                      <a:pt x="1433" y="322"/>
                      <a:pt x="1434" y="315"/>
                      <a:pt x="1430" y="319"/>
                    </a:cubicBezTo>
                    <a:cubicBezTo>
                      <a:pt x="1426" y="322"/>
                      <a:pt x="1424" y="326"/>
                      <a:pt x="1421" y="322"/>
                    </a:cubicBezTo>
                    <a:cubicBezTo>
                      <a:pt x="1418" y="319"/>
                      <a:pt x="1416" y="316"/>
                      <a:pt x="1411" y="316"/>
                    </a:cubicBezTo>
                    <a:cubicBezTo>
                      <a:pt x="1406" y="316"/>
                      <a:pt x="1398" y="315"/>
                      <a:pt x="1397" y="315"/>
                    </a:cubicBezTo>
                    <a:cubicBezTo>
                      <a:pt x="1396" y="315"/>
                      <a:pt x="1393" y="312"/>
                      <a:pt x="1396" y="307"/>
                    </a:cubicBezTo>
                    <a:cubicBezTo>
                      <a:pt x="1400" y="302"/>
                      <a:pt x="1407" y="303"/>
                      <a:pt x="1400" y="301"/>
                    </a:cubicBezTo>
                    <a:cubicBezTo>
                      <a:pt x="1393" y="298"/>
                      <a:pt x="1393" y="300"/>
                      <a:pt x="1389" y="295"/>
                    </a:cubicBezTo>
                    <a:cubicBezTo>
                      <a:pt x="1386" y="289"/>
                      <a:pt x="1384" y="287"/>
                      <a:pt x="1382" y="288"/>
                    </a:cubicBezTo>
                    <a:cubicBezTo>
                      <a:pt x="1379" y="289"/>
                      <a:pt x="1381" y="284"/>
                      <a:pt x="1375" y="284"/>
                    </a:cubicBezTo>
                    <a:cubicBezTo>
                      <a:pt x="1370" y="284"/>
                      <a:pt x="1362" y="281"/>
                      <a:pt x="1360" y="282"/>
                    </a:cubicBezTo>
                    <a:cubicBezTo>
                      <a:pt x="1358" y="284"/>
                      <a:pt x="1358" y="286"/>
                      <a:pt x="1353" y="287"/>
                    </a:cubicBezTo>
                    <a:cubicBezTo>
                      <a:pt x="1348" y="288"/>
                      <a:pt x="1347" y="287"/>
                      <a:pt x="1340" y="287"/>
                    </a:cubicBezTo>
                    <a:cubicBezTo>
                      <a:pt x="1334" y="287"/>
                      <a:pt x="1336" y="285"/>
                      <a:pt x="1330" y="285"/>
                    </a:cubicBezTo>
                    <a:cubicBezTo>
                      <a:pt x="1324" y="285"/>
                      <a:pt x="1322" y="285"/>
                      <a:pt x="1319" y="285"/>
                    </a:cubicBezTo>
                    <a:cubicBezTo>
                      <a:pt x="1315" y="284"/>
                      <a:pt x="1311" y="279"/>
                      <a:pt x="1308" y="279"/>
                    </a:cubicBezTo>
                    <a:cubicBezTo>
                      <a:pt x="1305" y="279"/>
                      <a:pt x="1299" y="279"/>
                      <a:pt x="1298" y="280"/>
                    </a:cubicBezTo>
                    <a:cubicBezTo>
                      <a:pt x="1297" y="282"/>
                      <a:pt x="1291" y="279"/>
                      <a:pt x="1288" y="283"/>
                    </a:cubicBezTo>
                    <a:cubicBezTo>
                      <a:pt x="1285" y="287"/>
                      <a:pt x="1279" y="288"/>
                      <a:pt x="1279" y="290"/>
                    </a:cubicBezTo>
                    <a:cubicBezTo>
                      <a:pt x="1279" y="293"/>
                      <a:pt x="1278" y="296"/>
                      <a:pt x="1278" y="299"/>
                    </a:cubicBezTo>
                    <a:cubicBezTo>
                      <a:pt x="1278" y="301"/>
                      <a:pt x="1284" y="302"/>
                      <a:pt x="1278" y="306"/>
                    </a:cubicBezTo>
                    <a:cubicBezTo>
                      <a:pt x="1272" y="310"/>
                      <a:pt x="1273" y="311"/>
                      <a:pt x="1268" y="315"/>
                    </a:cubicBezTo>
                    <a:cubicBezTo>
                      <a:pt x="1262" y="318"/>
                      <a:pt x="1265" y="317"/>
                      <a:pt x="1260" y="319"/>
                    </a:cubicBezTo>
                    <a:cubicBezTo>
                      <a:pt x="1254" y="322"/>
                      <a:pt x="1247" y="324"/>
                      <a:pt x="1253" y="325"/>
                    </a:cubicBezTo>
                    <a:cubicBezTo>
                      <a:pt x="1260" y="326"/>
                      <a:pt x="1267" y="324"/>
                      <a:pt x="1266" y="326"/>
                    </a:cubicBezTo>
                    <a:cubicBezTo>
                      <a:pt x="1265" y="328"/>
                      <a:pt x="1259" y="332"/>
                      <a:pt x="1259" y="334"/>
                    </a:cubicBezTo>
                    <a:cubicBezTo>
                      <a:pt x="1260" y="337"/>
                      <a:pt x="1262" y="341"/>
                      <a:pt x="1260" y="344"/>
                    </a:cubicBezTo>
                    <a:cubicBezTo>
                      <a:pt x="1258" y="346"/>
                      <a:pt x="1254" y="352"/>
                      <a:pt x="1251" y="353"/>
                    </a:cubicBezTo>
                    <a:cubicBezTo>
                      <a:pt x="1249" y="354"/>
                      <a:pt x="1249" y="354"/>
                      <a:pt x="1240" y="359"/>
                    </a:cubicBezTo>
                    <a:cubicBezTo>
                      <a:pt x="1231" y="365"/>
                      <a:pt x="1228" y="365"/>
                      <a:pt x="1225" y="368"/>
                    </a:cubicBezTo>
                    <a:cubicBezTo>
                      <a:pt x="1222" y="372"/>
                      <a:pt x="1214" y="370"/>
                      <a:pt x="1215" y="375"/>
                    </a:cubicBezTo>
                    <a:cubicBezTo>
                      <a:pt x="1216" y="380"/>
                      <a:pt x="1220" y="380"/>
                      <a:pt x="1224" y="387"/>
                    </a:cubicBezTo>
                    <a:cubicBezTo>
                      <a:pt x="1229" y="394"/>
                      <a:pt x="1235" y="394"/>
                      <a:pt x="1233" y="400"/>
                    </a:cubicBezTo>
                    <a:cubicBezTo>
                      <a:pt x="1232" y="407"/>
                      <a:pt x="1232" y="412"/>
                      <a:pt x="1230" y="419"/>
                    </a:cubicBezTo>
                    <a:cubicBezTo>
                      <a:pt x="1227" y="427"/>
                      <a:pt x="1224" y="428"/>
                      <a:pt x="1221" y="433"/>
                    </a:cubicBezTo>
                    <a:cubicBezTo>
                      <a:pt x="1218" y="439"/>
                      <a:pt x="1216" y="439"/>
                      <a:pt x="1211" y="445"/>
                    </a:cubicBezTo>
                    <a:cubicBezTo>
                      <a:pt x="1207" y="450"/>
                      <a:pt x="1195" y="456"/>
                      <a:pt x="1192" y="458"/>
                    </a:cubicBezTo>
                    <a:cubicBezTo>
                      <a:pt x="1190" y="460"/>
                      <a:pt x="1186" y="464"/>
                      <a:pt x="1179" y="466"/>
                    </a:cubicBezTo>
                    <a:cubicBezTo>
                      <a:pt x="1172" y="468"/>
                      <a:pt x="1173" y="469"/>
                      <a:pt x="1166" y="471"/>
                    </a:cubicBezTo>
                    <a:cubicBezTo>
                      <a:pt x="1159" y="473"/>
                      <a:pt x="1157" y="471"/>
                      <a:pt x="1151" y="474"/>
                    </a:cubicBezTo>
                    <a:cubicBezTo>
                      <a:pt x="1145" y="477"/>
                      <a:pt x="1138" y="480"/>
                      <a:pt x="1134" y="482"/>
                    </a:cubicBezTo>
                    <a:cubicBezTo>
                      <a:pt x="1130" y="484"/>
                      <a:pt x="1126" y="482"/>
                      <a:pt x="1126" y="486"/>
                    </a:cubicBezTo>
                    <a:cubicBezTo>
                      <a:pt x="1126" y="490"/>
                      <a:pt x="1125" y="496"/>
                      <a:pt x="1127" y="498"/>
                    </a:cubicBezTo>
                    <a:cubicBezTo>
                      <a:pt x="1129" y="500"/>
                      <a:pt x="1130" y="501"/>
                      <a:pt x="1128" y="506"/>
                    </a:cubicBezTo>
                    <a:cubicBezTo>
                      <a:pt x="1126" y="512"/>
                      <a:pt x="1119" y="518"/>
                      <a:pt x="1119" y="521"/>
                    </a:cubicBezTo>
                    <a:cubicBezTo>
                      <a:pt x="1119" y="525"/>
                      <a:pt x="1117" y="522"/>
                      <a:pt x="1117" y="528"/>
                    </a:cubicBezTo>
                    <a:cubicBezTo>
                      <a:pt x="1117" y="535"/>
                      <a:pt x="1111" y="541"/>
                      <a:pt x="1113" y="543"/>
                    </a:cubicBezTo>
                    <a:cubicBezTo>
                      <a:pt x="1115" y="546"/>
                      <a:pt x="1117" y="545"/>
                      <a:pt x="1111" y="550"/>
                    </a:cubicBezTo>
                    <a:cubicBezTo>
                      <a:pt x="1105" y="555"/>
                      <a:pt x="1099" y="557"/>
                      <a:pt x="1098" y="562"/>
                    </a:cubicBezTo>
                    <a:cubicBezTo>
                      <a:pt x="1097" y="567"/>
                      <a:pt x="1096" y="574"/>
                      <a:pt x="1094" y="571"/>
                    </a:cubicBezTo>
                    <a:cubicBezTo>
                      <a:pt x="1092" y="569"/>
                      <a:pt x="1086" y="565"/>
                      <a:pt x="1084" y="567"/>
                    </a:cubicBezTo>
                    <a:cubicBezTo>
                      <a:pt x="1083" y="569"/>
                      <a:pt x="1078" y="571"/>
                      <a:pt x="1077" y="575"/>
                    </a:cubicBezTo>
                    <a:cubicBezTo>
                      <a:pt x="1076" y="578"/>
                      <a:pt x="1073" y="583"/>
                      <a:pt x="1070" y="578"/>
                    </a:cubicBezTo>
                    <a:cubicBezTo>
                      <a:pt x="1067" y="573"/>
                      <a:pt x="1059" y="578"/>
                      <a:pt x="1060" y="573"/>
                    </a:cubicBezTo>
                    <a:cubicBezTo>
                      <a:pt x="1062" y="567"/>
                      <a:pt x="1067" y="572"/>
                      <a:pt x="1062" y="565"/>
                    </a:cubicBezTo>
                    <a:cubicBezTo>
                      <a:pt x="1057" y="557"/>
                      <a:pt x="1062" y="555"/>
                      <a:pt x="1056" y="552"/>
                    </a:cubicBezTo>
                    <a:cubicBezTo>
                      <a:pt x="1050" y="550"/>
                      <a:pt x="1046" y="547"/>
                      <a:pt x="1049" y="545"/>
                    </a:cubicBezTo>
                    <a:cubicBezTo>
                      <a:pt x="1052" y="543"/>
                      <a:pt x="1061" y="546"/>
                      <a:pt x="1054" y="541"/>
                    </a:cubicBezTo>
                    <a:cubicBezTo>
                      <a:pt x="1047" y="535"/>
                      <a:pt x="1043" y="534"/>
                      <a:pt x="1046" y="531"/>
                    </a:cubicBezTo>
                    <a:cubicBezTo>
                      <a:pt x="1049" y="527"/>
                      <a:pt x="1052" y="521"/>
                      <a:pt x="1054" y="526"/>
                    </a:cubicBezTo>
                    <a:cubicBezTo>
                      <a:pt x="1057" y="531"/>
                      <a:pt x="1055" y="533"/>
                      <a:pt x="1064" y="534"/>
                    </a:cubicBezTo>
                    <a:cubicBezTo>
                      <a:pt x="1072" y="535"/>
                      <a:pt x="1079" y="543"/>
                      <a:pt x="1078" y="534"/>
                    </a:cubicBezTo>
                    <a:cubicBezTo>
                      <a:pt x="1076" y="526"/>
                      <a:pt x="1082" y="524"/>
                      <a:pt x="1073" y="523"/>
                    </a:cubicBezTo>
                    <a:cubicBezTo>
                      <a:pt x="1064" y="522"/>
                      <a:pt x="1056" y="526"/>
                      <a:pt x="1056" y="521"/>
                    </a:cubicBezTo>
                    <a:cubicBezTo>
                      <a:pt x="1056" y="515"/>
                      <a:pt x="1057" y="511"/>
                      <a:pt x="1060" y="508"/>
                    </a:cubicBezTo>
                    <a:cubicBezTo>
                      <a:pt x="1063" y="505"/>
                      <a:pt x="1062" y="510"/>
                      <a:pt x="1062" y="501"/>
                    </a:cubicBezTo>
                    <a:cubicBezTo>
                      <a:pt x="1062" y="492"/>
                      <a:pt x="1065" y="495"/>
                      <a:pt x="1069" y="488"/>
                    </a:cubicBezTo>
                    <a:cubicBezTo>
                      <a:pt x="1073" y="481"/>
                      <a:pt x="1080" y="476"/>
                      <a:pt x="1080" y="474"/>
                    </a:cubicBezTo>
                    <a:cubicBezTo>
                      <a:pt x="1079" y="471"/>
                      <a:pt x="1081" y="470"/>
                      <a:pt x="1074" y="470"/>
                    </a:cubicBezTo>
                    <a:cubicBezTo>
                      <a:pt x="1066" y="470"/>
                      <a:pt x="1063" y="468"/>
                      <a:pt x="1056" y="468"/>
                    </a:cubicBezTo>
                    <a:cubicBezTo>
                      <a:pt x="1049" y="468"/>
                      <a:pt x="1046" y="466"/>
                      <a:pt x="1040" y="467"/>
                    </a:cubicBezTo>
                    <a:cubicBezTo>
                      <a:pt x="1033" y="468"/>
                      <a:pt x="1025" y="470"/>
                      <a:pt x="1022" y="466"/>
                    </a:cubicBezTo>
                    <a:cubicBezTo>
                      <a:pt x="1018" y="462"/>
                      <a:pt x="1019" y="459"/>
                      <a:pt x="1010" y="456"/>
                    </a:cubicBezTo>
                    <a:cubicBezTo>
                      <a:pt x="1001" y="453"/>
                      <a:pt x="998" y="451"/>
                      <a:pt x="993" y="449"/>
                    </a:cubicBezTo>
                    <a:cubicBezTo>
                      <a:pt x="989" y="448"/>
                      <a:pt x="987" y="449"/>
                      <a:pt x="985" y="444"/>
                    </a:cubicBezTo>
                    <a:cubicBezTo>
                      <a:pt x="984" y="439"/>
                      <a:pt x="984" y="438"/>
                      <a:pt x="979" y="433"/>
                    </a:cubicBezTo>
                    <a:cubicBezTo>
                      <a:pt x="974" y="429"/>
                      <a:pt x="974" y="424"/>
                      <a:pt x="967" y="424"/>
                    </a:cubicBezTo>
                    <a:cubicBezTo>
                      <a:pt x="961" y="423"/>
                      <a:pt x="965" y="422"/>
                      <a:pt x="956" y="420"/>
                    </a:cubicBezTo>
                    <a:cubicBezTo>
                      <a:pt x="947" y="418"/>
                      <a:pt x="947" y="416"/>
                      <a:pt x="939" y="416"/>
                    </a:cubicBezTo>
                    <a:cubicBezTo>
                      <a:pt x="932" y="416"/>
                      <a:pt x="929" y="414"/>
                      <a:pt x="922" y="416"/>
                    </a:cubicBezTo>
                    <a:cubicBezTo>
                      <a:pt x="915" y="419"/>
                      <a:pt x="918" y="418"/>
                      <a:pt x="910" y="420"/>
                    </a:cubicBezTo>
                    <a:cubicBezTo>
                      <a:pt x="903" y="423"/>
                      <a:pt x="894" y="429"/>
                      <a:pt x="900" y="423"/>
                    </a:cubicBezTo>
                    <a:cubicBezTo>
                      <a:pt x="906" y="417"/>
                      <a:pt x="905" y="417"/>
                      <a:pt x="908" y="410"/>
                    </a:cubicBezTo>
                    <a:cubicBezTo>
                      <a:pt x="912" y="403"/>
                      <a:pt x="912" y="404"/>
                      <a:pt x="914" y="396"/>
                    </a:cubicBezTo>
                    <a:cubicBezTo>
                      <a:pt x="916" y="388"/>
                      <a:pt x="914" y="388"/>
                      <a:pt x="917" y="380"/>
                    </a:cubicBezTo>
                    <a:cubicBezTo>
                      <a:pt x="920" y="373"/>
                      <a:pt x="918" y="374"/>
                      <a:pt x="912" y="374"/>
                    </a:cubicBezTo>
                    <a:cubicBezTo>
                      <a:pt x="907" y="374"/>
                      <a:pt x="904" y="374"/>
                      <a:pt x="901" y="375"/>
                    </a:cubicBezTo>
                    <a:cubicBezTo>
                      <a:pt x="898" y="375"/>
                      <a:pt x="889" y="379"/>
                      <a:pt x="894" y="370"/>
                    </a:cubicBezTo>
                    <a:cubicBezTo>
                      <a:pt x="899" y="362"/>
                      <a:pt x="904" y="349"/>
                      <a:pt x="911" y="344"/>
                    </a:cubicBezTo>
                    <a:cubicBezTo>
                      <a:pt x="919" y="340"/>
                      <a:pt x="911" y="339"/>
                      <a:pt x="923" y="333"/>
                    </a:cubicBezTo>
                    <a:cubicBezTo>
                      <a:pt x="936" y="327"/>
                      <a:pt x="932" y="328"/>
                      <a:pt x="941" y="322"/>
                    </a:cubicBezTo>
                    <a:cubicBezTo>
                      <a:pt x="949" y="315"/>
                      <a:pt x="948" y="315"/>
                      <a:pt x="954" y="311"/>
                    </a:cubicBezTo>
                    <a:cubicBezTo>
                      <a:pt x="961" y="306"/>
                      <a:pt x="955" y="305"/>
                      <a:pt x="964" y="303"/>
                    </a:cubicBezTo>
                    <a:cubicBezTo>
                      <a:pt x="973" y="301"/>
                      <a:pt x="972" y="301"/>
                      <a:pt x="979" y="297"/>
                    </a:cubicBezTo>
                    <a:cubicBezTo>
                      <a:pt x="987" y="294"/>
                      <a:pt x="983" y="289"/>
                      <a:pt x="994" y="286"/>
                    </a:cubicBezTo>
                    <a:cubicBezTo>
                      <a:pt x="1004" y="284"/>
                      <a:pt x="998" y="280"/>
                      <a:pt x="1007" y="279"/>
                    </a:cubicBezTo>
                    <a:cubicBezTo>
                      <a:pt x="1016" y="279"/>
                      <a:pt x="1017" y="271"/>
                      <a:pt x="1024" y="271"/>
                    </a:cubicBezTo>
                    <a:cubicBezTo>
                      <a:pt x="1032" y="271"/>
                      <a:pt x="1039" y="274"/>
                      <a:pt x="1048" y="270"/>
                    </a:cubicBezTo>
                    <a:cubicBezTo>
                      <a:pt x="1057" y="267"/>
                      <a:pt x="1065" y="263"/>
                      <a:pt x="1055" y="259"/>
                    </a:cubicBezTo>
                    <a:cubicBezTo>
                      <a:pt x="1046" y="255"/>
                      <a:pt x="1045" y="255"/>
                      <a:pt x="1038" y="252"/>
                    </a:cubicBezTo>
                    <a:cubicBezTo>
                      <a:pt x="1032" y="250"/>
                      <a:pt x="1023" y="243"/>
                      <a:pt x="1030" y="244"/>
                    </a:cubicBezTo>
                    <a:cubicBezTo>
                      <a:pt x="1038" y="245"/>
                      <a:pt x="1045" y="253"/>
                      <a:pt x="1055" y="254"/>
                    </a:cubicBezTo>
                    <a:cubicBezTo>
                      <a:pt x="1064" y="254"/>
                      <a:pt x="1068" y="257"/>
                      <a:pt x="1076" y="251"/>
                    </a:cubicBezTo>
                    <a:cubicBezTo>
                      <a:pt x="1085" y="244"/>
                      <a:pt x="1078" y="237"/>
                      <a:pt x="1086" y="239"/>
                    </a:cubicBezTo>
                    <a:cubicBezTo>
                      <a:pt x="1095" y="242"/>
                      <a:pt x="1091" y="249"/>
                      <a:pt x="1106" y="244"/>
                    </a:cubicBezTo>
                    <a:cubicBezTo>
                      <a:pt x="1121" y="239"/>
                      <a:pt x="1110" y="241"/>
                      <a:pt x="1126" y="238"/>
                    </a:cubicBezTo>
                    <a:cubicBezTo>
                      <a:pt x="1142" y="234"/>
                      <a:pt x="1137" y="232"/>
                      <a:pt x="1148" y="228"/>
                    </a:cubicBezTo>
                    <a:cubicBezTo>
                      <a:pt x="1159" y="224"/>
                      <a:pt x="1162" y="225"/>
                      <a:pt x="1162" y="219"/>
                    </a:cubicBezTo>
                    <a:cubicBezTo>
                      <a:pt x="1163" y="212"/>
                      <a:pt x="1168" y="211"/>
                      <a:pt x="1163" y="211"/>
                    </a:cubicBezTo>
                    <a:cubicBezTo>
                      <a:pt x="1157" y="211"/>
                      <a:pt x="1153" y="212"/>
                      <a:pt x="1145" y="211"/>
                    </a:cubicBezTo>
                    <a:cubicBezTo>
                      <a:pt x="1137" y="210"/>
                      <a:pt x="1131" y="215"/>
                      <a:pt x="1128" y="208"/>
                    </a:cubicBezTo>
                    <a:cubicBezTo>
                      <a:pt x="1125" y="201"/>
                      <a:pt x="1118" y="194"/>
                      <a:pt x="1125" y="196"/>
                    </a:cubicBezTo>
                    <a:cubicBezTo>
                      <a:pt x="1131" y="198"/>
                      <a:pt x="1134" y="195"/>
                      <a:pt x="1139" y="198"/>
                    </a:cubicBezTo>
                    <a:cubicBezTo>
                      <a:pt x="1144" y="200"/>
                      <a:pt x="1140" y="201"/>
                      <a:pt x="1148" y="203"/>
                    </a:cubicBezTo>
                    <a:cubicBezTo>
                      <a:pt x="1156" y="205"/>
                      <a:pt x="1153" y="206"/>
                      <a:pt x="1160" y="207"/>
                    </a:cubicBezTo>
                    <a:cubicBezTo>
                      <a:pt x="1168" y="207"/>
                      <a:pt x="1171" y="205"/>
                      <a:pt x="1175" y="204"/>
                    </a:cubicBezTo>
                    <a:cubicBezTo>
                      <a:pt x="1179" y="204"/>
                      <a:pt x="1182" y="202"/>
                      <a:pt x="1186" y="198"/>
                    </a:cubicBezTo>
                    <a:cubicBezTo>
                      <a:pt x="1191" y="195"/>
                      <a:pt x="1202" y="193"/>
                      <a:pt x="1203" y="191"/>
                    </a:cubicBezTo>
                    <a:cubicBezTo>
                      <a:pt x="1204" y="189"/>
                      <a:pt x="1192" y="184"/>
                      <a:pt x="1197" y="183"/>
                    </a:cubicBezTo>
                    <a:cubicBezTo>
                      <a:pt x="1202" y="181"/>
                      <a:pt x="1215" y="180"/>
                      <a:pt x="1218" y="181"/>
                    </a:cubicBezTo>
                    <a:cubicBezTo>
                      <a:pt x="1220" y="183"/>
                      <a:pt x="1220" y="186"/>
                      <a:pt x="1223" y="187"/>
                    </a:cubicBezTo>
                    <a:cubicBezTo>
                      <a:pt x="1226" y="188"/>
                      <a:pt x="1227" y="196"/>
                      <a:pt x="1227" y="196"/>
                    </a:cubicBezTo>
                    <a:cubicBezTo>
                      <a:pt x="1227" y="197"/>
                      <a:pt x="1241" y="203"/>
                      <a:pt x="1245" y="202"/>
                    </a:cubicBezTo>
                    <a:cubicBezTo>
                      <a:pt x="1249" y="200"/>
                      <a:pt x="1250" y="198"/>
                      <a:pt x="1246" y="195"/>
                    </a:cubicBezTo>
                    <a:cubicBezTo>
                      <a:pt x="1241" y="193"/>
                      <a:pt x="1237" y="187"/>
                      <a:pt x="1240" y="187"/>
                    </a:cubicBezTo>
                    <a:cubicBezTo>
                      <a:pt x="1244" y="188"/>
                      <a:pt x="1247" y="176"/>
                      <a:pt x="1251" y="180"/>
                    </a:cubicBezTo>
                    <a:cubicBezTo>
                      <a:pt x="1254" y="183"/>
                      <a:pt x="1245" y="193"/>
                      <a:pt x="1263" y="187"/>
                    </a:cubicBezTo>
                    <a:cubicBezTo>
                      <a:pt x="1282" y="181"/>
                      <a:pt x="1283" y="175"/>
                      <a:pt x="1288" y="175"/>
                    </a:cubicBezTo>
                    <a:cubicBezTo>
                      <a:pt x="1293" y="175"/>
                      <a:pt x="1290" y="174"/>
                      <a:pt x="1299" y="171"/>
                    </a:cubicBezTo>
                    <a:cubicBezTo>
                      <a:pt x="1309" y="167"/>
                      <a:pt x="1305" y="171"/>
                      <a:pt x="1312" y="164"/>
                    </a:cubicBezTo>
                    <a:cubicBezTo>
                      <a:pt x="1319" y="157"/>
                      <a:pt x="1321" y="159"/>
                      <a:pt x="1317" y="153"/>
                    </a:cubicBezTo>
                    <a:cubicBezTo>
                      <a:pt x="1313" y="148"/>
                      <a:pt x="1309" y="149"/>
                      <a:pt x="1312" y="142"/>
                    </a:cubicBezTo>
                    <a:cubicBezTo>
                      <a:pt x="1315" y="135"/>
                      <a:pt x="1304" y="128"/>
                      <a:pt x="1316" y="132"/>
                    </a:cubicBezTo>
                    <a:cubicBezTo>
                      <a:pt x="1328" y="135"/>
                      <a:pt x="1329" y="130"/>
                      <a:pt x="1335" y="128"/>
                    </a:cubicBezTo>
                    <a:cubicBezTo>
                      <a:pt x="1340" y="126"/>
                      <a:pt x="1342" y="122"/>
                      <a:pt x="1341" y="121"/>
                    </a:cubicBezTo>
                    <a:cubicBezTo>
                      <a:pt x="1339" y="120"/>
                      <a:pt x="1343" y="117"/>
                      <a:pt x="1339" y="115"/>
                    </a:cubicBezTo>
                    <a:cubicBezTo>
                      <a:pt x="1336" y="113"/>
                      <a:pt x="1332" y="111"/>
                      <a:pt x="1334" y="109"/>
                    </a:cubicBezTo>
                    <a:cubicBezTo>
                      <a:pt x="1336" y="108"/>
                      <a:pt x="1346" y="106"/>
                      <a:pt x="1331" y="105"/>
                    </a:cubicBezTo>
                    <a:cubicBezTo>
                      <a:pt x="1316" y="104"/>
                      <a:pt x="1316" y="104"/>
                      <a:pt x="1311" y="103"/>
                    </a:cubicBezTo>
                    <a:cubicBezTo>
                      <a:pt x="1306" y="103"/>
                      <a:pt x="1303" y="101"/>
                      <a:pt x="1300" y="102"/>
                    </a:cubicBezTo>
                    <a:cubicBezTo>
                      <a:pt x="1297" y="103"/>
                      <a:pt x="1291" y="103"/>
                      <a:pt x="1290" y="104"/>
                    </a:cubicBezTo>
                    <a:cubicBezTo>
                      <a:pt x="1288" y="104"/>
                      <a:pt x="1284" y="102"/>
                      <a:pt x="1283" y="104"/>
                    </a:cubicBezTo>
                    <a:cubicBezTo>
                      <a:pt x="1282" y="107"/>
                      <a:pt x="1278" y="109"/>
                      <a:pt x="1278" y="113"/>
                    </a:cubicBezTo>
                    <a:cubicBezTo>
                      <a:pt x="1277" y="116"/>
                      <a:pt x="1273" y="114"/>
                      <a:pt x="1275" y="117"/>
                    </a:cubicBezTo>
                    <a:cubicBezTo>
                      <a:pt x="1277" y="119"/>
                      <a:pt x="1279" y="121"/>
                      <a:pt x="1277" y="123"/>
                    </a:cubicBezTo>
                    <a:cubicBezTo>
                      <a:pt x="1274" y="125"/>
                      <a:pt x="1280" y="130"/>
                      <a:pt x="1272" y="129"/>
                    </a:cubicBezTo>
                    <a:cubicBezTo>
                      <a:pt x="1264" y="129"/>
                      <a:pt x="1263" y="127"/>
                      <a:pt x="1261" y="129"/>
                    </a:cubicBezTo>
                    <a:cubicBezTo>
                      <a:pt x="1258" y="130"/>
                      <a:pt x="1255" y="133"/>
                      <a:pt x="1252" y="137"/>
                    </a:cubicBezTo>
                    <a:cubicBezTo>
                      <a:pt x="1249" y="140"/>
                      <a:pt x="1239" y="144"/>
                      <a:pt x="1236" y="146"/>
                    </a:cubicBezTo>
                    <a:cubicBezTo>
                      <a:pt x="1236" y="146"/>
                      <a:pt x="1236" y="146"/>
                      <a:pt x="1236" y="146"/>
                    </a:cubicBezTo>
                    <a:cubicBezTo>
                      <a:pt x="1237" y="146"/>
                      <a:pt x="1243" y="138"/>
                      <a:pt x="1234" y="140"/>
                    </a:cubicBezTo>
                    <a:cubicBezTo>
                      <a:pt x="1223" y="142"/>
                      <a:pt x="1220" y="152"/>
                      <a:pt x="1221" y="153"/>
                    </a:cubicBezTo>
                    <a:cubicBezTo>
                      <a:pt x="1222" y="154"/>
                      <a:pt x="1227" y="156"/>
                      <a:pt x="1219" y="159"/>
                    </a:cubicBezTo>
                    <a:cubicBezTo>
                      <a:pt x="1211" y="161"/>
                      <a:pt x="1204" y="163"/>
                      <a:pt x="1201" y="165"/>
                    </a:cubicBezTo>
                    <a:cubicBezTo>
                      <a:pt x="1197" y="167"/>
                      <a:pt x="1194" y="168"/>
                      <a:pt x="1194" y="157"/>
                    </a:cubicBezTo>
                    <a:cubicBezTo>
                      <a:pt x="1194" y="147"/>
                      <a:pt x="1193" y="144"/>
                      <a:pt x="1197" y="142"/>
                    </a:cubicBezTo>
                    <a:cubicBezTo>
                      <a:pt x="1201" y="141"/>
                      <a:pt x="1198" y="140"/>
                      <a:pt x="1204" y="139"/>
                    </a:cubicBezTo>
                    <a:cubicBezTo>
                      <a:pt x="1210" y="138"/>
                      <a:pt x="1215" y="139"/>
                      <a:pt x="1218" y="132"/>
                    </a:cubicBezTo>
                    <a:cubicBezTo>
                      <a:pt x="1220" y="126"/>
                      <a:pt x="1222" y="117"/>
                      <a:pt x="1210" y="117"/>
                    </a:cubicBezTo>
                    <a:cubicBezTo>
                      <a:pt x="1198" y="117"/>
                      <a:pt x="1194" y="117"/>
                      <a:pt x="1189" y="122"/>
                    </a:cubicBezTo>
                    <a:cubicBezTo>
                      <a:pt x="1183" y="126"/>
                      <a:pt x="1181" y="132"/>
                      <a:pt x="1177" y="136"/>
                    </a:cubicBezTo>
                    <a:cubicBezTo>
                      <a:pt x="1173" y="141"/>
                      <a:pt x="1168" y="142"/>
                      <a:pt x="1168" y="137"/>
                    </a:cubicBezTo>
                    <a:cubicBezTo>
                      <a:pt x="1168" y="132"/>
                      <a:pt x="1169" y="134"/>
                      <a:pt x="1173" y="128"/>
                    </a:cubicBezTo>
                    <a:cubicBezTo>
                      <a:pt x="1176" y="122"/>
                      <a:pt x="1180" y="124"/>
                      <a:pt x="1176" y="119"/>
                    </a:cubicBezTo>
                    <a:cubicBezTo>
                      <a:pt x="1173" y="114"/>
                      <a:pt x="1168" y="112"/>
                      <a:pt x="1175" y="112"/>
                    </a:cubicBezTo>
                    <a:cubicBezTo>
                      <a:pt x="1182" y="112"/>
                      <a:pt x="1188" y="115"/>
                      <a:pt x="1189" y="112"/>
                    </a:cubicBezTo>
                    <a:cubicBezTo>
                      <a:pt x="1190" y="109"/>
                      <a:pt x="1198" y="104"/>
                      <a:pt x="1185" y="106"/>
                    </a:cubicBezTo>
                    <a:cubicBezTo>
                      <a:pt x="1172" y="107"/>
                      <a:pt x="1166" y="107"/>
                      <a:pt x="1163" y="107"/>
                    </a:cubicBezTo>
                    <a:cubicBezTo>
                      <a:pt x="1160" y="108"/>
                      <a:pt x="1153" y="106"/>
                      <a:pt x="1157" y="103"/>
                    </a:cubicBezTo>
                    <a:cubicBezTo>
                      <a:pt x="1162" y="99"/>
                      <a:pt x="1171" y="97"/>
                      <a:pt x="1178" y="94"/>
                    </a:cubicBezTo>
                    <a:cubicBezTo>
                      <a:pt x="1185" y="91"/>
                      <a:pt x="1185" y="89"/>
                      <a:pt x="1181" y="84"/>
                    </a:cubicBezTo>
                    <a:cubicBezTo>
                      <a:pt x="1178" y="80"/>
                      <a:pt x="1173" y="79"/>
                      <a:pt x="1178" y="73"/>
                    </a:cubicBezTo>
                    <a:cubicBezTo>
                      <a:pt x="1182" y="68"/>
                      <a:pt x="1187" y="66"/>
                      <a:pt x="1182" y="63"/>
                    </a:cubicBezTo>
                    <a:cubicBezTo>
                      <a:pt x="1178" y="60"/>
                      <a:pt x="1169" y="56"/>
                      <a:pt x="1174" y="54"/>
                    </a:cubicBezTo>
                    <a:cubicBezTo>
                      <a:pt x="1179" y="52"/>
                      <a:pt x="1183" y="51"/>
                      <a:pt x="1192" y="48"/>
                    </a:cubicBezTo>
                    <a:cubicBezTo>
                      <a:pt x="1200" y="45"/>
                      <a:pt x="1206" y="33"/>
                      <a:pt x="1211" y="35"/>
                    </a:cubicBezTo>
                    <a:cubicBezTo>
                      <a:pt x="1215" y="36"/>
                      <a:pt x="1221" y="37"/>
                      <a:pt x="1240" y="31"/>
                    </a:cubicBezTo>
                    <a:cubicBezTo>
                      <a:pt x="1258" y="25"/>
                      <a:pt x="1258" y="22"/>
                      <a:pt x="1269" y="18"/>
                    </a:cubicBezTo>
                    <a:cubicBezTo>
                      <a:pt x="1280" y="14"/>
                      <a:pt x="1281" y="11"/>
                      <a:pt x="1286" y="9"/>
                    </a:cubicBezTo>
                    <a:cubicBezTo>
                      <a:pt x="1291" y="7"/>
                      <a:pt x="1287" y="1"/>
                      <a:pt x="1278" y="3"/>
                    </a:cubicBezTo>
                    <a:cubicBezTo>
                      <a:pt x="1269" y="6"/>
                      <a:pt x="1262" y="5"/>
                      <a:pt x="1260" y="6"/>
                    </a:cubicBezTo>
                    <a:cubicBezTo>
                      <a:pt x="1258" y="6"/>
                      <a:pt x="1259" y="2"/>
                      <a:pt x="1252" y="3"/>
                    </a:cubicBezTo>
                    <a:cubicBezTo>
                      <a:pt x="1244" y="3"/>
                      <a:pt x="1239" y="0"/>
                      <a:pt x="1233" y="1"/>
                    </a:cubicBezTo>
                    <a:cubicBezTo>
                      <a:pt x="1227" y="2"/>
                      <a:pt x="1213" y="6"/>
                      <a:pt x="1210" y="7"/>
                    </a:cubicBezTo>
                    <a:cubicBezTo>
                      <a:pt x="1208" y="7"/>
                      <a:pt x="1204" y="8"/>
                      <a:pt x="1205" y="10"/>
                    </a:cubicBezTo>
                    <a:cubicBezTo>
                      <a:pt x="1206" y="12"/>
                      <a:pt x="1210" y="16"/>
                      <a:pt x="1204" y="15"/>
                    </a:cubicBezTo>
                    <a:cubicBezTo>
                      <a:pt x="1198" y="13"/>
                      <a:pt x="1197" y="10"/>
                      <a:pt x="1194" y="13"/>
                    </a:cubicBezTo>
                    <a:cubicBezTo>
                      <a:pt x="1191" y="15"/>
                      <a:pt x="1188" y="15"/>
                      <a:pt x="1184" y="22"/>
                    </a:cubicBezTo>
                    <a:cubicBezTo>
                      <a:pt x="1179" y="29"/>
                      <a:pt x="1172" y="33"/>
                      <a:pt x="1171" y="34"/>
                    </a:cubicBezTo>
                    <a:cubicBezTo>
                      <a:pt x="1170" y="35"/>
                      <a:pt x="1172" y="36"/>
                      <a:pt x="1171" y="41"/>
                    </a:cubicBezTo>
                    <a:cubicBezTo>
                      <a:pt x="1170" y="46"/>
                      <a:pt x="1160" y="48"/>
                      <a:pt x="1152" y="53"/>
                    </a:cubicBezTo>
                    <a:cubicBezTo>
                      <a:pt x="1144" y="57"/>
                      <a:pt x="1140" y="59"/>
                      <a:pt x="1140" y="61"/>
                    </a:cubicBezTo>
                    <a:cubicBezTo>
                      <a:pt x="1140" y="62"/>
                      <a:pt x="1147" y="67"/>
                      <a:pt x="1138" y="68"/>
                    </a:cubicBezTo>
                    <a:cubicBezTo>
                      <a:pt x="1129" y="68"/>
                      <a:pt x="1126" y="64"/>
                      <a:pt x="1120" y="68"/>
                    </a:cubicBezTo>
                    <a:cubicBezTo>
                      <a:pt x="1113" y="72"/>
                      <a:pt x="1107" y="75"/>
                      <a:pt x="1107" y="80"/>
                    </a:cubicBezTo>
                    <a:cubicBezTo>
                      <a:pt x="1108" y="84"/>
                      <a:pt x="1107" y="84"/>
                      <a:pt x="1102" y="90"/>
                    </a:cubicBezTo>
                    <a:cubicBezTo>
                      <a:pt x="1097" y="96"/>
                      <a:pt x="1090" y="94"/>
                      <a:pt x="1096" y="99"/>
                    </a:cubicBezTo>
                    <a:cubicBezTo>
                      <a:pt x="1102" y="104"/>
                      <a:pt x="1108" y="106"/>
                      <a:pt x="1113" y="107"/>
                    </a:cubicBezTo>
                    <a:cubicBezTo>
                      <a:pt x="1118" y="108"/>
                      <a:pt x="1122" y="109"/>
                      <a:pt x="1120" y="112"/>
                    </a:cubicBezTo>
                    <a:cubicBezTo>
                      <a:pt x="1118" y="115"/>
                      <a:pt x="1114" y="117"/>
                      <a:pt x="1112" y="119"/>
                    </a:cubicBezTo>
                    <a:cubicBezTo>
                      <a:pt x="1109" y="121"/>
                      <a:pt x="1104" y="128"/>
                      <a:pt x="1107" y="128"/>
                    </a:cubicBezTo>
                    <a:cubicBezTo>
                      <a:pt x="1109" y="128"/>
                      <a:pt x="1121" y="121"/>
                      <a:pt x="1118" y="125"/>
                    </a:cubicBezTo>
                    <a:cubicBezTo>
                      <a:pt x="1115" y="128"/>
                      <a:pt x="1112" y="133"/>
                      <a:pt x="1105" y="134"/>
                    </a:cubicBezTo>
                    <a:cubicBezTo>
                      <a:pt x="1098" y="135"/>
                      <a:pt x="1096" y="134"/>
                      <a:pt x="1090" y="138"/>
                    </a:cubicBezTo>
                    <a:cubicBezTo>
                      <a:pt x="1085" y="141"/>
                      <a:pt x="1085" y="144"/>
                      <a:pt x="1078" y="145"/>
                    </a:cubicBezTo>
                    <a:cubicBezTo>
                      <a:pt x="1071" y="146"/>
                      <a:pt x="1060" y="147"/>
                      <a:pt x="1059" y="151"/>
                    </a:cubicBezTo>
                    <a:cubicBezTo>
                      <a:pt x="1058" y="156"/>
                      <a:pt x="1061" y="160"/>
                      <a:pt x="1054" y="163"/>
                    </a:cubicBezTo>
                    <a:cubicBezTo>
                      <a:pt x="1047" y="167"/>
                      <a:pt x="1047" y="170"/>
                      <a:pt x="1042" y="165"/>
                    </a:cubicBezTo>
                    <a:cubicBezTo>
                      <a:pt x="1038" y="160"/>
                      <a:pt x="1031" y="160"/>
                      <a:pt x="1041" y="155"/>
                    </a:cubicBezTo>
                    <a:cubicBezTo>
                      <a:pt x="1052" y="149"/>
                      <a:pt x="1049" y="148"/>
                      <a:pt x="1055" y="144"/>
                    </a:cubicBezTo>
                    <a:cubicBezTo>
                      <a:pt x="1062" y="139"/>
                      <a:pt x="1034" y="136"/>
                      <a:pt x="1046" y="134"/>
                    </a:cubicBezTo>
                    <a:cubicBezTo>
                      <a:pt x="1058" y="133"/>
                      <a:pt x="1059" y="135"/>
                      <a:pt x="1070" y="131"/>
                    </a:cubicBezTo>
                    <a:cubicBezTo>
                      <a:pt x="1080" y="127"/>
                      <a:pt x="1095" y="129"/>
                      <a:pt x="1089" y="124"/>
                    </a:cubicBezTo>
                    <a:cubicBezTo>
                      <a:pt x="1083" y="119"/>
                      <a:pt x="1081" y="120"/>
                      <a:pt x="1081" y="116"/>
                    </a:cubicBezTo>
                    <a:cubicBezTo>
                      <a:pt x="1081" y="112"/>
                      <a:pt x="1102" y="110"/>
                      <a:pt x="1088" y="109"/>
                    </a:cubicBezTo>
                    <a:cubicBezTo>
                      <a:pt x="1074" y="107"/>
                      <a:pt x="1071" y="112"/>
                      <a:pt x="1068" y="106"/>
                    </a:cubicBezTo>
                    <a:cubicBezTo>
                      <a:pt x="1065" y="100"/>
                      <a:pt x="1065" y="96"/>
                      <a:pt x="1057" y="100"/>
                    </a:cubicBezTo>
                    <a:cubicBezTo>
                      <a:pt x="1049" y="105"/>
                      <a:pt x="1046" y="104"/>
                      <a:pt x="1044" y="108"/>
                    </a:cubicBezTo>
                    <a:cubicBezTo>
                      <a:pt x="1041" y="112"/>
                      <a:pt x="1041" y="115"/>
                      <a:pt x="1034" y="117"/>
                    </a:cubicBezTo>
                    <a:cubicBezTo>
                      <a:pt x="1028" y="118"/>
                      <a:pt x="1016" y="119"/>
                      <a:pt x="1015" y="120"/>
                    </a:cubicBezTo>
                    <a:cubicBezTo>
                      <a:pt x="1013" y="121"/>
                      <a:pt x="1010" y="126"/>
                      <a:pt x="1015" y="126"/>
                    </a:cubicBezTo>
                    <a:cubicBezTo>
                      <a:pt x="1020" y="127"/>
                      <a:pt x="1034" y="127"/>
                      <a:pt x="1035" y="129"/>
                    </a:cubicBezTo>
                    <a:cubicBezTo>
                      <a:pt x="1035" y="130"/>
                      <a:pt x="1039" y="131"/>
                      <a:pt x="1035" y="133"/>
                    </a:cubicBezTo>
                    <a:cubicBezTo>
                      <a:pt x="1031" y="135"/>
                      <a:pt x="1026" y="138"/>
                      <a:pt x="1023" y="138"/>
                    </a:cubicBezTo>
                    <a:cubicBezTo>
                      <a:pt x="1019" y="138"/>
                      <a:pt x="1014" y="135"/>
                      <a:pt x="1015" y="140"/>
                    </a:cubicBezTo>
                    <a:cubicBezTo>
                      <a:pt x="1017" y="145"/>
                      <a:pt x="1034" y="143"/>
                      <a:pt x="1034" y="147"/>
                    </a:cubicBezTo>
                    <a:cubicBezTo>
                      <a:pt x="1033" y="151"/>
                      <a:pt x="1030" y="153"/>
                      <a:pt x="1026" y="153"/>
                    </a:cubicBezTo>
                    <a:cubicBezTo>
                      <a:pt x="1022" y="154"/>
                      <a:pt x="1024" y="156"/>
                      <a:pt x="1015" y="151"/>
                    </a:cubicBezTo>
                    <a:cubicBezTo>
                      <a:pt x="1006" y="145"/>
                      <a:pt x="1003" y="144"/>
                      <a:pt x="1001" y="147"/>
                    </a:cubicBezTo>
                    <a:cubicBezTo>
                      <a:pt x="999" y="151"/>
                      <a:pt x="1007" y="155"/>
                      <a:pt x="995" y="152"/>
                    </a:cubicBezTo>
                    <a:cubicBezTo>
                      <a:pt x="982" y="149"/>
                      <a:pt x="988" y="147"/>
                      <a:pt x="977" y="149"/>
                    </a:cubicBezTo>
                    <a:cubicBezTo>
                      <a:pt x="966" y="151"/>
                      <a:pt x="964" y="152"/>
                      <a:pt x="955" y="152"/>
                    </a:cubicBezTo>
                    <a:cubicBezTo>
                      <a:pt x="945" y="153"/>
                      <a:pt x="945" y="154"/>
                      <a:pt x="935" y="151"/>
                    </a:cubicBezTo>
                    <a:cubicBezTo>
                      <a:pt x="925" y="148"/>
                      <a:pt x="917" y="144"/>
                      <a:pt x="911" y="144"/>
                    </a:cubicBezTo>
                    <a:cubicBezTo>
                      <a:pt x="905" y="145"/>
                      <a:pt x="901" y="146"/>
                      <a:pt x="899" y="142"/>
                    </a:cubicBezTo>
                    <a:cubicBezTo>
                      <a:pt x="897" y="138"/>
                      <a:pt x="894" y="135"/>
                      <a:pt x="895" y="132"/>
                    </a:cubicBezTo>
                    <a:cubicBezTo>
                      <a:pt x="896" y="129"/>
                      <a:pt x="908" y="122"/>
                      <a:pt x="891" y="123"/>
                    </a:cubicBezTo>
                    <a:cubicBezTo>
                      <a:pt x="875" y="124"/>
                      <a:pt x="881" y="124"/>
                      <a:pt x="867" y="127"/>
                    </a:cubicBezTo>
                    <a:cubicBezTo>
                      <a:pt x="854" y="130"/>
                      <a:pt x="847" y="130"/>
                      <a:pt x="841" y="133"/>
                    </a:cubicBezTo>
                    <a:cubicBezTo>
                      <a:pt x="835" y="135"/>
                      <a:pt x="825" y="140"/>
                      <a:pt x="831" y="142"/>
                    </a:cubicBezTo>
                    <a:cubicBezTo>
                      <a:pt x="837" y="144"/>
                      <a:pt x="850" y="141"/>
                      <a:pt x="859" y="140"/>
                    </a:cubicBezTo>
                    <a:cubicBezTo>
                      <a:pt x="869" y="138"/>
                      <a:pt x="888" y="132"/>
                      <a:pt x="885" y="136"/>
                    </a:cubicBezTo>
                    <a:cubicBezTo>
                      <a:pt x="883" y="139"/>
                      <a:pt x="877" y="143"/>
                      <a:pt x="866" y="145"/>
                    </a:cubicBezTo>
                    <a:cubicBezTo>
                      <a:pt x="856" y="146"/>
                      <a:pt x="852" y="146"/>
                      <a:pt x="845" y="148"/>
                    </a:cubicBezTo>
                    <a:cubicBezTo>
                      <a:pt x="839" y="151"/>
                      <a:pt x="828" y="152"/>
                      <a:pt x="826" y="159"/>
                    </a:cubicBezTo>
                    <a:cubicBezTo>
                      <a:pt x="825" y="166"/>
                      <a:pt x="825" y="179"/>
                      <a:pt x="820" y="171"/>
                    </a:cubicBezTo>
                    <a:cubicBezTo>
                      <a:pt x="814" y="164"/>
                      <a:pt x="820" y="166"/>
                      <a:pt x="814" y="159"/>
                    </a:cubicBezTo>
                    <a:cubicBezTo>
                      <a:pt x="808" y="153"/>
                      <a:pt x="808" y="151"/>
                      <a:pt x="803" y="151"/>
                    </a:cubicBezTo>
                    <a:cubicBezTo>
                      <a:pt x="798" y="151"/>
                      <a:pt x="798" y="146"/>
                      <a:pt x="789" y="147"/>
                    </a:cubicBezTo>
                    <a:cubicBezTo>
                      <a:pt x="781" y="149"/>
                      <a:pt x="789" y="148"/>
                      <a:pt x="776" y="150"/>
                    </a:cubicBezTo>
                    <a:cubicBezTo>
                      <a:pt x="762" y="152"/>
                      <a:pt x="759" y="152"/>
                      <a:pt x="748" y="153"/>
                    </a:cubicBezTo>
                    <a:cubicBezTo>
                      <a:pt x="738" y="154"/>
                      <a:pt x="740" y="155"/>
                      <a:pt x="730" y="154"/>
                    </a:cubicBezTo>
                    <a:cubicBezTo>
                      <a:pt x="720" y="152"/>
                      <a:pt x="730" y="152"/>
                      <a:pt x="718" y="152"/>
                    </a:cubicBezTo>
                    <a:cubicBezTo>
                      <a:pt x="705" y="151"/>
                      <a:pt x="695" y="144"/>
                      <a:pt x="705" y="142"/>
                    </a:cubicBezTo>
                    <a:cubicBezTo>
                      <a:pt x="715" y="140"/>
                      <a:pt x="729" y="142"/>
                      <a:pt x="735" y="139"/>
                    </a:cubicBezTo>
                    <a:cubicBezTo>
                      <a:pt x="741" y="136"/>
                      <a:pt x="742" y="131"/>
                      <a:pt x="733" y="128"/>
                    </a:cubicBezTo>
                    <a:cubicBezTo>
                      <a:pt x="723" y="124"/>
                      <a:pt x="718" y="123"/>
                      <a:pt x="708" y="124"/>
                    </a:cubicBezTo>
                    <a:cubicBezTo>
                      <a:pt x="698" y="125"/>
                      <a:pt x="696" y="126"/>
                      <a:pt x="690" y="125"/>
                    </a:cubicBezTo>
                    <a:cubicBezTo>
                      <a:pt x="685" y="123"/>
                      <a:pt x="687" y="123"/>
                      <a:pt x="676" y="120"/>
                    </a:cubicBezTo>
                    <a:cubicBezTo>
                      <a:pt x="666" y="116"/>
                      <a:pt x="670" y="117"/>
                      <a:pt x="660" y="114"/>
                    </a:cubicBezTo>
                    <a:cubicBezTo>
                      <a:pt x="650" y="111"/>
                      <a:pt x="653" y="110"/>
                      <a:pt x="643" y="108"/>
                    </a:cubicBezTo>
                    <a:cubicBezTo>
                      <a:pt x="633" y="105"/>
                      <a:pt x="638" y="103"/>
                      <a:pt x="625" y="104"/>
                    </a:cubicBezTo>
                    <a:cubicBezTo>
                      <a:pt x="612" y="105"/>
                      <a:pt x="607" y="106"/>
                      <a:pt x="603" y="107"/>
                    </a:cubicBezTo>
                    <a:cubicBezTo>
                      <a:pt x="600" y="108"/>
                      <a:pt x="601" y="113"/>
                      <a:pt x="591" y="115"/>
                    </a:cubicBezTo>
                    <a:cubicBezTo>
                      <a:pt x="580" y="117"/>
                      <a:pt x="564" y="115"/>
                      <a:pt x="586" y="104"/>
                    </a:cubicBezTo>
                    <a:cubicBezTo>
                      <a:pt x="591" y="99"/>
                      <a:pt x="600" y="95"/>
                      <a:pt x="592" y="96"/>
                    </a:cubicBezTo>
                    <a:cubicBezTo>
                      <a:pt x="583" y="97"/>
                      <a:pt x="574" y="97"/>
                      <a:pt x="570" y="100"/>
                    </a:cubicBezTo>
                    <a:cubicBezTo>
                      <a:pt x="566" y="103"/>
                      <a:pt x="560" y="102"/>
                      <a:pt x="556" y="107"/>
                    </a:cubicBezTo>
                    <a:cubicBezTo>
                      <a:pt x="551" y="112"/>
                      <a:pt x="546" y="116"/>
                      <a:pt x="544" y="109"/>
                    </a:cubicBezTo>
                    <a:cubicBezTo>
                      <a:pt x="542" y="102"/>
                      <a:pt x="540" y="102"/>
                      <a:pt x="544" y="99"/>
                    </a:cubicBezTo>
                    <a:cubicBezTo>
                      <a:pt x="548" y="95"/>
                      <a:pt x="557" y="86"/>
                      <a:pt x="544" y="84"/>
                    </a:cubicBezTo>
                    <a:cubicBezTo>
                      <a:pt x="530" y="82"/>
                      <a:pt x="526" y="80"/>
                      <a:pt x="528" y="87"/>
                    </a:cubicBezTo>
                    <a:cubicBezTo>
                      <a:pt x="530" y="94"/>
                      <a:pt x="532" y="94"/>
                      <a:pt x="523" y="96"/>
                    </a:cubicBezTo>
                    <a:cubicBezTo>
                      <a:pt x="514" y="98"/>
                      <a:pt x="513" y="104"/>
                      <a:pt x="507" y="104"/>
                    </a:cubicBezTo>
                    <a:cubicBezTo>
                      <a:pt x="502" y="105"/>
                      <a:pt x="498" y="106"/>
                      <a:pt x="499" y="101"/>
                    </a:cubicBezTo>
                    <a:cubicBezTo>
                      <a:pt x="501" y="95"/>
                      <a:pt x="496" y="93"/>
                      <a:pt x="486" y="94"/>
                    </a:cubicBezTo>
                    <a:cubicBezTo>
                      <a:pt x="477" y="94"/>
                      <a:pt x="464" y="94"/>
                      <a:pt x="462" y="97"/>
                    </a:cubicBezTo>
                    <a:cubicBezTo>
                      <a:pt x="460" y="100"/>
                      <a:pt x="450" y="104"/>
                      <a:pt x="445" y="104"/>
                    </a:cubicBezTo>
                    <a:cubicBezTo>
                      <a:pt x="441" y="104"/>
                      <a:pt x="439" y="101"/>
                      <a:pt x="431" y="105"/>
                    </a:cubicBezTo>
                    <a:cubicBezTo>
                      <a:pt x="422" y="109"/>
                      <a:pt x="427" y="107"/>
                      <a:pt x="417" y="110"/>
                    </a:cubicBezTo>
                    <a:cubicBezTo>
                      <a:pt x="407" y="113"/>
                      <a:pt x="410" y="107"/>
                      <a:pt x="396" y="108"/>
                    </a:cubicBezTo>
                    <a:cubicBezTo>
                      <a:pt x="381" y="109"/>
                      <a:pt x="382" y="107"/>
                      <a:pt x="370" y="110"/>
                    </a:cubicBezTo>
                    <a:cubicBezTo>
                      <a:pt x="358" y="114"/>
                      <a:pt x="353" y="111"/>
                      <a:pt x="352" y="117"/>
                    </a:cubicBezTo>
                    <a:cubicBezTo>
                      <a:pt x="350" y="123"/>
                      <a:pt x="356" y="125"/>
                      <a:pt x="343" y="124"/>
                    </a:cubicBezTo>
                    <a:cubicBezTo>
                      <a:pt x="330" y="123"/>
                      <a:pt x="335" y="129"/>
                      <a:pt x="323" y="123"/>
                    </a:cubicBezTo>
                    <a:cubicBezTo>
                      <a:pt x="311" y="116"/>
                      <a:pt x="318" y="111"/>
                      <a:pt x="305" y="110"/>
                    </a:cubicBezTo>
                    <a:cubicBezTo>
                      <a:pt x="293" y="108"/>
                      <a:pt x="289" y="106"/>
                      <a:pt x="281" y="106"/>
                    </a:cubicBezTo>
                    <a:cubicBezTo>
                      <a:pt x="278" y="106"/>
                      <a:pt x="277" y="107"/>
                      <a:pt x="276" y="107"/>
                    </a:cubicBezTo>
                    <a:cubicBezTo>
                      <a:pt x="248" y="130"/>
                      <a:pt x="15" y="316"/>
                      <a:pt x="0" y="336"/>
                    </a:cubicBezTo>
                    <a:cubicBezTo>
                      <a:pt x="9" y="337"/>
                      <a:pt x="5" y="340"/>
                      <a:pt x="14" y="339"/>
                    </a:cubicBezTo>
                    <a:cubicBezTo>
                      <a:pt x="22" y="337"/>
                      <a:pt x="25" y="335"/>
                      <a:pt x="29" y="335"/>
                    </a:cubicBezTo>
                    <a:cubicBezTo>
                      <a:pt x="33" y="335"/>
                      <a:pt x="39" y="333"/>
                      <a:pt x="35" y="336"/>
                    </a:cubicBezTo>
                    <a:cubicBezTo>
                      <a:pt x="32" y="340"/>
                      <a:pt x="29" y="340"/>
                      <a:pt x="29" y="343"/>
                    </a:cubicBezTo>
                    <a:cubicBezTo>
                      <a:pt x="30" y="347"/>
                      <a:pt x="30" y="347"/>
                      <a:pt x="31" y="353"/>
                    </a:cubicBezTo>
                    <a:cubicBezTo>
                      <a:pt x="33" y="359"/>
                      <a:pt x="36" y="359"/>
                      <a:pt x="34" y="363"/>
                    </a:cubicBezTo>
                    <a:cubicBezTo>
                      <a:pt x="32" y="367"/>
                      <a:pt x="30" y="370"/>
                      <a:pt x="33" y="371"/>
                    </a:cubicBezTo>
                    <a:cubicBezTo>
                      <a:pt x="35" y="371"/>
                      <a:pt x="37" y="373"/>
                      <a:pt x="41" y="371"/>
                    </a:cubicBezTo>
                    <a:cubicBezTo>
                      <a:pt x="45" y="368"/>
                      <a:pt x="49" y="368"/>
                      <a:pt x="55" y="365"/>
                    </a:cubicBezTo>
                    <a:cubicBezTo>
                      <a:pt x="60" y="363"/>
                      <a:pt x="64" y="359"/>
                      <a:pt x="66" y="357"/>
                    </a:cubicBezTo>
                    <a:cubicBezTo>
                      <a:pt x="68" y="355"/>
                      <a:pt x="73" y="354"/>
                      <a:pt x="79" y="353"/>
                    </a:cubicBezTo>
                    <a:cubicBezTo>
                      <a:pt x="84" y="352"/>
                      <a:pt x="85" y="352"/>
                      <a:pt x="87" y="352"/>
                    </a:cubicBezTo>
                    <a:cubicBezTo>
                      <a:pt x="88" y="351"/>
                      <a:pt x="91" y="349"/>
                      <a:pt x="93" y="351"/>
                    </a:cubicBezTo>
                    <a:cubicBezTo>
                      <a:pt x="95" y="353"/>
                      <a:pt x="95" y="353"/>
                      <a:pt x="94" y="356"/>
                    </a:cubicBezTo>
                    <a:cubicBezTo>
                      <a:pt x="92" y="359"/>
                      <a:pt x="90" y="360"/>
                      <a:pt x="92" y="364"/>
                    </a:cubicBezTo>
                    <a:cubicBezTo>
                      <a:pt x="95" y="368"/>
                      <a:pt x="96" y="370"/>
                      <a:pt x="95" y="373"/>
                    </a:cubicBezTo>
                    <a:cubicBezTo>
                      <a:pt x="94" y="376"/>
                      <a:pt x="99" y="378"/>
                      <a:pt x="98" y="381"/>
                    </a:cubicBezTo>
                    <a:cubicBezTo>
                      <a:pt x="98" y="381"/>
                      <a:pt x="95" y="385"/>
                      <a:pt x="95" y="389"/>
                    </a:cubicBezTo>
                    <a:cubicBezTo>
                      <a:pt x="95" y="393"/>
                      <a:pt x="92" y="398"/>
                      <a:pt x="93" y="401"/>
                    </a:cubicBezTo>
                    <a:cubicBezTo>
                      <a:pt x="93" y="405"/>
                      <a:pt x="91" y="409"/>
                      <a:pt x="90" y="414"/>
                    </a:cubicBezTo>
                    <a:cubicBezTo>
                      <a:pt x="89" y="418"/>
                      <a:pt x="88" y="418"/>
                      <a:pt x="87" y="421"/>
                    </a:cubicBezTo>
                    <a:cubicBezTo>
                      <a:pt x="86" y="425"/>
                      <a:pt x="83" y="428"/>
                      <a:pt x="84" y="430"/>
                    </a:cubicBezTo>
                    <a:cubicBezTo>
                      <a:pt x="85" y="432"/>
                      <a:pt x="88" y="433"/>
                      <a:pt x="91" y="435"/>
                    </a:cubicBezTo>
                    <a:cubicBezTo>
                      <a:pt x="94" y="437"/>
                      <a:pt x="93" y="436"/>
                      <a:pt x="98" y="440"/>
                    </a:cubicBezTo>
                    <a:cubicBezTo>
                      <a:pt x="102" y="444"/>
                      <a:pt x="106" y="446"/>
                      <a:pt x="106" y="448"/>
                    </a:cubicBezTo>
                    <a:cubicBezTo>
                      <a:pt x="105" y="450"/>
                      <a:pt x="104" y="451"/>
                      <a:pt x="101" y="453"/>
                    </a:cubicBezTo>
                    <a:cubicBezTo>
                      <a:pt x="98" y="455"/>
                      <a:pt x="96" y="455"/>
                      <a:pt x="93" y="460"/>
                    </a:cubicBezTo>
                    <a:cubicBezTo>
                      <a:pt x="90" y="465"/>
                      <a:pt x="91" y="468"/>
                      <a:pt x="85" y="471"/>
                    </a:cubicBezTo>
                    <a:cubicBezTo>
                      <a:pt x="79" y="475"/>
                      <a:pt x="73" y="476"/>
                      <a:pt x="70" y="479"/>
                    </a:cubicBezTo>
                    <a:cubicBezTo>
                      <a:pt x="68" y="480"/>
                      <a:pt x="63" y="480"/>
                      <a:pt x="61" y="481"/>
                    </a:cubicBezTo>
                    <a:cubicBezTo>
                      <a:pt x="61" y="481"/>
                      <a:pt x="61" y="481"/>
                      <a:pt x="61" y="482"/>
                    </a:cubicBezTo>
                    <a:cubicBezTo>
                      <a:pt x="59" y="491"/>
                      <a:pt x="62" y="494"/>
                      <a:pt x="58" y="497"/>
                    </a:cubicBezTo>
                    <a:cubicBezTo>
                      <a:pt x="54" y="501"/>
                      <a:pt x="52" y="500"/>
                      <a:pt x="48" y="504"/>
                    </a:cubicBezTo>
                    <a:cubicBezTo>
                      <a:pt x="45" y="507"/>
                      <a:pt x="41" y="501"/>
                      <a:pt x="39" y="508"/>
                    </a:cubicBezTo>
                    <a:cubicBezTo>
                      <a:pt x="38" y="516"/>
                      <a:pt x="25" y="519"/>
                      <a:pt x="37" y="520"/>
                    </a:cubicBezTo>
                    <a:cubicBezTo>
                      <a:pt x="49" y="521"/>
                      <a:pt x="38" y="521"/>
                      <a:pt x="50" y="514"/>
                    </a:cubicBezTo>
                    <a:cubicBezTo>
                      <a:pt x="61" y="506"/>
                      <a:pt x="55" y="507"/>
                      <a:pt x="64" y="504"/>
                    </a:cubicBezTo>
                    <a:cubicBezTo>
                      <a:pt x="74" y="501"/>
                      <a:pt x="79" y="489"/>
                      <a:pt x="81" y="497"/>
                    </a:cubicBezTo>
                    <a:cubicBezTo>
                      <a:pt x="83" y="506"/>
                      <a:pt x="87" y="505"/>
                      <a:pt x="75" y="511"/>
                    </a:cubicBezTo>
                    <a:cubicBezTo>
                      <a:pt x="62" y="518"/>
                      <a:pt x="60" y="522"/>
                      <a:pt x="52" y="525"/>
                    </a:cubicBezTo>
                    <a:cubicBezTo>
                      <a:pt x="45" y="527"/>
                      <a:pt x="40" y="523"/>
                      <a:pt x="41" y="530"/>
                    </a:cubicBezTo>
                    <a:cubicBezTo>
                      <a:pt x="42" y="537"/>
                      <a:pt x="53" y="527"/>
                      <a:pt x="49" y="535"/>
                    </a:cubicBezTo>
                    <a:cubicBezTo>
                      <a:pt x="45" y="543"/>
                      <a:pt x="64" y="541"/>
                      <a:pt x="58" y="546"/>
                    </a:cubicBezTo>
                    <a:cubicBezTo>
                      <a:pt x="51" y="550"/>
                      <a:pt x="81" y="549"/>
                      <a:pt x="69" y="556"/>
                    </a:cubicBezTo>
                    <a:cubicBezTo>
                      <a:pt x="58" y="562"/>
                      <a:pt x="49" y="557"/>
                      <a:pt x="45" y="566"/>
                    </a:cubicBezTo>
                    <a:cubicBezTo>
                      <a:pt x="42" y="574"/>
                      <a:pt x="32" y="585"/>
                      <a:pt x="40" y="587"/>
                    </a:cubicBezTo>
                    <a:cubicBezTo>
                      <a:pt x="48" y="588"/>
                      <a:pt x="45" y="587"/>
                      <a:pt x="56" y="590"/>
                    </a:cubicBezTo>
                    <a:cubicBezTo>
                      <a:pt x="67" y="593"/>
                      <a:pt x="67" y="588"/>
                      <a:pt x="72" y="595"/>
                    </a:cubicBezTo>
                    <a:cubicBezTo>
                      <a:pt x="77" y="603"/>
                      <a:pt x="88" y="600"/>
                      <a:pt x="85" y="604"/>
                    </a:cubicBezTo>
                    <a:cubicBezTo>
                      <a:pt x="82" y="607"/>
                      <a:pt x="89" y="605"/>
                      <a:pt x="88" y="611"/>
                    </a:cubicBezTo>
                    <a:cubicBezTo>
                      <a:pt x="87" y="617"/>
                      <a:pt x="96" y="615"/>
                      <a:pt x="95" y="621"/>
                    </a:cubicBezTo>
                    <a:cubicBezTo>
                      <a:pt x="94" y="627"/>
                      <a:pt x="105" y="628"/>
                      <a:pt x="104" y="633"/>
                    </a:cubicBezTo>
                    <a:cubicBezTo>
                      <a:pt x="104" y="634"/>
                      <a:pt x="104" y="635"/>
                      <a:pt x="104" y="636"/>
                    </a:cubicBezTo>
                    <a:cubicBezTo>
                      <a:pt x="150" y="636"/>
                      <a:pt x="697" y="639"/>
                      <a:pt x="704" y="636"/>
                    </a:cubicBezTo>
                    <a:cubicBezTo>
                      <a:pt x="711" y="633"/>
                      <a:pt x="719" y="619"/>
                      <a:pt x="719" y="627"/>
                    </a:cubicBezTo>
                    <a:cubicBezTo>
                      <a:pt x="719" y="635"/>
                      <a:pt x="713" y="643"/>
                      <a:pt x="715" y="643"/>
                    </a:cubicBezTo>
                    <a:cubicBezTo>
                      <a:pt x="717" y="643"/>
                      <a:pt x="723" y="643"/>
                      <a:pt x="726" y="645"/>
                    </a:cubicBezTo>
                    <a:cubicBezTo>
                      <a:pt x="730" y="647"/>
                      <a:pt x="733" y="649"/>
                      <a:pt x="735" y="648"/>
                    </a:cubicBezTo>
                    <a:cubicBezTo>
                      <a:pt x="738" y="647"/>
                      <a:pt x="741" y="643"/>
                      <a:pt x="745" y="644"/>
                    </a:cubicBezTo>
                    <a:cubicBezTo>
                      <a:pt x="748" y="645"/>
                      <a:pt x="751" y="647"/>
                      <a:pt x="753" y="649"/>
                    </a:cubicBezTo>
                    <a:cubicBezTo>
                      <a:pt x="755" y="650"/>
                      <a:pt x="755" y="650"/>
                      <a:pt x="757" y="653"/>
                    </a:cubicBezTo>
                    <a:cubicBezTo>
                      <a:pt x="758" y="656"/>
                      <a:pt x="761" y="652"/>
                      <a:pt x="764" y="655"/>
                    </a:cubicBezTo>
                    <a:cubicBezTo>
                      <a:pt x="767" y="658"/>
                      <a:pt x="764" y="660"/>
                      <a:pt x="771" y="660"/>
                    </a:cubicBezTo>
                    <a:cubicBezTo>
                      <a:pt x="778" y="661"/>
                      <a:pt x="779" y="659"/>
                      <a:pt x="784" y="659"/>
                    </a:cubicBezTo>
                    <a:cubicBezTo>
                      <a:pt x="789" y="658"/>
                      <a:pt x="790" y="658"/>
                      <a:pt x="792" y="660"/>
                    </a:cubicBezTo>
                    <a:cubicBezTo>
                      <a:pt x="795" y="661"/>
                      <a:pt x="809" y="666"/>
                      <a:pt x="809" y="668"/>
                    </a:cubicBezTo>
                    <a:cubicBezTo>
                      <a:pt x="810" y="669"/>
                      <a:pt x="810" y="674"/>
                      <a:pt x="810" y="674"/>
                    </a:cubicBezTo>
                    <a:cubicBezTo>
                      <a:pt x="811" y="674"/>
                      <a:pt x="811" y="674"/>
                      <a:pt x="811" y="674"/>
                    </a:cubicBezTo>
                    <a:cubicBezTo>
                      <a:pt x="814" y="674"/>
                      <a:pt x="817" y="667"/>
                      <a:pt x="819" y="665"/>
                    </a:cubicBezTo>
                    <a:cubicBezTo>
                      <a:pt x="824" y="661"/>
                      <a:pt x="823" y="656"/>
                      <a:pt x="833" y="652"/>
                    </a:cubicBezTo>
                    <a:cubicBezTo>
                      <a:pt x="842" y="649"/>
                      <a:pt x="844" y="641"/>
                      <a:pt x="849" y="642"/>
                    </a:cubicBezTo>
                    <a:cubicBezTo>
                      <a:pt x="854" y="643"/>
                      <a:pt x="856" y="637"/>
                      <a:pt x="862" y="637"/>
                    </a:cubicBezTo>
                    <a:cubicBezTo>
                      <a:pt x="868" y="637"/>
                      <a:pt x="876" y="641"/>
                      <a:pt x="882" y="641"/>
                    </a:cubicBezTo>
                    <a:cubicBezTo>
                      <a:pt x="888" y="641"/>
                      <a:pt x="896" y="642"/>
                      <a:pt x="896" y="646"/>
                    </a:cubicBezTo>
                    <a:cubicBezTo>
                      <a:pt x="895" y="651"/>
                      <a:pt x="885" y="661"/>
                      <a:pt x="896" y="663"/>
                    </a:cubicBezTo>
                    <a:cubicBezTo>
                      <a:pt x="907" y="664"/>
                      <a:pt x="914" y="661"/>
                      <a:pt x="914" y="666"/>
                    </a:cubicBezTo>
                    <a:cubicBezTo>
                      <a:pt x="913" y="670"/>
                      <a:pt x="905" y="672"/>
                      <a:pt x="911" y="676"/>
                    </a:cubicBezTo>
                    <a:cubicBezTo>
                      <a:pt x="917" y="681"/>
                      <a:pt x="908" y="688"/>
                      <a:pt x="910" y="689"/>
                    </a:cubicBezTo>
                    <a:cubicBezTo>
                      <a:pt x="911" y="690"/>
                      <a:pt x="912" y="690"/>
                      <a:pt x="909" y="695"/>
                    </a:cubicBezTo>
                    <a:cubicBezTo>
                      <a:pt x="906" y="700"/>
                      <a:pt x="906" y="703"/>
                      <a:pt x="914" y="705"/>
                    </a:cubicBezTo>
                    <a:cubicBezTo>
                      <a:pt x="921" y="708"/>
                      <a:pt x="920" y="709"/>
                      <a:pt x="931" y="710"/>
                    </a:cubicBezTo>
                    <a:cubicBezTo>
                      <a:pt x="942" y="710"/>
                      <a:pt x="941" y="710"/>
                      <a:pt x="955" y="712"/>
                    </a:cubicBezTo>
                    <a:cubicBezTo>
                      <a:pt x="969" y="715"/>
                      <a:pt x="971" y="714"/>
                      <a:pt x="977" y="720"/>
                    </a:cubicBezTo>
                    <a:cubicBezTo>
                      <a:pt x="983" y="726"/>
                      <a:pt x="992" y="720"/>
                      <a:pt x="990" y="732"/>
                    </a:cubicBezTo>
                    <a:cubicBezTo>
                      <a:pt x="989" y="739"/>
                      <a:pt x="988" y="743"/>
                      <a:pt x="988" y="747"/>
                    </a:cubicBezTo>
                    <a:cubicBezTo>
                      <a:pt x="989" y="747"/>
                      <a:pt x="990" y="748"/>
                      <a:pt x="994" y="751"/>
                    </a:cubicBezTo>
                    <a:cubicBezTo>
                      <a:pt x="1003" y="758"/>
                      <a:pt x="1029" y="759"/>
                      <a:pt x="1033" y="763"/>
                    </a:cubicBezTo>
                    <a:cubicBezTo>
                      <a:pt x="1037" y="767"/>
                      <a:pt x="1040" y="771"/>
                      <a:pt x="1045" y="772"/>
                    </a:cubicBezTo>
                    <a:cubicBezTo>
                      <a:pt x="1046" y="770"/>
                      <a:pt x="1047" y="768"/>
                      <a:pt x="1049" y="766"/>
                    </a:cubicBezTo>
                    <a:cubicBezTo>
                      <a:pt x="1054" y="760"/>
                      <a:pt x="1058" y="763"/>
                      <a:pt x="1061" y="767"/>
                    </a:cubicBezTo>
                    <a:cubicBezTo>
                      <a:pt x="1064" y="765"/>
                      <a:pt x="1073" y="761"/>
                      <a:pt x="1074" y="760"/>
                    </a:cubicBezTo>
                    <a:cubicBezTo>
                      <a:pt x="1076" y="759"/>
                      <a:pt x="1097" y="746"/>
                      <a:pt x="1097" y="746"/>
                    </a:cubicBezTo>
                    <a:cubicBezTo>
                      <a:pt x="1097" y="746"/>
                      <a:pt x="1171" y="752"/>
                      <a:pt x="1180" y="746"/>
                    </a:cubicBezTo>
                    <a:cubicBezTo>
                      <a:pt x="1188" y="739"/>
                      <a:pt x="1192" y="736"/>
                      <a:pt x="1206" y="726"/>
                    </a:cubicBezTo>
                    <a:cubicBezTo>
                      <a:pt x="1220" y="716"/>
                      <a:pt x="1219" y="711"/>
                      <a:pt x="1229" y="702"/>
                    </a:cubicBezTo>
                    <a:cubicBezTo>
                      <a:pt x="1239" y="692"/>
                      <a:pt x="1255" y="670"/>
                      <a:pt x="1256" y="676"/>
                    </a:cubicBezTo>
                    <a:cubicBezTo>
                      <a:pt x="1258" y="681"/>
                      <a:pt x="1255" y="683"/>
                      <a:pt x="1259" y="684"/>
                    </a:cubicBezTo>
                    <a:cubicBezTo>
                      <a:pt x="1263" y="685"/>
                      <a:pt x="1264" y="685"/>
                      <a:pt x="1269" y="684"/>
                    </a:cubicBezTo>
                    <a:cubicBezTo>
                      <a:pt x="1273" y="682"/>
                      <a:pt x="1280" y="679"/>
                      <a:pt x="1280" y="682"/>
                    </a:cubicBezTo>
                    <a:cubicBezTo>
                      <a:pt x="1280" y="685"/>
                      <a:pt x="1281" y="688"/>
                      <a:pt x="1280" y="692"/>
                    </a:cubicBezTo>
                    <a:cubicBezTo>
                      <a:pt x="1279" y="696"/>
                      <a:pt x="1280" y="696"/>
                      <a:pt x="1278" y="702"/>
                    </a:cubicBezTo>
                    <a:cubicBezTo>
                      <a:pt x="1275" y="709"/>
                      <a:pt x="1274" y="712"/>
                      <a:pt x="1272" y="717"/>
                    </a:cubicBezTo>
                    <a:cubicBezTo>
                      <a:pt x="1270" y="722"/>
                      <a:pt x="1269" y="726"/>
                      <a:pt x="1271" y="727"/>
                    </a:cubicBezTo>
                    <a:cubicBezTo>
                      <a:pt x="1273" y="728"/>
                      <a:pt x="1275" y="729"/>
                      <a:pt x="1274" y="731"/>
                    </a:cubicBezTo>
                    <a:cubicBezTo>
                      <a:pt x="1274" y="733"/>
                      <a:pt x="1271" y="739"/>
                      <a:pt x="1273" y="739"/>
                    </a:cubicBezTo>
                    <a:cubicBezTo>
                      <a:pt x="1274" y="739"/>
                      <a:pt x="1279" y="743"/>
                      <a:pt x="1279" y="744"/>
                    </a:cubicBezTo>
                    <a:cubicBezTo>
                      <a:pt x="1279" y="744"/>
                      <a:pt x="1279" y="745"/>
                      <a:pt x="1279" y="747"/>
                    </a:cubicBezTo>
                    <a:cubicBezTo>
                      <a:pt x="1281" y="746"/>
                      <a:pt x="1283" y="745"/>
                      <a:pt x="1287" y="744"/>
                    </a:cubicBezTo>
                    <a:cubicBezTo>
                      <a:pt x="1303" y="742"/>
                      <a:pt x="1299" y="735"/>
                      <a:pt x="1309" y="736"/>
                    </a:cubicBezTo>
                    <a:cubicBezTo>
                      <a:pt x="1318" y="737"/>
                      <a:pt x="1319" y="734"/>
                      <a:pt x="1327" y="732"/>
                    </a:cubicBezTo>
                    <a:cubicBezTo>
                      <a:pt x="1335" y="730"/>
                      <a:pt x="1346" y="718"/>
                      <a:pt x="1342" y="724"/>
                    </a:cubicBezTo>
                    <a:cubicBezTo>
                      <a:pt x="1339" y="729"/>
                      <a:pt x="1330" y="736"/>
                      <a:pt x="1337" y="736"/>
                    </a:cubicBezTo>
                    <a:cubicBezTo>
                      <a:pt x="1343" y="736"/>
                      <a:pt x="1356" y="738"/>
                      <a:pt x="1350" y="740"/>
                    </a:cubicBezTo>
                    <a:cubicBezTo>
                      <a:pt x="1344" y="742"/>
                      <a:pt x="1338" y="737"/>
                      <a:pt x="1325" y="742"/>
                    </a:cubicBezTo>
                    <a:cubicBezTo>
                      <a:pt x="1313" y="747"/>
                      <a:pt x="1310" y="752"/>
                      <a:pt x="1301" y="757"/>
                    </a:cubicBezTo>
                    <a:cubicBezTo>
                      <a:pt x="1292" y="761"/>
                      <a:pt x="1293" y="760"/>
                      <a:pt x="1291" y="765"/>
                    </a:cubicBezTo>
                    <a:cubicBezTo>
                      <a:pt x="1289" y="771"/>
                      <a:pt x="1283" y="770"/>
                      <a:pt x="1285" y="775"/>
                    </a:cubicBezTo>
                    <a:cubicBezTo>
                      <a:pt x="1287" y="779"/>
                      <a:pt x="1286" y="783"/>
                      <a:pt x="1289" y="783"/>
                    </a:cubicBezTo>
                    <a:cubicBezTo>
                      <a:pt x="1293" y="783"/>
                      <a:pt x="1290" y="788"/>
                      <a:pt x="1297" y="787"/>
                    </a:cubicBezTo>
                    <a:cubicBezTo>
                      <a:pt x="1304" y="785"/>
                      <a:pt x="1300" y="783"/>
                      <a:pt x="1306" y="781"/>
                    </a:cubicBezTo>
                    <a:cubicBezTo>
                      <a:pt x="1312" y="779"/>
                      <a:pt x="1309" y="780"/>
                      <a:pt x="1316" y="776"/>
                    </a:cubicBezTo>
                    <a:cubicBezTo>
                      <a:pt x="1323" y="772"/>
                      <a:pt x="1318" y="771"/>
                      <a:pt x="1324" y="768"/>
                    </a:cubicBezTo>
                    <a:cubicBezTo>
                      <a:pt x="1330" y="766"/>
                      <a:pt x="1330" y="766"/>
                      <a:pt x="1334" y="763"/>
                    </a:cubicBezTo>
                    <a:cubicBezTo>
                      <a:pt x="1338" y="761"/>
                      <a:pt x="1339" y="754"/>
                      <a:pt x="1343" y="756"/>
                    </a:cubicBezTo>
                    <a:cubicBezTo>
                      <a:pt x="1347" y="757"/>
                      <a:pt x="1350" y="758"/>
                      <a:pt x="1354" y="758"/>
                    </a:cubicBezTo>
                    <a:cubicBezTo>
                      <a:pt x="1359" y="758"/>
                      <a:pt x="1366" y="753"/>
                      <a:pt x="1372" y="752"/>
                    </a:cubicBezTo>
                    <a:cubicBezTo>
                      <a:pt x="1378" y="751"/>
                      <a:pt x="1375" y="752"/>
                      <a:pt x="1384" y="750"/>
                    </a:cubicBezTo>
                    <a:cubicBezTo>
                      <a:pt x="1393" y="748"/>
                      <a:pt x="1388" y="747"/>
                      <a:pt x="1397" y="744"/>
                    </a:cubicBezTo>
                    <a:cubicBezTo>
                      <a:pt x="1406" y="742"/>
                      <a:pt x="1410" y="745"/>
                      <a:pt x="1414" y="741"/>
                    </a:cubicBezTo>
                    <a:cubicBezTo>
                      <a:pt x="1418" y="736"/>
                      <a:pt x="1405" y="734"/>
                      <a:pt x="1414" y="732"/>
                    </a:cubicBezTo>
                    <a:cubicBezTo>
                      <a:pt x="1422" y="730"/>
                      <a:pt x="1419" y="734"/>
                      <a:pt x="1429" y="730"/>
                    </a:cubicBezTo>
                    <a:cubicBezTo>
                      <a:pt x="1439" y="726"/>
                      <a:pt x="1447" y="724"/>
                      <a:pt x="1449" y="719"/>
                    </a:cubicBezTo>
                    <a:cubicBezTo>
                      <a:pt x="1451" y="714"/>
                      <a:pt x="1451" y="705"/>
                      <a:pt x="1443" y="712"/>
                    </a:cubicBezTo>
                    <a:cubicBezTo>
                      <a:pt x="1434" y="720"/>
                      <a:pt x="1421" y="723"/>
                      <a:pt x="1426" y="718"/>
                    </a:cubicBezTo>
                    <a:cubicBezTo>
                      <a:pt x="1430" y="714"/>
                      <a:pt x="1435" y="712"/>
                      <a:pt x="1438" y="707"/>
                    </a:cubicBezTo>
                    <a:cubicBezTo>
                      <a:pt x="1442" y="701"/>
                      <a:pt x="1449" y="694"/>
                      <a:pt x="1445" y="693"/>
                    </a:cubicBezTo>
                    <a:cubicBezTo>
                      <a:pt x="1441" y="692"/>
                      <a:pt x="1435" y="691"/>
                      <a:pt x="1431" y="698"/>
                    </a:cubicBezTo>
                    <a:cubicBezTo>
                      <a:pt x="1426" y="706"/>
                      <a:pt x="1420" y="704"/>
                      <a:pt x="1415" y="713"/>
                    </a:cubicBezTo>
                    <a:cubicBezTo>
                      <a:pt x="1411" y="722"/>
                      <a:pt x="1412" y="727"/>
                      <a:pt x="1406" y="726"/>
                    </a:cubicBezTo>
                    <a:cubicBezTo>
                      <a:pt x="1400" y="726"/>
                      <a:pt x="1401" y="722"/>
                      <a:pt x="1395" y="724"/>
                    </a:cubicBezTo>
                    <a:cubicBezTo>
                      <a:pt x="1389" y="726"/>
                      <a:pt x="1394" y="732"/>
                      <a:pt x="1386" y="728"/>
                    </a:cubicBezTo>
                    <a:cubicBezTo>
                      <a:pt x="1379" y="724"/>
                      <a:pt x="1383" y="724"/>
                      <a:pt x="1377" y="723"/>
                    </a:cubicBezTo>
                    <a:cubicBezTo>
                      <a:pt x="1370" y="723"/>
                      <a:pt x="1369" y="722"/>
                      <a:pt x="1366" y="721"/>
                    </a:cubicBezTo>
                    <a:cubicBezTo>
                      <a:pt x="1363" y="720"/>
                      <a:pt x="1358" y="716"/>
                      <a:pt x="1358" y="716"/>
                    </a:cubicBezTo>
                    <a:cubicBezTo>
                      <a:pt x="1358" y="715"/>
                      <a:pt x="1356" y="710"/>
                      <a:pt x="1352" y="710"/>
                    </a:cubicBezTo>
                    <a:cubicBezTo>
                      <a:pt x="1348" y="711"/>
                      <a:pt x="1346" y="708"/>
                      <a:pt x="1347" y="703"/>
                    </a:cubicBezTo>
                    <a:cubicBezTo>
                      <a:pt x="1347" y="699"/>
                      <a:pt x="1344" y="697"/>
                      <a:pt x="1347" y="692"/>
                    </a:cubicBezTo>
                    <a:cubicBezTo>
                      <a:pt x="1349" y="688"/>
                      <a:pt x="1341" y="689"/>
                      <a:pt x="1346" y="684"/>
                    </a:cubicBezTo>
                    <a:cubicBezTo>
                      <a:pt x="1351" y="679"/>
                      <a:pt x="1356" y="675"/>
                      <a:pt x="1360" y="672"/>
                    </a:cubicBezTo>
                    <a:cubicBezTo>
                      <a:pt x="1363" y="668"/>
                      <a:pt x="1364" y="664"/>
                      <a:pt x="1360" y="666"/>
                    </a:cubicBezTo>
                    <a:cubicBezTo>
                      <a:pt x="1355" y="669"/>
                      <a:pt x="1353" y="668"/>
                      <a:pt x="1347" y="670"/>
                    </a:cubicBezTo>
                    <a:cubicBezTo>
                      <a:pt x="1342" y="671"/>
                      <a:pt x="1339" y="679"/>
                      <a:pt x="1336" y="673"/>
                    </a:cubicBezTo>
                    <a:cubicBezTo>
                      <a:pt x="1334" y="667"/>
                      <a:pt x="1331" y="665"/>
                      <a:pt x="1326" y="664"/>
                    </a:cubicBezTo>
                    <a:cubicBezTo>
                      <a:pt x="1321" y="664"/>
                      <a:pt x="1313" y="663"/>
                      <a:pt x="1320" y="661"/>
                    </a:cubicBezTo>
                    <a:cubicBezTo>
                      <a:pt x="1326" y="659"/>
                      <a:pt x="1324" y="658"/>
                      <a:pt x="1336" y="659"/>
                    </a:cubicBezTo>
                    <a:cubicBezTo>
                      <a:pt x="1348" y="660"/>
                      <a:pt x="1351" y="661"/>
                      <a:pt x="1355" y="660"/>
                    </a:cubicBezTo>
                    <a:cubicBezTo>
                      <a:pt x="1358" y="658"/>
                      <a:pt x="1357" y="656"/>
                      <a:pt x="1363" y="655"/>
                    </a:cubicBezTo>
                    <a:cubicBezTo>
                      <a:pt x="1369" y="653"/>
                      <a:pt x="1372" y="654"/>
                      <a:pt x="1375" y="652"/>
                    </a:cubicBezTo>
                    <a:cubicBezTo>
                      <a:pt x="1377" y="650"/>
                      <a:pt x="1379" y="647"/>
                      <a:pt x="1379" y="642"/>
                    </a:cubicBezTo>
                    <a:cubicBezTo>
                      <a:pt x="1379" y="637"/>
                      <a:pt x="1381" y="632"/>
                      <a:pt x="1376" y="632"/>
                    </a:cubicBezTo>
                    <a:cubicBezTo>
                      <a:pt x="1370" y="631"/>
                      <a:pt x="1367" y="627"/>
                      <a:pt x="1361" y="628"/>
                    </a:cubicBezTo>
                    <a:cubicBezTo>
                      <a:pt x="1356" y="629"/>
                      <a:pt x="1354" y="625"/>
                      <a:pt x="1345" y="628"/>
                    </a:cubicBezTo>
                    <a:cubicBezTo>
                      <a:pt x="1336" y="632"/>
                      <a:pt x="1346" y="629"/>
                      <a:pt x="1333" y="632"/>
                    </a:cubicBezTo>
                    <a:cubicBezTo>
                      <a:pt x="1319" y="635"/>
                      <a:pt x="1315" y="635"/>
                      <a:pt x="1307" y="639"/>
                    </a:cubicBezTo>
                    <a:cubicBezTo>
                      <a:pt x="1299" y="642"/>
                      <a:pt x="1294" y="645"/>
                      <a:pt x="1287" y="648"/>
                    </a:cubicBezTo>
                    <a:cubicBezTo>
                      <a:pt x="1280" y="651"/>
                      <a:pt x="1270" y="654"/>
                      <a:pt x="1266" y="658"/>
                    </a:cubicBezTo>
                    <a:cubicBezTo>
                      <a:pt x="1262" y="662"/>
                      <a:pt x="1259" y="666"/>
                      <a:pt x="1249" y="670"/>
                    </a:cubicBezTo>
                    <a:cubicBezTo>
                      <a:pt x="1240" y="674"/>
                      <a:pt x="1231" y="679"/>
                      <a:pt x="1240" y="670"/>
                    </a:cubicBezTo>
                    <a:cubicBezTo>
                      <a:pt x="1248" y="662"/>
                      <a:pt x="1261" y="655"/>
                      <a:pt x="1266" y="651"/>
                    </a:cubicBezTo>
                    <a:cubicBezTo>
                      <a:pt x="1271" y="647"/>
                      <a:pt x="1265" y="646"/>
                      <a:pt x="1277" y="641"/>
                    </a:cubicBezTo>
                    <a:cubicBezTo>
                      <a:pt x="1289" y="636"/>
                      <a:pt x="1294" y="633"/>
                      <a:pt x="1300" y="631"/>
                    </a:cubicBezTo>
                    <a:cubicBezTo>
                      <a:pt x="1305" y="628"/>
                      <a:pt x="1323" y="627"/>
                      <a:pt x="1326" y="623"/>
                    </a:cubicBezTo>
                    <a:cubicBezTo>
                      <a:pt x="1328" y="620"/>
                      <a:pt x="1325" y="614"/>
                      <a:pt x="1331" y="611"/>
                    </a:cubicBezTo>
                    <a:cubicBezTo>
                      <a:pt x="1338" y="608"/>
                      <a:pt x="1346" y="602"/>
                      <a:pt x="1351" y="602"/>
                    </a:cubicBezTo>
                    <a:cubicBezTo>
                      <a:pt x="1357" y="602"/>
                      <a:pt x="1366" y="600"/>
                      <a:pt x="1373" y="600"/>
                    </a:cubicBezTo>
                    <a:cubicBezTo>
                      <a:pt x="1380" y="601"/>
                      <a:pt x="1386" y="602"/>
                      <a:pt x="1389" y="602"/>
                    </a:cubicBezTo>
                    <a:cubicBezTo>
                      <a:pt x="1392" y="602"/>
                      <a:pt x="1398" y="599"/>
                      <a:pt x="1402" y="600"/>
                    </a:cubicBezTo>
                    <a:cubicBezTo>
                      <a:pt x="1406" y="601"/>
                      <a:pt x="1413" y="607"/>
                      <a:pt x="1418" y="604"/>
                    </a:cubicBezTo>
                    <a:cubicBezTo>
                      <a:pt x="1423" y="601"/>
                      <a:pt x="1420" y="598"/>
                      <a:pt x="1429" y="600"/>
                    </a:cubicBezTo>
                    <a:cubicBezTo>
                      <a:pt x="1438" y="602"/>
                      <a:pt x="1436" y="600"/>
                      <a:pt x="1445" y="603"/>
                    </a:cubicBezTo>
                    <a:cubicBezTo>
                      <a:pt x="1455" y="606"/>
                      <a:pt x="1458" y="608"/>
                      <a:pt x="1467" y="604"/>
                    </a:cubicBezTo>
                    <a:cubicBezTo>
                      <a:pt x="1476" y="601"/>
                      <a:pt x="1474" y="601"/>
                      <a:pt x="1481" y="600"/>
                    </a:cubicBezTo>
                    <a:cubicBezTo>
                      <a:pt x="1489" y="600"/>
                      <a:pt x="1486" y="604"/>
                      <a:pt x="1497" y="598"/>
                    </a:cubicBezTo>
                    <a:cubicBezTo>
                      <a:pt x="1507" y="591"/>
                      <a:pt x="1500" y="593"/>
                      <a:pt x="1514" y="587"/>
                    </a:cubicBezTo>
                    <a:cubicBezTo>
                      <a:pt x="1527" y="581"/>
                      <a:pt x="1518" y="578"/>
                      <a:pt x="1530" y="575"/>
                    </a:cubicBezTo>
                    <a:cubicBezTo>
                      <a:pt x="1543" y="573"/>
                      <a:pt x="1549" y="574"/>
                      <a:pt x="1558" y="571"/>
                    </a:cubicBezTo>
                    <a:cubicBezTo>
                      <a:pt x="1566" y="568"/>
                      <a:pt x="1570" y="571"/>
                      <a:pt x="1579" y="565"/>
                    </a:cubicBezTo>
                    <a:cubicBezTo>
                      <a:pt x="1589" y="559"/>
                      <a:pt x="1596" y="558"/>
                      <a:pt x="1602" y="552"/>
                    </a:cubicBezTo>
                    <a:cubicBezTo>
                      <a:pt x="1608" y="545"/>
                      <a:pt x="1607" y="546"/>
                      <a:pt x="1604" y="543"/>
                    </a:cubicBezTo>
                    <a:cubicBezTo>
                      <a:pt x="1601" y="541"/>
                      <a:pt x="1595" y="541"/>
                      <a:pt x="1602" y="536"/>
                    </a:cubicBezTo>
                    <a:cubicBezTo>
                      <a:pt x="1608" y="532"/>
                      <a:pt x="1609" y="530"/>
                      <a:pt x="1608" y="529"/>
                    </a:cubicBezTo>
                    <a:cubicBezTo>
                      <a:pt x="1607" y="528"/>
                      <a:pt x="1604" y="531"/>
                      <a:pt x="1608" y="526"/>
                    </a:cubicBezTo>
                    <a:close/>
                    <a:moveTo>
                      <a:pt x="476" y="212"/>
                    </a:moveTo>
                    <a:cubicBezTo>
                      <a:pt x="484" y="211"/>
                      <a:pt x="490" y="211"/>
                      <a:pt x="492" y="208"/>
                    </a:cubicBezTo>
                    <a:cubicBezTo>
                      <a:pt x="495" y="204"/>
                      <a:pt x="494" y="205"/>
                      <a:pt x="500" y="203"/>
                    </a:cubicBezTo>
                    <a:cubicBezTo>
                      <a:pt x="507" y="200"/>
                      <a:pt x="501" y="198"/>
                      <a:pt x="512" y="196"/>
                    </a:cubicBezTo>
                    <a:cubicBezTo>
                      <a:pt x="523" y="194"/>
                      <a:pt x="515" y="195"/>
                      <a:pt x="525" y="194"/>
                    </a:cubicBezTo>
                    <a:cubicBezTo>
                      <a:pt x="536" y="193"/>
                      <a:pt x="540" y="189"/>
                      <a:pt x="531" y="188"/>
                    </a:cubicBezTo>
                    <a:cubicBezTo>
                      <a:pt x="522" y="186"/>
                      <a:pt x="520" y="188"/>
                      <a:pt x="512" y="190"/>
                    </a:cubicBezTo>
                    <a:cubicBezTo>
                      <a:pt x="505" y="192"/>
                      <a:pt x="512" y="194"/>
                      <a:pt x="500" y="191"/>
                    </a:cubicBezTo>
                    <a:cubicBezTo>
                      <a:pt x="487" y="189"/>
                      <a:pt x="484" y="193"/>
                      <a:pt x="477" y="194"/>
                    </a:cubicBezTo>
                    <a:cubicBezTo>
                      <a:pt x="470" y="195"/>
                      <a:pt x="461" y="193"/>
                      <a:pt x="468" y="189"/>
                    </a:cubicBezTo>
                    <a:cubicBezTo>
                      <a:pt x="474" y="185"/>
                      <a:pt x="476" y="185"/>
                      <a:pt x="485" y="185"/>
                    </a:cubicBezTo>
                    <a:cubicBezTo>
                      <a:pt x="493" y="186"/>
                      <a:pt x="500" y="183"/>
                      <a:pt x="506" y="182"/>
                    </a:cubicBezTo>
                    <a:cubicBezTo>
                      <a:pt x="511" y="181"/>
                      <a:pt x="514" y="179"/>
                      <a:pt x="519" y="181"/>
                    </a:cubicBezTo>
                    <a:cubicBezTo>
                      <a:pt x="528" y="180"/>
                      <a:pt x="526" y="181"/>
                      <a:pt x="534" y="178"/>
                    </a:cubicBezTo>
                    <a:cubicBezTo>
                      <a:pt x="542" y="176"/>
                      <a:pt x="540" y="177"/>
                      <a:pt x="546" y="175"/>
                    </a:cubicBezTo>
                    <a:cubicBezTo>
                      <a:pt x="552" y="174"/>
                      <a:pt x="560" y="172"/>
                      <a:pt x="568" y="172"/>
                    </a:cubicBezTo>
                    <a:cubicBezTo>
                      <a:pt x="577" y="171"/>
                      <a:pt x="573" y="173"/>
                      <a:pt x="581" y="172"/>
                    </a:cubicBezTo>
                    <a:cubicBezTo>
                      <a:pt x="589" y="171"/>
                      <a:pt x="595" y="167"/>
                      <a:pt x="597" y="170"/>
                    </a:cubicBezTo>
                    <a:cubicBezTo>
                      <a:pt x="599" y="172"/>
                      <a:pt x="600" y="176"/>
                      <a:pt x="592" y="177"/>
                    </a:cubicBezTo>
                    <a:cubicBezTo>
                      <a:pt x="584" y="177"/>
                      <a:pt x="580" y="179"/>
                      <a:pt x="576" y="180"/>
                    </a:cubicBezTo>
                    <a:cubicBezTo>
                      <a:pt x="573" y="181"/>
                      <a:pt x="560" y="180"/>
                      <a:pt x="569" y="184"/>
                    </a:cubicBezTo>
                    <a:cubicBezTo>
                      <a:pt x="578" y="188"/>
                      <a:pt x="578" y="188"/>
                      <a:pt x="587" y="187"/>
                    </a:cubicBezTo>
                    <a:cubicBezTo>
                      <a:pt x="595" y="186"/>
                      <a:pt x="598" y="186"/>
                      <a:pt x="603" y="183"/>
                    </a:cubicBezTo>
                    <a:cubicBezTo>
                      <a:pt x="608" y="180"/>
                      <a:pt x="622" y="171"/>
                      <a:pt x="619" y="178"/>
                    </a:cubicBezTo>
                    <a:cubicBezTo>
                      <a:pt x="616" y="185"/>
                      <a:pt x="619" y="184"/>
                      <a:pt x="611" y="188"/>
                    </a:cubicBezTo>
                    <a:cubicBezTo>
                      <a:pt x="604" y="191"/>
                      <a:pt x="598" y="194"/>
                      <a:pt x="596" y="197"/>
                    </a:cubicBezTo>
                    <a:cubicBezTo>
                      <a:pt x="595" y="199"/>
                      <a:pt x="586" y="205"/>
                      <a:pt x="580" y="202"/>
                    </a:cubicBezTo>
                    <a:cubicBezTo>
                      <a:pt x="575" y="200"/>
                      <a:pt x="570" y="196"/>
                      <a:pt x="562" y="198"/>
                    </a:cubicBezTo>
                    <a:cubicBezTo>
                      <a:pt x="555" y="199"/>
                      <a:pt x="550" y="202"/>
                      <a:pt x="551" y="205"/>
                    </a:cubicBezTo>
                    <a:cubicBezTo>
                      <a:pt x="553" y="208"/>
                      <a:pt x="548" y="212"/>
                      <a:pt x="543" y="213"/>
                    </a:cubicBezTo>
                    <a:cubicBezTo>
                      <a:pt x="537" y="214"/>
                      <a:pt x="525" y="220"/>
                      <a:pt x="518" y="222"/>
                    </a:cubicBezTo>
                    <a:cubicBezTo>
                      <a:pt x="510" y="224"/>
                      <a:pt x="501" y="224"/>
                      <a:pt x="504" y="220"/>
                    </a:cubicBezTo>
                    <a:cubicBezTo>
                      <a:pt x="508" y="217"/>
                      <a:pt x="517" y="218"/>
                      <a:pt x="523" y="214"/>
                    </a:cubicBezTo>
                    <a:cubicBezTo>
                      <a:pt x="529" y="211"/>
                      <a:pt x="537" y="207"/>
                      <a:pt x="537" y="205"/>
                    </a:cubicBezTo>
                    <a:cubicBezTo>
                      <a:pt x="536" y="203"/>
                      <a:pt x="533" y="202"/>
                      <a:pt x="526" y="206"/>
                    </a:cubicBezTo>
                    <a:cubicBezTo>
                      <a:pt x="519" y="210"/>
                      <a:pt x="503" y="214"/>
                      <a:pt x="499" y="215"/>
                    </a:cubicBezTo>
                    <a:cubicBezTo>
                      <a:pt x="494" y="216"/>
                      <a:pt x="488" y="217"/>
                      <a:pt x="483" y="216"/>
                    </a:cubicBezTo>
                    <a:cubicBezTo>
                      <a:pt x="478" y="215"/>
                      <a:pt x="467" y="214"/>
                      <a:pt x="476" y="212"/>
                    </a:cubicBezTo>
                    <a:close/>
                    <a:moveTo>
                      <a:pt x="679" y="279"/>
                    </a:moveTo>
                    <a:cubicBezTo>
                      <a:pt x="674" y="276"/>
                      <a:pt x="671" y="275"/>
                      <a:pt x="661" y="279"/>
                    </a:cubicBezTo>
                    <a:cubicBezTo>
                      <a:pt x="651" y="282"/>
                      <a:pt x="647" y="288"/>
                      <a:pt x="632" y="292"/>
                    </a:cubicBezTo>
                    <a:cubicBezTo>
                      <a:pt x="616" y="296"/>
                      <a:pt x="616" y="301"/>
                      <a:pt x="605" y="303"/>
                    </a:cubicBezTo>
                    <a:cubicBezTo>
                      <a:pt x="593" y="305"/>
                      <a:pt x="585" y="306"/>
                      <a:pt x="577" y="308"/>
                    </a:cubicBezTo>
                    <a:cubicBezTo>
                      <a:pt x="570" y="309"/>
                      <a:pt x="572" y="310"/>
                      <a:pt x="564" y="313"/>
                    </a:cubicBezTo>
                    <a:cubicBezTo>
                      <a:pt x="555" y="317"/>
                      <a:pt x="553" y="319"/>
                      <a:pt x="540" y="322"/>
                    </a:cubicBezTo>
                    <a:cubicBezTo>
                      <a:pt x="528" y="324"/>
                      <a:pt x="519" y="327"/>
                      <a:pt x="511" y="324"/>
                    </a:cubicBezTo>
                    <a:cubicBezTo>
                      <a:pt x="503" y="322"/>
                      <a:pt x="486" y="318"/>
                      <a:pt x="487" y="315"/>
                    </a:cubicBezTo>
                    <a:cubicBezTo>
                      <a:pt x="487" y="312"/>
                      <a:pt x="490" y="312"/>
                      <a:pt x="496" y="313"/>
                    </a:cubicBezTo>
                    <a:cubicBezTo>
                      <a:pt x="504" y="312"/>
                      <a:pt x="503" y="311"/>
                      <a:pt x="514" y="311"/>
                    </a:cubicBezTo>
                    <a:cubicBezTo>
                      <a:pt x="525" y="311"/>
                      <a:pt x="532" y="306"/>
                      <a:pt x="533" y="304"/>
                    </a:cubicBezTo>
                    <a:cubicBezTo>
                      <a:pt x="534" y="302"/>
                      <a:pt x="543" y="303"/>
                      <a:pt x="549" y="301"/>
                    </a:cubicBezTo>
                    <a:cubicBezTo>
                      <a:pt x="555" y="298"/>
                      <a:pt x="560" y="298"/>
                      <a:pt x="558" y="292"/>
                    </a:cubicBezTo>
                    <a:cubicBezTo>
                      <a:pt x="557" y="286"/>
                      <a:pt x="562" y="287"/>
                      <a:pt x="558" y="282"/>
                    </a:cubicBezTo>
                    <a:cubicBezTo>
                      <a:pt x="555" y="277"/>
                      <a:pt x="551" y="274"/>
                      <a:pt x="555" y="274"/>
                    </a:cubicBezTo>
                    <a:cubicBezTo>
                      <a:pt x="558" y="274"/>
                      <a:pt x="562" y="275"/>
                      <a:pt x="571" y="279"/>
                    </a:cubicBezTo>
                    <a:cubicBezTo>
                      <a:pt x="581" y="282"/>
                      <a:pt x="581" y="283"/>
                      <a:pt x="582" y="287"/>
                    </a:cubicBezTo>
                    <a:cubicBezTo>
                      <a:pt x="582" y="291"/>
                      <a:pt x="586" y="294"/>
                      <a:pt x="590" y="294"/>
                    </a:cubicBezTo>
                    <a:cubicBezTo>
                      <a:pt x="595" y="293"/>
                      <a:pt x="605" y="293"/>
                      <a:pt x="610" y="291"/>
                    </a:cubicBezTo>
                    <a:cubicBezTo>
                      <a:pt x="616" y="288"/>
                      <a:pt x="627" y="288"/>
                      <a:pt x="634" y="282"/>
                    </a:cubicBezTo>
                    <a:cubicBezTo>
                      <a:pt x="641" y="277"/>
                      <a:pt x="646" y="274"/>
                      <a:pt x="654" y="274"/>
                    </a:cubicBezTo>
                    <a:cubicBezTo>
                      <a:pt x="662" y="274"/>
                      <a:pt x="691" y="266"/>
                      <a:pt x="688" y="272"/>
                    </a:cubicBezTo>
                    <a:cubicBezTo>
                      <a:pt x="686" y="279"/>
                      <a:pt x="683" y="282"/>
                      <a:pt x="679" y="279"/>
                    </a:cubicBezTo>
                    <a:close/>
                    <a:moveTo>
                      <a:pt x="724" y="529"/>
                    </a:moveTo>
                    <a:cubicBezTo>
                      <a:pt x="722" y="536"/>
                      <a:pt x="719" y="549"/>
                      <a:pt x="718" y="556"/>
                    </a:cubicBezTo>
                    <a:cubicBezTo>
                      <a:pt x="718" y="563"/>
                      <a:pt x="714" y="564"/>
                      <a:pt x="715" y="567"/>
                    </a:cubicBezTo>
                    <a:cubicBezTo>
                      <a:pt x="717" y="571"/>
                      <a:pt x="718" y="579"/>
                      <a:pt x="713" y="583"/>
                    </a:cubicBezTo>
                    <a:cubicBezTo>
                      <a:pt x="708" y="587"/>
                      <a:pt x="700" y="596"/>
                      <a:pt x="695" y="598"/>
                    </a:cubicBezTo>
                    <a:cubicBezTo>
                      <a:pt x="691" y="599"/>
                      <a:pt x="683" y="601"/>
                      <a:pt x="689" y="591"/>
                    </a:cubicBezTo>
                    <a:cubicBezTo>
                      <a:pt x="695" y="581"/>
                      <a:pt x="703" y="580"/>
                      <a:pt x="706" y="575"/>
                    </a:cubicBezTo>
                    <a:cubicBezTo>
                      <a:pt x="709" y="570"/>
                      <a:pt x="712" y="563"/>
                      <a:pt x="708" y="565"/>
                    </a:cubicBezTo>
                    <a:cubicBezTo>
                      <a:pt x="705" y="567"/>
                      <a:pt x="698" y="571"/>
                      <a:pt x="702" y="564"/>
                    </a:cubicBezTo>
                    <a:cubicBezTo>
                      <a:pt x="705" y="556"/>
                      <a:pt x="709" y="550"/>
                      <a:pt x="705" y="551"/>
                    </a:cubicBezTo>
                    <a:cubicBezTo>
                      <a:pt x="700" y="553"/>
                      <a:pt x="698" y="565"/>
                      <a:pt x="695" y="558"/>
                    </a:cubicBezTo>
                    <a:cubicBezTo>
                      <a:pt x="692" y="552"/>
                      <a:pt x="695" y="546"/>
                      <a:pt x="693" y="541"/>
                    </a:cubicBezTo>
                    <a:cubicBezTo>
                      <a:pt x="690" y="536"/>
                      <a:pt x="685" y="533"/>
                      <a:pt x="689" y="531"/>
                    </a:cubicBezTo>
                    <a:cubicBezTo>
                      <a:pt x="693" y="528"/>
                      <a:pt x="697" y="529"/>
                      <a:pt x="694" y="527"/>
                    </a:cubicBezTo>
                    <a:cubicBezTo>
                      <a:pt x="691" y="525"/>
                      <a:pt x="687" y="524"/>
                      <a:pt x="689" y="521"/>
                    </a:cubicBezTo>
                    <a:cubicBezTo>
                      <a:pt x="693" y="516"/>
                      <a:pt x="703" y="504"/>
                      <a:pt x="710" y="504"/>
                    </a:cubicBezTo>
                    <a:cubicBezTo>
                      <a:pt x="717" y="504"/>
                      <a:pt x="729" y="504"/>
                      <a:pt x="729" y="511"/>
                    </a:cubicBezTo>
                    <a:cubicBezTo>
                      <a:pt x="729" y="518"/>
                      <a:pt x="726" y="522"/>
                      <a:pt x="724" y="529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6" name="Freeform 1017"/>
              <p:cNvSpPr>
                <a:spLocks/>
              </p:cNvSpPr>
              <p:nvPr/>
            </p:nvSpPr>
            <p:spPr bwMode="auto">
              <a:xfrm>
                <a:off x="870" y="1139"/>
                <a:ext cx="35" cy="43"/>
              </a:xfrm>
              <a:custGeom>
                <a:avLst/>
                <a:gdLst>
                  <a:gd name="T0" fmla="*/ 18 w 57"/>
                  <a:gd name="T1" fmla="*/ 7 h 73"/>
                  <a:gd name="T2" fmla="*/ 6 w 57"/>
                  <a:gd name="T3" fmla="*/ 39 h 73"/>
                  <a:gd name="T4" fmla="*/ 6 w 57"/>
                  <a:gd name="T5" fmla="*/ 62 h 73"/>
                  <a:gd name="T6" fmla="*/ 14 w 57"/>
                  <a:gd name="T7" fmla="*/ 53 h 73"/>
                  <a:gd name="T8" fmla="*/ 25 w 57"/>
                  <a:gd name="T9" fmla="*/ 26 h 73"/>
                  <a:gd name="T10" fmla="*/ 42 w 57"/>
                  <a:gd name="T11" fmla="*/ 12 h 73"/>
                  <a:gd name="T12" fmla="*/ 46 w 57"/>
                  <a:gd name="T13" fmla="*/ 3 h 73"/>
                  <a:gd name="T14" fmla="*/ 31 w 57"/>
                  <a:gd name="T15" fmla="*/ 6 h 73"/>
                  <a:gd name="T16" fmla="*/ 27 w 57"/>
                  <a:gd name="T17" fmla="*/ 2 h 73"/>
                  <a:gd name="T18" fmla="*/ 18 w 57"/>
                  <a:gd name="T19" fmla="*/ 7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7" h="73">
                    <a:moveTo>
                      <a:pt x="18" y="7"/>
                    </a:moveTo>
                    <a:cubicBezTo>
                      <a:pt x="3" y="25"/>
                      <a:pt x="6" y="32"/>
                      <a:pt x="6" y="39"/>
                    </a:cubicBezTo>
                    <a:cubicBezTo>
                      <a:pt x="6" y="47"/>
                      <a:pt x="0" y="59"/>
                      <a:pt x="6" y="62"/>
                    </a:cubicBezTo>
                    <a:cubicBezTo>
                      <a:pt x="12" y="65"/>
                      <a:pt x="7" y="73"/>
                      <a:pt x="14" y="53"/>
                    </a:cubicBezTo>
                    <a:cubicBezTo>
                      <a:pt x="21" y="34"/>
                      <a:pt x="11" y="34"/>
                      <a:pt x="25" y="26"/>
                    </a:cubicBezTo>
                    <a:cubicBezTo>
                      <a:pt x="39" y="19"/>
                      <a:pt x="40" y="12"/>
                      <a:pt x="42" y="12"/>
                    </a:cubicBezTo>
                    <a:cubicBezTo>
                      <a:pt x="44" y="11"/>
                      <a:pt x="57" y="0"/>
                      <a:pt x="46" y="3"/>
                    </a:cubicBezTo>
                    <a:cubicBezTo>
                      <a:pt x="36" y="6"/>
                      <a:pt x="31" y="6"/>
                      <a:pt x="31" y="6"/>
                    </a:cubicBezTo>
                    <a:cubicBezTo>
                      <a:pt x="27" y="2"/>
                      <a:pt x="27" y="2"/>
                      <a:pt x="27" y="2"/>
                    </a:cubicBezTo>
                    <a:lnTo>
                      <a:pt x="18" y="7"/>
                    </a:ln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7" name="Freeform 1018"/>
              <p:cNvSpPr>
                <a:spLocks/>
              </p:cNvSpPr>
              <p:nvPr/>
            </p:nvSpPr>
            <p:spPr bwMode="auto">
              <a:xfrm>
                <a:off x="891" y="1193"/>
                <a:ext cx="45" cy="42"/>
              </a:xfrm>
              <a:custGeom>
                <a:avLst/>
                <a:gdLst>
                  <a:gd name="T0" fmla="*/ 7 w 75"/>
                  <a:gd name="T1" fmla="*/ 4 h 70"/>
                  <a:gd name="T2" fmla="*/ 5 w 75"/>
                  <a:gd name="T3" fmla="*/ 15 h 70"/>
                  <a:gd name="T4" fmla="*/ 7 w 75"/>
                  <a:gd name="T5" fmla="*/ 20 h 70"/>
                  <a:gd name="T6" fmla="*/ 9 w 75"/>
                  <a:gd name="T7" fmla="*/ 23 h 70"/>
                  <a:gd name="T8" fmla="*/ 18 w 75"/>
                  <a:gd name="T9" fmla="*/ 25 h 70"/>
                  <a:gd name="T10" fmla="*/ 19 w 75"/>
                  <a:gd name="T11" fmla="*/ 30 h 70"/>
                  <a:gd name="T12" fmla="*/ 18 w 75"/>
                  <a:gd name="T13" fmla="*/ 34 h 70"/>
                  <a:gd name="T14" fmla="*/ 22 w 75"/>
                  <a:gd name="T15" fmla="*/ 40 h 70"/>
                  <a:gd name="T16" fmla="*/ 23 w 75"/>
                  <a:gd name="T17" fmla="*/ 45 h 70"/>
                  <a:gd name="T18" fmla="*/ 28 w 75"/>
                  <a:gd name="T19" fmla="*/ 48 h 70"/>
                  <a:gd name="T20" fmla="*/ 32 w 75"/>
                  <a:gd name="T21" fmla="*/ 54 h 70"/>
                  <a:gd name="T22" fmla="*/ 42 w 75"/>
                  <a:gd name="T23" fmla="*/ 57 h 70"/>
                  <a:gd name="T24" fmla="*/ 45 w 75"/>
                  <a:gd name="T25" fmla="*/ 67 h 70"/>
                  <a:gd name="T26" fmla="*/ 57 w 75"/>
                  <a:gd name="T27" fmla="*/ 70 h 70"/>
                  <a:gd name="T28" fmla="*/ 68 w 75"/>
                  <a:gd name="T29" fmla="*/ 67 h 70"/>
                  <a:gd name="T30" fmla="*/ 73 w 75"/>
                  <a:gd name="T31" fmla="*/ 61 h 70"/>
                  <a:gd name="T32" fmla="*/ 67 w 75"/>
                  <a:gd name="T33" fmla="*/ 50 h 70"/>
                  <a:gd name="T34" fmla="*/ 63 w 75"/>
                  <a:gd name="T35" fmla="*/ 42 h 70"/>
                  <a:gd name="T36" fmla="*/ 59 w 75"/>
                  <a:gd name="T37" fmla="*/ 33 h 70"/>
                  <a:gd name="T38" fmla="*/ 56 w 75"/>
                  <a:gd name="T39" fmla="*/ 19 h 70"/>
                  <a:gd name="T40" fmla="*/ 44 w 75"/>
                  <a:gd name="T41" fmla="*/ 13 h 70"/>
                  <a:gd name="T42" fmla="*/ 34 w 75"/>
                  <a:gd name="T43" fmla="*/ 11 h 70"/>
                  <a:gd name="T44" fmla="*/ 24 w 75"/>
                  <a:gd name="T45" fmla="*/ 8 h 70"/>
                  <a:gd name="T46" fmla="*/ 13 w 75"/>
                  <a:gd name="T47" fmla="*/ 3 h 70"/>
                  <a:gd name="T48" fmla="*/ 7 w 75"/>
                  <a:gd name="T49" fmla="*/ 4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5" h="70">
                    <a:moveTo>
                      <a:pt x="7" y="4"/>
                    </a:moveTo>
                    <a:cubicBezTo>
                      <a:pt x="4" y="10"/>
                      <a:pt x="2" y="14"/>
                      <a:pt x="5" y="15"/>
                    </a:cubicBezTo>
                    <a:cubicBezTo>
                      <a:pt x="9" y="16"/>
                      <a:pt x="5" y="18"/>
                      <a:pt x="7" y="20"/>
                    </a:cubicBezTo>
                    <a:cubicBezTo>
                      <a:pt x="10" y="21"/>
                      <a:pt x="0" y="22"/>
                      <a:pt x="9" y="23"/>
                    </a:cubicBezTo>
                    <a:cubicBezTo>
                      <a:pt x="18" y="25"/>
                      <a:pt x="13" y="23"/>
                      <a:pt x="18" y="25"/>
                    </a:cubicBezTo>
                    <a:cubicBezTo>
                      <a:pt x="22" y="27"/>
                      <a:pt x="15" y="28"/>
                      <a:pt x="19" y="30"/>
                    </a:cubicBezTo>
                    <a:cubicBezTo>
                      <a:pt x="23" y="32"/>
                      <a:pt x="13" y="31"/>
                      <a:pt x="18" y="34"/>
                    </a:cubicBezTo>
                    <a:cubicBezTo>
                      <a:pt x="23" y="36"/>
                      <a:pt x="20" y="39"/>
                      <a:pt x="22" y="40"/>
                    </a:cubicBezTo>
                    <a:cubicBezTo>
                      <a:pt x="24" y="41"/>
                      <a:pt x="19" y="44"/>
                      <a:pt x="23" y="45"/>
                    </a:cubicBezTo>
                    <a:cubicBezTo>
                      <a:pt x="28" y="47"/>
                      <a:pt x="24" y="48"/>
                      <a:pt x="28" y="48"/>
                    </a:cubicBezTo>
                    <a:cubicBezTo>
                      <a:pt x="31" y="48"/>
                      <a:pt x="29" y="53"/>
                      <a:pt x="32" y="54"/>
                    </a:cubicBezTo>
                    <a:cubicBezTo>
                      <a:pt x="36" y="55"/>
                      <a:pt x="33" y="57"/>
                      <a:pt x="42" y="57"/>
                    </a:cubicBezTo>
                    <a:cubicBezTo>
                      <a:pt x="51" y="58"/>
                      <a:pt x="36" y="66"/>
                      <a:pt x="45" y="67"/>
                    </a:cubicBezTo>
                    <a:cubicBezTo>
                      <a:pt x="53" y="68"/>
                      <a:pt x="50" y="70"/>
                      <a:pt x="57" y="70"/>
                    </a:cubicBezTo>
                    <a:cubicBezTo>
                      <a:pt x="63" y="70"/>
                      <a:pt x="65" y="69"/>
                      <a:pt x="68" y="67"/>
                    </a:cubicBezTo>
                    <a:cubicBezTo>
                      <a:pt x="71" y="65"/>
                      <a:pt x="72" y="66"/>
                      <a:pt x="73" y="61"/>
                    </a:cubicBezTo>
                    <a:cubicBezTo>
                      <a:pt x="75" y="56"/>
                      <a:pt x="72" y="53"/>
                      <a:pt x="67" y="50"/>
                    </a:cubicBezTo>
                    <a:cubicBezTo>
                      <a:pt x="63" y="47"/>
                      <a:pt x="68" y="46"/>
                      <a:pt x="63" y="42"/>
                    </a:cubicBezTo>
                    <a:cubicBezTo>
                      <a:pt x="59" y="38"/>
                      <a:pt x="60" y="41"/>
                      <a:pt x="59" y="33"/>
                    </a:cubicBezTo>
                    <a:cubicBezTo>
                      <a:pt x="58" y="25"/>
                      <a:pt x="58" y="21"/>
                      <a:pt x="56" y="19"/>
                    </a:cubicBezTo>
                    <a:cubicBezTo>
                      <a:pt x="53" y="17"/>
                      <a:pt x="48" y="13"/>
                      <a:pt x="44" y="13"/>
                    </a:cubicBezTo>
                    <a:cubicBezTo>
                      <a:pt x="40" y="13"/>
                      <a:pt x="39" y="13"/>
                      <a:pt x="34" y="11"/>
                    </a:cubicBezTo>
                    <a:cubicBezTo>
                      <a:pt x="29" y="10"/>
                      <a:pt x="28" y="8"/>
                      <a:pt x="24" y="8"/>
                    </a:cubicBezTo>
                    <a:cubicBezTo>
                      <a:pt x="21" y="7"/>
                      <a:pt x="15" y="3"/>
                      <a:pt x="13" y="3"/>
                    </a:cubicBezTo>
                    <a:cubicBezTo>
                      <a:pt x="10" y="3"/>
                      <a:pt x="5" y="0"/>
                      <a:pt x="7" y="4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8" name="Freeform 1019"/>
              <p:cNvSpPr>
                <a:spLocks/>
              </p:cNvSpPr>
              <p:nvPr/>
            </p:nvSpPr>
            <p:spPr bwMode="auto">
              <a:xfrm>
                <a:off x="1429" y="1957"/>
                <a:ext cx="589" cy="657"/>
              </a:xfrm>
              <a:custGeom>
                <a:avLst/>
                <a:gdLst>
                  <a:gd name="T0" fmla="*/ 935 w 982"/>
                  <a:gd name="T1" fmla="*/ 448 h 1095"/>
                  <a:gd name="T2" fmla="*/ 883 w 982"/>
                  <a:gd name="T3" fmla="*/ 519 h 1095"/>
                  <a:gd name="T4" fmla="*/ 883 w 982"/>
                  <a:gd name="T5" fmla="*/ 619 h 1095"/>
                  <a:gd name="T6" fmla="*/ 874 w 982"/>
                  <a:gd name="T7" fmla="*/ 694 h 1095"/>
                  <a:gd name="T8" fmla="*/ 848 w 982"/>
                  <a:gd name="T9" fmla="*/ 751 h 1095"/>
                  <a:gd name="T10" fmla="*/ 802 w 982"/>
                  <a:gd name="T11" fmla="*/ 788 h 1095"/>
                  <a:gd name="T12" fmla="*/ 758 w 982"/>
                  <a:gd name="T13" fmla="*/ 806 h 1095"/>
                  <a:gd name="T14" fmla="*/ 697 w 982"/>
                  <a:gd name="T15" fmla="*/ 842 h 1095"/>
                  <a:gd name="T16" fmla="*/ 680 w 982"/>
                  <a:gd name="T17" fmla="*/ 910 h 1095"/>
                  <a:gd name="T18" fmla="*/ 651 w 982"/>
                  <a:gd name="T19" fmla="*/ 1001 h 1095"/>
                  <a:gd name="T20" fmla="*/ 620 w 982"/>
                  <a:gd name="T21" fmla="*/ 1041 h 1095"/>
                  <a:gd name="T22" fmla="*/ 627 w 982"/>
                  <a:gd name="T23" fmla="*/ 1012 h 1095"/>
                  <a:gd name="T24" fmla="*/ 611 w 982"/>
                  <a:gd name="T25" fmla="*/ 1071 h 1095"/>
                  <a:gd name="T26" fmla="*/ 586 w 982"/>
                  <a:gd name="T27" fmla="*/ 1056 h 1095"/>
                  <a:gd name="T28" fmla="*/ 518 w 982"/>
                  <a:gd name="T29" fmla="*/ 1016 h 1095"/>
                  <a:gd name="T30" fmla="*/ 490 w 982"/>
                  <a:gd name="T31" fmla="*/ 974 h 1095"/>
                  <a:gd name="T32" fmla="*/ 551 w 982"/>
                  <a:gd name="T33" fmla="*/ 902 h 1095"/>
                  <a:gd name="T34" fmla="*/ 530 w 982"/>
                  <a:gd name="T35" fmla="*/ 844 h 1095"/>
                  <a:gd name="T36" fmla="*/ 490 w 982"/>
                  <a:gd name="T37" fmla="*/ 778 h 1095"/>
                  <a:gd name="T38" fmla="*/ 432 w 982"/>
                  <a:gd name="T39" fmla="*/ 736 h 1095"/>
                  <a:gd name="T40" fmla="*/ 432 w 982"/>
                  <a:gd name="T41" fmla="*/ 655 h 1095"/>
                  <a:gd name="T42" fmla="*/ 364 w 982"/>
                  <a:gd name="T43" fmla="*/ 603 h 1095"/>
                  <a:gd name="T44" fmla="*/ 343 w 982"/>
                  <a:gd name="T45" fmla="*/ 533 h 1095"/>
                  <a:gd name="T46" fmla="*/ 247 w 982"/>
                  <a:gd name="T47" fmla="*/ 492 h 1095"/>
                  <a:gd name="T48" fmla="*/ 198 w 982"/>
                  <a:gd name="T49" fmla="*/ 425 h 1095"/>
                  <a:gd name="T50" fmla="*/ 109 w 982"/>
                  <a:gd name="T51" fmla="*/ 455 h 1095"/>
                  <a:gd name="T52" fmla="*/ 29 w 982"/>
                  <a:gd name="T53" fmla="*/ 415 h 1095"/>
                  <a:gd name="T54" fmla="*/ 20 w 982"/>
                  <a:gd name="T55" fmla="*/ 332 h 1095"/>
                  <a:gd name="T56" fmla="*/ 68 w 982"/>
                  <a:gd name="T57" fmla="*/ 271 h 1095"/>
                  <a:gd name="T58" fmla="*/ 103 w 982"/>
                  <a:gd name="T59" fmla="*/ 253 h 1095"/>
                  <a:gd name="T60" fmla="*/ 104 w 982"/>
                  <a:gd name="T61" fmla="*/ 162 h 1095"/>
                  <a:gd name="T62" fmla="*/ 99 w 982"/>
                  <a:gd name="T63" fmla="*/ 114 h 1095"/>
                  <a:gd name="T64" fmla="*/ 164 w 982"/>
                  <a:gd name="T65" fmla="*/ 90 h 1095"/>
                  <a:gd name="T66" fmla="*/ 196 w 982"/>
                  <a:gd name="T67" fmla="*/ 126 h 1095"/>
                  <a:gd name="T68" fmla="*/ 243 w 982"/>
                  <a:gd name="T69" fmla="*/ 100 h 1095"/>
                  <a:gd name="T70" fmla="*/ 240 w 982"/>
                  <a:gd name="T71" fmla="*/ 47 h 1095"/>
                  <a:gd name="T72" fmla="*/ 271 w 982"/>
                  <a:gd name="T73" fmla="*/ 44 h 1095"/>
                  <a:gd name="T74" fmla="*/ 331 w 982"/>
                  <a:gd name="T75" fmla="*/ 14 h 1095"/>
                  <a:gd name="T76" fmla="*/ 355 w 982"/>
                  <a:gd name="T77" fmla="*/ 27 h 1095"/>
                  <a:gd name="T78" fmla="*/ 354 w 982"/>
                  <a:gd name="T79" fmla="*/ 91 h 1095"/>
                  <a:gd name="T80" fmla="*/ 405 w 982"/>
                  <a:gd name="T81" fmla="*/ 99 h 1095"/>
                  <a:gd name="T82" fmla="*/ 444 w 982"/>
                  <a:gd name="T83" fmla="*/ 83 h 1095"/>
                  <a:gd name="T84" fmla="*/ 512 w 982"/>
                  <a:gd name="T85" fmla="*/ 85 h 1095"/>
                  <a:gd name="T86" fmla="*/ 558 w 982"/>
                  <a:gd name="T87" fmla="*/ 31 h 1095"/>
                  <a:gd name="T88" fmla="*/ 601 w 982"/>
                  <a:gd name="T89" fmla="*/ 112 h 1095"/>
                  <a:gd name="T90" fmla="*/ 565 w 982"/>
                  <a:gd name="T91" fmla="*/ 173 h 1095"/>
                  <a:gd name="T92" fmla="*/ 634 w 982"/>
                  <a:gd name="T93" fmla="*/ 155 h 1095"/>
                  <a:gd name="T94" fmla="*/ 624 w 982"/>
                  <a:gd name="T95" fmla="*/ 198 h 1095"/>
                  <a:gd name="T96" fmla="*/ 666 w 982"/>
                  <a:gd name="T97" fmla="*/ 168 h 1095"/>
                  <a:gd name="T98" fmla="*/ 712 w 982"/>
                  <a:gd name="T99" fmla="*/ 190 h 1095"/>
                  <a:gd name="T100" fmla="*/ 738 w 982"/>
                  <a:gd name="T101" fmla="*/ 217 h 1095"/>
                  <a:gd name="T102" fmla="*/ 825 w 982"/>
                  <a:gd name="T103" fmla="*/ 228 h 1095"/>
                  <a:gd name="T104" fmla="*/ 936 w 982"/>
                  <a:gd name="T105" fmla="*/ 293 h 1095"/>
                  <a:gd name="T106" fmla="*/ 979 w 982"/>
                  <a:gd name="T107" fmla="*/ 370 h 10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982" h="1095">
                    <a:moveTo>
                      <a:pt x="979" y="370"/>
                    </a:moveTo>
                    <a:cubicBezTo>
                      <a:pt x="979" y="373"/>
                      <a:pt x="980" y="386"/>
                      <a:pt x="977" y="392"/>
                    </a:cubicBezTo>
                    <a:cubicBezTo>
                      <a:pt x="974" y="398"/>
                      <a:pt x="972" y="404"/>
                      <a:pt x="965" y="411"/>
                    </a:cubicBezTo>
                    <a:cubicBezTo>
                      <a:pt x="959" y="418"/>
                      <a:pt x="962" y="417"/>
                      <a:pt x="955" y="427"/>
                    </a:cubicBezTo>
                    <a:cubicBezTo>
                      <a:pt x="948" y="436"/>
                      <a:pt x="953" y="432"/>
                      <a:pt x="949" y="438"/>
                    </a:cubicBezTo>
                    <a:cubicBezTo>
                      <a:pt x="945" y="443"/>
                      <a:pt x="939" y="448"/>
                      <a:pt x="935" y="448"/>
                    </a:cubicBezTo>
                    <a:cubicBezTo>
                      <a:pt x="931" y="449"/>
                      <a:pt x="929" y="456"/>
                      <a:pt x="924" y="461"/>
                    </a:cubicBezTo>
                    <a:cubicBezTo>
                      <a:pt x="920" y="465"/>
                      <a:pt x="921" y="470"/>
                      <a:pt x="917" y="476"/>
                    </a:cubicBezTo>
                    <a:cubicBezTo>
                      <a:pt x="913" y="482"/>
                      <a:pt x="914" y="489"/>
                      <a:pt x="910" y="495"/>
                    </a:cubicBezTo>
                    <a:cubicBezTo>
                      <a:pt x="907" y="501"/>
                      <a:pt x="904" y="503"/>
                      <a:pt x="901" y="511"/>
                    </a:cubicBezTo>
                    <a:cubicBezTo>
                      <a:pt x="898" y="520"/>
                      <a:pt x="894" y="512"/>
                      <a:pt x="889" y="506"/>
                    </a:cubicBezTo>
                    <a:cubicBezTo>
                      <a:pt x="883" y="500"/>
                      <a:pt x="888" y="516"/>
                      <a:pt x="883" y="519"/>
                    </a:cubicBezTo>
                    <a:cubicBezTo>
                      <a:pt x="878" y="521"/>
                      <a:pt x="881" y="526"/>
                      <a:pt x="881" y="531"/>
                    </a:cubicBezTo>
                    <a:cubicBezTo>
                      <a:pt x="880" y="537"/>
                      <a:pt x="883" y="538"/>
                      <a:pt x="884" y="545"/>
                    </a:cubicBezTo>
                    <a:cubicBezTo>
                      <a:pt x="885" y="553"/>
                      <a:pt x="883" y="553"/>
                      <a:pt x="882" y="561"/>
                    </a:cubicBezTo>
                    <a:cubicBezTo>
                      <a:pt x="881" y="569"/>
                      <a:pt x="883" y="568"/>
                      <a:pt x="885" y="578"/>
                    </a:cubicBezTo>
                    <a:cubicBezTo>
                      <a:pt x="887" y="588"/>
                      <a:pt x="889" y="601"/>
                      <a:pt x="889" y="605"/>
                    </a:cubicBezTo>
                    <a:cubicBezTo>
                      <a:pt x="888" y="608"/>
                      <a:pt x="887" y="614"/>
                      <a:pt x="883" y="619"/>
                    </a:cubicBezTo>
                    <a:cubicBezTo>
                      <a:pt x="879" y="624"/>
                      <a:pt x="882" y="624"/>
                      <a:pt x="881" y="629"/>
                    </a:cubicBezTo>
                    <a:cubicBezTo>
                      <a:pt x="880" y="634"/>
                      <a:pt x="883" y="637"/>
                      <a:pt x="883" y="642"/>
                    </a:cubicBezTo>
                    <a:cubicBezTo>
                      <a:pt x="883" y="648"/>
                      <a:pt x="883" y="648"/>
                      <a:pt x="879" y="654"/>
                    </a:cubicBezTo>
                    <a:cubicBezTo>
                      <a:pt x="874" y="660"/>
                      <a:pt x="876" y="660"/>
                      <a:pt x="873" y="666"/>
                    </a:cubicBezTo>
                    <a:cubicBezTo>
                      <a:pt x="870" y="671"/>
                      <a:pt x="872" y="673"/>
                      <a:pt x="874" y="684"/>
                    </a:cubicBezTo>
                    <a:cubicBezTo>
                      <a:pt x="876" y="695"/>
                      <a:pt x="874" y="690"/>
                      <a:pt x="874" y="694"/>
                    </a:cubicBezTo>
                    <a:cubicBezTo>
                      <a:pt x="874" y="698"/>
                      <a:pt x="871" y="700"/>
                      <a:pt x="868" y="704"/>
                    </a:cubicBezTo>
                    <a:cubicBezTo>
                      <a:pt x="865" y="708"/>
                      <a:pt x="868" y="708"/>
                      <a:pt x="865" y="713"/>
                    </a:cubicBezTo>
                    <a:cubicBezTo>
                      <a:pt x="862" y="718"/>
                      <a:pt x="863" y="718"/>
                      <a:pt x="863" y="723"/>
                    </a:cubicBezTo>
                    <a:cubicBezTo>
                      <a:pt x="863" y="728"/>
                      <a:pt x="862" y="726"/>
                      <a:pt x="857" y="730"/>
                    </a:cubicBezTo>
                    <a:cubicBezTo>
                      <a:pt x="851" y="733"/>
                      <a:pt x="854" y="734"/>
                      <a:pt x="850" y="739"/>
                    </a:cubicBezTo>
                    <a:cubicBezTo>
                      <a:pt x="846" y="743"/>
                      <a:pt x="848" y="745"/>
                      <a:pt x="848" y="751"/>
                    </a:cubicBezTo>
                    <a:cubicBezTo>
                      <a:pt x="847" y="756"/>
                      <a:pt x="846" y="757"/>
                      <a:pt x="850" y="761"/>
                    </a:cubicBezTo>
                    <a:cubicBezTo>
                      <a:pt x="853" y="765"/>
                      <a:pt x="842" y="769"/>
                      <a:pt x="839" y="770"/>
                    </a:cubicBezTo>
                    <a:cubicBezTo>
                      <a:pt x="836" y="771"/>
                      <a:pt x="838" y="772"/>
                      <a:pt x="829" y="777"/>
                    </a:cubicBezTo>
                    <a:cubicBezTo>
                      <a:pt x="821" y="782"/>
                      <a:pt x="828" y="780"/>
                      <a:pt x="826" y="788"/>
                    </a:cubicBezTo>
                    <a:cubicBezTo>
                      <a:pt x="824" y="796"/>
                      <a:pt x="817" y="792"/>
                      <a:pt x="813" y="792"/>
                    </a:cubicBezTo>
                    <a:cubicBezTo>
                      <a:pt x="809" y="793"/>
                      <a:pt x="803" y="790"/>
                      <a:pt x="802" y="788"/>
                    </a:cubicBezTo>
                    <a:cubicBezTo>
                      <a:pt x="801" y="786"/>
                      <a:pt x="798" y="792"/>
                      <a:pt x="795" y="795"/>
                    </a:cubicBezTo>
                    <a:cubicBezTo>
                      <a:pt x="793" y="798"/>
                      <a:pt x="782" y="798"/>
                      <a:pt x="778" y="797"/>
                    </a:cubicBezTo>
                    <a:cubicBezTo>
                      <a:pt x="774" y="796"/>
                      <a:pt x="784" y="795"/>
                      <a:pt x="778" y="792"/>
                    </a:cubicBezTo>
                    <a:cubicBezTo>
                      <a:pt x="772" y="790"/>
                      <a:pt x="769" y="792"/>
                      <a:pt x="763" y="792"/>
                    </a:cubicBezTo>
                    <a:cubicBezTo>
                      <a:pt x="757" y="792"/>
                      <a:pt x="763" y="795"/>
                      <a:pt x="766" y="800"/>
                    </a:cubicBezTo>
                    <a:cubicBezTo>
                      <a:pt x="768" y="805"/>
                      <a:pt x="766" y="804"/>
                      <a:pt x="758" y="806"/>
                    </a:cubicBezTo>
                    <a:cubicBezTo>
                      <a:pt x="749" y="808"/>
                      <a:pt x="749" y="808"/>
                      <a:pt x="748" y="811"/>
                    </a:cubicBezTo>
                    <a:cubicBezTo>
                      <a:pt x="746" y="813"/>
                      <a:pt x="750" y="816"/>
                      <a:pt x="749" y="820"/>
                    </a:cubicBezTo>
                    <a:cubicBezTo>
                      <a:pt x="749" y="824"/>
                      <a:pt x="744" y="823"/>
                      <a:pt x="737" y="815"/>
                    </a:cubicBezTo>
                    <a:cubicBezTo>
                      <a:pt x="731" y="807"/>
                      <a:pt x="726" y="821"/>
                      <a:pt x="718" y="824"/>
                    </a:cubicBezTo>
                    <a:cubicBezTo>
                      <a:pt x="709" y="827"/>
                      <a:pt x="716" y="828"/>
                      <a:pt x="710" y="832"/>
                    </a:cubicBezTo>
                    <a:cubicBezTo>
                      <a:pt x="704" y="837"/>
                      <a:pt x="706" y="836"/>
                      <a:pt x="697" y="842"/>
                    </a:cubicBezTo>
                    <a:cubicBezTo>
                      <a:pt x="688" y="848"/>
                      <a:pt x="691" y="847"/>
                      <a:pt x="686" y="852"/>
                    </a:cubicBezTo>
                    <a:cubicBezTo>
                      <a:pt x="681" y="856"/>
                      <a:pt x="682" y="860"/>
                      <a:pt x="677" y="861"/>
                    </a:cubicBezTo>
                    <a:cubicBezTo>
                      <a:pt x="673" y="862"/>
                      <a:pt x="679" y="869"/>
                      <a:pt x="677" y="873"/>
                    </a:cubicBezTo>
                    <a:cubicBezTo>
                      <a:pt x="676" y="877"/>
                      <a:pt x="673" y="882"/>
                      <a:pt x="675" y="888"/>
                    </a:cubicBezTo>
                    <a:cubicBezTo>
                      <a:pt x="677" y="893"/>
                      <a:pt x="677" y="895"/>
                      <a:pt x="679" y="900"/>
                    </a:cubicBezTo>
                    <a:cubicBezTo>
                      <a:pt x="681" y="904"/>
                      <a:pt x="679" y="904"/>
                      <a:pt x="680" y="910"/>
                    </a:cubicBezTo>
                    <a:cubicBezTo>
                      <a:pt x="681" y="916"/>
                      <a:pt x="680" y="922"/>
                      <a:pt x="683" y="928"/>
                    </a:cubicBezTo>
                    <a:cubicBezTo>
                      <a:pt x="686" y="935"/>
                      <a:pt x="683" y="935"/>
                      <a:pt x="681" y="946"/>
                    </a:cubicBezTo>
                    <a:cubicBezTo>
                      <a:pt x="679" y="957"/>
                      <a:pt x="675" y="954"/>
                      <a:pt x="673" y="956"/>
                    </a:cubicBezTo>
                    <a:cubicBezTo>
                      <a:pt x="670" y="958"/>
                      <a:pt x="668" y="962"/>
                      <a:pt x="663" y="967"/>
                    </a:cubicBezTo>
                    <a:cubicBezTo>
                      <a:pt x="659" y="972"/>
                      <a:pt x="659" y="980"/>
                      <a:pt x="655" y="986"/>
                    </a:cubicBezTo>
                    <a:cubicBezTo>
                      <a:pt x="652" y="992"/>
                      <a:pt x="655" y="993"/>
                      <a:pt x="651" y="1001"/>
                    </a:cubicBezTo>
                    <a:cubicBezTo>
                      <a:pt x="648" y="1010"/>
                      <a:pt x="651" y="1013"/>
                      <a:pt x="645" y="1019"/>
                    </a:cubicBezTo>
                    <a:cubicBezTo>
                      <a:pt x="639" y="1025"/>
                      <a:pt x="642" y="1024"/>
                      <a:pt x="639" y="1026"/>
                    </a:cubicBezTo>
                    <a:cubicBezTo>
                      <a:pt x="637" y="1028"/>
                      <a:pt x="635" y="1031"/>
                      <a:pt x="632" y="1036"/>
                    </a:cubicBezTo>
                    <a:cubicBezTo>
                      <a:pt x="629" y="1040"/>
                      <a:pt x="629" y="1042"/>
                      <a:pt x="626" y="1046"/>
                    </a:cubicBezTo>
                    <a:cubicBezTo>
                      <a:pt x="622" y="1050"/>
                      <a:pt x="622" y="1050"/>
                      <a:pt x="619" y="1049"/>
                    </a:cubicBezTo>
                    <a:cubicBezTo>
                      <a:pt x="615" y="1047"/>
                      <a:pt x="618" y="1045"/>
                      <a:pt x="620" y="1041"/>
                    </a:cubicBezTo>
                    <a:cubicBezTo>
                      <a:pt x="622" y="1037"/>
                      <a:pt x="626" y="1035"/>
                      <a:pt x="630" y="1028"/>
                    </a:cubicBezTo>
                    <a:cubicBezTo>
                      <a:pt x="634" y="1022"/>
                      <a:pt x="636" y="1023"/>
                      <a:pt x="638" y="1019"/>
                    </a:cubicBezTo>
                    <a:cubicBezTo>
                      <a:pt x="640" y="1014"/>
                      <a:pt x="643" y="1006"/>
                      <a:pt x="643" y="1002"/>
                    </a:cubicBezTo>
                    <a:cubicBezTo>
                      <a:pt x="643" y="998"/>
                      <a:pt x="640" y="1001"/>
                      <a:pt x="636" y="998"/>
                    </a:cubicBezTo>
                    <a:cubicBezTo>
                      <a:pt x="632" y="995"/>
                      <a:pt x="631" y="996"/>
                      <a:pt x="629" y="1000"/>
                    </a:cubicBezTo>
                    <a:cubicBezTo>
                      <a:pt x="628" y="1005"/>
                      <a:pt x="630" y="1007"/>
                      <a:pt x="627" y="1012"/>
                    </a:cubicBezTo>
                    <a:cubicBezTo>
                      <a:pt x="625" y="1017"/>
                      <a:pt x="627" y="1017"/>
                      <a:pt x="623" y="1022"/>
                    </a:cubicBezTo>
                    <a:cubicBezTo>
                      <a:pt x="619" y="1026"/>
                      <a:pt x="620" y="1025"/>
                      <a:pt x="618" y="1027"/>
                    </a:cubicBezTo>
                    <a:cubicBezTo>
                      <a:pt x="616" y="1029"/>
                      <a:pt x="616" y="1034"/>
                      <a:pt x="613" y="1039"/>
                    </a:cubicBezTo>
                    <a:cubicBezTo>
                      <a:pt x="610" y="1043"/>
                      <a:pt x="612" y="1044"/>
                      <a:pt x="614" y="1047"/>
                    </a:cubicBezTo>
                    <a:cubicBezTo>
                      <a:pt x="617" y="1051"/>
                      <a:pt x="617" y="1054"/>
                      <a:pt x="613" y="1058"/>
                    </a:cubicBezTo>
                    <a:cubicBezTo>
                      <a:pt x="609" y="1063"/>
                      <a:pt x="611" y="1064"/>
                      <a:pt x="611" y="1071"/>
                    </a:cubicBezTo>
                    <a:cubicBezTo>
                      <a:pt x="611" y="1079"/>
                      <a:pt x="610" y="1076"/>
                      <a:pt x="607" y="1080"/>
                    </a:cubicBezTo>
                    <a:cubicBezTo>
                      <a:pt x="605" y="1084"/>
                      <a:pt x="606" y="1083"/>
                      <a:pt x="603" y="1087"/>
                    </a:cubicBezTo>
                    <a:cubicBezTo>
                      <a:pt x="599" y="1091"/>
                      <a:pt x="599" y="1091"/>
                      <a:pt x="596" y="1095"/>
                    </a:cubicBezTo>
                    <a:cubicBezTo>
                      <a:pt x="593" y="1091"/>
                      <a:pt x="588" y="1086"/>
                      <a:pt x="588" y="1082"/>
                    </a:cubicBezTo>
                    <a:cubicBezTo>
                      <a:pt x="588" y="1078"/>
                      <a:pt x="593" y="1071"/>
                      <a:pt x="595" y="1066"/>
                    </a:cubicBezTo>
                    <a:cubicBezTo>
                      <a:pt x="596" y="1062"/>
                      <a:pt x="589" y="1061"/>
                      <a:pt x="586" y="1056"/>
                    </a:cubicBezTo>
                    <a:cubicBezTo>
                      <a:pt x="582" y="1051"/>
                      <a:pt x="577" y="1049"/>
                      <a:pt x="572" y="1045"/>
                    </a:cubicBezTo>
                    <a:cubicBezTo>
                      <a:pt x="567" y="1042"/>
                      <a:pt x="568" y="1042"/>
                      <a:pt x="560" y="1036"/>
                    </a:cubicBezTo>
                    <a:cubicBezTo>
                      <a:pt x="552" y="1030"/>
                      <a:pt x="554" y="1029"/>
                      <a:pt x="545" y="1027"/>
                    </a:cubicBezTo>
                    <a:cubicBezTo>
                      <a:pt x="537" y="1025"/>
                      <a:pt x="538" y="1024"/>
                      <a:pt x="533" y="1018"/>
                    </a:cubicBezTo>
                    <a:cubicBezTo>
                      <a:pt x="528" y="1012"/>
                      <a:pt x="526" y="1013"/>
                      <a:pt x="526" y="1016"/>
                    </a:cubicBezTo>
                    <a:cubicBezTo>
                      <a:pt x="526" y="1020"/>
                      <a:pt x="521" y="1021"/>
                      <a:pt x="518" y="1016"/>
                    </a:cubicBezTo>
                    <a:cubicBezTo>
                      <a:pt x="515" y="1012"/>
                      <a:pt x="515" y="1011"/>
                      <a:pt x="513" y="1007"/>
                    </a:cubicBezTo>
                    <a:cubicBezTo>
                      <a:pt x="510" y="1003"/>
                      <a:pt x="499" y="997"/>
                      <a:pt x="495" y="993"/>
                    </a:cubicBezTo>
                    <a:cubicBezTo>
                      <a:pt x="492" y="990"/>
                      <a:pt x="482" y="997"/>
                      <a:pt x="477" y="997"/>
                    </a:cubicBezTo>
                    <a:cubicBezTo>
                      <a:pt x="476" y="997"/>
                      <a:pt x="475" y="997"/>
                      <a:pt x="475" y="997"/>
                    </a:cubicBezTo>
                    <a:cubicBezTo>
                      <a:pt x="473" y="996"/>
                      <a:pt x="477" y="991"/>
                      <a:pt x="482" y="986"/>
                    </a:cubicBezTo>
                    <a:cubicBezTo>
                      <a:pt x="487" y="979"/>
                      <a:pt x="490" y="978"/>
                      <a:pt x="490" y="974"/>
                    </a:cubicBezTo>
                    <a:cubicBezTo>
                      <a:pt x="490" y="970"/>
                      <a:pt x="492" y="965"/>
                      <a:pt x="499" y="957"/>
                    </a:cubicBezTo>
                    <a:cubicBezTo>
                      <a:pt x="506" y="948"/>
                      <a:pt x="505" y="952"/>
                      <a:pt x="507" y="947"/>
                    </a:cubicBezTo>
                    <a:cubicBezTo>
                      <a:pt x="508" y="942"/>
                      <a:pt x="510" y="940"/>
                      <a:pt x="516" y="934"/>
                    </a:cubicBezTo>
                    <a:cubicBezTo>
                      <a:pt x="522" y="928"/>
                      <a:pt x="522" y="928"/>
                      <a:pt x="529" y="924"/>
                    </a:cubicBezTo>
                    <a:cubicBezTo>
                      <a:pt x="536" y="920"/>
                      <a:pt x="540" y="917"/>
                      <a:pt x="545" y="913"/>
                    </a:cubicBezTo>
                    <a:cubicBezTo>
                      <a:pt x="551" y="910"/>
                      <a:pt x="548" y="910"/>
                      <a:pt x="551" y="902"/>
                    </a:cubicBezTo>
                    <a:cubicBezTo>
                      <a:pt x="554" y="894"/>
                      <a:pt x="552" y="893"/>
                      <a:pt x="551" y="884"/>
                    </a:cubicBezTo>
                    <a:cubicBezTo>
                      <a:pt x="550" y="875"/>
                      <a:pt x="551" y="878"/>
                      <a:pt x="548" y="873"/>
                    </a:cubicBezTo>
                    <a:cubicBezTo>
                      <a:pt x="544" y="867"/>
                      <a:pt x="542" y="866"/>
                      <a:pt x="536" y="864"/>
                    </a:cubicBezTo>
                    <a:cubicBezTo>
                      <a:pt x="530" y="863"/>
                      <a:pt x="529" y="869"/>
                      <a:pt x="527" y="864"/>
                    </a:cubicBezTo>
                    <a:cubicBezTo>
                      <a:pt x="527" y="864"/>
                      <a:pt x="527" y="863"/>
                      <a:pt x="527" y="862"/>
                    </a:cubicBezTo>
                    <a:cubicBezTo>
                      <a:pt x="524" y="854"/>
                      <a:pt x="527" y="852"/>
                      <a:pt x="530" y="844"/>
                    </a:cubicBezTo>
                    <a:cubicBezTo>
                      <a:pt x="534" y="836"/>
                      <a:pt x="529" y="834"/>
                      <a:pt x="530" y="827"/>
                    </a:cubicBezTo>
                    <a:cubicBezTo>
                      <a:pt x="531" y="820"/>
                      <a:pt x="529" y="821"/>
                      <a:pt x="524" y="818"/>
                    </a:cubicBezTo>
                    <a:cubicBezTo>
                      <a:pt x="520" y="815"/>
                      <a:pt x="520" y="821"/>
                      <a:pt x="506" y="820"/>
                    </a:cubicBezTo>
                    <a:cubicBezTo>
                      <a:pt x="493" y="819"/>
                      <a:pt x="501" y="817"/>
                      <a:pt x="499" y="811"/>
                    </a:cubicBezTo>
                    <a:cubicBezTo>
                      <a:pt x="497" y="804"/>
                      <a:pt x="495" y="805"/>
                      <a:pt x="495" y="794"/>
                    </a:cubicBezTo>
                    <a:cubicBezTo>
                      <a:pt x="495" y="782"/>
                      <a:pt x="493" y="787"/>
                      <a:pt x="490" y="778"/>
                    </a:cubicBezTo>
                    <a:cubicBezTo>
                      <a:pt x="486" y="768"/>
                      <a:pt x="479" y="772"/>
                      <a:pt x="475" y="768"/>
                    </a:cubicBezTo>
                    <a:cubicBezTo>
                      <a:pt x="471" y="764"/>
                      <a:pt x="466" y="771"/>
                      <a:pt x="466" y="771"/>
                    </a:cubicBezTo>
                    <a:cubicBezTo>
                      <a:pt x="466" y="771"/>
                      <a:pt x="456" y="773"/>
                      <a:pt x="450" y="773"/>
                    </a:cubicBezTo>
                    <a:cubicBezTo>
                      <a:pt x="445" y="773"/>
                      <a:pt x="446" y="769"/>
                      <a:pt x="438" y="767"/>
                    </a:cubicBezTo>
                    <a:cubicBezTo>
                      <a:pt x="431" y="765"/>
                      <a:pt x="433" y="764"/>
                      <a:pt x="433" y="757"/>
                    </a:cubicBezTo>
                    <a:cubicBezTo>
                      <a:pt x="433" y="750"/>
                      <a:pt x="433" y="743"/>
                      <a:pt x="432" y="736"/>
                    </a:cubicBezTo>
                    <a:cubicBezTo>
                      <a:pt x="431" y="730"/>
                      <a:pt x="426" y="724"/>
                      <a:pt x="425" y="717"/>
                    </a:cubicBezTo>
                    <a:cubicBezTo>
                      <a:pt x="425" y="717"/>
                      <a:pt x="425" y="717"/>
                      <a:pt x="425" y="717"/>
                    </a:cubicBezTo>
                    <a:cubicBezTo>
                      <a:pt x="424" y="711"/>
                      <a:pt x="431" y="710"/>
                      <a:pt x="428" y="707"/>
                    </a:cubicBezTo>
                    <a:cubicBezTo>
                      <a:pt x="426" y="704"/>
                      <a:pt x="425" y="697"/>
                      <a:pt x="426" y="693"/>
                    </a:cubicBezTo>
                    <a:cubicBezTo>
                      <a:pt x="428" y="689"/>
                      <a:pt x="428" y="683"/>
                      <a:pt x="432" y="675"/>
                    </a:cubicBezTo>
                    <a:cubicBezTo>
                      <a:pt x="437" y="667"/>
                      <a:pt x="435" y="664"/>
                      <a:pt x="432" y="655"/>
                    </a:cubicBezTo>
                    <a:cubicBezTo>
                      <a:pt x="430" y="646"/>
                      <a:pt x="426" y="652"/>
                      <a:pt x="425" y="644"/>
                    </a:cubicBezTo>
                    <a:cubicBezTo>
                      <a:pt x="423" y="635"/>
                      <a:pt x="418" y="639"/>
                      <a:pt x="412" y="635"/>
                    </a:cubicBezTo>
                    <a:cubicBezTo>
                      <a:pt x="406" y="631"/>
                      <a:pt x="408" y="630"/>
                      <a:pt x="408" y="625"/>
                    </a:cubicBezTo>
                    <a:cubicBezTo>
                      <a:pt x="409" y="620"/>
                      <a:pt x="407" y="615"/>
                      <a:pt x="408" y="609"/>
                    </a:cubicBezTo>
                    <a:cubicBezTo>
                      <a:pt x="410" y="603"/>
                      <a:pt x="393" y="606"/>
                      <a:pt x="383" y="605"/>
                    </a:cubicBezTo>
                    <a:cubicBezTo>
                      <a:pt x="373" y="604"/>
                      <a:pt x="371" y="604"/>
                      <a:pt x="364" y="603"/>
                    </a:cubicBezTo>
                    <a:cubicBezTo>
                      <a:pt x="356" y="602"/>
                      <a:pt x="361" y="596"/>
                      <a:pt x="361" y="591"/>
                    </a:cubicBezTo>
                    <a:cubicBezTo>
                      <a:pt x="361" y="587"/>
                      <a:pt x="359" y="586"/>
                      <a:pt x="354" y="581"/>
                    </a:cubicBezTo>
                    <a:cubicBezTo>
                      <a:pt x="348" y="575"/>
                      <a:pt x="356" y="571"/>
                      <a:pt x="357" y="570"/>
                    </a:cubicBezTo>
                    <a:cubicBezTo>
                      <a:pt x="357" y="569"/>
                      <a:pt x="357" y="563"/>
                      <a:pt x="357" y="559"/>
                    </a:cubicBezTo>
                    <a:cubicBezTo>
                      <a:pt x="356" y="555"/>
                      <a:pt x="351" y="550"/>
                      <a:pt x="350" y="545"/>
                    </a:cubicBezTo>
                    <a:cubicBezTo>
                      <a:pt x="348" y="539"/>
                      <a:pt x="348" y="538"/>
                      <a:pt x="343" y="533"/>
                    </a:cubicBezTo>
                    <a:cubicBezTo>
                      <a:pt x="339" y="528"/>
                      <a:pt x="336" y="529"/>
                      <a:pt x="327" y="529"/>
                    </a:cubicBezTo>
                    <a:cubicBezTo>
                      <a:pt x="318" y="529"/>
                      <a:pt x="321" y="530"/>
                      <a:pt x="315" y="525"/>
                    </a:cubicBezTo>
                    <a:cubicBezTo>
                      <a:pt x="309" y="521"/>
                      <a:pt x="303" y="521"/>
                      <a:pt x="295" y="515"/>
                    </a:cubicBezTo>
                    <a:cubicBezTo>
                      <a:pt x="286" y="509"/>
                      <a:pt x="288" y="511"/>
                      <a:pt x="280" y="505"/>
                    </a:cubicBezTo>
                    <a:cubicBezTo>
                      <a:pt x="272" y="498"/>
                      <a:pt x="273" y="500"/>
                      <a:pt x="264" y="499"/>
                    </a:cubicBezTo>
                    <a:cubicBezTo>
                      <a:pt x="255" y="499"/>
                      <a:pt x="252" y="496"/>
                      <a:pt x="247" y="492"/>
                    </a:cubicBezTo>
                    <a:cubicBezTo>
                      <a:pt x="242" y="489"/>
                      <a:pt x="238" y="487"/>
                      <a:pt x="232" y="482"/>
                    </a:cubicBezTo>
                    <a:cubicBezTo>
                      <a:pt x="227" y="478"/>
                      <a:pt x="229" y="476"/>
                      <a:pt x="223" y="468"/>
                    </a:cubicBezTo>
                    <a:cubicBezTo>
                      <a:pt x="217" y="460"/>
                      <a:pt x="224" y="458"/>
                      <a:pt x="223" y="452"/>
                    </a:cubicBezTo>
                    <a:cubicBezTo>
                      <a:pt x="222" y="446"/>
                      <a:pt x="220" y="446"/>
                      <a:pt x="221" y="441"/>
                    </a:cubicBezTo>
                    <a:cubicBezTo>
                      <a:pt x="222" y="437"/>
                      <a:pt x="222" y="430"/>
                      <a:pt x="221" y="425"/>
                    </a:cubicBezTo>
                    <a:cubicBezTo>
                      <a:pt x="220" y="421"/>
                      <a:pt x="207" y="424"/>
                      <a:pt x="198" y="425"/>
                    </a:cubicBezTo>
                    <a:cubicBezTo>
                      <a:pt x="189" y="426"/>
                      <a:pt x="187" y="427"/>
                      <a:pt x="183" y="429"/>
                    </a:cubicBezTo>
                    <a:cubicBezTo>
                      <a:pt x="179" y="431"/>
                      <a:pt x="169" y="439"/>
                      <a:pt x="168" y="441"/>
                    </a:cubicBezTo>
                    <a:cubicBezTo>
                      <a:pt x="167" y="444"/>
                      <a:pt x="157" y="444"/>
                      <a:pt x="153" y="448"/>
                    </a:cubicBezTo>
                    <a:cubicBezTo>
                      <a:pt x="149" y="452"/>
                      <a:pt x="143" y="460"/>
                      <a:pt x="135" y="456"/>
                    </a:cubicBezTo>
                    <a:cubicBezTo>
                      <a:pt x="129" y="453"/>
                      <a:pt x="124" y="454"/>
                      <a:pt x="117" y="455"/>
                    </a:cubicBezTo>
                    <a:cubicBezTo>
                      <a:pt x="114" y="455"/>
                      <a:pt x="112" y="455"/>
                      <a:pt x="109" y="455"/>
                    </a:cubicBezTo>
                    <a:cubicBezTo>
                      <a:pt x="99" y="455"/>
                      <a:pt x="98" y="458"/>
                      <a:pt x="93" y="454"/>
                    </a:cubicBezTo>
                    <a:cubicBezTo>
                      <a:pt x="87" y="449"/>
                      <a:pt x="89" y="427"/>
                      <a:pt x="91" y="417"/>
                    </a:cubicBezTo>
                    <a:cubicBezTo>
                      <a:pt x="93" y="407"/>
                      <a:pt x="80" y="420"/>
                      <a:pt x="73" y="428"/>
                    </a:cubicBezTo>
                    <a:cubicBezTo>
                      <a:pt x="67" y="435"/>
                      <a:pt x="58" y="429"/>
                      <a:pt x="54" y="429"/>
                    </a:cubicBezTo>
                    <a:cubicBezTo>
                      <a:pt x="51" y="429"/>
                      <a:pt x="51" y="424"/>
                      <a:pt x="46" y="418"/>
                    </a:cubicBezTo>
                    <a:cubicBezTo>
                      <a:pt x="42" y="413"/>
                      <a:pt x="36" y="415"/>
                      <a:pt x="29" y="415"/>
                    </a:cubicBezTo>
                    <a:cubicBezTo>
                      <a:pt x="22" y="415"/>
                      <a:pt x="27" y="411"/>
                      <a:pt x="27" y="403"/>
                    </a:cubicBezTo>
                    <a:cubicBezTo>
                      <a:pt x="26" y="396"/>
                      <a:pt x="22" y="393"/>
                      <a:pt x="18" y="389"/>
                    </a:cubicBezTo>
                    <a:cubicBezTo>
                      <a:pt x="14" y="385"/>
                      <a:pt x="16" y="384"/>
                      <a:pt x="12" y="376"/>
                    </a:cubicBezTo>
                    <a:cubicBezTo>
                      <a:pt x="9" y="368"/>
                      <a:pt x="7" y="367"/>
                      <a:pt x="3" y="360"/>
                    </a:cubicBezTo>
                    <a:cubicBezTo>
                      <a:pt x="0" y="354"/>
                      <a:pt x="9" y="352"/>
                      <a:pt x="8" y="347"/>
                    </a:cubicBezTo>
                    <a:cubicBezTo>
                      <a:pt x="8" y="342"/>
                      <a:pt x="16" y="335"/>
                      <a:pt x="20" y="332"/>
                    </a:cubicBezTo>
                    <a:cubicBezTo>
                      <a:pt x="25" y="329"/>
                      <a:pt x="21" y="326"/>
                      <a:pt x="20" y="324"/>
                    </a:cubicBezTo>
                    <a:cubicBezTo>
                      <a:pt x="18" y="322"/>
                      <a:pt x="19" y="317"/>
                      <a:pt x="22" y="312"/>
                    </a:cubicBezTo>
                    <a:cubicBezTo>
                      <a:pt x="25" y="307"/>
                      <a:pt x="25" y="302"/>
                      <a:pt x="27" y="296"/>
                    </a:cubicBezTo>
                    <a:cubicBezTo>
                      <a:pt x="28" y="289"/>
                      <a:pt x="32" y="290"/>
                      <a:pt x="36" y="286"/>
                    </a:cubicBezTo>
                    <a:cubicBezTo>
                      <a:pt x="40" y="281"/>
                      <a:pt x="44" y="282"/>
                      <a:pt x="51" y="277"/>
                    </a:cubicBezTo>
                    <a:cubicBezTo>
                      <a:pt x="57" y="273"/>
                      <a:pt x="59" y="273"/>
                      <a:pt x="68" y="271"/>
                    </a:cubicBezTo>
                    <a:cubicBezTo>
                      <a:pt x="77" y="269"/>
                      <a:pt x="74" y="271"/>
                      <a:pt x="76" y="267"/>
                    </a:cubicBezTo>
                    <a:cubicBezTo>
                      <a:pt x="78" y="262"/>
                      <a:pt x="89" y="266"/>
                      <a:pt x="92" y="269"/>
                    </a:cubicBezTo>
                    <a:cubicBezTo>
                      <a:pt x="96" y="273"/>
                      <a:pt x="97" y="270"/>
                      <a:pt x="99" y="269"/>
                    </a:cubicBezTo>
                    <a:cubicBezTo>
                      <a:pt x="99" y="269"/>
                      <a:pt x="99" y="267"/>
                      <a:pt x="98" y="266"/>
                    </a:cubicBezTo>
                    <a:cubicBezTo>
                      <a:pt x="99" y="266"/>
                      <a:pt x="100" y="266"/>
                      <a:pt x="100" y="263"/>
                    </a:cubicBezTo>
                    <a:cubicBezTo>
                      <a:pt x="101" y="260"/>
                      <a:pt x="102" y="257"/>
                      <a:pt x="103" y="253"/>
                    </a:cubicBezTo>
                    <a:cubicBezTo>
                      <a:pt x="103" y="249"/>
                      <a:pt x="104" y="244"/>
                      <a:pt x="104" y="239"/>
                    </a:cubicBezTo>
                    <a:cubicBezTo>
                      <a:pt x="105" y="234"/>
                      <a:pt x="103" y="228"/>
                      <a:pt x="104" y="224"/>
                    </a:cubicBezTo>
                    <a:cubicBezTo>
                      <a:pt x="105" y="220"/>
                      <a:pt x="105" y="209"/>
                      <a:pt x="108" y="202"/>
                    </a:cubicBezTo>
                    <a:cubicBezTo>
                      <a:pt x="110" y="195"/>
                      <a:pt x="111" y="194"/>
                      <a:pt x="112" y="188"/>
                    </a:cubicBezTo>
                    <a:cubicBezTo>
                      <a:pt x="113" y="182"/>
                      <a:pt x="113" y="178"/>
                      <a:pt x="110" y="175"/>
                    </a:cubicBezTo>
                    <a:cubicBezTo>
                      <a:pt x="106" y="171"/>
                      <a:pt x="107" y="166"/>
                      <a:pt x="104" y="162"/>
                    </a:cubicBezTo>
                    <a:cubicBezTo>
                      <a:pt x="101" y="158"/>
                      <a:pt x="91" y="157"/>
                      <a:pt x="92" y="149"/>
                    </a:cubicBezTo>
                    <a:cubicBezTo>
                      <a:pt x="93" y="142"/>
                      <a:pt x="95" y="135"/>
                      <a:pt x="97" y="133"/>
                    </a:cubicBezTo>
                    <a:cubicBezTo>
                      <a:pt x="99" y="130"/>
                      <a:pt x="99" y="127"/>
                      <a:pt x="107" y="128"/>
                    </a:cubicBezTo>
                    <a:cubicBezTo>
                      <a:pt x="114" y="130"/>
                      <a:pt x="119" y="131"/>
                      <a:pt x="118" y="126"/>
                    </a:cubicBezTo>
                    <a:cubicBezTo>
                      <a:pt x="116" y="121"/>
                      <a:pt x="117" y="122"/>
                      <a:pt x="112" y="120"/>
                    </a:cubicBezTo>
                    <a:cubicBezTo>
                      <a:pt x="107" y="119"/>
                      <a:pt x="99" y="117"/>
                      <a:pt x="99" y="114"/>
                    </a:cubicBezTo>
                    <a:cubicBezTo>
                      <a:pt x="99" y="112"/>
                      <a:pt x="97" y="102"/>
                      <a:pt x="101" y="101"/>
                    </a:cubicBezTo>
                    <a:cubicBezTo>
                      <a:pt x="104" y="100"/>
                      <a:pt x="140" y="102"/>
                      <a:pt x="140" y="98"/>
                    </a:cubicBezTo>
                    <a:cubicBezTo>
                      <a:pt x="141" y="95"/>
                      <a:pt x="143" y="91"/>
                      <a:pt x="144" y="93"/>
                    </a:cubicBezTo>
                    <a:cubicBezTo>
                      <a:pt x="146" y="96"/>
                      <a:pt x="144" y="101"/>
                      <a:pt x="147" y="100"/>
                    </a:cubicBezTo>
                    <a:cubicBezTo>
                      <a:pt x="151" y="99"/>
                      <a:pt x="155" y="93"/>
                      <a:pt x="157" y="91"/>
                    </a:cubicBezTo>
                    <a:cubicBezTo>
                      <a:pt x="160" y="90"/>
                      <a:pt x="162" y="87"/>
                      <a:pt x="164" y="90"/>
                    </a:cubicBezTo>
                    <a:cubicBezTo>
                      <a:pt x="165" y="92"/>
                      <a:pt x="166" y="92"/>
                      <a:pt x="167" y="92"/>
                    </a:cubicBezTo>
                    <a:cubicBezTo>
                      <a:pt x="166" y="92"/>
                      <a:pt x="166" y="94"/>
                      <a:pt x="168" y="96"/>
                    </a:cubicBezTo>
                    <a:cubicBezTo>
                      <a:pt x="171" y="101"/>
                      <a:pt x="170" y="98"/>
                      <a:pt x="170" y="105"/>
                    </a:cubicBezTo>
                    <a:cubicBezTo>
                      <a:pt x="171" y="111"/>
                      <a:pt x="169" y="111"/>
                      <a:pt x="175" y="116"/>
                    </a:cubicBezTo>
                    <a:cubicBezTo>
                      <a:pt x="181" y="122"/>
                      <a:pt x="179" y="125"/>
                      <a:pt x="187" y="126"/>
                    </a:cubicBezTo>
                    <a:cubicBezTo>
                      <a:pt x="194" y="127"/>
                      <a:pt x="191" y="130"/>
                      <a:pt x="196" y="126"/>
                    </a:cubicBezTo>
                    <a:cubicBezTo>
                      <a:pt x="200" y="123"/>
                      <a:pt x="206" y="117"/>
                      <a:pt x="206" y="121"/>
                    </a:cubicBezTo>
                    <a:cubicBezTo>
                      <a:pt x="207" y="124"/>
                      <a:pt x="206" y="128"/>
                      <a:pt x="208" y="128"/>
                    </a:cubicBezTo>
                    <a:cubicBezTo>
                      <a:pt x="210" y="129"/>
                      <a:pt x="212" y="125"/>
                      <a:pt x="217" y="122"/>
                    </a:cubicBezTo>
                    <a:cubicBezTo>
                      <a:pt x="222" y="118"/>
                      <a:pt x="222" y="115"/>
                      <a:pt x="229" y="113"/>
                    </a:cubicBezTo>
                    <a:cubicBezTo>
                      <a:pt x="235" y="110"/>
                      <a:pt x="235" y="113"/>
                      <a:pt x="238" y="109"/>
                    </a:cubicBezTo>
                    <a:cubicBezTo>
                      <a:pt x="241" y="105"/>
                      <a:pt x="243" y="103"/>
                      <a:pt x="243" y="100"/>
                    </a:cubicBezTo>
                    <a:cubicBezTo>
                      <a:pt x="243" y="97"/>
                      <a:pt x="245" y="93"/>
                      <a:pt x="252" y="92"/>
                    </a:cubicBezTo>
                    <a:cubicBezTo>
                      <a:pt x="260" y="92"/>
                      <a:pt x="263" y="90"/>
                      <a:pt x="263" y="87"/>
                    </a:cubicBezTo>
                    <a:cubicBezTo>
                      <a:pt x="263" y="85"/>
                      <a:pt x="266" y="81"/>
                      <a:pt x="262" y="81"/>
                    </a:cubicBezTo>
                    <a:cubicBezTo>
                      <a:pt x="257" y="81"/>
                      <a:pt x="247" y="80"/>
                      <a:pt x="247" y="78"/>
                    </a:cubicBezTo>
                    <a:cubicBezTo>
                      <a:pt x="247" y="76"/>
                      <a:pt x="241" y="68"/>
                      <a:pt x="241" y="61"/>
                    </a:cubicBezTo>
                    <a:cubicBezTo>
                      <a:pt x="242" y="54"/>
                      <a:pt x="243" y="52"/>
                      <a:pt x="240" y="47"/>
                    </a:cubicBezTo>
                    <a:cubicBezTo>
                      <a:pt x="237" y="42"/>
                      <a:pt x="234" y="40"/>
                      <a:pt x="232" y="36"/>
                    </a:cubicBezTo>
                    <a:cubicBezTo>
                      <a:pt x="230" y="32"/>
                      <a:pt x="229" y="27"/>
                      <a:pt x="232" y="29"/>
                    </a:cubicBezTo>
                    <a:cubicBezTo>
                      <a:pt x="235" y="30"/>
                      <a:pt x="241" y="33"/>
                      <a:pt x="246" y="34"/>
                    </a:cubicBezTo>
                    <a:cubicBezTo>
                      <a:pt x="250" y="35"/>
                      <a:pt x="250" y="36"/>
                      <a:pt x="253" y="37"/>
                    </a:cubicBezTo>
                    <a:cubicBezTo>
                      <a:pt x="256" y="38"/>
                      <a:pt x="259" y="39"/>
                      <a:pt x="264" y="39"/>
                    </a:cubicBezTo>
                    <a:cubicBezTo>
                      <a:pt x="269" y="40"/>
                      <a:pt x="268" y="40"/>
                      <a:pt x="271" y="44"/>
                    </a:cubicBezTo>
                    <a:cubicBezTo>
                      <a:pt x="273" y="48"/>
                      <a:pt x="273" y="49"/>
                      <a:pt x="278" y="48"/>
                    </a:cubicBezTo>
                    <a:cubicBezTo>
                      <a:pt x="283" y="48"/>
                      <a:pt x="278" y="38"/>
                      <a:pt x="280" y="36"/>
                    </a:cubicBezTo>
                    <a:cubicBezTo>
                      <a:pt x="283" y="34"/>
                      <a:pt x="284" y="33"/>
                      <a:pt x="291" y="33"/>
                    </a:cubicBezTo>
                    <a:cubicBezTo>
                      <a:pt x="297" y="33"/>
                      <a:pt x="299" y="31"/>
                      <a:pt x="306" y="28"/>
                    </a:cubicBezTo>
                    <a:cubicBezTo>
                      <a:pt x="313" y="26"/>
                      <a:pt x="312" y="23"/>
                      <a:pt x="320" y="21"/>
                    </a:cubicBezTo>
                    <a:cubicBezTo>
                      <a:pt x="327" y="19"/>
                      <a:pt x="331" y="17"/>
                      <a:pt x="331" y="14"/>
                    </a:cubicBezTo>
                    <a:cubicBezTo>
                      <a:pt x="332" y="11"/>
                      <a:pt x="334" y="6"/>
                      <a:pt x="333" y="3"/>
                    </a:cubicBezTo>
                    <a:cubicBezTo>
                      <a:pt x="336" y="3"/>
                      <a:pt x="341" y="3"/>
                      <a:pt x="342" y="3"/>
                    </a:cubicBezTo>
                    <a:cubicBezTo>
                      <a:pt x="343" y="3"/>
                      <a:pt x="346" y="0"/>
                      <a:pt x="347" y="3"/>
                    </a:cubicBezTo>
                    <a:cubicBezTo>
                      <a:pt x="348" y="6"/>
                      <a:pt x="352" y="5"/>
                      <a:pt x="347" y="12"/>
                    </a:cubicBezTo>
                    <a:cubicBezTo>
                      <a:pt x="341" y="19"/>
                      <a:pt x="344" y="21"/>
                      <a:pt x="348" y="22"/>
                    </a:cubicBezTo>
                    <a:cubicBezTo>
                      <a:pt x="352" y="23"/>
                      <a:pt x="355" y="23"/>
                      <a:pt x="355" y="27"/>
                    </a:cubicBezTo>
                    <a:cubicBezTo>
                      <a:pt x="356" y="31"/>
                      <a:pt x="359" y="31"/>
                      <a:pt x="358" y="36"/>
                    </a:cubicBezTo>
                    <a:cubicBezTo>
                      <a:pt x="358" y="42"/>
                      <a:pt x="357" y="40"/>
                      <a:pt x="354" y="45"/>
                    </a:cubicBezTo>
                    <a:cubicBezTo>
                      <a:pt x="351" y="50"/>
                      <a:pt x="352" y="48"/>
                      <a:pt x="351" y="55"/>
                    </a:cubicBezTo>
                    <a:cubicBezTo>
                      <a:pt x="350" y="62"/>
                      <a:pt x="347" y="59"/>
                      <a:pt x="347" y="66"/>
                    </a:cubicBezTo>
                    <a:cubicBezTo>
                      <a:pt x="347" y="73"/>
                      <a:pt x="344" y="76"/>
                      <a:pt x="348" y="80"/>
                    </a:cubicBezTo>
                    <a:cubicBezTo>
                      <a:pt x="352" y="84"/>
                      <a:pt x="353" y="85"/>
                      <a:pt x="354" y="91"/>
                    </a:cubicBezTo>
                    <a:cubicBezTo>
                      <a:pt x="356" y="96"/>
                      <a:pt x="351" y="98"/>
                      <a:pt x="355" y="101"/>
                    </a:cubicBezTo>
                    <a:cubicBezTo>
                      <a:pt x="359" y="104"/>
                      <a:pt x="361" y="104"/>
                      <a:pt x="366" y="109"/>
                    </a:cubicBezTo>
                    <a:cubicBezTo>
                      <a:pt x="370" y="114"/>
                      <a:pt x="375" y="116"/>
                      <a:pt x="378" y="114"/>
                    </a:cubicBezTo>
                    <a:cubicBezTo>
                      <a:pt x="381" y="113"/>
                      <a:pt x="384" y="110"/>
                      <a:pt x="387" y="108"/>
                    </a:cubicBezTo>
                    <a:cubicBezTo>
                      <a:pt x="389" y="106"/>
                      <a:pt x="390" y="105"/>
                      <a:pt x="393" y="104"/>
                    </a:cubicBezTo>
                    <a:cubicBezTo>
                      <a:pt x="397" y="102"/>
                      <a:pt x="399" y="100"/>
                      <a:pt x="405" y="99"/>
                    </a:cubicBezTo>
                    <a:cubicBezTo>
                      <a:pt x="411" y="97"/>
                      <a:pt x="414" y="92"/>
                      <a:pt x="419" y="94"/>
                    </a:cubicBezTo>
                    <a:cubicBezTo>
                      <a:pt x="423" y="95"/>
                      <a:pt x="429" y="96"/>
                      <a:pt x="429" y="97"/>
                    </a:cubicBezTo>
                    <a:cubicBezTo>
                      <a:pt x="430" y="97"/>
                      <a:pt x="432" y="97"/>
                      <a:pt x="435" y="97"/>
                    </a:cubicBezTo>
                    <a:cubicBezTo>
                      <a:pt x="438" y="96"/>
                      <a:pt x="441" y="96"/>
                      <a:pt x="442" y="97"/>
                    </a:cubicBezTo>
                    <a:cubicBezTo>
                      <a:pt x="446" y="98"/>
                      <a:pt x="451" y="97"/>
                      <a:pt x="450" y="93"/>
                    </a:cubicBezTo>
                    <a:cubicBezTo>
                      <a:pt x="449" y="89"/>
                      <a:pt x="437" y="85"/>
                      <a:pt x="444" y="83"/>
                    </a:cubicBezTo>
                    <a:cubicBezTo>
                      <a:pt x="451" y="81"/>
                      <a:pt x="454" y="81"/>
                      <a:pt x="457" y="81"/>
                    </a:cubicBezTo>
                    <a:cubicBezTo>
                      <a:pt x="460" y="81"/>
                      <a:pt x="468" y="76"/>
                      <a:pt x="472" y="79"/>
                    </a:cubicBezTo>
                    <a:cubicBezTo>
                      <a:pt x="476" y="81"/>
                      <a:pt x="477" y="81"/>
                      <a:pt x="482" y="85"/>
                    </a:cubicBezTo>
                    <a:cubicBezTo>
                      <a:pt x="482" y="85"/>
                      <a:pt x="482" y="85"/>
                      <a:pt x="483" y="85"/>
                    </a:cubicBezTo>
                    <a:cubicBezTo>
                      <a:pt x="488" y="89"/>
                      <a:pt x="491" y="92"/>
                      <a:pt x="495" y="89"/>
                    </a:cubicBezTo>
                    <a:cubicBezTo>
                      <a:pt x="500" y="87"/>
                      <a:pt x="507" y="83"/>
                      <a:pt x="512" y="85"/>
                    </a:cubicBezTo>
                    <a:cubicBezTo>
                      <a:pt x="516" y="86"/>
                      <a:pt x="522" y="89"/>
                      <a:pt x="527" y="86"/>
                    </a:cubicBezTo>
                    <a:cubicBezTo>
                      <a:pt x="531" y="83"/>
                      <a:pt x="536" y="74"/>
                      <a:pt x="538" y="67"/>
                    </a:cubicBezTo>
                    <a:cubicBezTo>
                      <a:pt x="540" y="61"/>
                      <a:pt x="545" y="50"/>
                      <a:pt x="547" y="46"/>
                    </a:cubicBezTo>
                    <a:cubicBezTo>
                      <a:pt x="549" y="42"/>
                      <a:pt x="556" y="34"/>
                      <a:pt x="556" y="34"/>
                    </a:cubicBezTo>
                    <a:cubicBezTo>
                      <a:pt x="556" y="31"/>
                      <a:pt x="556" y="31"/>
                      <a:pt x="556" y="31"/>
                    </a:cubicBezTo>
                    <a:cubicBezTo>
                      <a:pt x="557" y="32"/>
                      <a:pt x="558" y="33"/>
                      <a:pt x="558" y="31"/>
                    </a:cubicBezTo>
                    <a:cubicBezTo>
                      <a:pt x="558" y="28"/>
                      <a:pt x="568" y="35"/>
                      <a:pt x="569" y="41"/>
                    </a:cubicBezTo>
                    <a:cubicBezTo>
                      <a:pt x="570" y="47"/>
                      <a:pt x="571" y="52"/>
                      <a:pt x="572" y="61"/>
                    </a:cubicBezTo>
                    <a:cubicBezTo>
                      <a:pt x="573" y="70"/>
                      <a:pt x="578" y="71"/>
                      <a:pt x="579" y="84"/>
                    </a:cubicBezTo>
                    <a:cubicBezTo>
                      <a:pt x="581" y="97"/>
                      <a:pt x="584" y="87"/>
                      <a:pt x="587" y="94"/>
                    </a:cubicBezTo>
                    <a:cubicBezTo>
                      <a:pt x="590" y="102"/>
                      <a:pt x="594" y="97"/>
                      <a:pt x="597" y="100"/>
                    </a:cubicBezTo>
                    <a:cubicBezTo>
                      <a:pt x="601" y="104"/>
                      <a:pt x="603" y="107"/>
                      <a:pt x="601" y="112"/>
                    </a:cubicBezTo>
                    <a:cubicBezTo>
                      <a:pt x="599" y="116"/>
                      <a:pt x="604" y="120"/>
                      <a:pt x="599" y="122"/>
                    </a:cubicBezTo>
                    <a:cubicBezTo>
                      <a:pt x="595" y="124"/>
                      <a:pt x="597" y="133"/>
                      <a:pt x="593" y="133"/>
                    </a:cubicBezTo>
                    <a:cubicBezTo>
                      <a:pt x="589" y="134"/>
                      <a:pt x="592" y="138"/>
                      <a:pt x="583" y="140"/>
                    </a:cubicBezTo>
                    <a:cubicBezTo>
                      <a:pt x="574" y="141"/>
                      <a:pt x="580" y="142"/>
                      <a:pt x="567" y="152"/>
                    </a:cubicBezTo>
                    <a:cubicBezTo>
                      <a:pt x="554" y="162"/>
                      <a:pt x="568" y="157"/>
                      <a:pt x="570" y="161"/>
                    </a:cubicBezTo>
                    <a:cubicBezTo>
                      <a:pt x="572" y="165"/>
                      <a:pt x="569" y="166"/>
                      <a:pt x="565" y="173"/>
                    </a:cubicBezTo>
                    <a:cubicBezTo>
                      <a:pt x="560" y="180"/>
                      <a:pt x="561" y="181"/>
                      <a:pt x="566" y="181"/>
                    </a:cubicBezTo>
                    <a:cubicBezTo>
                      <a:pt x="571" y="181"/>
                      <a:pt x="572" y="173"/>
                      <a:pt x="573" y="167"/>
                    </a:cubicBezTo>
                    <a:cubicBezTo>
                      <a:pt x="574" y="161"/>
                      <a:pt x="576" y="160"/>
                      <a:pt x="583" y="152"/>
                    </a:cubicBezTo>
                    <a:cubicBezTo>
                      <a:pt x="591" y="144"/>
                      <a:pt x="597" y="152"/>
                      <a:pt x="603" y="153"/>
                    </a:cubicBezTo>
                    <a:cubicBezTo>
                      <a:pt x="608" y="154"/>
                      <a:pt x="609" y="156"/>
                      <a:pt x="616" y="151"/>
                    </a:cubicBezTo>
                    <a:cubicBezTo>
                      <a:pt x="624" y="147"/>
                      <a:pt x="625" y="154"/>
                      <a:pt x="634" y="155"/>
                    </a:cubicBezTo>
                    <a:cubicBezTo>
                      <a:pt x="643" y="157"/>
                      <a:pt x="638" y="158"/>
                      <a:pt x="633" y="166"/>
                    </a:cubicBezTo>
                    <a:cubicBezTo>
                      <a:pt x="628" y="174"/>
                      <a:pt x="627" y="173"/>
                      <a:pt x="627" y="184"/>
                    </a:cubicBezTo>
                    <a:cubicBezTo>
                      <a:pt x="626" y="195"/>
                      <a:pt x="624" y="190"/>
                      <a:pt x="614" y="194"/>
                    </a:cubicBezTo>
                    <a:cubicBezTo>
                      <a:pt x="603" y="198"/>
                      <a:pt x="596" y="195"/>
                      <a:pt x="582" y="196"/>
                    </a:cubicBezTo>
                    <a:cubicBezTo>
                      <a:pt x="569" y="196"/>
                      <a:pt x="592" y="201"/>
                      <a:pt x="601" y="201"/>
                    </a:cubicBezTo>
                    <a:cubicBezTo>
                      <a:pt x="611" y="201"/>
                      <a:pt x="619" y="203"/>
                      <a:pt x="624" y="198"/>
                    </a:cubicBezTo>
                    <a:cubicBezTo>
                      <a:pt x="630" y="193"/>
                      <a:pt x="632" y="196"/>
                      <a:pt x="634" y="195"/>
                    </a:cubicBezTo>
                    <a:cubicBezTo>
                      <a:pt x="636" y="194"/>
                      <a:pt x="635" y="188"/>
                      <a:pt x="635" y="184"/>
                    </a:cubicBezTo>
                    <a:cubicBezTo>
                      <a:pt x="636" y="179"/>
                      <a:pt x="639" y="178"/>
                      <a:pt x="641" y="173"/>
                    </a:cubicBezTo>
                    <a:cubicBezTo>
                      <a:pt x="642" y="168"/>
                      <a:pt x="648" y="173"/>
                      <a:pt x="648" y="169"/>
                    </a:cubicBezTo>
                    <a:cubicBezTo>
                      <a:pt x="649" y="165"/>
                      <a:pt x="655" y="170"/>
                      <a:pt x="657" y="166"/>
                    </a:cubicBezTo>
                    <a:cubicBezTo>
                      <a:pt x="659" y="162"/>
                      <a:pt x="664" y="168"/>
                      <a:pt x="666" y="168"/>
                    </a:cubicBezTo>
                    <a:cubicBezTo>
                      <a:pt x="669" y="167"/>
                      <a:pt x="671" y="171"/>
                      <a:pt x="674" y="168"/>
                    </a:cubicBezTo>
                    <a:cubicBezTo>
                      <a:pt x="676" y="165"/>
                      <a:pt x="679" y="176"/>
                      <a:pt x="684" y="176"/>
                    </a:cubicBezTo>
                    <a:cubicBezTo>
                      <a:pt x="689" y="175"/>
                      <a:pt x="688" y="181"/>
                      <a:pt x="690" y="181"/>
                    </a:cubicBezTo>
                    <a:cubicBezTo>
                      <a:pt x="692" y="181"/>
                      <a:pt x="693" y="186"/>
                      <a:pt x="699" y="181"/>
                    </a:cubicBezTo>
                    <a:cubicBezTo>
                      <a:pt x="706" y="176"/>
                      <a:pt x="703" y="184"/>
                      <a:pt x="707" y="184"/>
                    </a:cubicBezTo>
                    <a:cubicBezTo>
                      <a:pt x="711" y="184"/>
                      <a:pt x="712" y="186"/>
                      <a:pt x="712" y="190"/>
                    </a:cubicBezTo>
                    <a:cubicBezTo>
                      <a:pt x="712" y="195"/>
                      <a:pt x="713" y="196"/>
                      <a:pt x="715" y="193"/>
                    </a:cubicBezTo>
                    <a:cubicBezTo>
                      <a:pt x="717" y="191"/>
                      <a:pt x="723" y="195"/>
                      <a:pt x="724" y="195"/>
                    </a:cubicBezTo>
                    <a:cubicBezTo>
                      <a:pt x="725" y="195"/>
                      <a:pt x="731" y="199"/>
                      <a:pt x="732" y="204"/>
                    </a:cubicBezTo>
                    <a:cubicBezTo>
                      <a:pt x="733" y="209"/>
                      <a:pt x="735" y="208"/>
                      <a:pt x="734" y="213"/>
                    </a:cubicBezTo>
                    <a:cubicBezTo>
                      <a:pt x="732" y="217"/>
                      <a:pt x="731" y="223"/>
                      <a:pt x="733" y="231"/>
                    </a:cubicBezTo>
                    <a:cubicBezTo>
                      <a:pt x="735" y="240"/>
                      <a:pt x="736" y="221"/>
                      <a:pt x="738" y="217"/>
                    </a:cubicBezTo>
                    <a:cubicBezTo>
                      <a:pt x="740" y="214"/>
                      <a:pt x="745" y="226"/>
                      <a:pt x="748" y="221"/>
                    </a:cubicBezTo>
                    <a:cubicBezTo>
                      <a:pt x="751" y="217"/>
                      <a:pt x="755" y="217"/>
                      <a:pt x="760" y="215"/>
                    </a:cubicBezTo>
                    <a:cubicBezTo>
                      <a:pt x="765" y="214"/>
                      <a:pt x="770" y="218"/>
                      <a:pt x="776" y="221"/>
                    </a:cubicBezTo>
                    <a:cubicBezTo>
                      <a:pt x="781" y="225"/>
                      <a:pt x="783" y="226"/>
                      <a:pt x="797" y="228"/>
                    </a:cubicBezTo>
                    <a:cubicBezTo>
                      <a:pt x="811" y="230"/>
                      <a:pt x="807" y="230"/>
                      <a:pt x="808" y="232"/>
                    </a:cubicBezTo>
                    <a:cubicBezTo>
                      <a:pt x="810" y="234"/>
                      <a:pt x="821" y="229"/>
                      <a:pt x="825" y="228"/>
                    </a:cubicBezTo>
                    <a:cubicBezTo>
                      <a:pt x="830" y="227"/>
                      <a:pt x="837" y="229"/>
                      <a:pt x="847" y="229"/>
                    </a:cubicBezTo>
                    <a:cubicBezTo>
                      <a:pt x="857" y="229"/>
                      <a:pt x="856" y="232"/>
                      <a:pt x="862" y="235"/>
                    </a:cubicBezTo>
                    <a:cubicBezTo>
                      <a:pt x="868" y="238"/>
                      <a:pt x="869" y="243"/>
                      <a:pt x="881" y="248"/>
                    </a:cubicBezTo>
                    <a:cubicBezTo>
                      <a:pt x="892" y="254"/>
                      <a:pt x="887" y="256"/>
                      <a:pt x="893" y="263"/>
                    </a:cubicBezTo>
                    <a:cubicBezTo>
                      <a:pt x="898" y="270"/>
                      <a:pt x="901" y="276"/>
                      <a:pt x="913" y="284"/>
                    </a:cubicBezTo>
                    <a:cubicBezTo>
                      <a:pt x="925" y="293"/>
                      <a:pt x="931" y="292"/>
                      <a:pt x="936" y="293"/>
                    </a:cubicBezTo>
                    <a:cubicBezTo>
                      <a:pt x="941" y="294"/>
                      <a:pt x="948" y="292"/>
                      <a:pt x="953" y="290"/>
                    </a:cubicBezTo>
                    <a:cubicBezTo>
                      <a:pt x="958" y="287"/>
                      <a:pt x="958" y="295"/>
                      <a:pt x="965" y="297"/>
                    </a:cubicBezTo>
                    <a:cubicBezTo>
                      <a:pt x="972" y="300"/>
                      <a:pt x="968" y="311"/>
                      <a:pt x="969" y="315"/>
                    </a:cubicBezTo>
                    <a:cubicBezTo>
                      <a:pt x="970" y="320"/>
                      <a:pt x="973" y="325"/>
                      <a:pt x="975" y="333"/>
                    </a:cubicBezTo>
                    <a:cubicBezTo>
                      <a:pt x="978" y="341"/>
                      <a:pt x="979" y="344"/>
                      <a:pt x="980" y="355"/>
                    </a:cubicBezTo>
                    <a:cubicBezTo>
                      <a:pt x="982" y="365"/>
                      <a:pt x="979" y="368"/>
                      <a:pt x="979" y="370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9" name="Freeform 1020"/>
              <p:cNvSpPr>
                <a:spLocks/>
              </p:cNvSpPr>
              <p:nvPr/>
            </p:nvSpPr>
            <p:spPr bwMode="auto">
              <a:xfrm>
                <a:off x="870" y="1496"/>
                <a:ext cx="394" cy="306"/>
              </a:xfrm>
              <a:custGeom>
                <a:avLst/>
                <a:gdLst>
                  <a:gd name="T0" fmla="*/ 632 w 658"/>
                  <a:gd name="T1" fmla="*/ 376 h 509"/>
                  <a:gd name="T2" fmla="*/ 607 w 658"/>
                  <a:gd name="T3" fmla="*/ 398 h 509"/>
                  <a:gd name="T4" fmla="*/ 538 w 658"/>
                  <a:gd name="T5" fmla="*/ 429 h 509"/>
                  <a:gd name="T6" fmla="*/ 545 w 658"/>
                  <a:gd name="T7" fmla="*/ 466 h 509"/>
                  <a:gd name="T8" fmla="*/ 499 w 658"/>
                  <a:gd name="T9" fmla="*/ 499 h 509"/>
                  <a:gd name="T10" fmla="*/ 441 w 658"/>
                  <a:gd name="T11" fmla="*/ 458 h 509"/>
                  <a:gd name="T12" fmla="*/ 367 w 658"/>
                  <a:gd name="T13" fmla="*/ 469 h 509"/>
                  <a:gd name="T14" fmla="*/ 284 w 658"/>
                  <a:gd name="T15" fmla="*/ 432 h 509"/>
                  <a:gd name="T16" fmla="*/ 233 w 658"/>
                  <a:gd name="T17" fmla="*/ 400 h 509"/>
                  <a:gd name="T18" fmla="*/ 191 w 658"/>
                  <a:gd name="T19" fmla="*/ 344 h 509"/>
                  <a:gd name="T20" fmla="*/ 203 w 658"/>
                  <a:gd name="T21" fmla="*/ 310 h 509"/>
                  <a:gd name="T22" fmla="*/ 169 w 658"/>
                  <a:gd name="T23" fmla="*/ 241 h 509"/>
                  <a:gd name="T24" fmla="*/ 134 w 658"/>
                  <a:gd name="T25" fmla="*/ 199 h 509"/>
                  <a:gd name="T26" fmla="*/ 124 w 658"/>
                  <a:gd name="T27" fmla="*/ 156 h 509"/>
                  <a:gd name="T28" fmla="*/ 92 w 658"/>
                  <a:gd name="T29" fmla="*/ 115 h 509"/>
                  <a:gd name="T30" fmla="*/ 83 w 658"/>
                  <a:gd name="T31" fmla="*/ 82 h 509"/>
                  <a:gd name="T32" fmla="*/ 83 w 658"/>
                  <a:gd name="T33" fmla="*/ 42 h 509"/>
                  <a:gd name="T34" fmla="*/ 51 w 658"/>
                  <a:gd name="T35" fmla="*/ 33 h 509"/>
                  <a:gd name="T36" fmla="*/ 52 w 658"/>
                  <a:gd name="T37" fmla="*/ 92 h 509"/>
                  <a:gd name="T38" fmla="*/ 76 w 658"/>
                  <a:gd name="T39" fmla="*/ 157 h 509"/>
                  <a:gd name="T40" fmla="*/ 88 w 658"/>
                  <a:gd name="T41" fmla="*/ 205 h 509"/>
                  <a:gd name="T42" fmla="*/ 91 w 658"/>
                  <a:gd name="T43" fmla="*/ 236 h 509"/>
                  <a:gd name="T44" fmla="*/ 114 w 658"/>
                  <a:gd name="T45" fmla="*/ 256 h 509"/>
                  <a:gd name="T46" fmla="*/ 96 w 658"/>
                  <a:gd name="T47" fmla="*/ 263 h 509"/>
                  <a:gd name="T48" fmla="*/ 54 w 658"/>
                  <a:gd name="T49" fmla="*/ 216 h 509"/>
                  <a:gd name="T50" fmla="*/ 44 w 658"/>
                  <a:gd name="T51" fmla="*/ 168 h 509"/>
                  <a:gd name="T52" fmla="*/ 8 w 658"/>
                  <a:gd name="T53" fmla="*/ 143 h 509"/>
                  <a:gd name="T54" fmla="*/ 36 w 658"/>
                  <a:gd name="T55" fmla="*/ 121 h 509"/>
                  <a:gd name="T56" fmla="*/ 10 w 658"/>
                  <a:gd name="T57" fmla="*/ 73 h 509"/>
                  <a:gd name="T58" fmla="*/ 7 w 658"/>
                  <a:gd name="T59" fmla="*/ 28 h 509"/>
                  <a:gd name="T60" fmla="*/ 29 w 658"/>
                  <a:gd name="T61" fmla="*/ 2 h 509"/>
                  <a:gd name="T62" fmla="*/ 72 w 658"/>
                  <a:gd name="T63" fmla="*/ 12 h 509"/>
                  <a:gd name="T64" fmla="*/ 139 w 658"/>
                  <a:gd name="T65" fmla="*/ 39 h 509"/>
                  <a:gd name="T66" fmla="*/ 210 w 658"/>
                  <a:gd name="T67" fmla="*/ 26 h 509"/>
                  <a:gd name="T68" fmla="*/ 278 w 658"/>
                  <a:gd name="T69" fmla="*/ 84 h 509"/>
                  <a:gd name="T70" fmla="*/ 335 w 658"/>
                  <a:gd name="T71" fmla="*/ 80 h 509"/>
                  <a:gd name="T72" fmla="*/ 380 w 658"/>
                  <a:gd name="T73" fmla="*/ 143 h 509"/>
                  <a:gd name="T74" fmla="*/ 393 w 658"/>
                  <a:gd name="T75" fmla="*/ 179 h 509"/>
                  <a:gd name="T76" fmla="*/ 429 w 658"/>
                  <a:gd name="T77" fmla="*/ 189 h 509"/>
                  <a:gd name="T78" fmla="*/ 404 w 658"/>
                  <a:gd name="T79" fmla="*/ 241 h 509"/>
                  <a:gd name="T80" fmla="*/ 397 w 658"/>
                  <a:gd name="T81" fmla="*/ 304 h 509"/>
                  <a:gd name="T82" fmla="*/ 410 w 658"/>
                  <a:gd name="T83" fmla="*/ 353 h 509"/>
                  <a:gd name="T84" fmla="*/ 440 w 658"/>
                  <a:gd name="T85" fmla="*/ 393 h 509"/>
                  <a:gd name="T86" fmla="*/ 486 w 658"/>
                  <a:gd name="T87" fmla="*/ 401 h 509"/>
                  <a:gd name="T88" fmla="*/ 534 w 658"/>
                  <a:gd name="T89" fmla="*/ 391 h 509"/>
                  <a:gd name="T90" fmla="*/ 561 w 658"/>
                  <a:gd name="T91" fmla="*/ 345 h 509"/>
                  <a:gd name="T92" fmla="*/ 611 w 658"/>
                  <a:gd name="T93" fmla="*/ 314 h 509"/>
                  <a:gd name="T94" fmla="*/ 658 w 658"/>
                  <a:gd name="T95" fmla="*/ 320 h 5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658" h="509">
                    <a:moveTo>
                      <a:pt x="654" y="333"/>
                    </a:moveTo>
                    <a:cubicBezTo>
                      <a:pt x="650" y="338"/>
                      <a:pt x="649" y="339"/>
                      <a:pt x="641" y="346"/>
                    </a:cubicBezTo>
                    <a:cubicBezTo>
                      <a:pt x="634" y="353"/>
                      <a:pt x="637" y="358"/>
                      <a:pt x="634" y="362"/>
                    </a:cubicBezTo>
                    <a:cubicBezTo>
                      <a:pt x="632" y="365"/>
                      <a:pt x="635" y="372"/>
                      <a:pt x="632" y="376"/>
                    </a:cubicBezTo>
                    <a:cubicBezTo>
                      <a:pt x="629" y="381"/>
                      <a:pt x="629" y="388"/>
                      <a:pt x="625" y="394"/>
                    </a:cubicBezTo>
                    <a:cubicBezTo>
                      <a:pt x="622" y="400"/>
                      <a:pt x="624" y="404"/>
                      <a:pt x="619" y="406"/>
                    </a:cubicBezTo>
                    <a:cubicBezTo>
                      <a:pt x="615" y="409"/>
                      <a:pt x="618" y="395"/>
                      <a:pt x="618" y="390"/>
                    </a:cubicBezTo>
                    <a:cubicBezTo>
                      <a:pt x="618" y="386"/>
                      <a:pt x="610" y="396"/>
                      <a:pt x="607" y="398"/>
                    </a:cubicBezTo>
                    <a:cubicBezTo>
                      <a:pt x="605" y="396"/>
                      <a:pt x="597" y="406"/>
                      <a:pt x="596" y="411"/>
                    </a:cubicBezTo>
                    <a:cubicBezTo>
                      <a:pt x="594" y="416"/>
                      <a:pt x="587" y="417"/>
                      <a:pt x="584" y="417"/>
                    </a:cubicBezTo>
                    <a:cubicBezTo>
                      <a:pt x="582" y="417"/>
                      <a:pt x="547" y="416"/>
                      <a:pt x="543" y="416"/>
                    </a:cubicBezTo>
                    <a:cubicBezTo>
                      <a:pt x="539" y="416"/>
                      <a:pt x="539" y="426"/>
                      <a:pt x="538" y="429"/>
                    </a:cubicBezTo>
                    <a:cubicBezTo>
                      <a:pt x="536" y="432"/>
                      <a:pt x="530" y="433"/>
                      <a:pt x="527" y="433"/>
                    </a:cubicBezTo>
                    <a:cubicBezTo>
                      <a:pt x="524" y="433"/>
                      <a:pt x="546" y="453"/>
                      <a:pt x="548" y="454"/>
                    </a:cubicBezTo>
                    <a:cubicBezTo>
                      <a:pt x="550" y="455"/>
                      <a:pt x="548" y="461"/>
                      <a:pt x="545" y="462"/>
                    </a:cubicBezTo>
                    <a:cubicBezTo>
                      <a:pt x="543" y="462"/>
                      <a:pt x="545" y="466"/>
                      <a:pt x="545" y="466"/>
                    </a:cubicBezTo>
                    <a:cubicBezTo>
                      <a:pt x="545" y="468"/>
                      <a:pt x="517" y="466"/>
                      <a:pt x="515" y="466"/>
                    </a:cubicBezTo>
                    <a:cubicBezTo>
                      <a:pt x="513" y="466"/>
                      <a:pt x="506" y="477"/>
                      <a:pt x="504" y="481"/>
                    </a:cubicBezTo>
                    <a:cubicBezTo>
                      <a:pt x="501" y="485"/>
                      <a:pt x="502" y="488"/>
                      <a:pt x="502" y="491"/>
                    </a:cubicBezTo>
                    <a:cubicBezTo>
                      <a:pt x="502" y="494"/>
                      <a:pt x="499" y="499"/>
                      <a:pt x="499" y="499"/>
                    </a:cubicBezTo>
                    <a:cubicBezTo>
                      <a:pt x="498" y="502"/>
                      <a:pt x="498" y="506"/>
                      <a:pt x="497" y="509"/>
                    </a:cubicBezTo>
                    <a:cubicBezTo>
                      <a:pt x="496" y="508"/>
                      <a:pt x="496" y="507"/>
                      <a:pt x="495" y="506"/>
                    </a:cubicBezTo>
                    <a:cubicBezTo>
                      <a:pt x="491" y="502"/>
                      <a:pt x="464" y="471"/>
                      <a:pt x="459" y="466"/>
                    </a:cubicBezTo>
                    <a:cubicBezTo>
                      <a:pt x="454" y="461"/>
                      <a:pt x="450" y="463"/>
                      <a:pt x="441" y="458"/>
                    </a:cubicBezTo>
                    <a:cubicBezTo>
                      <a:pt x="432" y="454"/>
                      <a:pt x="437" y="459"/>
                      <a:pt x="434" y="464"/>
                    </a:cubicBezTo>
                    <a:cubicBezTo>
                      <a:pt x="431" y="468"/>
                      <a:pt x="422" y="467"/>
                      <a:pt x="416" y="473"/>
                    </a:cubicBezTo>
                    <a:cubicBezTo>
                      <a:pt x="411" y="478"/>
                      <a:pt x="396" y="477"/>
                      <a:pt x="387" y="475"/>
                    </a:cubicBezTo>
                    <a:cubicBezTo>
                      <a:pt x="378" y="473"/>
                      <a:pt x="374" y="474"/>
                      <a:pt x="367" y="469"/>
                    </a:cubicBezTo>
                    <a:cubicBezTo>
                      <a:pt x="360" y="465"/>
                      <a:pt x="357" y="465"/>
                      <a:pt x="350" y="458"/>
                    </a:cubicBezTo>
                    <a:cubicBezTo>
                      <a:pt x="342" y="451"/>
                      <a:pt x="340" y="455"/>
                      <a:pt x="331" y="450"/>
                    </a:cubicBezTo>
                    <a:cubicBezTo>
                      <a:pt x="321" y="445"/>
                      <a:pt x="314" y="446"/>
                      <a:pt x="304" y="441"/>
                    </a:cubicBezTo>
                    <a:cubicBezTo>
                      <a:pt x="294" y="436"/>
                      <a:pt x="292" y="436"/>
                      <a:pt x="284" y="432"/>
                    </a:cubicBezTo>
                    <a:cubicBezTo>
                      <a:pt x="275" y="427"/>
                      <a:pt x="276" y="420"/>
                      <a:pt x="272" y="414"/>
                    </a:cubicBezTo>
                    <a:cubicBezTo>
                      <a:pt x="269" y="409"/>
                      <a:pt x="258" y="413"/>
                      <a:pt x="255" y="412"/>
                    </a:cubicBezTo>
                    <a:cubicBezTo>
                      <a:pt x="252" y="411"/>
                      <a:pt x="247" y="410"/>
                      <a:pt x="242" y="408"/>
                    </a:cubicBezTo>
                    <a:cubicBezTo>
                      <a:pt x="236" y="406"/>
                      <a:pt x="234" y="403"/>
                      <a:pt x="233" y="400"/>
                    </a:cubicBezTo>
                    <a:cubicBezTo>
                      <a:pt x="233" y="396"/>
                      <a:pt x="225" y="392"/>
                      <a:pt x="222" y="387"/>
                    </a:cubicBezTo>
                    <a:cubicBezTo>
                      <a:pt x="218" y="382"/>
                      <a:pt x="210" y="382"/>
                      <a:pt x="207" y="379"/>
                    </a:cubicBezTo>
                    <a:cubicBezTo>
                      <a:pt x="203" y="376"/>
                      <a:pt x="201" y="370"/>
                      <a:pt x="195" y="365"/>
                    </a:cubicBezTo>
                    <a:cubicBezTo>
                      <a:pt x="190" y="360"/>
                      <a:pt x="191" y="351"/>
                      <a:pt x="191" y="344"/>
                    </a:cubicBezTo>
                    <a:cubicBezTo>
                      <a:pt x="191" y="337"/>
                      <a:pt x="195" y="342"/>
                      <a:pt x="198" y="341"/>
                    </a:cubicBezTo>
                    <a:cubicBezTo>
                      <a:pt x="201" y="340"/>
                      <a:pt x="201" y="337"/>
                      <a:pt x="199" y="336"/>
                    </a:cubicBezTo>
                    <a:cubicBezTo>
                      <a:pt x="196" y="335"/>
                      <a:pt x="202" y="329"/>
                      <a:pt x="205" y="325"/>
                    </a:cubicBezTo>
                    <a:cubicBezTo>
                      <a:pt x="209" y="321"/>
                      <a:pt x="211" y="319"/>
                      <a:pt x="203" y="310"/>
                    </a:cubicBezTo>
                    <a:cubicBezTo>
                      <a:pt x="195" y="301"/>
                      <a:pt x="200" y="294"/>
                      <a:pt x="200" y="290"/>
                    </a:cubicBezTo>
                    <a:cubicBezTo>
                      <a:pt x="199" y="285"/>
                      <a:pt x="193" y="278"/>
                      <a:pt x="192" y="275"/>
                    </a:cubicBezTo>
                    <a:cubicBezTo>
                      <a:pt x="191" y="271"/>
                      <a:pt x="185" y="262"/>
                      <a:pt x="184" y="257"/>
                    </a:cubicBezTo>
                    <a:cubicBezTo>
                      <a:pt x="184" y="251"/>
                      <a:pt x="173" y="248"/>
                      <a:pt x="169" y="241"/>
                    </a:cubicBezTo>
                    <a:cubicBezTo>
                      <a:pt x="164" y="235"/>
                      <a:pt x="161" y="234"/>
                      <a:pt x="156" y="226"/>
                    </a:cubicBezTo>
                    <a:cubicBezTo>
                      <a:pt x="152" y="218"/>
                      <a:pt x="157" y="215"/>
                      <a:pt x="156" y="212"/>
                    </a:cubicBezTo>
                    <a:cubicBezTo>
                      <a:pt x="156" y="210"/>
                      <a:pt x="144" y="208"/>
                      <a:pt x="144" y="206"/>
                    </a:cubicBezTo>
                    <a:cubicBezTo>
                      <a:pt x="144" y="204"/>
                      <a:pt x="138" y="200"/>
                      <a:pt x="134" y="199"/>
                    </a:cubicBezTo>
                    <a:cubicBezTo>
                      <a:pt x="130" y="197"/>
                      <a:pt x="130" y="195"/>
                      <a:pt x="130" y="191"/>
                    </a:cubicBezTo>
                    <a:cubicBezTo>
                      <a:pt x="130" y="187"/>
                      <a:pt x="134" y="183"/>
                      <a:pt x="139" y="182"/>
                    </a:cubicBezTo>
                    <a:cubicBezTo>
                      <a:pt x="144" y="180"/>
                      <a:pt x="138" y="175"/>
                      <a:pt x="130" y="170"/>
                    </a:cubicBezTo>
                    <a:cubicBezTo>
                      <a:pt x="122" y="166"/>
                      <a:pt x="128" y="159"/>
                      <a:pt x="124" y="156"/>
                    </a:cubicBezTo>
                    <a:cubicBezTo>
                      <a:pt x="120" y="153"/>
                      <a:pt x="117" y="153"/>
                      <a:pt x="116" y="150"/>
                    </a:cubicBezTo>
                    <a:cubicBezTo>
                      <a:pt x="115" y="146"/>
                      <a:pt x="114" y="140"/>
                      <a:pt x="115" y="136"/>
                    </a:cubicBezTo>
                    <a:cubicBezTo>
                      <a:pt x="117" y="132"/>
                      <a:pt x="102" y="132"/>
                      <a:pt x="101" y="129"/>
                    </a:cubicBezTo>
                    <a:cubicBezTo>
                      <a:pt x="101" y="126"/>
                      <a:pt x="96" y="122"/>
                      <a:pt x="92" y="115"/>
                    </a:cubicBezTo>
                    <a:cubicBezTo>
                      <a:pt x="88" y="108"/>
                      <a:pt x="90" y="107"/>
                      <a:pt x="89" y="104"/>
                    </a:cubicBezTo>
                    <a:cubicBezTo>
                      <a:pt x="88" y="102"/>
                      <a:pt x="87" y="109"/>
                      <a:pt x="81" y="110"/>
                    </a:cubicBezTo>
                    <a:cubicBezTo>
                      <a:pt x="75" y="111"/>
                      <a:pt x="79" y="100"/>
                      <a:pt x="84" y="97"/>
                    </a:cubicBezTo>
                    <a:cubicBezTo>
                      <a:pt x="88" y="94"/>
                      <a:pt x="83" y="92"/>
                      <a:pt x="83" y="82"/>
                    </a:cubicBezTo>
                    <a:cubicBezTo>
                      <a:pt x="83" y="72"/>
                      <a:pt x="84" y="73"/>
                      <a:pt x="84" y="69"/>
                    </a:cubicBezTo>
                    <a:cubicBezTo>
                      <a:pt x="84" y="64"/>
                      <a:pt x="83" y="61"/>
                      <a:pt x="82" y="57"/>
                    </a:cubicBezTo>
                    <a:cubicBezTo>
                      <a:pt x="80" y="52"/>
                      <a:pt x="83" y="50"/>
                      <a:pt x="84" y="48"/>
                    </a:cubicBezTo>
                    <a:cubicBezTo>
                      <a:pt x="85" y="47"/>
                      <a:pt x="85" y="43"/>
                      <a:pt x="83" y="42"/>
                    </a:cubicBezTo>
                    <a:cubicBezTo>
                      <a:pt x="81" y="41"/>
                      <a:pt x="75" y="38"/>
                      <a:pt x="75" y="34"/>
                    </a:cubicBezTo>
                    <a:cubicBezTo>
                      <a:pt x="74" y="29"/>
                      <a:pt x="72" y="33"/>
                      <a:pt x="67" y="34"/>
                    </a:cubicBezTo>
                    <a:cubicBezTo>
                      <a:pt x="61" y="34"/>
                      <a:pt x="59" y="31"/>
                      <a:pt x="57" y="28"/>
                    </a:cubicBezTo>
                    <a:cubicBezTo>
                      <a:pt x="55" y="26"/>
                      <a:pt x="55" y="30"/>
                      <a:pt x="51" y="33"/>
                    </a:cubicBezTo>
                    <a:cubicBezTo>
                      <a:pt x="46" y="35"/>
                      <a:pt x="46" y="41"/>
                      <a:pt x="45" y="49"/>
                    </a:cubicBezTo>
                    <a:cubicBezTo>
                      <a:pt x="44" y="56"/>
                      <a:pt x="43" y="60"/>
                      <a:pt x="40" y="66"/>
                    </a:cubicBezTo>
                    <a:cubicBezTo>
                      <a:pt x="37" y="72"/>
                      <a:pt x="42" y="72"/>
                      <a:pt x="42" y="77"/>
                    </a:cubicBezTo>
                    <a:cubicBezTo>
                      <a:pt x="43" y="82"/>
                      <a:pt x="46" y="84"/>
                      <a:pt x="52" y="92"/>
                    </a:cubicBezTo>
                    <a:cubicBezTo>
                      <a:pt x="58" y="100"/>
                      <a:pt x="51" y="98"/>
                      <a:pt x="59" y="106"/>
                    </a:cubicBezTo>
                    <a:cubicBezTo>
                      <a:pt x="66" y="115"/>
                      <a:pt x="67" y="122"/>
                      <a:pt x="65" y="127"/>
                    </a:cubicBezTo>
                    <a:cubicBezTo>
                      <a:pt x="63" y="132"/>
                      <a:pt x="67" y="132"/>
                      <a:pt x="68" y="141"/>
                    </a:cubicBezTo>
                    <a:cubicBezTo>
                      <a:pt x="69" y="151"/>
                      <a:pt x="76" y="148"/>
                      <a:pt x="76" y="157"/>
                    </a:cubicBezTo>
                    <a:cubicBezTo>
                      <a:pt x="76" y="166"/>
                      <a:pt x="77" y="161"/>
                      <a:pt x="81" y="165"/>
                    </a:cubicBezTo>
                    <a:cubicBezTo>
                      <a:pt x="84" y="168"/>
                      <a:pt x="82" y="170"/>
                      <a:pt x="84" y="180"/>
                    </a:cubicBezTo>
                    <a:cubicBezTo>
                      <a:pt x="86" y="189"/>
                      <a:pt x="85" y="187"/>
                      <a:pt x="86" y="193"/>
                    </a:cubicBezTo>
                    <a:cubicBezTo>
                      <a:pt x="87" y="199"/>
                      <a:pt x="88" y="199"/>
                      <a:pt x="88" y="205"/>
                    </a:cubicBezTo>
                    <a:cubicBezTo>
                      <a:pt x="88" y="210"/>
                      <a:pt x="91" y="210"/>
                      <a:pt x="94" y="214"/>
                    </a:cubicBezTo>
                    <a:cubicBezTo>
                      <a:pt x="96" y="218"/>
                      <a:pt x="90" y="217"/>
                      <a:pt x="90" y="217"/>
                    </a:cubicBezTo>
                    <a:cubicBezTo>
                      <a:pt x="90" y="217"/>
                      <a:pt x="90" y="222"/>
                      <a:pt x="89" y="225"/>
                    </a:cubicBezTo>
                    <a:cubicBezTo>
                      <a:pt x="87" y="228"/>
                      <a:pt x="88" y="231"/>
                      <a:pt x="91" y="236"/>
                    </a:cubicBezTo>
                    <a:cubicBezTo>
                      <a:pt x="94" y="242"/>
                      <a:pt x="97" y="236"/>
                      <a:pt x="98" y="234"/>
                    </a:cubicBezTo>
                    <a:cubicBezTo>
                      <a:pt x="99" y="231"/>
                      <a:pt x="98" y="234"/>
                      <a:pt x="106" y="238"/>
                    </a:cubicBezTo>
                    <a:cubicBezTo>
                      <a:pt x="113" y="242"/>
                      <a:pt x="110" y="237"/>
                      <a:pt x="110" y="244"/>
                    </a:cubicBezTo>
                    <a:cubicBezTo>
                      <a:pt x="110" y="250"/>
                      <a:pt x="110" y="250"/>
                      <a:pt x="114" y="256"/>
                    </a:cubicBezTo>
                    <a:cubicBezTo>
                      <a:pt x="117" y="261"/>
                      <a:pt x="115" y="261"/>
                      <a:pt x="114" y="265"/>
                    </a:cubicBezTo>
                    <a:cubicBezTo>
                      <a:pt x="112" y="269"/>
                      <a:pt x="110" y="271"/>
                      <a:pt x="106" y="274"/>
                    </a:cubicBezTo>
                    <a:cubicBezTo>
                      <a:pt x="101" y="276"/>
                      <a:pt x="100" y="274"/>
                      <a:pt x="96" y="274"/>
                    </a:cubicBezTo>
                    <a:cubicBezTo>
                      <a:pt x="93" y="274"/>
                      <a:pt x="97" y="267"/>
                      <a:pt x="96" y="263"/>
                    </a:cubicBezTo>
                    <a:cubicBezTo>
                      <a:pt x="96" y="259"/>
                      <a:pt x="91" y="256"/>
                      <a:pt x="88" y="252"/>
                    </a:cubicBezTo>
                    <a:cubicBezTo>
                      <a:pt x="85" y="248"/>
                      <a:pt x="76" y="244"/>
                      <a:pt x="73" y="238"/>
                    </a:cubicBezTo>
                    <a:cubicBezTo>
                      <a:pt x="71" y="233"/>
                      <a:pt x="64" y="229"/>
                      <a:pt x="60" y="226"/>
                    </a:cubicBezTo>
                    <a:cubicBezTo>
                      <a:pt x="56" y="223"/>
                      <a:pt x="54" y="219"/>
                      <a:pt x="54" y="216"/>
                    </a:cubicBezTo>
                    <a:cubicBezTo>
                      <a:pt x="54" y="213"/>
                      <a:pt x="57" y="208"/>
                      <a:pt x="61" y="203"/>
                    </a:cubicBezTo>
                    <a:cubicBezTo>
                      <a:pt x="65" y="198"/>
                      <a:pt x="64" y="193"/>
                      <a:pt x="63" y="188"/>
                    </a:cubicBezTo>
                    <a:cubicBezTo>
                      <a:pt x="63" y="183"/>
                      <a:pt x="58" y="181"/>
                      <a:pt x="55" y="179"/>
                    </a:cubicBezTo>
                    <a:cubicBezTo>
                      <a:pt x="52" y="177"/>
                      <a:pt x="48" y="173"/>
                      <a:pt x="44" y="168"/>
                    </a:cubicBezTo>
                    <a:cubicBezTo>
                      <a:pt x="40" y="163"/>
                      <a:pt x="37" y="169"/>
                      <a:pt x="34" y="168"/>
                    </a:cubicBezTo>
                    <a:cubicBezTo>
                      <a:pt x="30" y="167"/>
                      <a:pt x="29" y="160"/>
                      <a:pt x="26" y="159"/>
                    </a:cubicBezTo>
                    <a:cubicBezTo>
                      <a:pt x="24" y="157"/>
                      <a:pt x="19" y="153"/>
                      <a:pt x="19" y="147"/>
                    </a:cubicBezTo>
                    <a:cubicBezTo>
                      <a:pt x="19" y="141"/>
                      <a:pt x="16" y="152"/>
                      <a:pt x="8" y="143"/>
                    </a:cubicBezTo>
                    <a:cubicBezTo>
                      <a:pt x="0" y="134"/>
                      <a:pt x="17" y="139"/>
                      <a:pt x="19" y="137"/>
                    </a:cubicBezTo>
                    <a:cubicBezTo>
                      <a:pt x="21" y="135"/>
                      <a:pt x="24" y="137"/>
                      <a:pt x="29" y="139"/>
                    </a:cubicBezTo>
                    <a:cubicBezTo>
                      <a:pt x="34" y="141"/>
                      <a:pt x="30" y="134"/>
                      <a:pt x="30" y="132"/>
                    </a:cubicBezTo>
                    <a:cubicBezTo>
                      <a:pt x="30" y="130"/>
                      <a:pt x="35" y="125"/>
                      <a:pt x="36" y="121"/>
                    </a:cubicBezTo>
                    <a:cubicBezTo>
                      <a:pt x="37" y="118"/>
                      <a:pt x="32" y="112"/>
                      <a:pt x="31" y="106"/>
                    </a:cubicBezTo>
                    <a:cubicBezTo>
                      <a:pt x="29" y="101"/>
                      <a:pt x="23" y="96"/>
                      <a:pt x="20" y="92"/>
                    </a:cubicBezTo>
                    <a:cubicBezTo>
                      <a:pt x="17" y="88"/>
                      <a:pt x="14" y="87"/>
                      <a:pt x="11" y="84"/>
                    </a:cubicBezTo>
                    <a:cubicBezTo>
                      <a:pt x="8" y="80"/>
                      <a:pt x="10" y="76"/>
                      <a:pt x="10" y="73"/>
                    </a:cubicBezTo>
                    <a:cubicBezTo>
                      <a:pt x="11" y="70"/>
                      <a:pt x="10" y="64"/>
                      <a:pt x="10" y="61"/>
                    </a:cubicBezTo>
                    <a:cubicBezTo>
                      <a:pt x="10" y="58"/>
                      <a:pt x="8" y="54"/>
                      <a:pt x="7" y="49"/>
                    </a:cubicBezTo>
                    <a:cubicBezTo>
                      <a:pt x="6" y="45"/>
                      <a:pt x="6" y="43"/>
                      <a:pt x="7" y="41"/>
                    </a:cubicBezTo>
                    <a:cubicBezTo>
                      <a:pt x="8" y="38"/>
                      <a:pt x="7" y="32"/>
                      <a:pt x="7" y="28"/>
                    </a:cubicBezTo>
                    <a:cubicBezTo>
                      <a:pt x="7" y="24"/>
                      <a:pt x="7" y="22"/>
                      <a:pt x="3" y="19"/>
                    </a:cubicBezTo>
                    <a:cubicBezTo>
                      <a:pt x="1" y="17"/>
                      <a:pt x="3" y="10"/>
                      <a:pt x="3" y="5"/>
                    </a:cubicBezTo>
                    <a:cubicBezTo>
                      <a:pt x="6" y="5"/>
                      <a:pt x="10" y="4"/>
                      <a:pt x="13" y="4"/>
                    </a:cubicBezTo>
                    <a:cubicBezTo>
                      <a:pt x="16" y="4"/>
                      <a:pt x="23" y="2"/>
                      <a:pt x="29" y="2"/>
                    </a:cubicBezTo>
                    <a:cubicBezTo>
                      <a:pt x="35" y="2"/>
                      <a:pt x="40" y="0"/>
                      <a:pt x="48" y="0"/>
                    </a:cubicBezTo>
                    <a:cubicBezTo>
                      <a:pt x="55" y="0"/>
                      <a:pt x="62" y="0"/>
                      <a:pt x="62" y="2"/>
                    </a:cubicBezTo>
                    <a:cubicBezTo>
                      <a:pt x="62" y="5"/>
                      <a:pt x="56" y="5"/>
                      <a:pt x="62" y="8"/>
                    </a:cubicBezTo>
                    <a:cubicBezTo>
                      <a:pt x="68" y="10"/>
                      <a:pt x="66" y="11"/>
                      <a:pt x="72" y="12"/>
                    </a:cubicBezTo>
                    <a:cubicBezTo>
                      <a:pt x="77" y="14"/>
                      <a:pt x="79" y="13"/>
                      <a:pt x="84" y="16"/>
                    </a:cubicBezTo>
                    <a:cubicBezTo>
                      <a:pt x="89" y="19"/>
                      <a:pt x="101" y="22"/>
                      <a:pt x="104" y="24"/>
                    </a:cubicBezTo>
                    <a:cubicBezTo>
                      <a:pt x="107" y="26"/>
                      <a:pt x="112" y="28"/>
                      <a:pt x="119" y="31"/>
                    </a:cubicBezTo>
                    <a:cubicBezTo>
                      <a:pt x="126" y="34"/>
                      <a:pt x="135" y="37"/>
                      <a:pt x="139" y="39"/>
                    </a:cubicBezTo>
                    <a:cubicBezTo>
                      <a:pt x="144" y="41"/>
                      <a:pt x="159" y="39"/>
                      <a:pt x="161" y="39"/>
                    </a:cubicBezTo>
                    <a:cubicBezTo>
                      <a:pt x="164" y="40"/>
                      <a:pt x="173" y="38"/>
                      <a:pt x="181" y="38"/>
                    </a:cubicBezTo>
                    <a:cubicBezTo>
                      <a:pt x="189" y="38"/>
                      <a:pt x="196" y="41"/>
                      <a:pt x="200" y="38"/>
                    </a:cubicBezTo>
                    <a:cubicBezTo>
                      <a:pt x="203" y="36"/>
                      <a:pt x="202" y="29"/>
                      <a:pt x="210" y="26"/>
                    </a:cubicBezTo>
                    <a:cubicBezTo>
                      <a:pt x="217" y="23"/>
                      <a:pt x="247" y="25"/>
                      <a:pt x="248" y="26"/>
                    </a:cubicBezTo>
                    <a:cubicBezTo>
                      <a:pt x="249" y="26"/>
                      <a:pt x="255" y="35"/>
                      <a:pt x="260" y="40"/>
                    </a:cubicBezTo>
                    <a:cubicBezTo>
                      <a:pt x="264" y="45"/>
                      <a:pt x="275" y="54"/>
                      <a:pt x="275" y="57"/>
                    </a:cubicBezTo>
                    <a:cubicBezTo>
                      <a:pt x="276" y="60"/>
                      <a:pt x="274" y="78"/>
                      <a:pt x="278" y="84"/>
                    </a:cubicBezTo>
                    <a:cubicBezTo>
                      <a:pt x="283" y="91"/>
                      <a:pt x="286" y="93"/>
                      <a:pt x="290" y="96"/>
                    </a:cubicBezTo>
                    <a:cubicBezTo>
                      <a:pt x="294" y="99"/>
                      <a:pt x="306" y="105"/>
                      <a:pt x="308" y="102"/>
                    </a:cubicBezTo>
                    <a:cubicBezTo>
                      <a:pt x="311" y="98"/>
                      <a:pt x="317" y="86"/>
                      <a:pt x="321" y="84"/>
                    </a:cubicBezTo>
                    <a:cubicBezTo>
                      <a:pt x="326" y="82"/>
                      <a:pt x="330" y="80"/>
                      <a:pt x="335" y="80"/>
                    </a:cubicBezTo>
                    <a:cubicBezTo>
                      <a:pt x="340" y="80"/>
                      <a:pt x="351" y="79"/>
                      <a:pt x="355" y="84"/>
                    </a:cubicBezTo>
                    <a:cubicBezTo>
                      <a:pt x="359" y="90"/>
                      <a:pt x="363" y="92"/>
                      <a:pt x="365" y="102"/>
                    </a:cubicBezTo>
                    <a:cubicBezTo>
                      <a:pt x="367" y="112"/>
                      <a:pt x="368" y="116"/>
                      <a:pt x="371" y="124"/>
                    </a:cubicBezTo>
                    <a:cubicBezTo>
                      <a:pt x="374" y="132"/>
                      <a:pt x="378" y="141"/>
                      <a:pt x="380" y="143"/>
                    </a:cubicBezTo>
                    <a:cubicBezTo>
                      <a:pt x="382" y="146"/>
                      <a:pt x="385" y="147"/>
                      <a:pt x="383" y="152"/>
                    </a:cubicBezTo>
                    <a:cubicBezTo>
                      <a:pt x="381" y="157"/>
                      <a:pt x="380" y="154"/>
                      <a:pt x="382" y="161"/>
                    </a:cubicBezTo>
                    <a:cubicBezTo>
                      <a:pt x="383" y="168"/>
                      <a:pt x="384" y="172"/>
                      <a:pt x="386" y="174"/>
                    </a:cubicBezTo>
                    <a:cubicBezTo>
                      <a:pt x="388" y="176"/>
                      <a:pt x="390" y="177"/>
                      <a:pt x="393" y="179"/>
                    </a:cubicBezTo>
                    <a:cubicBezTo>
                      <a:pt x="397" y="181"/>
                      <a:pt x="401" y="185"/>
                      <a:pt x="405" y="186"/>
                    </a:cubicBezTo>
                    <a:cubicBezTo>
                      <a:pt x="409" y="187"/>
                      <a:pt x="414" y="185"/>
                      <a:pt x="417" y="189"/>
                    </a:cubicBezTo>
                    <a:cubicBezTo>
                      <a:pt x="420" y="192"/>
                      <a:pt x="427" y="191"/>
                      <a:pt x="429" y="188"/>
                    </a:cubicBezTo>
                    <a:cubicBezTo>
                      <a:pt x="429" y="188"/>
                      <a:pt x="429" y="188"/>
                      <a:pt x="429" y="189"/>
                    </a:cubicBezTo>
                    <a:cubicBezTo>
                      <a:pt x="433" y="194"/>
                      <a:pt x="430" y="193"/>
                      <a:pt x="423" y="198"/>
                    </a:cubicBezTo>
                    <a:cubicBezTo>
                      <a:pt x="416" y="204"/>
                      <a:pt x="420" y="204"/>
                      <a:pt x="417" y="209"/>
                    </a:cubicBezTo>
                    <a:cubicBezTo>
                      <a:pt x="414" y="215"/>
                      <a:pt x="416" y="215"/>
                      <a:pt x="407" y="226"/>
                    </a:cubicBezTo>
                    <a:cubicBezTo>
                      <a:pt x="398" y="237"/>
                      <a:pt x="408" y="236"/>
                      <a:pt x="404" y="241"/>
                    </a:cubicBezTo>
                    <a:cubicBezTo>
                      <a:pt x="400" y="246"/>
                      <a:pt x="400" y="252"/>
                      <a:pt x="399" y="257"/>
                    </a:cubicBezTo>
                    <a:cubicBezTo>
                      <a:pt x="398" y="262"/>
                      <a:pt x="399" y="268"/>
                      <a:pt x="397" y="274"/>
                    </a:cubicBezTo>
                    <a:cubicBezTo>
                      <a:pt x="394" y="280"/>
                      <a:pt x="398" y="279"/>
                      <a:pt x="396" y="288"/>
                    </a:cubicBezTo>
                    <a:cubicBezTo>
                      <a:pt x="393" y="296"/>
                      <a:pt x="394" y="296"/>
                      <a:pt x="397" y="304"/>
                    </a:cubicBezTo>
                    <a:cubicBezTo>
                      <a:pt x="400" y="312"/>
                      <a:pt x="398" y="306"/>
                      <a:pt x="399" y="314"/>
                    </a:cubicBezTo>
                    <a:cubicBezTo>
                      <a:pt x="399" y="321"/>
                      <a:pt x="396" y="321"/>
                      <a:pt x="396" y="325"/>
                    </a:cubicBezTo>
                    <a:cubicBezTo>
                      <a:pt x="396" y="328"/>
                      <a:pt x="401" y="335"/>
                      <a:pt x="403" y="338"/>
                    </a:cubicBezTo>
                    <a:cubicBezTo>
                      <a:pt x="405" y="341"/>
                      <a:pt x="409" y="350"/>
                      <a:pt x="410" y="353"/>
                    </a:cubicBezTo>
                    <a:cubicBezTo>
                      <a:pt x="411" y="356"/>
                      <a:pt x="411" y="363"/>
                      <a:pt x="413" y="371"/>
                    </a:cubicBezTo>
                    <a:cubicBezTo>
                      <a:pt x="416" y="380"/>
                      <a:pt x="417" y="378"/>
                      <a:pt x="422" y="384"/>
                    </a:cubicBezTo>
                    <a:cubicBezTo>
                      <a:pt x="426" y="390"/>
                      <a:pt x="426" y="393"/>
                      <a:pt x="432" y="393"/>
                    </a:cubicBezTo>
                    <a:cubicBezTo>
                      <a:pt x="438" y="393"/>
                      <a:pt x="436" y="396"/>
                      <a:pt x="440" y="393"/>
                    </a:cubicBezTo>
                    <a:cubicBezTo>
                      <a:pt x="444" y="391"/>
                      <a:pt x="445" y="396"/>
                      <a:pt x="447" y="396"/>
                    </a:cubicBezTo>
                    <a:cubicBezTo>
                      <a:pt x="450" y="396"/>
                      <a:pt x="452" y="403"/>
                      <a:pt x="459" y="407"/>
                    </a:cubicBezTo>
                    <a:cubicBezTo>
                      <a:pt x="467" y="411"/>
                      <a:pt x="464" y="407"/>
                      <a:pt x="467" y="406"/>
                    </a:cubicBezTo>
                    <a:cubicBezTo>
                      <a:pt x="470" y="406"/>
                      <a:pt x="480" y="403"/>
                      <a:pt x="486" y="401"/>
                    </a:cubicBezTo>
                    <a:cubicBezTo>
                      <a:pt x="492" y="399"/>
                      <a:pt x="495" y="397"/>
                      <a:pt x="500" y="394"/>
                    </a:cubicBezTo>
                    <a:cubicBezTo>
                      <a:pt x="505" y="392"/>
                      <a:pt x="508" y="394"/>
                      <a:pt x="519" y="394"/>
                    </a:cubicBezTo>
                    <a:cubicBezTo>
                      <a:pt x="530" y="394"/>
                      <a:pt x="525" y="398"/>
                      <a:pt x="530" y="398"/>
                    </a:cubicBezTo>
                    <a:cubicBezTo>
                      <a:pt x="534" y="398"/>
                      <a:pt x="534" y="394"/>
                      <a:pt x="534" y="391"/>
                    </a:cubicBezTo>
                    <a:cubicBezTo>
                      <a:pt x="534" y="388"/>
                      <a:pt x="538" y="386"/>
                      <a:pt x="539" y="383"/>
                    </a:cubicBezTo>
                    <a:cubicBezTo>
                      <a:pt x="540" y="380"/>
                      <a:pt x="547" y="374"/>
                      <a:pt x="548" y="370"/>
                    </a:cubicBezTo>
                    <a:cubicBezTo>
                      <a:pt x="550" y="366"/>
                      <a:pt x="557" y="362"/>
                      <a:pt x="558" y="358"/>
                    </a:cubicBezTo>
                    <a:cubicBezTo>
                      <a:pt x="559" y="354"/>
                      <a:pt x="561" y="349"/>
                      <a:pt x="561" y="345"/>
                    </a:cubicBezTo>
                    <a:cubicBezTo>
                      <a:pt x="561" y="341"/>
                      <a:pt x="566" y="337"/>
                      <a:pt x="568" y="330"/>
                    </a:cubicBezTo>
                    <a:cubicBezTo>
                      <a:pt x="569" y="324"/>
                      <a:pt x="575" y="323"/>
                      <a:pt x="579" y="322"/>
                    </a:cubicBezTo>
                    <a:cubicBezTo>
                      <a:pt x="583" y="321"/>
                      <a:pt x="591" y="321"/>
                      <a:pt x="596" y="320"/>
                    </a:cubicBezTo>
                    <a:cubicBezTo>
                      <a:pt x="600" y="319"/>
                      <a:pt x="606" y="317"/>
                      <a:pt x="611" y="314"/>
                    </a:cubicBezTo>
                    <a:cubicBezTo>
                      <a:pt x="616" y="311"/>
                      <a:pt x="620" y="312"/>
                      <a:pt x="623" y="311"/>
                    </a:cubicBezTo>
                    <a:cubicBezTo>
                      <a:pt x="627" y="310"/>
                      <a:pt x="631" y="314"/>
                      <a:pt x="638" y="315"/>
                    </a:cubicBezTo>
                    <a:cubicBezTo>
                      <a:pt x="645" y="316"/>
                      <a:pt x="643" y="316"/>
                      <a:pt x="648" y="313"/>
                    </a:cubicBezTo>
                    <a:cubicBezTo>
                      <a:pt x="652" y="309"/>
                      <a:pt x="657" y="315"/>
                      <a:pt x="658" y="320"/>
                    </a:cubicBezTo>
                    <a:cubicBezTo>
                      <a:pt x="658" y="324"/>
                      <a:pt x="658" y="329"/>
                      <a:pt x="654" y="33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0" name="Freeform 1021"/>
              <p:cNvSpPr>
                <a:spLocks/>
              </p:cNvSpPr>
              <p:nvPr/>
            </p:nvSpPr>
            <p:spPr bwMode="auto">
              <a:xfrm>
                <a:off x="1531" y="2408"/>
                <a:ext cx="231" cy="514"/>
              </a:xfrm>
              <a:custGeom>
                <a:avLst/>
                <a:gdLst>
                  <a:gd name="T0" fmla="*/ 346 w 384"/>
                  <a:gd name="T1" fmla="*/ 182 h 856"/>
                  <a:gd name="T2" fmla="*/ 312 w 384"/>
                  <a:gd name="T3" fmla="*/ 234 h 856"/>
                  <a:gd name="T4" fmla="*/ 302 w 384"/>
                  <a:gd name="T5" fmla="*/ 266 h 856"/>
                  <a:gd name="T6" fmla="*/ 303 w 384"/>
                  <a:gd name="T7" fmla="*/ 306 h 856"/>
                  <a:gd name="T8" fmla="*/ 309 w 384"/>
                  <a:gd name="T9" fmla="*/ 351 h 856"/>
                  <a:gd name="T10" fmla="*/ 323 w 384"/>
                  <a:gd name="T11" fmla="*/ 372 h 856"/>
                  <a:gd name="T12" fmla="*/ 345 w 384"/>
                  <a:gd name="T13" fmla="*/ 406 h 856"/>
                  <a:gd name="T14" fmla="*/ 369 w 384"/>
                  <a:gd name="T15" fmla="*/ 428 h 856"/>
                  <a:gd name="T16" fmla="*/ 344 w 384"/>
                  <a:gd name="T17" fmla="*/ 474 h 856"/>
                  <a:gd name="T18" fmla="*/ 284 w 384"/>
                  <a:gd name="T19" fmla="*/ 490 h 856"/>
                  <a:gd name="T20" fmla="*/ 262 w 384"/>
                  <a:gd name="T21" fmla="*/ 502 h 856"/>
                  <a:gd name="T22" fmla="*/ 268 w 384"/>
                  <a:gd name="T23" fmla="*/ 539 h 856"/>
                  <a:gd name="T24" fmla="*/ 215 w 384"/>
                  <a:gd name="T25" fmla="*/ 538 h 856"/>
                  <a:gd name="T26" fmla="*/ 213 w 384"/>
                  <a:gd name="T27" fmla="*/ 571 h 856"/>
                  <a:gd name="T28" fmla="*/ 241 w 384"/>
                  <a:gd name="T29" fmla="*/ 583 h 856"/>
                  <a:gd name="T30" fmla="*/ 254 w 384"/>
                  <a:gd name="T31" fmla="*/ 594 h 856"/>
                  <a:gd name="T32" fmla="*/ 230 w 384"/>
                  <a:gd name="T33" fmla="*/ 587 h 856"/>
                  <a:gd name="T34" fmla="*/ 236 w 384"/>
                  <a:gd name="T35" fmla="*/ 604 h 856"/>
                  <a:gd name="T36" fmla="*/ 233 w 384"/>
                  <a:gd name="T37" fmla="*/ 639 h 856"/>
                  <a:gd name="T38" fmla="*/ 219 w 384"/>
                  <a:gd name="T39" fmla="*/ 656 h 856"/>
                  <a:gd name="T40" fmla="*/ 205 w 384"/>
                  <a:gd name="T41" fmla="*/ 693 h 856"/>
                  <a:gd name="T42" fmla="*/ 247 w 384"/>
                  <a:gd name="T43" fmla="*/ 712 h 856"/>
                  <a:gd name="T44" fmla="*/ 258 w 384"/>
                  <a:gd name="T45" fmla="*/ 735 h 856"/>
                  <a:gd name="T46" fmla="*/ 238 w 384"/>
                  <a:gd name="T47" fmla="*/ 756 h 856"/>
                  <a:gd name="T48" fmla="*/ 227 w 384"/>
                  <a:gd name="T49" fmla="*/ 796 h 856"/>
                  <a:gd name="T50" fmla="*/ 231 w 384"/>
                  <a:gd name="T51" fmla="*/ 834 h 856"/>
                  <a:gd name="T52" fmla="*/ 239 w 384"/>
                  <a:gd name="T53" fmla="*/ 851 h 856"/>
                  <a:gd name="T54" fmla="*/ 159 w 384"/>
                  <a:gd name="T55" fmla="*/ 834 h 856"/>
                  <a:gd name="T56" fmla="*/ 128 w 384"/>
                  <a:gd name="T57" fmla="*/ 809 h 856"/>
                  <a:gd name="T58" fmla="*/ 112 w 384"/>
                  <a:gd name="T59" fmla="*/ 771 h 856"/>
                  <a:gd name="T60" fmla="*/ 112 w 384"/>
                  <a:gd name="T61" fmla="*/ 732 h 856"/>
                  <a:gd name="T62" fmla="*/ 113 w 384"/>
                  <a:gd name="T63" fmla="*/ 696 h 856"/>
                  <a:gd name="T64" fmla="*/ 106 w 384"/>
                  <a:gd name="T65" fmla="*/ 660 h 856"/>
                  <a:gd name="T66" fmla="*/ 103 w 384"/>
                  <a:gd name="T67" fmla="*/ 641 h 856"/>
                  <a:gd name="T68" fmla="*/ 75 w 384"/>
                  <a:gd name="T69" fmla="*/ 615 h 856"/>
                  <a:gd name="T70" fmla="*/ 58 w 384"/>
                  <a:gd name="T71" fmla="*/ 583 h 856"/>
                  <a:gd name="T72" fmla="*/ 51 w 384"/>
                  <a:gd name="T73" fmla="*/ 551 h 856"/>
                  <a:gd name="T74" fmla="*/ 43 w 384"/>
                  <a:gd name="T75" fmla="*/ 515 h 856"/>
                  <a:gd name="T76" fmla="*/ 50 w 384"/>
                  <a:gd name="T77" fmla="*/ 479 h 856"/>
                  <a:gd name="T78" fmla="*/ 30 w 384"/>
                  <a:gd name="T79" fmla="*/ 434 h 856"/>
                  <a:gd name="T80" fmla="*/ 31 w 384"/>
                  <a:gd name="T81" fmla="*/ 386 h 856"/>
                  <a:gd name="T82" fmla="*/ 34 w 384"/>
                  <a:gd name="T83" fmla="*/ 348 h 856"/>
                  <a:gd name="T84" fmla="*/ 20 w 384"/>
                  <a:gd name="T85" fmla="*/ 311 h 856"/>
                  <a:gd name="T86" fmla="*/ 1 w 384"/>
                  <a:gd name="T87" fmla="*/ 276 h 856"/>
                  <a:gd name="T88" fmla="*/ 8 w 384"/>
                  <a:gd name="T89" fmla="*/ 236 h 856"/>
                  <a:gd name="T90" fmla="*/ 6 w 384"/>
                  <a:gd name="T91" fmla="*/ 192 h 856"/>
                  <a:gd name="T92" fmla="*/ 24 w 384"/>
                  <a:gd name="T93" fmla="*/ 156 h 856"/>
                  <a:gd name="T94" fmla="*/ 19 w 384"/>
                  <a:gd name="T95" fmla="*/ 116 h 856"/>
                  <a:gd name="T96" fmla="*/ 16 w 384"/>
                  <a:gd name="T97" fmla="*/ 85 h 856"/>
                  <a:gd name="T98" fmla="*/ 44 w 384"/>
                  <a:gd name="T99" fmla="*/ 39 h 856"/>
                  <a:gd name="T100" fmla="*/ 65 w 384"/>
                  <a:gd name="T101" fmla="*/ 6 h 856"/>
                  <a:gd name="T102" fmla="*/ 116 w 384"/>
                  <a:gd name="T103" fmla="*/ 17 h 856"/>
                  <a:gd name="T104" fmla="*/ 150 w 384"/>
                  <a:gd name="T105" fmla="*/ 19 h 856"/>
                  <a:gd name="T106" fmla="*/ 199 w 384"/>
                  <a:gd name="T107" fmla="*/ 66 h 856"/>
                  <a:gd name="T108" fmla="*/ 261 w 384"/>
                  <a:gd name="T109" fmla="*/ 93 h 856"/>
                  <a:gd name="T110" fmla="*/ 279 w 384"/>
                  <a:gd name="T111" fmla="*/ 128 h 856"/>
                  <a:gd name="T112" fmla="*/ 266 w 384"/>
                  <a:gd name="T113" fmla="*/ 162 h 856"/>
                  <a:gd name="T114" fmla="*/ 319 w 384"/>
                  <a:gd name="T115" fmla="*/ 167 h 856"/>
                  <a:gd name="T116" fmla="*/ 349 w 384"/>
                  <a:gd name="T117" fmla="*/ 149 h 856"/>
                  <a:gd name="T118" fmla="*/ 357 w 384"/>
                  <a:gd name="T119" fmla="*/ 112 h 856"/>
                  <a:gd name="T120" fmla="*/ 381 w 384"/>
                  <a:gd name="T121" fmla="*/ 150 h 8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84" h="856">
                    <a:moveTo>
                      <a:pt x="381" y="150"/>
                    </a:moveTo>
                    <a:cubicBezTo>
                      <a:pt x="378" y="158"/>
                      <a:pt x="381" y="158"/>
                      <a:pt x="375" y="161"/>
                    </a:cubicBezTo>
                    <a:cubicBezTo>
                      <a:pt x="370" y="165"/>
                      <a:pt x="366" y="168"/>
                      <a:pt x="359" y="172"/>
                    </a:cubicBezTo>
                    <a:cubicBezTo>
                      <a:pt x="352" y="176"/>
                      <a:pt x="352" y="176"/>
                      <a:pt x="346" y="182"/>
                    </a:cubicBezTo>
                    <a:cubicBezTo>
                      <a:pt x="340" y="188"/>
                      <a:pt x="338" y="190"/>
                      <a:pt x="337" y="195"/>
                    </a:cubicBezTo>
                    <a:cubicBezTo>
                      <a:pt x="335" y="200"/>
                      <a:pt x="336" y="196"/>
                      <a:pt x="329" y="205"/>
                    </a:cubicBezTo>
                    <a:cubicBezTo>
                      <a:pt x="322" y="213"/>
                      <a:pt x="320" y="218"/>
                      <a:pt x="320" y="222"/>
                    </a:cubicBezTo>
                    <a:cubicBezTo>
                      <a:pt x="320" y="226"/>
                      <a:pt x="317" y="227"/>
                      <a:pt x="312" y="234"/>
                    </a:cubicBezTo>
                    <a:cubicBezTo>
                      <a:pt x="307" y="239"/>
                      <a:pt x="303" y="244"/>
                      <a:pt x="305" y="245"/>
                    </a:cubicBezTo>
                    <a:cubicBezTo>
                      <a:pt x="304" y="246"/>
                      <a:pt x="302" y="248"/>
                      <a:pt x="301" y="249"/>
                    </a:cubicBezTo>
                    <a:cubicBezTo>
                      <a:pt x="298" y="252"/>
                      <a:pt x="302" y="253"/>
                      <a:pt x="302" y="255"/>
                    </a:cubicBezTo>
                    <a:cubicBezTo>
                      <a:pt x="303" y="256"/>
                      <a:pt x="303" y="262"/>
                      <a:pt x="302" y="266"/>
                    </a:cubicBezTo>
                    <a:cubicBezTo>
                      <a:pt x="300" y="270"/>
                      <a:pt x="302" y="271"/>
                      <a:pt x="303" y="276"/>
                    </a:cubicBezTo>
                    <a:cubicBezTo>
                      <a:pt x="304" y="281"/>
                      <a:pt x="303" y="285"/>
                      <a:pt x="302" y="289"/>
                    </a:cubicBezTo>
                    <a:cubicBezTo>
                      <a:pt x="301" y="294"/>
                      <a:pt x="300" y="293"/>
                      <a:pt x="302" y="298"/>
                    </a:cubicBezTo>
                    <a:cubicBezTo>
                      <a:pt x="304" y="303"/>
                      <a:pt x="303" y="302"/>
                      <a:pt x="303" y="306"/>
                    </a:cubicBezTo>
                    <a:cubicBezTo>
                      <a:pt x="303" y="309"/>
                      <a:pt x="305" y="313"/>
                      <a:pt x="309" y="317"/>
                    </a:cubicBezTo>
                    <a:cubicBezTo>
                      <a:pt x="313" y="322"/>
                      <a:pt x="307" y="323"/>
                      <a:pt x="305" y="326"/>
                    </a:cubicBezTo>
                    <a:cubicBezTo>
                      <a:pt x="303" y="329"/>
                      <a:pt x="302" y="331"/>
                      <a:pt x="304" y="338"/>
                    </a:cubicBezTo>
                    <a:cubicBezTo>
                      <a:pt x="305" y="345"/>
                      <a:pt x="306" y="345"/>
                      <a:pt x="309" y="351"/>
                    </a:cubicBezTo>
                    <a:cubicBezTo>
                      <a:pt x="310" y="352"/>
                      <a:pt x="310" y="353"/>
                      <a:pt x="310" y="354"/>
                    </a:cubicBezTo>
                    <a:cubicBezTo>
                      <a:pt x="310" y="354"/>
                      <a:pt x="309" y="355"/>
                      <a:pt x="309" y="356"/>
                    </a:cubicBezTo>
                    <a:cubicBezTo>
                      <a:pt x="307" y="359"/>
                      <a:pt x="310" y="362"/>
                      <a:pt x="314" y="366"/>
                    </a:cubicBezTo>
                    <a:cubicBezTo>
                      <a:pt x="318" y="371"/>
                      <a:pt x="319" y="370"/>
                      <a:pt x="323" y="372"/>
                    </a:cubicBezTo>
                    <a:cubicBezTo>
                      <a:pt x="327" y="374"/>
                      <a:pt x="332" y="379"/>
                      <a:pt x="340" y="381"/>
                    </a:cubicBezTo>
                    <a:cubicBezTo>
                      <a:pt x="348" y="383"/>
                      <a:pt x="342" y="382"/>
                      <a:pt x="346" y="385"/>
                    </a:cubicBezTo>
                    <a:cubicBezTo>
                      <a:pt x="350" y="389"/>
                      <a:pt x="346" y="393"/>
                      <a:pt x="344" y="397"/>
                    </a:cubicBezTo>
                    <a:cubicBezTo>
                      <a:pt x="342" y="402"/>
                      <a:pt x="344" y="401"/>
                      <a:pt x="345" y="406"/>
                    </a:cubicBezTo>
                    <a:cubicBezTo>
                      <a:pt x="346" y="411"/>
                      <a:pt x="347" y="410"/>
                      <a:pt x="352" y="414"/>
                    </a:cubicBezTo>
                    <a:cubicBezTo>
                      <a:pt x="357" y="417"/>
                      <a:pt x="358" y="414"/>
                      <a:pt x="362" y="414"/>
                    </a:cubicBezTo>
                    <a:cubicBezTo>
                      <a:pt x="366" y="414"/>
                      <a:pt x="364" y="416"/>
                      <a:pt x="366" y="422"/>
                    </a:cubicBezTo>
                    <a:cubicBezTo>
                      <a:pt x="368" y="428"/>
                      <a:pt x="369" y="424"/>
                      <a:pt x="369" y="428"/>
                    </a:cubicBezTo>
                    <a:cubicBezTo>
                      <a:pt x="369" y="431"/>
                      <a:pt x="367" y="437"/>
                      <a:pt x="365" y="442"/>
                    </a:cubicBezTo>
                    <a:cubicBezTo>
                      <a:pt x="362" y="448"/>
                      <a:pt x="360" y="449"/>
                      <a:pt x="357" y="454"/>
                    </a:cubicBezTo>
                    <a:cubicBezTo>
                      <a:pt x="355" y="458"/>
                      <a:pt x="356" y="461"/>
                      <a:pt x="355" y="466"/>
                    </a:cubicBezTo>
                    <a:cubicBezTo>
                      <a:pt x="354" y="471"/>
                      <a:pt x="351" y="472"/>
                      <a:pt x="344" y="474"/>
                    </a:cubicBezTo>
                    <a:cubicBezTo>
                      <a:pt x="337" y="477"/>
                      <a:pt x="338" y="478"/>
                      <a:pt x="327" y="480"/>
                    </a:cubicBezTo>
                    <a:cubicBezTo>
                      <a:pt x="316" y="483"/>
                      <a:pt x="323" y="480"/>
                      <a:pt x="315" y="484"/>
                    </a:cubicBezTo>
                    <a:cubicBezTo>
                      <a:pt x="307" y="488"/>
                      <a:pt x="308" y="486"/>
                      <a:pt x="297" y="487"/>
                    </a:cubicBezTo>
                    <a:cubicBezTo>
                      <a:pt x="286" y="489"/>
                      <a:pt x="288" y="489"/>
                      <a:pt x="284" y="490"/>
                    </a:cubicBezTo>
                    <a:cubicBezTo>
                      <a:pt x="279" y="491"/>
                      <a:pt x="273" y="492"/>
                      <a:pt x="265" y="491"/>
                    </a:cubicBezTo>
                    <a:cubicBezTo>
                      <a:pt x="256" y="490"/>
                      <a:pt x="258" y="487"/>
                      <a:pt x="256" y="484"/>
                    </a:cubicBezTo>
                    <a:cubicBezTo>
                      <a:pt x="255" y="482"/>
                      <a:pt x="252" y="486"/>
                      <a:pt x="253" y="491"/>
                    </a:cubicBezTo>
                    <a:cubicBezTo>
                      <a:pt x="254" y="496"/>
                      <a:pt x="257" y="497"/>
                      <a:pt x="262" y="502"/>
                    </a:cubicBezTo>
                    <a:cubicBezTo>
                      <a:pt x="266" y="506"/>
                      <a:pt x="263" y="505"/>
                      <a:pt x="263" y="508"/>
                    </a:cubicBezTo>
                    <a:cubicBezTo>
                      <a:pt x="262" y="511"/>
                      <a:pt x="261" y="514"/>
                      <a:pt x="260" y="522"/>
                    </a:cubicBezTo>
                    <a:cubicBezTo>
                      <a:pt x="259" y="531"/>
                      <a:pt x="262" y="528"/>
                      <a:pt x="265" y="531"/>
                    </a:cubicBezTo>
                    <a:cubicBezTo>
                      <a:pt x="268" y="534"/>
                      <a:pt x="266" y="533"/>
                      <a:pt x="268" y="539"/>
                    </a:cubicBezTo>
                    <a:cubicBezTo>
                      <a:pt x="271" y="544"/>
                      <a:pt x="268" y="543"/>
                      <a:pt x="261" y="546"/>
                    </a:cubicBezTo>
                    <a:cubicBezTo>
                      <a:pt x="253" y="550"/>
                      <a:pt x="247" y="549"/>
                      <a:pt x="244" y="550"/>
                    </a:cubicBezTo>
                    <a:cubicBezTo>
                      <a:pt x="241" y="550"/>
                      <a:pt x="236" y="549"/>
                      <a:pt x="230" y="547"/>
                    </a:cubicBezTo>
                    <a:cubicBezTo>
                      <a:pt x="224" y="545"/>
                      <a:pt x="219" y="542"/>
                      <a:pt x="215" y="538"/>
                    </a:cubicBezTo>
                    <a:cubicBezTo>
                      <a:pt x="211" y="535"/>
                      <a:pt x="206" y="539"/>
                      <a:pt x="205" y="544"/>
                    </a:cubicBezTo>
                    <a:cubicBezTo>
                      <a:pt x="203" y="549"/>
                      <a:pt x="206" y="550"/>
                      <a:pt x="209" y="553"/>
                    </a:cubicBezTo>
                    <a:cubicBezTo>
                      <a:pt x="211" y="557"/>
                      <a:pt x="212" y="557"/>
                      <a:pt x="213" y="561"/>
                    </a:cubicBezTo>
                    <a:cubicBezTo>
                      <a:pt x="214" y="565"/>
                      <a:pt x="213" y="571"/>
                      <a:pt x="213" y="571"/>
                    </a:cubicBezTo>
                    <a:cubicBezTo>
                      <a:pt x="213" y="572"/>
                      <a:pt x="220" y="576"/>
                      <a:pt x="223" y="577"/>
                    </a:cubicBezTo>
                    <a:cubicBezTo>
                      <a:pt x="226" y="579"/>
                      <a:pt x="227" y="580"/>
                      <a:pt x="230" y="582"/>
                    </a:cubicBezTo>
                    <a:cubicBezTo>
                      <a:pt x="232" y="584"/>
                      <a:pt x="231" y="582"/>
                      <a:pt x="234" y="583"/>
                    </a:cubicBezTo>
                    <a:cubicBezTo>
                      <a:pt x="237" y="584"/>
                      <a:pt x="242" y="584"/>
                      <a:pt x="241" y="583"/>
                    </a:cubicBezTo>
                    <a:cubicBezTo>
                      <a:pt x="240" y="583"/>
                      <a:pt x="239" y="579"/>
                      <a:pt x="240" y="577"/>
                    </a:cubicBezTo>
                    <a:cubicBezTo>
                      <a:pt x="241" y="575"/>
                      <a:pt x="246" y="577"/>
                      <a:pt x="249" y="579"/>
                    </a:cubicBezTo>
                    <a:cubicBezTo>
                      <a:pt x="252" y="581"/>
                      <a:pt x="250" y="583"/>
                      <a:pt x="253" y="588"/>
                    </a:cubicBezTo>
                    <a:cubicBezTo>
                      <a:pt x="256" y="592"/>
                      <a:pt x="255" y="591"/>
                      <a:pt x="254" y="594"/>
                    </a:cubicBezTo>
                    <a:cubicBezTo>
                      <a:pt x="254" y="596"/>
                      <a:pt x="254" y="596"/>
                      <a:pt x="251" y="598"/>
                    </a:cubicBezTo>
                    <a:cubicBezTo>
                      <a:pt x="247" y="600"/>
                      <a:pt x="245" y="596"/>
                      <a:pt x="243" y="594"/>
                    </a:cubicBezTo>
                    <a:cubicBezTo>
                      <a:pt x="241" y="592"/>
                      <a:pt x="239" y="591"/>
                      <a:pt x="237" y="589"/>
                    </a:cubicBezTo>
                    <a:cubicBezTo>
                      <a:pt x="236" y="587"/>
                      <a:pt x="234" y="587"/>
                      <a:pt x="230" y="587"/>
                    </a:cubicBezTo>
                    <a:cubicBezTo>
                      <a:pt x="225" y="587"/>
                      <a:pt x="228" y="589"/>
                      <a:pt x="227" y="592"/>
                    </a:cubicBezTo>
                    <a:cubicBezTo>
                      <a:pt x="226" y="595"/>
                      <a:pt x="229" y="595"/>
                      <a:pt x="232" y="598"/>
                    </a:cubicBezTo>
                    <a:cubicBezTo>
                      <a:pt x="235" y="601"/>
                      <a:pt x="236" y="599"/>
                      <a:pt x="240" y="599"/>
                    </a:cubicBezTo>
                    <a:cubicBezTo>
                      <a:pt x="244" y="599"/>
                      <a:pt x="241" y="601"/>
                      <a:pt x="236" y="604"/>
                    </a:cubicBezTo>
                    <a:cubicBezTo>
                      <a:pt x="232" y="607"/>
                      <a:pt x="234" y="607"/>
                      <a:pt x="228" y="611"/>
                    </a:cubicBezTo>
                    <a:cubicBezTo>
                      <a:pt x="222" y="615"/>
                      <a:pt x="226" y="616"/>
                      <a:pt x="227" y="621"/>
                    </a:cubicBezTo>
                    <a:cubicBezTo>
                      <a:pt x="227" y="627"/>
                      <a:pt x="228" y="625"/>
                      <a:pt x="232" y="629"/>
                    </a:cubicBezTo>
                    <a:cubicBezTo>
                      <a:pt x="235" y="634"/>
                      <a:pt x="233" y="634"/>
                      <a:pt x="233" y="639"/>
                    </a:cubicBezTo>
                    <a:cubicBezTo>
                      <a:pt x="233" y="644"/>
                      <a:pt x="235" y="644"/>
                      <a:pt x="229" y="648"/>
                    </a:cubicBezTo>
                    <a:cubicBezTo>
                      <a:pt x="224" y="651"/>
                      <a:pt x="231" y="651"/>
                      <a:pt x="233" y="652"/>
                    </a:cubicBezTo>
                    <a:cubicBezTo>
                      <a:pt x="235" y="652"/>
                      <a:pt x="235" y="654"/>
                      <a:pt x="232" y="655"/>
                    </a:cubicBezTo>
                    <a:cubicBezTo>
                      <a:pt x="230" y="656"/>
                      <a:pt x="225" y="656"/>
                      <a:pt x="219" y="656"/>
                    </a:cubicBezTo>
                    <a:cubicBezTo>
                      <a:pt x="214" y="656"/>
                      <a:pt x="216" y="658"/>
                      <a:pt x="208" y="662"/>
                    </a:cubicBezTo>
                    <a:cubicBezTo>
                      <a:pt x="200" y="666"/>
                      <a:pt x="206" y="668"/>
                      <a:pt x="202" y="672"/>
                    </a:cubicBezTo>
                    <a:cubicBezTo>
                      <a:pt x="198" y="677"/>
                      <a:pt x="201" y="679"/>
                      <a:pt x="200" y="684"/>
                    </a:cubicBezTo>
                    <a:cubicBezTo>
                      <a:pt x="198" y="689"/>
                      <a:pt x="200" y="688"/>
                      <a:pt x="205" y="693"/>
                    </a:cubicBezTo>
                    <a:cubicBezTo>
                      <a:pt x="209" y="698"/>
                      <a:pt x="207" y="695"/>
                      <a:pt x="212" y="699"/>
                    </a:cubicBezTo>
                    <a:cubicBezTo>
                      <a:pt x="216" y="704"/>
                      <a:pt x="213" y="701"/>
                      <a:pt x="221" y="706"/>
                    </a:cubicBezTo>
                    <a:cubicBezTo>
                      <a:pt x="229" y="711"/>
                      <a:pt x="228" y="709"/>
                      <a:pt x="231" y="712"/>
                    </a:cubicBezTo>
                    <a:cubicBezTo>
                      <a:pt x="234" y="714"/>
                      <a:pt x="242" y="712"/>
                      <a:pt x="247" y="712"/>
                    </a:cubicBezTo>
                    <a:cubicBezTo>
                      <a:pt x="253" y="712"/>
                      <a:pt x="250" y="713"/>
                      <a:pt x="253" y="718"/>
                    </a:cubicBezTo>
                    <a:cubicBezTo>
                      <a:pt x="256" y="723"/>
                      <a:pt x="254" y="723"/>
                      <a:pt x="254" y="727"/>
                    </a:cubicBezTo>
                    <a:cubicBezTo>
                      <a:pt x="254" y="730"/>
                      <a:pt x="253" y="730"/>
                      <a:pt x="251" y="732"/>
                    </a:cubicBezTo>
                    <a:cubicBezTo>
                      <a:pt x="249" y="735"/>
                      <a:pt x="254" y="734"/>
                      <a:pt x="258" y="735"/>
                    </a:cubicBezTo>
                    <a:cubicBezTo>
                      <a:pt x="263" y="737"/>
                      <a:pt x="261" y="738"/>
                      <a:pt x="256" y="741"/>
                    </a:cubicBezTo>
                    <a:cubicBezTo>
                      <a:pt x="250" y="743"/>
                      <a:pt x="251" y="742"/>
                      <a:pt x="249" y="745"/>
                    </a:cubicBezTo>
                    <a:cubicBezTo>
                      <a:pt x="247" y="747"/>
                      <a:pt x="249" y="748"/>
                      <a:pt x="246" y="752"/>
                    </a:cubicBezTo>
                    <a:cubicBezTo>
                      <a:pt x="243" y="756"/>
                      <a:pt x="238" y="756"/>
                      <a:pt x="238" y="756"/>
                    </a:cubicBezTo>
                    <a:cubicBezTo>
                      <a:pt x="231" y="761"/>
                      <a:pt x="236" y="763"/>
                      <a:pt x="234" y="766"/>
                    </a:cubicBezTo>
                    <a:cubicBezTo>
                      <a:pt x="231" y="769"/>
                      <a:pt x="233" y="773"/>
                      <a:pt x="234" y="778"/>
                    </a:cubicBezTo>
                    <a:cubicBezTo>
                      <a:pt x="236" y="784"/>
                      <a:pt x="237" y="784"/>
                      <a:pt x="239" y="790"/>
                    </a:cubicBezTo>
                    <a:cubicBezTo>
                      <a:pt x="240" y="796"/>
                      <a:pt x="234" y="795"/>
                      <a:pt x="227" y="796"/>
                    </a:cubicBezTo>
                    <a:cubicBezTo>
                      <a:pt x="219" y="798"/>
                      <a:pt x="223" y="801"/>
                      <a:pt x="218" y="804"/>
                    </a:cubicBezTo>
                    <a:cubicBezTo>
                      <a:pt x="213" y="807"/>
                      <a:pt x="215" y="807"/>
                      <a:pt x="216" y="813"/>
                    </a:cubicBezTo>
                    <a:cubicBezTo>
                      <a:pt x="217" y="819"/>
                      <a:pt x="222" y="820"/>
                      <a:pt x="226" y="824"/>
                    </a:cubicBezTo>
                    <a:cubicBezTo>
                      <a:pt x="230" y="828"/>
                      <a:pt x="226" y="833"/>
                      <a:pt x="231" y="834"/>
                    </a:cubicBezTo>
                    <a:cubicBezTo>
                      <a:pt x="236" y="835"/>
                      <a:pt x="232" y="836"/>
                      <a:pt x="239" y="841"/>
                    </a:cubicBezTo>
                    <a:cubicBezTo>
                      <a:pt x="246" y="847"/>
                      <a:pt x="243" y="844"/>
                      <a:pt x="251" y="850"/>
                    </a:cubicBezTo>
                    <a:cubicBezTo>
                      <a:pt x="258" y="856"/>
                      <a:pt x="256" y="855"/>
                      <a:pt x="252" y="855"/>
                    </a:cubicBezTo>
                    <a:cubicBezTo>
                      <a:pt x="247" y="855"/>
                      <a:pt x="245" y="854"/>
                      <a:pt x="239" y="851"/>
                    </a:cubicBezTo>
                    <a:cubicBezTo>
                      <a:pt x="236" y="849"/>
                      <a:pt x="235" y="850"/>
                      <a:pt x="234" y="850"/>
                    </a:cubicBezTo>
                    <a:cubicBezTo>
                      <a:pt x="226" y="847"/>
                      <a:pt x="185" y="847"/>
                      <a:pt x="178" y="847"/>
                    </a:cubicBezTo>
                    <a:cubicBezTo>
                      <a:pt x="170" y="847"/>
                      <a:pt x="171" y="844"/>
                      <a:pt x="166" y="839"/>
                    </a:cubicBezTo>
                    <a:cubicBezTo>
                      <a:pt x="160" y="835"/>
                      <a:pt x="159" y="838"/>
                      <a:pt x="159" y="834"/>
                    </a:cubicBezTo>
                    <a:cubicBezTo>
                      <a:pt x="159" y="830"/>
                      <a:pt x="155" y="824"/>
                      <a:pt x="153" y="819"/>
                    </a:cubicBezTo>
                    <a:cubicBezTo>
                      <a:pt x="151" y="814"/>
                      <a:pt x="155" y="814"/>
                      <a:pt x="148" y="812"/>
                    </a:cubicBezTo>
                    <a:cubicBezTo>
                      <a:pt x="141" y="809"/>
                      <a:pt x="141" y="813"/>
                      <a:pt x="133" y="814"/>
                    </a:cubicBezTo>
                    <a:cubicBezTo>
                      <a:pt x="126" y="815"/>
                      <a:pt x="129" y="814"/>
                      <a:pt x="128" y="809"/>
                    </a:cubicBezTo>
                    <a:cubicBezTo>
                      <a:pt x="126" y="804"/>
                      <a:pt x="125" y="805"/>
                      <a:pt x="120" y="801"/>
                    </a:cubicBezTo>
                    <a:cubicBezTo>
                      <a:pt x="115" y="796"/>
                      <a:pt x="118" y="796"/>
                      <a:pt x="116" y="790"/>
                    </a:cubicBezTo>
                    <a:cubicBezTo>
                      <a:pt x="113" y="785"/>
                      <a:pt x="113" y="786"/>
                      <a:pt x="109" y="782"/>
                    </a:cubicBezTo>
                    <a:cubicBezTo>
                      <a:pt x="104" y="778"/>
                      <a:pt x="110" y="776"/>
                      <a:pt x="112" y="771"/>
                    </a:cubicBezTo>
                    <a:cubicBezTo>
                      <a:pt x="114" y="767"/>
                      <a:pt x="116" y="764"/>
                      <a:pt x="119" y="762"/>
                    </a:cubicBezTo>
                    <a:cubicBezTo>
                      <a:pt x="121" y="760"/>
                      <a:pt x="118" y="756"/>
                      <a:pt x="118" y="753"/>
                    </a:cubicBezTo>
                    <a:cubicBezTo>
                      <a:pt x="118" y="750"/>
                      <a:pt x="120" y="747"/>
                      <a:pt x="118" y="743"/>
                    </a:cubicBezTo>
                    <a:cubicBezTo>
                      <a:pt x="116" y="738"/>
                      <a:pt x="112" y="738"/>
                      <a:pt x="112" y="732"/>
                    </a:cubicBezTo>
                    <a:cubicBezTo>
                      <a:pt x="112" y="726"/>
                      <a:pt x="110" y="722"/>
                      <a:pt x="114" y="717"/>
                    </a:cubicBezTo>
                    <a:cubicBezTo>
                      <a:pt x="117" y="713"/>
                      <a:pt x="115" y="714"/>
                      <a:pt x="113" y="711"/>
                    </a:cubicBezTo>
                    <a:cubicBezTo>
                      <a:pt x="111" y="707"/>
                      <a:pt x="113" y="707"/>
                      <a:pt x="113" y="704"/>
                    </a:cubicBezTo>
                    <a:cubicBezTo>
                      <a:pt x="113" y="701"/>
                      <a:pt x="114" y="699"/>
                      <a:pt x="113" y="696"/>
                    </a:cubicBezTo>
                    <a:cubicBezTo>
                      <a:pt x="113" y="693"/>
                      <a:pt x="110" y="694"/>
                      <a:pt x="107" y="687"/>
                    </a:cubicBezTo>
                    <a:cubicBezTo>
                      <a:pt x="104" y="680"/>
                      <a:pt x="106" y="683"/>
                      <a:pt x="104" y="681"/>
                    </a:cubicBezTo>
                    <a:cubicBezTo>
                      <a:pt x="102" y="679"/>
                      <a:pt x="102" y="676"/>
                      <a:pt x="105" y="670"/>
                    </a:cubicBezTo>
                    <a:cubicBezTo>
                      <a:pt x="108" y="664"/>
                      <a:pt x="107" y="664"/>
                      <a:pt x="106" y="660"/>
                    </a:cubicBezTo>
                    <a:cubicBezTo>
                      <a:pt x="105" y="655"/>
                      <a:pt x="100" y="657"/>
                      <a:pt x="93" y="654"/>
                    </a:cubicBezTo>
                    <a:cubicBezTo>
                      <a:pt x="87" y="652"/>
                      <a:pt x="89" y="653"/>
                      <a:pt x="88" y="650"/>
                    </a:cubicBezTo>
                    <a:cubicBezTo>
                      <a:pt x="87" y="646"/>
                      <a:pt x="95" y="650"/>
                      <a:pt x="101" y="650"/>
                    </a:cubicBezTo>
                    <a:cubicBezTo>
                      <a:pt x="106" y="650"/>
                      <a:pt x="103" y="644"/>
                      <a:pt x="103" y="641"/>
                    </a:cubicBezTo>
                    <a:cubicBezTo>
                      <a:pt x="103" y="638"/>
                      <a:pt x="97" y="640"/>
                      <a:pt x="90" y="639"/>
                    </a:cubicBezTo>
                    <a:cubicBezTo>
                      <a:pt x="84" y="638"/>
                      <a:pt x="89" y="638"/>
                      <a:pt x="85" y="635"/>
                    </a:cubicBezTo>
                    <a:cubicBezTo>
                      <a:pt x="82" y="633"/>
                      <a:pt x="83" y="627"/>
                      <a:pt x="83" y="624"/>
                    </a:cubicBezTo>
                    <a:cubicBezTo>
                      <a:pt x="83" y="622"/>
                      <a:pt x="81" y="621"/>
                      <a:pt x="75" y="615"/>
                    </a:cubicBezTo>
                    <a:cubicBezTo>
                      <a:pt x="69" y="610"/>
                      <a:pt x="76" y="611"/>
                      <a:pt x="77" y="608"/>
                    </a:cubicBezTo>
                    <a:cubicBezTo>
                      <a:pt x="78" y="604"/>
                      <a:pt x="72" y="606"/>
                      <a:pt x="66" y="601"/>
                    </a:cubicBezTo>
                    <a:cubicBezTo>
                      <a:pt x="59" y="596"/>
                      <a:pt x="61" y="597"/>
                      <a:pt x="61" y="593"/>
                    </a:cubicBezTo>
                    <a:cubicBezTo>
                      <a:pt x="61" y="589"/>
                      <a:pt x="61" y="588"/>
                      <a:pt x="58" y="583"/>
                    </a:cubicBezTo>
                    <a:cubicBezTo>
                      <a:pt x="55" y="578"/>
                      <a:pt x="59" y="579"/>
                      <a:pt x="61" y="576"/>
                    </a:cubicBezTo>
                    <a:cubicBezTo>
                      <a:pt x="64" y="573"/>
                      <a:pt x="62" y="573"/>
                      <a:pt x="60" y="570"/>
                    </a:cubicBezTo>
                    <a:cubicBezTo>
                      <a:pt x="58" y="567"/>
                      <a:pt x="55" y="566"/>
                      <a:pt x="55" y="562"/>
                    </a:cubicBezTo>
                    <a:cubicBezTo>
                      <a:pt x="55" y="559"/>
                      <a:pt x="51" y="556"/>
                      <a:pt x="51" y="551"/>
                    </a:cubicBezTo>
                    <a:cubicBezTo>
                      <a:pt x="50" y="547"/>
                      <a:pt x="48" y="546"/>
                      <a:pt x="46" y="538"/>
                    </a:cubicBezTo>
                    <a:cubicBezTo>
                      <a:pt x="44" y="530"/>
                      <a:pt x="47" y="534"/>
                      <a:pt x="48" y="530"/>
                    </a:cubicBezTo>
                    <a:cubicBezTo>
                      <a:pt x="48" y="526"/>
                      <a:pt x="46" y="526"/>
                      <a:pt x="46" y="523"/>
                    </a:cubicBezTo>
                    <a:cubicBezTo>
                      <a:pt x="46" y="520"/>
                      <a:pt x="46" y="520"/>
                      <a:pt x="43" y="515"/>
                    </a:cubicBezTo>
                    <a:cubicBezTo>
                      <a:pt x="40" y="509"/>
                      <a:pt x="41" y="511"/>
                      <a:pt x="42" y="508"/>
                    </a:cubicBezTo>
                    <a:cubicBezTo>
                      <a:pt x="44" y="506"/>
                      <a:pt x="43" y="504"/>
                      <a:pt x="42" y="500"/>
                    </a:cubicBezTo>
                    <a:cubicBezTo>
                      <a:pt x="41" y="496"/>
                      <a:pt x="41" y="495"/>
                      <a:pt x="41" y="489"/>
                    </a:cubicBezTo>
                    <a:cubicBezTo>
                      <a:pt x="41" y="484"/>
                      <a:pt x="49" y="483"/>
                      <a:pt x="50" y="479"/>
                    </a:cubicBezTo>
                    <a:cubicBezTo>
                      <a:pt x="52" y="474"/>
                      <a:pt x="46" y="473"/>
                      <a:pt x="44" y="469"/>
                    </a:cubicBezTo>
                    <a:cubicBezTo>
                      <a:pt x="41" y="466"/>
                      <a:pt x="42" y="464"/>
                      <a:pt x="39" y="458"/>
                    </a:cubicBezTo>
                    <a:cubicBezTo>
                      <a:pt x="36" y="453"/>
                      <a:pt x="36" y="454"/>
                      <a:pt x="35" y="448"/>
                    </a:cubicBezTo>
                    <a:cubicBezTo>
                      <a:pt x="34" y="442"/>
                      <a:pt x="30" y="439"/>
                      <a:pt x="30" y="434"/>
                    </a:cubicBezTo>
                    <a:cubicBezTo>
                      <a:pt x="29" y="429"/>
                      <a:pt x="31" y="423"/>
                      <a:pt x="31" y="418"/>
                    </a:cubicBezTo>
                    <a:cubicBezTo>
                      <a:pt x="31" y="413"/>
                      <a:pt x="37" y="412"/>
                      <a:pt x="39" y="408"/>
                    </a:cubicBezTo>
                    <a:cubicBezTo>
                      <a:pt x="41" y="404"/>
                      <a:pt x="39" y="401"/>
                      <a:pt x="36" y="397"/>
                    </a:cubicBezTo>
                    <a:cubicBezTo>
                      <a:pt x="34" y="392"/>
                      <a:pt x="34" y="391"/>
                      <a:pt x="31" y="386"/>
                    </a:cubicBezTo>
                    <a:cubicBezTo>
                      <a:pt x="28" y="380"/>
                      <a:pt x="31" y="383"/>
                      <a:pt x="33" y="377"/>
                    </a:cubicBezTo>
                    <a:cubicBezTo>
                      <a:pt x="34" y="370"/>
                      <a:pt x="33" y="369"/>
                      <a:pt x="33" y="364"/>
                    </a:cubicBezTo>
                    <a:cubicBezTo>
                      <a:pt x="32" y="360"/>
                      <a:pt x="34" y="360"/>
                      <a:pt x="37" y="358"/>
                    </a:cubicBezTo>
                    <a:cubicBezTo>
                      <a:pt x="41" y="356"/>
                      <a:pt x="36" y="352"/>
                      <a:pt x="34" y="348"/>
                    </a:cubicBezTo>
                    <a:cubicBezTo>
                      <a:pt x="32" y="343"/>
                      <a:pt x="34" y="338"/>
                      <a:pt x="34" y="336"/>
                    </a:cubicBezTo>
                    <a:cubicBezTo>
                      <a:pt x="34" y="335"/>
                      <a:pt x="31" y="330"/>
                      <a:pt x="29" y="328"/>
                    </a:cubicBezTo>
                    <a:cubicBezTo>
                      <a:pt x="26" y="327"/>
                      <a:pt x="25" y="325"/>
                      <a:pt x="25" y="322"/>
                    </a:cubicBezTo>
                    <a:cubicBezTo>
                      <a:pt x="25" y="319"/>
                      <a:pt x="21" y="315"/>
                      <a:pt x="20" y="311"/>
                    </a:cubicBezTo>
                    <a:cubicBezTo>
                      <a:pt x="19" y="306"/>
                      <a:pt x="17" y="305"/>
                      <a:pt x="15" y="303"/>
                    </a:cubicBezTo>
                    <a:cubicBezTo>
                      <a:pt x="13" y="300"/>
                      <a:pt x="14" y="299"/>
                      <a:pt x="14" y="296"/>
                    </a:cubicBezTo>
                    <a:cubicBezTo>
                      <a:pt x="14" y="293"/>
                      <a:pt x="8" y="289"/>
                      <a:pt x="5" y="285"/>
                    </a:cubicBezTo>
                    <a:cubicBezTo>
                      <a:pt x="2" y="281"/>
                      <a:pt x="2" y="280"/>
                      <a:pt x="1" y="276"/>
                    </a:cubicBezTo>
                    <a:cubicBezTo>
                      <a:pt x="0" y="272"/>
                      <a:pt x="3" y="272"/>
                      <a:pt x="4" y="267"/>
                    </a:cubicBezTo>
                    <a:cubicBezTo>
                      <a:pt x="4" y="262"/>
                      <a:pt x="4" y="256"/>
                      <a:pt x="4" y="252"/>
                    </a:cubicBezTo>
                    <a:cubicBezTo>
                      <a:pt x="4" y="249"/>
                      <a:pt x="6" y="248"/>
                      <a:pt x="9" y="245"/>
                    </a:cubicBezTo>
                    <a:cubicBezTo>
                      <a:pt x="12" y="242"/>
                      <a:pt x="9" y="239"/>
                      <a:pt x="8" y="236"/>
                    </a:cubicBezTo>
                    <a:cubicBezTo>
                      <a:pt x="6" y="232"/>
                      <a:pt x="5" y="229"/>
                      <a:pt x="3" y="225"/>
                    </a:cubicBezTo>
                    <a:cubicBezTo>
                      <a:pt x="0" y="221"/>
                      <a:pt x="2" y="221"/>
                      <a:pt x="2" y="218"/>
                    </a:cubicBezTo>
                    <a:cubicBezTo>
                      <a:pt x="2" y="214"/>
                      <a:pt x="3" y="214"/>
                      <a:pt x="6" y="211"/>
                    </a:cubicBezTo>
                    <a:cubicBezTo>
                      <a:pt x="9" y="208"/>
                      <a:pt x="6" y="198"/>
                      <a:pt x="6" y="192"/>
                    </a:cubicBezTo>
                    <a:cubicBezTo>
                      <a:pt x="6" y="186"/>
                      <a:pt x="9" y="187"/>
                      <a:pt x="10" y="184"/>
                    </a:cubicBezTo>
                    <a:cubicBezTo>
                      <a:pt x="12" y="181"/>
                      <a:pt x="12" y="178"/>
                      <a:pt x="15" y="174"/>
                    </a:cubicBezTo>
                    <a:cubicBezTo>
                      <a:pt x="17" y="170"/>
                      <a:pt x="17" y="168"/>
                      <a:pt x="18" y="162"/>
                    </a:cubicBezTo>
                    <a:cubicBezTo>
                      <a:pt x="19" y="157"/>
                      <a:pt x="20" y="158"/>
                      <a:pt x="24" y="156"/>
                    </a:cubicBezTo>
                    <a:cubicBezTo>
                      <a:pt x="29" y="155"/>
                      <a:pt x="28" y="155"/>
                      <a:pt x="30" y="151"/>
                    </a:cubicBezTo>
                    <a:cubicBezTo>
                      <a:pt x="33" y="147"/>
                      <a:pt x="26" y="146"/>
                      <a:pt x="22" y="141"/>
                    </a:cubicBezTo>
                    <a:cubicBezTo>
                      <a:pt x="17" y="135"/>
                      <a:pt x="22" y="132"/>
                      <a:pt x="23" y="130"/>
                    </a:cubicBezTo>
                    <a:cubicBezTo>
                      <a:pt x="25" y="127"/>
                      <a:pt x="21" y="119"/>
                      <a:pt x="19" y="116"/>
                    </a:cubicBezTo>
                    <a:cubicBezTo>
                      <a:pt x="17" y="113"/>
                      <a:pt x="18" y="112"/>
                      <a:pt x="17" y="109"/>
                    </a:cubicBezTo>
                    <a:cubicBezTo>
                      <a:pt x="16" y="106"/>
                      <a:pt x="15" y="104"/>
                      <a:pt x="18" y="101"/>
                    </a:cubicBezTo>
                    <a:cubicBezTo>
                      <a:pt x="21" y="98"/>
                      <a:pt x="17" y="96"/>
                      <a:pt x="15" y="94"/>
                    </a:cubicBezTo>
                    <a:cubicBezTo>
                      <a:pt x="13" y="92"/>
                      <a:pt x="15" y="89"/>
                      <a:pt x="16" y="85"/>
                    </a:cubicBezTo>
                    <a:cubicBezTo>
                      <a:pt x="16" y="82"/>
                      <a:pt x="25" y="79"/>
                      <a:pt x="30" y="77"/>
                    </a:cubicBezTo>
                    <a:cubicBezTo>
                      <a:pt x="35" y="74"/>
                      <a:pt x="37" y="74"/>
                      <a:pt x="40" y="71"/>
                    </a:cubicBezTo>
                    <a:cubicBezTo>
                      <a:pt x="43" y="68"/>
                      <a:pt x="43" y="59"/>
                      <a:pt x="43" y="56"/>
                    </a:cubicBezTo>
                    <a:cubicBezTo>
                      <a:pt x="43" y="53"/>
                      <a:pt x="44" y="45"/>
                      <a:pt x="44" y="39"/>
                    </a:cubicBezTo>
                    <a:cubicBezTo>
                      <a:pt x="44" y="35"/>
                      <a:pt x="42" y="36"/>
                      <a:pt x="40" y="36"/>
                    </a:cubicBezTo>
                    <a:cubicBezTo>
                      <a:pt x="40" y="32"/>
                      <a:pt x="40" y="30"/>
                      <a:pt x="45" y="25"/>
                    </a:cubicBezTo>
                    <a:cubicBezTo>
                      <a:pt x="51" y="19"/>
                      <a:pt x="56" y="19"/>
                      <a:pt x="58" y="12"/>
                    </a:cubicBezTo>
                    <a:cubicBezTo>
                      <a:pt x="60" y="6"/>
                      <a:pt x="58" y="0"/>
                      <a:pt x="65" y="6"/>
                    </a:cubicBezTo>
                    <a:cubicBezTo>
                      <a:pt x="72" y="12"/>
                      <a:pt x="76" y="16"/>
                      <a:pt x="86" y="16"/>
                    </a:cubicBezTo>
                    <a:cubicBezTo>
                      <a:pt x="96" y="17"/>
                      <a:pt x="99" y="25"/>
                      <a:pt x="105" y="30"/>
                    </a:cubicBezTo>
                    <a:cubicBezTo>
                      <a:pt x="111" y="34"/>
                      <a:pt x="109" y="37"/>
                      <a:pt x="113" y="31"/>
                    </a:cubicBezTo>
                    <a:cubicBezTo>
                      <a:pt x="117" y="24"/>
                      <a:pt x="112" y="20"/>
                      <a:pt x="116" y="17"/>
                    </a:cubicBezTo>
                    <a:cubicBezTo>
                      <a:pt x="120" y="13"/>
                      <a:pt x="122" y="13"/>
                      <a:pt x="127" y="13"/>
                    </a:cubicBezTo>
                    <a:cubicBezTo>
                      <a:pt x="133" y="12"/>
                      <a:pt x="139" y="9"/>
                      <a:pt x="143" y="12"/>
                    </a:cubicBezTo>
                    <a:cubicBezTo>
                      <a:pt x="147" y="15"/>
                      <a:pt x="145" y="14"/>
                      <a:pt x="150" y="19"/>
                    </a:cubicBezTo>
                    <a:cubicBezTo>
                      <a:pt x="150" y="19"/>
                      <a:pt x="150" y="19"/>
                      <a:pt x="150" y="19"/>
                    </a:cubicBezTo>
                    <a:cubicBezTo>
                      <a:pt x="155" y="25"/>
                      <a:pt x="159" y="26"/>
                      <a:pt x="163" y="32"/>
                    </a:cubicBezTo>
                    <a:cubicBezTo>
                      <a:pt x="167" y="39"/>
                      <a:pt x="168" y="40"/>
                      <a:pt x="174" y="45"/>
                    </a:cubicBezTo>
                    <a:cubicBezTo>
                      <a:pt x="179" y="49"/>
                      <a:pt x="183" y="51"/>
                      <a:pt x="186" y="54"/>
                    </a:cubicBezTo>
                    <a:cubicBezTo>
                      <a:pt x="189" y="57"/>
                      <a:pt x="188" y="63"/>
                      <a:pt x="199" y="66"/>
                    </a:cubicBezTo>
                    <a:cubicBezTo>
                      <a:pt x="211" y="68"/>
                      <a:pt x="216" y="69"/>
                      <a:pt x="218" y="71"/>
                    </a:cubicBezTo>
                    <a:cubicBezTo>
                      <a:pt x="221" y="72"/>
                      <a:pt x="227" y="75"/>
                      <a:pt x="231" y="79"/>
                    </a:cubicBezTo>
                    <a:cubicBezTo>
                      <a:pt x="234" y="82"/>
                      <a:pt x="241" y="85"/>
                      <a:pt x="246" y="87"/>
                    </a:cubicBezTo>
                    <a:cubicBezTo>
                      <a:pt x="251" y="90"/>
                      <a:pt x="255" y="89"/>
                      <a:pt x="261" y="93"/>
                    </a:cubicBezTo>
                    <a:cubicBezTo>
                      <a:pt x="266" y="96"/>
                      <a:pt x="266" y="96"/>
                      <a:pt x="271" y="99"/>
                    </a:cubicBezTo>
                    <a:cubicBezTo>
                      <a:pt x="276" y="102"/>
                      <a:pt x="284" y="105"/>
                      <a:pt x="284" y="110"/>
                    </a:cubicBezTo>
                    <a:cubicBezTo>
                      <a:pt x="284" y="115"/>
                      <a:pt x="282" y="117"/>
                      <a:pt x="281" y="120"/>
                    </a:cubicBezTo>
                    <a:cubicBezTo>
                      <a:pt x="279" y="123"/>
                      <a:pt x="280" y="126"/>
                      <a:pt x="279" y="128"/>
                    </a:cubicBezTo>
                    <a:cubicBezTo>
                      <a:pt x="277" y="129"/>
                      <a:pt x="273" y="127"/>
                      <a:pt x="273" y="133"/>
                    </a:cubicBezTo>
                    <a:cubicBezTo>
                      <a:pt x="274" y="139"/>
                      <a:pt x="275" y="143"/>
                      <a:pt x="273" y="146"/>
                    </a:cubicBezTo>
                    <a:cubicBezTo>
                      <a:pt x="271" y="150"/>
                      <a:pt x="270" y="151"/>
                      <a:pt x="268" y="154"/>
                    </a:cubicBezTo>
                    <a:cubicBezTo>
                      <a:pt x="267" y="158"/>
                      <a:pt x="263" y="161"/>
                      <a:pt x="266" y="162"/>
                    </a:cubicBezTo>
                    <a:cubicBezTo>
                      <a:pt x="270" y="162"/>
                      <a:pt x="270" y="162"/>
                      <a:pt x="274" y="161"/>
                    </a:cubicBezTo>
                    <a:cubicBezTo>
                      <a:pt x="279" y="160"/>
                      <a:pt x="277" y="160"/>
                      <a:pt x="282" y="162"/>
                    </a:cubicBezTo>
                    <a:cubicBezTo>
                      <a:pt x="288" y="164"/>
                      <a:pt x="294" y="164"/>
                      <a:pt x="300" y="166"/>
                    </a:cubicBezTo>
                    <a:cubicBezTo>
                      <a:pt x="306" y="167"/>
                      <a:pt x="314" y="167"/>
                      <a:pt x="319" y="167"/>
                    </a:cubicBezTo>
                    <a:cubicBezTo>
                      <a:pt x="323" y="167"/>
                      <a:pt x="324" y="162"/>
                      <a:pt x="327" y="162"/>
                    </a:cubicBezTo>
                    <a:cubicBezTo>
                      <a:pt x="330" y="161"/>
                      <a:pt x="330" y="164"/>
                      <a:pt x="334" y="164"/>
                    </a:cubicBezTo>
                    <a:cubicBezTo>
                      <a:pt x="338" y="165"/>
                      <a:pt x="343" y="159"/>
                      <a:pt x="343" y="157"/>
                    </a:cubicBezTo>
                    <a:cubicBezTo>
                      <a:pt x="344" y="155"/>
                      <a:pt x="345" y="151"/>
                      <a:pt x="349" y="149"/>
                    </a:cubicBezTo>
                    <a:cubicBezTo>
                      <a:pt x="353" y="147"/>
                      <a:pt x="358" y="146"/>
                      <a:pt x="359" y="141"/>
                    </a:cubicBezTo>
                    <a:cubicBezTo>
                      <a:pt x="360" y="136"/>
                      <a:pt x="361" y="128"/>
                      <a:pt x="359" y="124"/>
                    </a:cubicBezTo>
                    <a:cubicBezTo>
                      <a:pt x="357" y="120"/>
                      <a:pt x="356" y="118"/>
                      <a:pt x="356" y="116"/>
                    </a:cubicBezTo>
                    <a:cubicBezTo>
                      <a:pt x="356" y="115"/>
                      <a:pt x="357" y="113"/>
                      <a:pt x="357" y="112"/>
                    </a:cubicBezTo>
                    <a:cubicBezTo>
                      <a:pt x="359" y="117"/>
                      <a:pt x="360" y="111"/>
                      <a:pt x="366" y="112"/>
                    </a:cubicBezTo>
                    <a:cubicBezTo>
                      <a:pt x="372" y="114"/>
                      <a:pt x="374" y="115"/>
                      <a:pt x="378" y="121"/>
                    </a:cubicBezTo>
                    <a:cubicBezTo>
                      <a:pt x="381" y="126"/>
                      <a:pt x="380" y="123"/>
                      <a:pt x="381" y="132"/>
                    </a:cubicBezTo>
                    <a:cubicBezTo>
                      <a:pt x="382" y="141"/>
                      <a:pt x="384" y="142"/>
                      <a:pt x="381" y="150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" name="Freeform 1022"/>
              <p:cNvSpPr>
                <a:spLocks/>
              </p:cNvSpPr>
              <p:nvPr/>
            </p:nvSpPr>
            <p:spPr bwMode="auto">
              <a:xfrm>
                <a:off x="1710" y="2551"/>
                <a:ext cx="77" cy="83"/>
              </a:xfrm>
              <a:custGeom>
                <a:avLst/>
                <a:gdLst>
                  <a:gd name="T0" fmla="*/ 125 w 128"/>
                  <a:gd name="T1" fmla="*/ 113 h 139"/>
                  <a:gd name="T2" fmla="*/ 122 w 128"/>
                  <a:gd name="T3" fmla="*/ 121 h 139"/>
                  <a:gd name="T4" fmla="*/ 115 w 128"/>
                  <a:gd name="T5" fmla="*/ 130 h 139"/>
                  <a:gd name="T6" fmla="*/ 106 w 128"/>
                  <a:gd name="T7" fmla="*/ 136 h 139"/>
                  <a:gd name="T8" fmla="*/ 95 w 128"/>
                  <a:gd name="T9" fmla="*/ 138 h 139"/>
                  <a:gd name="T10" fmla="*/ 85 w 128"/>
                  <a:gd name="T11" fmla="*/ 135 h 139"/>
                  <a:gd name="T12" fmla="*/ 75 w 128"/>
                  <a:gd name="T13" fmla="*/ 136 h 139"/>
                  <a:gd name="T14" fmla="*/ 69 w 128"/>
                  <a:gd name="T15" fmla="*/ 137 h 139"/>
                  <a:gd name="T16" fmla="*/ 61 w 128"/>
                  <a:gd name="T17" fmla="*/ 134 h 139"/>
                  <a:gd name="T18" fmla="*/ 54 w 128"/>
                  <a:gd name="T19" fmla="*/ 131 h 139"/>
                  <a:gd name="T20" fmla="*/ 45 w 128"/>
                  <a:gd name="T21" fmla="*/ 127 h 139"/>
                  <a:gd name="T22" fmla="*/ 39 w 128"/>
                  <a:gd name="T23" fmla="*/ 125 h 139"/>
                  <a:gd name="T24" fmla="*/ 24 w 128"/>
                  <a:gd name="T25" fmla="*/ 123 h 139"/>
                  <a:gd name="T26" fmla="*/ 16 w 128"/>
                  <a:gd name="T27" fmla="*/ 114 h 139"/>
                  <a:gd name="T28" fmla="*/ 12 w 128"/>
                  <a:gd name="T29" fmla="*/ 116 h 139"/>
                  <a:gd name="T30" fmla="*/ 11 w 128"/>
                  <a:gd name="T31" fmla="*/ 113 h 139"/>
                  <a:gd name="T32" fmla="*/ 6 w 128"/>
                  <a:gd name="T33" fmla="*/ 100 h 139"/>
                  <a:gd name="T34" fmla="*/ 7 w 128"/>
                  <a:gd name="T35" fmla="*/ 88 h 139"/>
                  <a:gd name="T36" fmla="*/ 11 w 128"/>
                  <a:gd name="T37" fmla="*/ 79 h 139"/>
                  <a:gd name="T38" fmla="*/ 5 w 128"/>
                  <a:gd name="T39" fmla="*/ 68 h 139"/>
                  <a:gd name="T40" fmla="*/ 4 w 128"/>
                  <a:gd name="T41" fmla="*/ 60 h 139"/>
                  <a:gd name="T42" fmla="*/ 4 w 128"/>
                  <a:gd name="T43" fmla="*/ 51 h 139"/>
                  <a:gd name="T44" fmla="*/ 5 w 128"/>
                  <a:gd name="T45" fmla="*/ 38 h 139"/>
                  <a:gd name="T46" fmla="*/ 4 w 128"/>
                  <a:gd name="T47" fmla="*/ 28 h 139"/>
                  <a:gd name="T48" fmla="*/ 4 w 128"/>
                  <a:gd name="T49" fmla="*/ 17 h 139"/>
                  <a:gd name="T50" fmla="*/ 3 w 128"/>
                  <a:gd name="T51" fmla="*/ 11 h 139"/>
                  <a:gd name="T52" fmla="*/ 7 w 128"/>
                  <a:gd name="T53" fmla="*/ 7 h 139"/>
                  <a:gd name="T54" fmla="*/ 9 w 128"/>
                  <a:gd name="T55" fmla="*/ 7 h 139"/>
                  <a:gd name="T56" fmla="*/ 27 w 128"/>
                  <a:gd name="T57" fmla="*/ 3 h 139"/>
                  <a:gd name="T58" fmla="*/ 45 w 128"/>
                  <a:gd name="T59" fmla="*/ 17 h 139"/>
                  <a:gd name="T60" fmla="*/ 50 w 128"/>
                  <a:gd name="T61" fmla="*/ 26 h 139"/>
                  <a:gd name="T62" fmla="*/ 58 w 128"/>
                  <a:gd name="T63" fmla="*/ 26 h 139"/>
                  <a:gd name="T64" fmla="*/ 65 w 128"/>
                  <a:gd name="T65" fmla="*/ 28 h 139"/>
                  <a:gd name="T66" fmla="*/ 77 w 128"/>
                  <a:gd name="T67" fmla="*/ 37 h 139"/>
                  <a:gd name="T68" fmla="*/ 92 w 128"/>
                  <a:gd name="T69" fmla="*/ 46 h 139"/>
                  <a:gd name="T70" fmla="*/ 104 w 128"/>
                  <a:gd name="T71" fmla="*/ 55 h 139"/>
                  <a:gd name="T72" fmla="*/ 118 w 128"/>
                  <a:gd name="T73" fmla="*/ 66 h 139"/>
                  <a:gd name="T74" fmla="*/ 127 w 128"/>
                  <a:gd name="T75" fmla="*/ 76 h 139"/>
                  <a:gd name="T76" fmla="*/ 120 w 128"/>
                  <a:gd name="T77" fmla="*/ 92 h 139"/>
                  <a:gd name="T78" fmla="*/ 127 w 128"/>
                  <a:gd name="T79" fmla="*/ 104 h 139"/>
                  <a:gd name="T80" fmla="*/ 125 w 128"/>
                  <a:gd name="T81" fmla="*/ 113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8" h="139">
                    <a:moveTo>
                      <a:pt x="125" y="113"/>
                    </a:moveTo>
                    <a:cubicBezTo>
                      <a:pt x="125" y="119"/>
                      <a:pt x="122" y="118"/>
                      <a:pt x="122" y="121"/>
                    </a:cubicBezTo>
                    <a:cubicBezTo>
                      <a:pt x="121" y="124"/>
                      <a:pt x="116" y="127"/>
                      <a:pt x="115" y="130"/>
                    </a:cubicBezTo>
                    <a:cubicBezTo>
                      <a:pt x="114" y="133"/>
                      <a:pt x="109" y="134"/>
                      <a:pt x="106" y="136"/>
                    </a:cubicBezTo>
                    <a:cubicBezTo>
                      <a:pt x="104" y="137"/>
                      <a:pt x="99" y="139"/>
                      <a:pt x="95" y="138"/>
                    </a:cubicBezTo>
                    <a:cubicBezTo>
                      <a:pt x="92" y="137"/>
                      <a:pt x="87" y="137"/>
                      <a:pt x="85" y="135"/>
                    </a:cubicBezTo>
                    <a:cubicBezTo>
                      <a:pt x="82" y="134"/>
                      <a:pt x="77" y="136"/>
                      <a:pt x="75" y="136"/>
                    </a:cubicBezTo>
                    <a:cubicBezTo>
                      <a:pt x="74" y="136"/>
                      <a:pt x="71" y="138"/>
                      <a:pt x="69" y="137"/>
                    </a:cubicBezTo>
                    <a:cubicBezTo>
                      <a:pt x="66" y="136"/>
                      <a:pt x="65" y="138"/>
                      <a:pt x="61" y="134"/>
                    </a:cubicBezTo>
                    <a:cubicBezTo>
                      <a:pt x="56" y="130"/>
                      <a:pt x="56" y="133"/>
                      <a:pt x="54" y="131"/>
                    </a:cubicBezTo>
                    <a:cubicBezTo>
                      <a:pt x="51" y="129"/>
                      <a:pt x="47" y="129"/>
                      <a:pt x="45" y="127"/>
                    </a:cubicBezTo>
                    <a:cubicBezTo>
                      <a:pt x="42" y="124"/>
                      <a:pt x="43" y="125"/>
                      <a:pt x="39" y="125"/>
                    </a:cubicBezTo>
                    <a:cubicBezTo>
                      <a:pt x="34" y="124"/>
                      <a:pt x="30" y="124"/>
                      <a:pt x="24" y="123"/>
                    </a:cubicBezTo>
                    <a:cubicBezTo>
                      <a:pt x="18" y="121"/>
                      <a:pt x="18" y="117"/>
                      <a:pt x="16" y="114"/>
                    </a:cubicBezTo>
                    <a:cubicBezTo>
                      <a:pt x="15" y="112"/>
                      <a:pt x="14" y="114"/>
                      <a:pt x="12" y="116"/>
                    </a:cubicBezTo>
                    <a:cubicBezTo>
                      <a:pt x="12" y="115"/>
                      <a:pt x="12" y="114"/>
                      <a:pt x="11" y="113"/>
                    </a:cubicBezTo>
                    <a:cubicBezTo>
                      <a:pt x="8" y="107"/>
                      <a:pt x="7" y="107"/>
                      <a:pt x="6" y="100"/>
                    </a:cubicBezTo>
                    <a:cubicBezTo>
                      <a:pt x="4" y="93"/>
                      <a:pt x="5" y="91"/>
                      <a:pt x="7" y="88"/>
                    </a:cubicBezTo>
                    <a:cubicBezTo>
                      <a:pt x="9" y="85"/>
                      <a:pt x="15" y="84"/>
                      <a:pt x="11" y="79"/>
                    </a:cubicBezTo>
                    <a:cubicBezTo>
                      <a:pt x="7" y="75"/>
                      <a:pt x="5" y="71"/>
                      <a:pt x="5" y="68"/>
                    </a:cubicBezTo>
                    <a:cubicBezTo>
                      <a:pt x="5" y="64"/>
                      <a:pt x="6" y="65"/>
                      <a:pt x="4" y="60"/>
                    </a:cubicBezTo>
                    <a:cubicBezTo>
                      <a:pt x="2" y="55"/>
                      <a:pt x="3" y="56"/>
                      <a:pt x="4" y="51"/>
                    </a:cubicBezTo>
                    <a:cubicBezTo>
                      <a:pt x="5" y="47"/>
                      <a:pt x="6" y="43"/>
                      <a:pt x="5" y="38"/>
                    </a:cubicBezTo>
                    <a:cubicBezTo>
                      <a:pt x="4" y="33"/>
                      <a:pt x="2" y="32"/>
                      <a:pt x="4" y="28"/>
                    </a:cubicBezTo>
                    <a:cubicBezTo>
                      <a:pt x="5" y="24"/>
                      <a:pt x="5" y="18"/>
                      <a:pt x="4" y="17"/>
                    </a:cubicBezTo>
                    <a:cubicBezTo>
                      <a:pt x="4" y="15"/>
                      <a:pt x="0" y="14"/>
                      <a:pt x="3" y="11"/>
                    </a:cubicBezTo>
                    <a:cubicBezTo>
                      <a:pt x="4" y="10"/>
                      <a:pt x="6" y="8"/>
                      <a:pt x="7" y="7"/>
                    </a:cubicBezTo>
                    <a:cubicBezTo>
                      <a:pt x="7" y="7"/>
                      <a:pt x="8" y="7"/>
                      <a:pt x="9" y="7"/>
                    </a:cubicBezTo>
                    <a:cubicBezTo>
                      <a:pt x="14" y="7"/>
                      <a:pt x="24" y="0"/>
                      <a:pt x="27" y="3"/>
                    </a:cubicBezTo>
                    <a:cubicBezTo>
                      <a:pt x="31" y="7"/>
                      <a:pt x="42" y="13"/>
                      <a:pt x="45" y="17"/>
                    </a:cubicBezTo>
                    <a:cubicBezTo>
                      <a:pt x="47" y="21"/>
                      <a:pt x="47" y="22"/>
                      <a:pt x="50" y="26"/>
                    </a:cubicBezTo>
                    <a:cubicBezTo>
                      <a:pt x="53" y="31"/>
                      <a:pt x="58" y="30"/>
                      <a:pt x="58" y="26"/>
                    </a:cubicBezTo>
                    <a:cubicBezTo>
                      <a:pt x="58" y="23"/>
                      <a:pt x="60" y="22"/>
                      <a:pt x="65" y="28"/>
                    </a:cubicBezTo>
                    <a:cubicBezTo>
                      <a:pt x="70" y="34"/>
                      <a:pt x="69" y="35"/>
                      <a:pt x="77" y="37"/>
                    </a:cubicBezTo>
                    <a:cubicBezTo>
                      <a:pt x="86" y="39"/>
                      <a:pt x="84" y="40"/>
                      <a:pt x="92" y="46"/>
                    </a:cubicBezTo>
                    <a:cubicBezTo>
                      <a:pt x="100" y="52"/>
                      <a:pt x="99" y="52"/>
                      <a:pt x="104" y="55"/>
                    </a:cubicBezTo>
                    <a:cubicBezTo>
                      <a:pt x="109" y="59"/>
                      <a:pt x="114" y="61"/>
                      <a:pt x="118" y="66"/>
                    </a:cubicBezTo>
                    <a:cubicBezTo>
                      <a:pt x="121" y="71"/>
                      <a:pt x="128" y="72"/>
                      <a:pt x="127" y="76"/>
                    </a:cubicBezTo>
                    <a:cubicBezTo>
                      <a:pt x="125" y="81"/>
                      <a:pt x="120" y="88"/>
                      <a:pt x="120" y="92"/>
                    </a:cubicBezTo>
                    <a:cubicBezTo>
                      <a:pt x="120" y="96"/>
                      <a:pt x="125" y="100"/>
                      <a:pt x="127" y="104"/>
                    </a:cubicBezTo>
                    <a:cubicBezTo>
                      <a:pt x="123" y="106"/>
                      <a:pt x="126" y="108"/>
                      <a:pt x="125" y="11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2" name="Freeform 1023"/>
              <p:cNvSpPr>
                <a:spLocks/>
              </p:cNvSpPr>
              <p:nvPr/>
            </p:nvSpPr>
            <p:spPr bwMode="auto">
              <a:xfrm>
                <a:off x="1621" y="2368"/>
                <a:ext cx="129" cy="140"/>
              </a:xfrm>
              <a:custGeom>
                <a:avLst/>
                <a:gdLst>
                  <a:gd name="T0" fmla="*/ 211 w 215"/>
                  <a:gd name="T1" fmla="*/ 158 h 233"/>
                  <a:gd name="T2" fmla="*/ 208 w 215"/>
                  <a:gd name="T3" fmla="*/ 176 h 233"/>
                  <a:gd name="T4" fmla="*/ 208 w 215"/>
                  <a:gd name="T5" fmla="*/ 178 h 233"/>
                  <a:gd name="T6" fmla="*/ 207 w 215"/>
                  <a:gd name="T7" fmla="*/ 182 h 233"/>
                  <a:gd name="T8" fmla="*/ 210 w 215"/>
                  <a:gd name="T9" fmla="*/ 190 h 233"/>
                  <a:gd name="T10" fmla="*/ 210 w 215"/>
                  <a:gd name="T11" fmla="*/ 207 h 233"/>
                  <a:gd name="T12" fmla="*/ 200 w 215"/>
                  <a:gd name="T13" fmla="*/ 215 h 233"/>
                  <a:gd name="T14" fmla="*/ 194 w 215"/>
                  <a:gd name="T15" fmla="*/ 223 h 233"/>
                  <a:gd name="T16" fmla="*/ 185 w 215"/>
                  <a:gd name="T17" fmla="*/ 230 h 233"/>
                  <a:gd name="T18" fmla="*/ 178 w 215"/>
                  <a:gd name="T19" fmla="*/ 228 h 233"/>
                  <a:gd name="T20" fmla="*/ 170 w 215"/>
                  <a:gd name="T21" fmla="*/ 233 h 233"/>
                  <a:gd name="T22" fmla="*/ 151 w 215"/>
                  <a:gd name="T23" fmla="*/ 232 h 233"/>
                  <a:gd name="T24" fmla="*/ 133 w 215"/>
                  <a:gd name="T25" fmla="*/ 228 h 233"/>
                  <a:gd name="T26" fmla="*/ 125 w 215"/>
                  <a:gd name="T27" fmla="*/ 227 h 233"/>
                  <a:gd name="T28" fmla="*/ 117 w 215"/>
                  <a:gd name="T29" fmla="*/ 228 h 233"/>
                  <a:gd name="T30" fmla="*/ 119 w 215"/>
                  <a:gd name="T31" fmla="*/ 220 h 233"/>
                  <a:gd name="T32" fmla="*/ 124 w 215"/>
                  <a:gd name="T33" fmla="*/ 212 h 233"/>
                  <a:gd name="T34" fmla="*/ 124 w 215"/>
                  <a:gd name="T35" fmla="*/ 199 h 233"/>
                  <a:gd name="T36" fmla="*/ 130 w 215"/>
                  <a:gd name="T37" fmla="*/ 194 h 233"/>
                  <a:gd name="T38" fmla="*/ 132 w 215"/>
                  <a:gd name="T39" fmla="*/ 186 h 233"/>
                  <a:gd name="T40" fmla="*/ 135 w 215"/>
                  <a:gd name="T41" fmla="*/ 176 h 233"/>
                  <a:gd name="T42" fmla="*/ 122 w 215"/>
                  <a:gd name="T43" fmla="*/ 165 h 233"/>
                  <a:gd name="T44" fmla="*/ 112 w 215"/>
                  <a:gd name="T45" fmla="*/ 159 h 233"/>
                  <a:gd name="T46" fmla="*/ 97 w 215"/>
                  <a:gd name="T47" fmla="*/ 153 h 233"/>
                  <a:gd name="T48" fmla="*/ 82 w 215"/>
                  <a:gd name="T49" fmla="*/ 145 h 233"/>
                  <a:gd name="T50" fmla="*/ 69 w 215"/>
                  <a:gd name="T51" fmla="*/ 137 h 233"/>
                  <a:gd name="T52" fmla="*/ 50 w 215"/>
                  <a:gd name="T53" fmla="*/ 132 h 233"/>
                  <a:gd name="T54" fmla="*/ 37 w 215"/>
                  <a:gd name="T55" fmla="*/ 120 h 233"/>
                  <a:gd name="T56" fmla="*/ 25 w 215"/>
                  <a:gd name="T57" fmla="*/ 111 h 233"/>
                  <a:gd name="T58" fmla="*/ 14 w 215"/>
                  <a:gd name="T59" fmla="*/ 98 h 233"/>
                  <a:gd name="T60" fmla="*/ 1 w 215"/>
                  <a:gd name="T61" fmla="*/ 85 h 233"/>
                  <a:gd name="T62" fmla="*/ 2 w 215"/>
                  <a:gd name="T63" fmla="*/ 77 h 233"/>
                  <a:gd name="T64" fmla="*/ 4 w 215"/>
                  <a:gd name="T65" fmla="*/ 64 h 233"/>
                  <a:gd name="T66" fmla="*/ 6 w 215"/>
                  <a:gd name="T67" fmla="*/ 43 h 233"/>
                  <a:gd name="T68" fmla="*/ 8 w 215"/>
                  <a:gd name="T69" fmla="*/ 26 h 233"/>
                  <a:gd name="T70" fmla="*/ 17 w 215"/>
                  <a:gd name="T71" fmla="*/ 10 h 233"/>
                  <a:gd name="T72" fmla="*/ 39 w 215"/>
                  <a:gd name="T73" fmla="*/ 6 h 233"/>
                  <a:gd name="T74" fmla="*/ 54 w 215"/>
                  <a:gd name="T75" fmla="*/ 4 h 233"/>
                  <a:gd name="T76" fmla="*/ 74 w 215"/>
                  <a:gd name="T77" fmla="*/ 2 h 233"/>
                  <a:gd name="T78" fmla="*/ 91 w 215"/>
                  <a:gd name="T79" fmla="*/ 11 h 233"/>
                  <a:gd name="T80" fmla="*/ 104 w 215"/>
                  <a:gd name="T81" fmla="*/ 19 h 233"/>
                  <a:gd name="T82" fmla="*/ 106 w 215"/>
                  <a:gd name="T83" fmla="*/ 31 h 233"/>
                  <a:gd name="T84" fmla="*/ 113 w 215"/>
                  <a:gd name="T85" fmla="*/ 50 h 233"/>
                  <a:gd name="T86" fmla="*/ 114 w 215"/>
                  <a:gd name="T87" fmla="*/ 71 h 233"/>
                  <a:gd name="T88" fmla="*/ 119 w 215"/>
                  <a:gd name="T89" fmla="*/ 81 h 233"/>
                  <a:gd name="T90" fmla="*/ 131 w 215"/>
                  <a:gd name="T91" fmla="*/ 87 h 233"/>
                  <a:gd name="T92" fmla="*/ 147 w 215"/>
                  <a:gd name="T93" fmla="*/ 85 h 233"/>
                  <a:gd name="T94" fmla="*/ 156 w 215"/>
                  <a:gd name="T95" fmla="*/ 82 h 233"/>
                  <a:gd name="T96" fmla="*/ 171 w 215"/>
                  <a:gd name="T97" fmla="*/ 92 h 233"/>
                  <a:gd name="T98" fmla="*/ 176 w 215"/>
                  <a:gd name="T99" fmla="*/ 108 h 233"/>
                  <a:gd name="T100" fmla="*/ 180 w 215"/>
                  <a:gd name="T101" fmla="*/ 125 h 233"/>
                  <a:gd name="T102" fmla="*/ 187 w 215"/>
                  <a:gd name="T103" fmla="*/ 134 h 233"/>
                  <a:gd name="T104" fmla="*/ 205 w 215"/>
                  <a:gd name="T105" fmla="*/ 132 h 233"/>
                  <a:gd name="T106" fmla="*/ 211 w 215"/>
                  <a:gd name="T107" fmla="*/ 141 h 233"/>
                  <a:gd name="T108" fmla="*/ 211 w 215"/>
                  <a:gd name="T109" fmla="*/ 158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15" h="233">
                    <a:moveTo>
                      <a:pt x="211" y="158"/>
                    </a:moveTo>
                    <a:cubicBezTo>
                      <a:pt x="208" y="166"/>
                      <a:pt x="205" y="168"/>
                      <a:pt x="208" y="176"/>
                    </a:cubicBezTo>
                    <a:cubicBezTo>
                      <a:pt x="208" y="177"/>
                      <a:pt x="208" y="178"/>
                      <a:pt x="208" y="178"/>
                    </a:cubicBezTo>
                    <a:cubicBezTo>
                      <a:pt x="208" y="179"/>
                      <a:pt x="207" y="181"/>
                      <a:pt x="207" y="182"/>
                    </a:cubicBezTo>
                    <a:cubicBezTo>
                      <a:pt x="207" y="184"/>
                      <a:pt x="208" y="186"/>
                      <a:pt x="210" y="190"/>
                    </a:cubicBezTo>
                    <a:cubicBezTo>
                      <a:pt x="212" y="194"/>
                      <a:pt x="211" y="202"/>
                      <a:pt x="210" y="207"/>
                    </a:cubicBezTo>
                    <a:cubicBezTo>
                      <a:pt x="209" y="212"/>
                      <a:pt x="204" y="213"/>
                      <a:pt x="200" y="215"/>
                    </a:cubicBezTo>
                    <a:cubicBezTo>
                      <a:pt x="196" y="217"/>
                      <a:pt x="195" y="221"/>
                      <a:pt x="194" y="223"/>
                    </a:cubicBezTo>
                    <a:cubicBezTo>
                      <a:pt x="194" y="225"/>
                      <a:pt x="189" y="231"/>
                      <a:pt x="185" y="230"/>
                    </a:cubicBezTo>
                    <a:cubicBezTo>
                      <a:pt x="181" y="230"/>
                      <a:pt x="181" y="227"/>
                      <a:pt x="178" y="228"/>
                    </a:cubicBezTo>
                    <a:cubicBezTo>
                      <a:pt x="175" y="228"/>
                      <a:pt x="174" y="233"/>
                      <a:pt x="170" y="233"/>
                    </a:cubicBezTo>
                    <a:cubicBezTo>
                      <a:pt x="165" y="233"/>
                      <a:pt x="157" y="233"/>
                      <a:pt x="151" y="232"/>
                    </a:cubicBezTo>
                    <a:cubicBezTo>
                      <a:pt x="145" y="230"/>
                      <a:pt x="139" y="230"/>
                      <a:pt x="133" y="228"/>
                    </a:cubicBezTo>
                    <a:cubicBezTo>
                      <a:pt x="128" y="226"/>
                      <a:pt x="130" y="226"/>
                      <a:pt x="125" y="227"/>
                    </a:cubicBezTo>
                    <a:cubicBezTo>
                      <a:pt x="121" y="228"/>
                      <a:pt x="121" y="228"/>
                      <a:pt x="117" y="228"/>
                    </a:cubicBezTo>
                    <a:cubicBezTo>
                      <a:pt x="114" y="227"/>
                      <a:pt x="118" y="224"/>
                      <a:pt x="119" y="220"/>
                    </a:cubicBezTo>
                    <a:cubicBezTo>
                      <a:pt x="121" y="217"/>
                      <a:pt x="122" y="216"/>
                      <a:pt x="124" y="212"/>
                    </a:cubicBezTo>
                    <a:cubicBezTo>
                      <a:pt x="126" y="209"/>
                      <a:pt x="125" y="205"/>
                      <a:pt x="124" y="199"/>
                    </a:cubicBezTo>
                    <a:cubicBezTo>
                      <a:pt x="124" y="193"/>
                      <a:pt x="128" y="195"/>
                      <a:pt x="130" y="194"/>
                    </a:cubicBezTo>
                    <a:cubicBezTo>
                      <a:pt x="131" y="192"/>
                      <a:pt x="130" y="189"/>
                      <a:pt x="132" y="186"/>
                    </a:cubicBezTo>
                    <a:cubicBezTo>
                      <a:pt x="133" y="183"/>
                      <a:pt x="135" y="181"/>
                      <a:pt x="135" y="176"/>
                    </a:cubicBezTo>
                    <a:cubicBezTo>
                      <a:pt x="135" y="171"/>
                      <a:pt x="127" y="168"/>
                      <a:pt x="122" y="165"/>
                    </a:cubicBezTo>
                    <a:cubicBezTo>
                      <a:pt x="117" y="162"/>
                      <a:pt x="117" y="162"/>
                      <a:pt x="112" y="159"/>
                    </a:cubicBezTo>
                    <a:cubicBezTo>
                      <a:pt x="106" y="155"/>
                      <a:pt x="102" y="156"/>
                      <a:pt x="97" y="153"/>
                    </a:cubicBezTo>
                    <a:cubicBezTo>
                      <a:pt x="92" y="151"/>
                      <a:pt x="85" y="148"/>
                      <a:pt x="82" y="145"/>
                    </a:cubicBezTo>
                    <a:cubicBezTo>
                      <a:pt x="78" y="141"/>
                      <a:pt x="72" y="138"/>
                      <a:pt x="69" y="137"/>
                    </a:cubicBezTo>
                    <a:cubicBezTo>
                      <a:pt x="67" y="135"/>
                      <a:pt x="62" y="134"/>
                      <a:pt x="50" y="132"/>
                    </a:cubicBezTo>
                    <a:cubicBezTo>
                      <a:pt x="39" y="129"/>
                      <a:pt x="40" y="123"/>
                      <a:pt x="37" y="120"/>
                    </a:cubicBezTo>
                    <a:cubicBezTo>
                      <a:pt x="34" y="117"/>
                      <a:pt x="30" y="115"/>
                      <a:pt x="25" y="111"/>
                    </a:cubicBezTo>
                    <a:cubicBezTo>
                      <a:pt x="19" y="106"/>
                      <a:pt x="18" y="105"/>
                      <a:pt x="14" y="98"/>
                    </a:cubicBezTo>
                    <a:cubicBezTo>
                      <a:pt x="10" y="92"/>
                      <a:pt x="6" y="91"/>
                      <a:pt x="1" y="85"/>
                    </a:cubicBezTo>
                    <a:cubicBezTo>
                      <a:pt x="0" y="83"/>
                      <a:pt x="0" y="80"/>
                      <a:pt x="2" y="77"/>
                    </a:cubicBezTo>
                    <a:cubicBezTo>
                      <a:pt x="4" y="73"/>
                      <a:pt x="4" y="69"/>
                      <a:pt x="4" y="64"/>
                    </a:cubicBezTo>
                    <a:cubicBezTo>
                      <a:pt x="5" y="59"/>
                      <a:pt x="7" y="51"/>
                      <a:pt x="6" y="43"/>
                    </a:cubicBezTo>
                    <a:cubicBezTo>
                      <a:pt x="6" y="35"/>
                      <a:pt x="4" y="31"/>
                      <a:pt x="8" y="26"/>
                    </a:cubicBezTo>
                    <a:cubicBezTo>
                      <a:pt x="11" y="22"/>
                      <a:pt x="13" y="10"/>
                      <a:pt x="17" y="10"/>
                    </a:cubicBezTo>
                    <a:cubicBezTo>
                      <a:pt x="21" y="10"/>
                      <a:pt x="33" y="8"/>
                      <a:pt x="39" y="6"/>
                    </a:cubicBezTo>
                    <a:cubicBezTo>
                      <a:pt x="44" y="4"/>
                      <a:pt x="42" y="5"/>
                      <a:pt x="54" y="4"/>
                    </a:cubicBezTo>
                    <a:cubicBezTo>
                      <a:pt x="65" y="3"/>
                      <a:pt x="70" y="0"/>
                      <a:pt x="74" y="2"/>
                    </a:cubicBezTo>
                    <a:cubicBezTo>
                      <a:pt x="79" y="4"/>
                      <a:pt x="86" y="7"/>
                      <a:pt x="91" y="11"/>
                    </a:cubicBezTo>
                    <a:cubicBezTo>
                      <a:pt x="96" y="14"/>
                      <a:pt x="103" y="15"/>
                      <a:pt x="104" y="19"/>
                    </a:cubicBezTo>
                    <a:cubicBezTo>
                      <a:pt x="104" y="22"/>
                      <a:pt x="104" y="31"/>
                      <a:pt x="106" y="31"/>
                    </a:cubicBezTo>
                    <a:cubicBezTo>
                      <a:pt x="107" y="38"/>
                      <a:pt x="112" y="44"/>
                      <a:pt x="113" y="50"/>
                    </a:cubicBezTo>
                    <a:cubicBezTo>
                      <a:pt x="114" y="57"/>
                      <a:pt x="114" y="64"/>
                      <a:pt x="114" y="71"/>
                    </a:cubicBezTo>
                    <a:cubicBezTo>
                      <a:pt x="114" y="78"/>
                      <a:pt x="112" y="79"/>
                      <a:pt x="119" y="81"/>
                    </a:cubicBezTo>
                    <a:cubicBezTo>
                      <a:pt x="127" y="83"/>
                      <a:pt x="126" y="87"/>
                      <a:pt x="131" y="87"/>
                    </a:cubicBezTo>
                    <a:cubicBezTo>
                      <a:pt x="137" y="87"/>
                      <a:pt x="147" y="85"/>
                      <a:pt x="147" y="85"/>
                    </a:cubicBezTo>
                    <a:cubicBezTo>
                      <a:pt x="147" y="85"/>
                      <a:pt x="152" y="78"/>
                      <a:pt x="156" y="82"/>
                    </a:cubicBezTo>
                    <a:cubicBezTo>
                      <a:pt x="160" y="86"/>
                      <a:pt x="167" y="82"/>
                      <a:pt x="171" y="92"/>
                    </a:cubicBezTo>
                    <a:cubicBezTo>
                      <a:pt x="174" y="101"/>
                      <a:pt x="176" y="96"/>
                      <a:pt x="176" y="108"/>
                    </a:cubicBezTo>
                    <a:cubicBezTo>
                      <a:pt x="176" y="119"/>
                      <a:pt x="178" y="118"/>
                      <a:pt x="180" y="125"/>
                    </a:cubicBezTo>
                    <a:cubicBezTo>
                      <a:pt x="182" y="131"/>
                      <a:pt x="174" y="133"/>
                      <a:pt x="187" y="134"/>
                    </a:cubicBezTo>
                    <a:cubicBezTo>
                      <a:pt x="201" y="135"/>
                      <a:pt x="201" y="129"/>
                      <a:pt x="205" y="132"/>
                    </a:cubicBezTo>
                    <a:cubicBezTo>
                      <a:pt x="210" y="135"/>
                      <a:pt x="212" y="134"/>
                      <a:pt x="211" y="141"/>
                    </a:cubicBezTo>
                    <a:cubicBezTo>
                      <a:pt x="210" y="148"/>
                      <a:pt x="215" y="150"/>
                      <a:pt x="211" y="158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3" name="Freeform 1024"/>
              <p:cNvSpPr>
                <a:spLocks/>
              </p:cNvSpPr>
              <p:nvPr/>
            </p:nvSpPr>
            <p:spPr bwMode="auto">
              <a:xfrm>
                <a:off x="1500" y="2340"/>
                <a:ext cx="172" cy="617"/>
              </a:xfrm>
              <a:custGeom>
                <a:avLst/>
                <a:gdLst>
                  <a:gd name="T0" fmla="*/ 267 w 287"/>
                  <a:gd name="T1" fmla="*/ 977 h 1027"/>
                  <a:gd name="T2" fmla="*/ 248 w 287"/>
                  <a:gd name="T3" fmla="*/ 1022 h 1027"/>
                  <a:gd name="T4" fmla="*/ 244 w 287"/>
                  <a:gd name="T5" fmla="*/ 985 h 1027"/>
                  <a:gd name="T6" fmla="*/ 198 w 287"/>
                  <a:gd name="T7" fmla="*/ 992 h 1027"/>
                  <a:gd name="T8" fmla="*/ 209 w 287"/>
                  <a:gd name="T9" fmla="*/ 977 h 1027"/>
                  <a:gd name="T10" fmla="*/ 199 w 287"/>
                  <a:gd name="T11" fmla="*/ 963 h 1027"/>
                  <a:gd name="T12" fmla="*/ 176 w 287"/>
                  <a:gd name="T13" fmla="*/ 955 h 1027"/>
                  <a:gd name="T14" fmla="*/ 165 w 287"/>
                  <a:gd name="T15" fmla="*/ 933 h 1027"/>
                  <a:gd name="T16" fmla="*/ 151 w 287"/>
                  <a:gd name="T17" fmla="*/ 918 h 1027"/>
                  <a:gd name="T18" fmla="*/ 141 w 287"/>
                  <a:gd name="T19" fmla="*/ 905 h 1027"/>
                  <a:gd name="T20" fmla="*/ 133 w 287"/>
                  <a:gd name="T21" fmla="*/ 879 h 1027"/>
                  <a:gd name="T22" fmla="*/ 123 w 287"/>
                  <a:gd name="T23" fmla="*/ 868 h 1027"/>
                  <a:gd name="T24" fmla="*/ 128 w 287"/>
                  <a:gd name="T25" fmla="*/ 848 h 1027"/>
                  <a:gd name="T26" fmla="*/ 105 w 287"/>
                  <a:gd name="T27" fmla="*/ 820 h 1027"/>
                  <a:gd name="T28" fmla="*/ 91 w 287"/>
                  <a:gd name="T29" fmla="*/ 779 h 1027"/>
                  <a:gd name="T30" fmla="*/ 107 w 287"/>
                  <a:gd name="T31" fmla="*/ 751 h 1027"/>
                  <a:gd name="T32" fmla="*/ 96 w 287"/>
                  <a:gd name="T33" fmla="*/ 696 h 1027"/>
                  <a:gd name="T34" fmla="*/ 83 w 287"/>
                  <a:gd name="T35" fmla="*/ 678 h 1027"/>
                  <a:gd name="T36" fmla="*/ 85 w 287"/>
                  <a:gd name="T37" fmla="*/ 719 h 1027"/>
                  <a:gd name="T38" fmla="*/ 63 w 287"/>
                  <a:gd name="T39" fmla="*/ 689 h 1027"/>
                  <a:gd name="T40" fmla="*/ 56 w 287"/>
                  <a:gd name="T41" fmla="*/ 615 h 1027"/>
                  <a:gd name="T42" fmla="*/ 34 w 287"/>
                  <a:gd name="T43" fmla="*/ 552 h 1027"/>
                  <a:gd name="T44" fmla="*/ 41 w 287"/>
                  <a:gd name="T45" fmla="*/ 476 h 1027"/>
                  <a:gd name="T46" fmla="*/ 27 w 287"/>
                  <a:gd name="T47" fmla="*/ 392 h 1027"/>
                  <a:gd name="T48" fmla="*/ 18 w 287"/>
                  <a:gd name="T49" fmla="*/ 316 h 1027"/>
                  <a:gd name="T50" fmla="*/ 22 w 287"/>
                  <a:gd name="T51" fmla="*/ 240 h 1027"/>
                  <a:gd name="T52" fmla="*/ 9 w 287"/>
                  <a:gd name="T53" fmla="*/ 168 h 1027"/>
                  <a:gd name="T54" fmla="*/ 9 w 287"/>
                  <a:gd name="T55" fmla="*/ 62 h 1027"/>
                  <a:gd name="T56" fmla="*/ 12 w 287"/>
                  <a:gd name="T57" fmla="*/ 18 h 1027"/>
                  <a:gd name="T58" fmla="*/ 26 w 287"/>
                  <a:gd name="T59" fmla="*/ 14 h 1027"/>
                  <a:gd name="T60" fmla="*/ 47 w 287"/>
                  <a:gd name="T61" fmla="*/ 64 h 1027"/>
                  <a:gd name="T62" fmla="*/ 59 w 287"/>
                  <a:gd name="T63" fmla="*/ 102 h 1027"/>
                  <a:gd name="T64" fmla="*/ 78 w 287"/>
                  <a:gd name="T65" fmla="*/ 149 h 1027"/>
                  <a:gd name="T66" fmla="*/ 93 w 287"/>
                  <a:gd name="T67" fmla="*/ 184 h 1027"/>
                  <a:gd name="T68" fmla="*/ 70 w 287"/>
                  <a:gd name="T69" fmla="*/ 222 h 1027"/>
                  <a:gd name="T70" fmla="*/ 77 w 287"/>
                  <a:gd name="T71" fmla="*/ 269 h 1027"/>
                  <a:gd name="T72" fmla="*/ 59 w 287"/>
                  <a:gd name="T73" fmla="*/ 324 h 1027"/>
                  <a:gd name="T74" fmla="*/ 57 w 287"/>
                  <a:gd name="T75" fmla="*/ 365 h 1027"/>
                  <a:gd name="T76" fmla="*/ 68 w 287"/>
                  <a:gd name="T77" fmla="*/ 416 h 1027"/>
                  <a:gd name="T78" fmla="*/ 87 w 287"/>
                  <a:gd name="T79" fmla="*/ 461 h 1027"/>
                  <a:gd name="T80" fmla="*/ 89 w 287"/>
                  <a:gd name="T81" fmla="*/ 510 h 1027"/>
                  <a:gd name="T82" fmla="*/ 92 w 287"/>
                  <a:gd name="T83" fmla="*/ 571 h 1027"/>
                  <a:gd name="T84" fmla="*/ 95 w 287"/>
                  <a:gd name="T85" fmla="*/ 621 h 1027"/>
                  <a:gd name="T86" fmla="*/ 104 w 287"/>
                  <a:gd name="T87" fmla="*/ 664 h 1027"/>
                  <a:gd name="T88" fmla="*/ 114 w 287"/>
                  <a:gd name="T89" fmla="*/ 706 h 1027"/>
                  <a:gd name="T90" fmla="*/ 138 w 287"/>
                  <a:gd name="T91" fmla="*/ 748 h 1027"/>
                  <a:gd name="T92" fmla="*/ 146 w 287"/>
                  <a:gd name="T93" fmla="*/ 767 h 1027"/>
                  <a:gd name="T94" fmla="*/ 166 w 287"/>
                  <a:gd name="T95" fmla="*/ 809 h 1027"/>
                  <a:gd name="T96" fmla="*/ 171 w 287"/>
                  <a:gd name="T97" fmla="*/ 856 h 1027"/>
                  <a:gd name="T98" fmla="*/ 169 w 287"/>
                  <a:gd name="T99" fmla="*/ 903 h 1027"/>
                  <a:gd name="T100" fmla="*/ 206 w 287"/>
                  <a:gd name="T101" fmla="*/ 932 h 10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87" h="1027">
                    <a:moveTo>
                      <a:pt x="287" y="963"/>
                    </a:moveTo>
                    <a:cubicBezTo>
                      <a:pt x="286" y="965"/>
                      <a:pt x="286" y="967"/>
                      <a:pt x="285" y="968"/>
                    </a:cubicBezTo>
                    <a:cubicBezTo>
                      <a:pt x="282" y="970"/>
                      <a:pt x="282" y="972"/>
                      <a:pt x="277" y="974"/>
                    </a:cubicBezTo>
                    <a:cubicBezTo>
                      <a:pt x="273" y="975"/>
                      <a:pt x="275" y="975"/>
                      <a:pt x="275" y="977"/>
                    </a:cubicBezTo>
                    <a:cubicBezTo>
                      <a:pt x="274" y="979"/>
                      <a:pt x="276" y="980"/>
                      <a:pt x="267" y="977"/>
                    </a:cubicBezTo>
                    <a:cubicBezTo>
                      <a:pt x="257" y="974"/>
                      <a:pt x="265" y="981"/>
                      <a:pt x="264" y="988"/>
                    </a:cubicBezTo>
                    <a:cubicBezTo>
                      <a:pt x="264" y="994"/>
                      <a:pt x="267" y="996"/>
                      <a:pt x="270" y="1004"/>
                    </a:cubicBezTo>
                    <a:cubicBezTo>
                      <a:pt x="272" y="1013"/>
                      <a:pt x="270" y="1010"/>
                      <a:pt x="266" y="1010"/>
                    </a:cubicBezTo>
                    <a:cubicBezTo>
                      <a:pt x="262" y="1010"/>
                      <a:pt x="257" y="1008"/>
                      <a:pt x="256" y="1010"/>
                    </a:cubicBezTo>
                    <a:cubicBezTo>
                      <a:pt x="255" y="1012"/>
                      <a:pt x="257" y="1017"/>
                      <a:pt x="248" y="1022"/>
                    </a:cubicBezTo>
                    <a:cubicBezTo>
                      <a:pt x="240" y="1027"/>
                      <a:pt x="244" y="1020"/>
                      <a:pt x="238" y="1015"/>
                    </a:cubicBezTo>
                    <a:cubicBezTo>
                      <a:pt x="232" y="1010"/>
                      <a:pt x="239" y="1011"/>
                      <a:pt x="240" y="1007"/>
                    </a:cubicBezTo>
                    <a:cubicBezTo>
                      <a:pt x="241" y="1003"/>
                      <a:pt x="243" y="1001"/>
                      <a:pt x="253" y="992"/>
                    </a:cubicBezTo>
                    <a:cubicBezTo>
                      <a:pt x="263" y="982"/>
                      <a:pt x="258" y="988"/>
                      <a:pt x="259" y="983"/>
                    </a:cubicBezTo>
                    <a:cubicBezTo>
                      <a:pt x="260" y="978"/>
                      <a:pt x="251" y="983"/>
                      <a:pt x="244" y="985"/>
                    </a:cubicBezTo>
                    <a:cubicBezTo>
                      <a:pt x="237" y="987"/>
                      <a:pt x="239" y="993"/>
                      <a:pt x="235" y="993"/>
                    </a:cubicBezTo>
                    <a:cubicBezTo>
                      <a:pt x="231" y="994"/>
                      <a:pt x="233" y="994"/>
                      <a:pt x="233" y="999"/>
                    </a:cubicBezTo>
                    <a:cubicBezTo>
                      <a:pt x="233" y="1005"/>
                      <a:pt x="233" y="1005"/>
                      <a:pt x="227" y="1011"/>
                    </a:cubicBezTo>
                    <a:cubicBezTo>
                      <a:pt x="221" y="1017"/>
                      <a:pt x="218" y="1005"/>
                      <a:pt x="217" y="999"/>
                    </a:cubicBezTo>
                    <a:cubicBezTo>
                      <a:pt x="215" y="994"/>
                      <a:pt x="217" y="999"/>
                      <a:pt x="198" y="992"/>
                    </a:cubicBezTo>
                    <a:cubicBezTo>
                      <a:pt x="180" y="985"/>
                      <a:pt x="192" y="989"/>
                      <a:pt x="191" y="986"/>
                    </a:cubicBezTo>
                    <a:cubicBezTo>
                      <a:pt x="189" y="984"/>
                      <a:pt x="203" y="987"/>
                      <a:pt x="208" y="987"/>
                    </a:cubicBezTo>
                    <a:cubicBezTo>
                      <a:pt x="214" y="987"/>
                      <a:pt x="211" y="988"/>
                      <a:pt x="219" y="988"/>
                    </a:cubicBezTo>
                    <a:cubicBezTo>
                      <a:pt x="226" y="989"/>
                      <a:pt x="222" y="979"/>
                      <a:pt x="219" y="971"/>
                    </a:cubicBezTo>
                    <a:cubicBezTo>
                      <a:pt x="216" y="962"/>
                      <a:pt x="215" y="971"/>
                      <a:pt x="209" y="977"/>
                    </a:cubicBezTo>
                    <a:cubicBezTo>
                      <a:pt x="203" y="983"/>
                      <a:pt x="206" y="979"/>
                      <a:pt x="198" y="979"/>
                    </a:cubicBezTo>
                    <a:cubicBezTo>
                      <a:pt x="189" y="979"/>
                      <a:pt x="200" y="976"/>
                      <a:pt x="200" y="972"/>
                    </a:cubicBezTo>
                    <a:cubicBezTo>
                      <a:pt x="200" y="967"/>
                      <a:pt x="208" y="966"/>
                      <a:pt x="212" y="964"/>
                    </a:cubicBezTo>
                    <a:cubicBezTo>
                      <a:pt x="217" y="962"/>
                      <a:pt x="212" y="957"/>
                      <a:pt x="208" y="955"/>
                    </a:cubicBezTo>
                    <a:cubicBezTo>
                      <a:pt x="204" y="953"/>
                      <a:pt x="203" y="961"/>
                      <a:pt x="199" y="963"/>
                    </a:cubicBezTo>
                    <a:cubicBezTo>
                      <a:pt x="196" y="966"/>
                      <a:pt x="196" y="963"/>
                      <a:pt x="188" y="971"/>
                    </a:cubicBezTo>
                    <a:cubicBezTo>
                      <a:pt x="180" y="978"/>
                      <a:pt x="184" y="980"/>
                      <a:pt x="179" y="975"/>
                    </a:cubicBezTo>
                    <a:cubicBezTo>
                      <a:pt x="173" y="969"/>
                      <a:pt x="177" y="971"/>
                      <a:pt x="181" y="963"/>
                    </a:cubicBezTo>
                    <a:cubicBezTo>
                      <a:pt x="184" y="954"/>
                      <a:pt x="182" y="959"/>
                      <a:pt x="179" y="947"/>
                    </a:cubicBezTo>
                    <a:cubicBezTo>
                      <a:pt x="176" y="935"/>
                      <a:pt x="176" y="949"/>
                      <a:pt x="176" y="955"/>
                    </a:cubicBezTo>
                    <a:cubicBezTo>
                      <a:pt x="176" y="962"/>
                      <a:pt x="173" y="961"/>
                      <a:pt x="168" y="966"/>
                    </a:cubicBezTo>
                    <a:cubicBezTo>
                      <a:pt x="163" y="970"/>
                      <a:pt x="166" y="965"/>
                      <a:pt x="161" y="956"/>
                    </a:cubicBezTo>
                    <a:cubicBezTo>
                      <a:pt x="156" y="946"/>
                      <a:pt x="162" y="953"/>
                      <a:pt x="165" y="951"/>
                    </a:cubicBezTo>
                    <a:cubicBezTo>
                      <a:pt x="168" y="948"/>
                      <a:pt x="167" y="945"/>
                      <a:pt x="170" y="941"/>
                    </a:cubicBezTo>
                    <a:cubicBezTo>
                      <a:pt x="174" y="937"/>
                      <a:pt x="168" y="935"/>
                      <a:pt x="165" y="933"/>
                    </a:cubicBezTo>
                    <a:cubicBezTo>
                      <a:pt x="162" y="931"/>
                      <a:pt x="164" y="937"/>
                      <a:pt x="160" y="944"/>
                    </a:cubicBezTo>
                    <a:cubicBezTo>
                      <a:pt x="155" y="951"/>
                      <a:pt x="154" y="949"/>
                      <a:pt x="147" y="944"/>
                    </a:cubicBezTo>
                    <a:cubicBezTo>
                      <a:pt x="140" y="939"/>
                      <a:pt x="153" y="933"/>
                      <a:pt x="154" y="929"/>
                    </a:cubicBezTo>
                    <a:cubicBezTo>
                      <a:pt x="156" y="926"/>
                      <a:pt x="160" y="921"/>
                      <a:pt x="159" y="918"/>
                    </a:cubicBezTo>
                    <a:cubicBezTo>
                      <a:pt x="159" y="914"/>
                      <a:pt x="155" y="915"/>
                      <a:pt x="151" y="918"/>
                    </a:cubicBezTo>
                    <a:cubicBezTo>
                      <a:pt x="147" y="920"/>
                      <a:pt x="148" y="921"/>
                      <a:pt x="142" y="926"/>
                    </a:cubicBezTo>
                    <a:cubicBezTo>
                      <a:pt x="136" y="931"/>
                      <a:pt x="140" y="923"/>
                      <a:pt x="140" y="917"/>
                    </a:cubicBezTo>
                    <a:cubicBezTo>
                      <a:pt x="139" y="912"/>
                      <a:pt x="145" y="913"/>
                      <a:pt x="149" y="910"/>
                    </a:cubicBezTo>
                    <a:cubicBezTo>
                      <a:pt x="153" y="908"/>
                      <a:pt x="150" y="903"/>
                      <a:pt x="149" y="897"/>
                    </a:cubicBezTo>
                    <a:cubicBezTo>
                      <a:pt x="149" y="892"/>
                      <a:pt x="147" y="897"/>
                      <a:pt x="141" y="905"/>
                    </a:cubicBezTo>
                    <a:cubicBezTo>
                      <a:pt x="136" y="912"/>
                      <a:pt x="137" y="910"/>
                      <a:pt x="129" y="908"/>
                    </a:cubicBezTo>
                    <a:cubicBezTo>
                      <a:pt x="120" y="906"/>
                      <a:pt x="127" y="903"/>
                      <a:pt x="131" y="897"/>
                    </a:cubicBezTo>
                    <a:cubicBezTo>
                      <a:pt x="134" y="892"/>
                      <a:pt x="136" y="893"/>
                      <a:pt x="141" y="893"/>
                    </a:cubicBezTo>
                    <a:cubicBezTo>
                      <a:pt x="147" y="893"/>
                      <a:pt x="143" y="891"/>
                      <a:pt x="141" y="884"/>
                    </a:cubicBezTo>
                    <a:cubicBezTo>
                      <a:pt x="140" y="877"/>
                      <a:pt x="136" y="879"/>
                      <a:pt x="133" y="879"/>
                    </a:cubicBezTo>
                    <a:cubicBezTo>
                      <a:pt x="130" y="878"/>
                      <a:pt x="132" y="879"/>
                      <a:pt x="127" y="888"/>
                    </a:cubicBezTo>
                    <a:cubicBezTo>
                      <a:pt x="121" y="897"/>
                      <a:pt x="121" y="891"/>
                      <a:pt x="115" y="888"/>
                    </a:cubicBezTo>
                    <a:cubicBezTo>
                      <a:pt x="110" y="886"/>
                      <a:pt x="109" y="877"/>
                      <a:pt x="118" y="875"/>
                    </a:cubicBezTo>
                    <a:cubicBezTo>
                      <a:pt x="127" y="874"/>
                      <a:pt x="127" y="875"/>
                      <a:pt x="132" y="871"/>
                    </a:cubicBezTo>
                    <a:cubicBezTo>
                      <a:pt x="137" y="867"/>
                      <a:pt x="128" y="868"/>
                      <a:pt x="123" y="868"/>
                    </a:cubicBezTo>
                    <a:cubicBezTo>
                      <a:pt x="118" y="868"/>
                      <a:pt x="112" y="869"/>
                      <a:pt x="108" y="865"/>
                    </a:cubicBezTo>
                    <a:cubicBezTo>
                      <a:pt x="105" y="862"/>
                      <a:pt x="107" y="858"/>
                      <a:pt x="109" y="854"/>
                    </a:cubicBezTo>
                    <a:cubicBezTo>
                      <a:pt x="111" y="851"/>
                      <a:pt x="118" y="854"/>
                      <a:pt x="123" y="854"/>
                    </a:cubicBezTo>
                    <a:cubicBezTo>
                      <a:pt x="127" y="854"/>
                      <a:pt x="132" y="854"/>
                      <a:pt x="137" y="853"/>
                    </a:cubicBezTo>
                    <a:cubicBezTo>
                      <a:pt x="142" y="852"/>
                      <a:pt x="130" y="850"/>
                      <a:pt x="128" y="848"/>
                    </a:cubicBezTo>
                    <a:cubicBezTo>
                      <a:pt x="127" y="847"/>
                      <a:pt x="123" y="846"/>
                      <a:pt x="115" y="841"/>
                    </a:cubicBezTo>
                    <a:cubicBezTo>
                      <a:pt x="107" y="836"/>
                      <a:pt x="115" y="835"/>
                      <a:pt x="120" y="832"/>
                    </a:cubicBezTo>
                    <a:cubicBezTo>
                      <a:pt x="125" y="830"/>
                      <a:pt x="119" y="826"/>
                      <a:pt x="117" y="820"/>
                    </a:cubicBezTo>
                    <a:cubicBezTo>
                      <a:pt x="115" y="814"/>
                      <a:pt x="117" y="815"/>
                      <a:pt x="115" y="812"/>
                    </a:cubicBezTo>
                    <a:cubicBezTo>
                      <a:pt x="113" y="808"/>
                      <a:pt x="110" y="813"/>
                      <a:pt x="105" y="820"/>
                    </a:cubicBezTo>
                    <a:cubicBezTo>
                      <a:pt x="99" y="826"/>
                      <a:pt x="98" y="819"/>
                      <a:pt x="93" y="816"/>
                    </a:cubicBezTo>
                    <a:cubicBezTo>
                      <a:pt x="87" y="813"/>
                      <a:pt x="91" y="812"/>
                      <a:pt x="89" y="811"/>
                    </a:cubicBezTo>
                    <a:cubicBezTo>
                      <a:pt x="88" y="809"/>
                      <a:pt x="88" y="804"/>
                      <a:pt x="89" y="795"/>
                    </a:cubicBezTo>
                    <a:cubicBezTo>
                      <a:pt x="90" y="785"/>
                      <a:pt x="92" y="792"/>
                      <a:pt x="97" y="787"/>
                    </a:cubicBezTo>
                    <a:cubicBezTo>
                      <a:pt x="103" y="782"/>
                      <a:pt x="95" y="783"/>
                      <a:pt x="91" y="779"/>
                    </a:cubicBezTo>
                    <a:cubicBezTo>
                      <a:pt x="86" y="774"/>
                      <a:pt x="91" y="768"/>
                      <a:pt x="95" y="767"/>
                    </a:cubicBezTo>
                    <a:cubicBezTo>
                      <a:pt x="100" y="766"/>
                      <a:pt x="95" y="767"/>
                      <a:pt x="105" y="781"/>
                    </a:cubicBezTo>
                    <a:cubicBezTo>
                      <a:pt x="115" y="795"/>
                      <a:pt x="111" y="781"/>
                      <a:pt x="112" y="774"/>
                    </a:cubicBezTo>
                    <a:cubicBezTo>
                      <a:pt x="113" y="767"/>
                      <a:pt x="110" y="766"/>
                      <a:pt x="105" y="761"/>
                    </a:cubicBezTo>
                    <a:cubicBezTo>
                      <a:pt x="100" y="755"/>
                      <a:pt x="110" y="754"/>
                      <a:pt x="107" y="751"/>
                    </a:cubicBezTo>
                    <a:cubicBezTo>
                      <a:pt x="104" y="748"/>
                      <a:pt x="106" y="742"/>
                      <a:pt x="107" y="739"/>
                    </a:cubicBezTo>
                    <a:cubicBezTo>
                      <a:pt x="108" y="736"/>
                      <a:pt x="105" y="734"/>
                      <a:pt x="103" y="731"/>
                    </a:cubicBezTo>
                    <a:cubicBezTo>
                      <a:pt x="100" y="728"/>
                      <a:pt x="100" y="724"/>
                      <a:pt x="98" y="719"/>
                    </a:cubicBezTo>
                    <a:cubicBezTo>
                      <a:pt x="97" y="715"/>
                      <a:pt x="99" y="711"/>
                      <a:pt x="98" y="709"/>
                    </a:cubicBezTo>
                    <a:cubicBezTo>
                      <a:pt x="98" y="708"/>
                      <a:pt x="99" y="702"/>
                      <a:pt x="96" y="696"/>
                    </a:cubicBezTo>
                    <a:cubicBezTo>
                      <a:pt x="93" y="690"/>
                      <a:pt x="96" y="693"/>
                      <a:pt x="98" y="692"/>
                    </a:cubicBezTo>
                    <a:cubicBezTo>
                      <a:pt x="100" y="691"/>
                      <a:pt x="97" y="687"/>
                      <a:pt x="92" y="684"/>
                    </a:cubicBezTo>
                    <a:cubicBezTo>
                      <a:pt x="86" y="681"/>
                      <a:pt x="93" y="680"/>
                      <a:pt x="93" y="678"/>
                    </a:cubicBezTo>
                    <a:cubicBezTo>
                      <a:pt x="94" y="676"/>
                      <a:pt x="90" y="674"/>
                      <a:pt x="87" y="672"/>
                    </a:cubicBezTo>
                    <a:cubicBezTo>
                      <a:pt x="85" y="670"/>
                      <a:pt x="83" y="672"/>
                      <a:pt x="83" y="678"/>
                    </a:cubicBezTo>
                    <a:cubicBezTo>
                      <a:pt x="83" y="684"/>
                      <a:pt x="79" y="680"/>
                      <a:pt x="75" y="681"/>
                    </a:cubicBezTo>
                    <a:cubicBezTo>
                      <a:pt x="70" y="682"/>
                      <a:pt x="75" y="684"/>
                      <a:pt x="80" y="692"/>
                    </a:cubicBezTo>
                    <a:cubicBezTo>
                      <a:pt x="84" y="700"/>
                      <a:pt x="80" y="696"/>
                      <a:pt x="79" y="703"/>
                    </a:cubicBezTo>
                    <a:cubicBezTo>
                      <a:pt x="78" y="710"/>
                      <a:pt x="82" y="707"/>
                      <a:pt x="85" y="710"/>
                    </a:cubicBezTo>
                    <a:cubicBezTo>
                      <a:pt x="88" y="713"/>
                      <a:pt x="88" y="713"/>
                      <a:pt x="85" y="719"/>
                    </a:cubicBezTo>
                    <a:cubicBezTo>
                      <a:pt x="82" y="726"/>
                      <a:pt x="84" y="724"/>
                      <a:pt x="81" y="725"/>
                    </a:cubicBezTo>
                    <a:cubicBezTo>
                      <a:pt x="77" y="726"/>
                      <a:pt x="75" y="724"/>
                      <a:pt x="71" y="722"/>
                    </a:cubicBezTo>
                    <a:cubicBezTo>
                      <a:pt x="68" y="719"/>
                      <a:pt x="67" y="715"/>
                      <a:pt x="68" y="711"/>
                    </a:cubicBezTo>
                    <a:cubicBezTo>
                      <a:pt x="68" y="707"/>
                      <a:pt x="67" y="702"/>
                      <a:pt x="67" y="702"/>
                    </a:cubicBezTo>
                    <a:cubicBezTo>
                      <a:pt x="67" y="702"/>
                      <a:pt x="64" y="695"/>
                      <a:pt x="63" y="689"/>
                    </a:cubicBezTo>
                    <a:cubicBezTo>
                      <a:pt x="61" y="683"/>
                      <a:pt x="64" y="682"/>
                      <a:pt x="68" y="682"/>
                    </a:cubicBezTo>
                    <a:cubicBezTo>
                      <a:pt x="72" y="681"/>
                      <a:pt x="67" y="679"/>
                      <a:pt x="60" y="673"/>
                    </a:cubicBezTo>
                    <a:cubicBezTo>
                      <a:pt x="52" y="667"/>
                      <a:pt x="57" y="663"/>
                      <a:pt x="54" y="657"/>
                    </a:cubicBezTo>
                    <a:cubicBezTo>
                      <a:pt x="51" y="651"/>
                      <a:pt x="50" y="642"/>
                      <a:pt x="51" y="635"/>
                    </a:cubicBezTo>
                    <a:cubicBezTo>
                      <a:pt x="51" y="627"/>
                      <a:pt x="53" y="625"/>
                      <a:pt x="56" y="615"/>
                    </a:cubicBezTo>
                    <a:cubicBezTo>
                      <a:pt x="58" y="605"/>
                      <a:pt x="51" y="607"/>
                      <a:pt x="46" y="603"/>
                    </a:cubicBezTo>
                    <a:cubicBezTo>
                      <a:pt x="42" y="599"/>
                      <a:pt x="42" y="591"/>
                      <a:pt x="38" y="587"/>
                    </a:cubicBezTo>
                    <a:cubicBezTo>
                      <a:pt x="35" y="582"/>
                      <a:pt x="39" y="579"/>
                      <a:pt x="34" y="574"/>
                    </a:cubicBezTo>
                    <a:cubicBezTo>
                      <a:pt x="28" y="568"/>
                      <a:pt x="30" y="563"/>
                      <a:pt x="27" y="558"/>
                    </a:cubicBezTo>
                    <a:cubicBezTo>
                      <a:pt x="23" y="553"/>
                      <a:pt x="30" y="554"/>
                      <a:pt x="34" y="552"/>
                    </a:cubicBezTo>
                    <a:cubicBezTo>
                      <a:pt x="38" y="550"/>
                      <a:pt x="36" y="548"/>
                      <a:pt x="33" y="543"/>
                    </a:cubicBezTo>
                    <a:cubicBezTo>
                      <a:pt x="31" y="538"/>
                      <a:pt x="34" y="539"/>
                      <a:pt x="36" y="530"/>
                    </a:cubicBezTo>
                    <a:cubicBezTo>
                      <a:pt x="39" y="521"/>
                      <a:pt x="36" y="521"/>
                      <a:pt x="36" y="513"/>
                    </a:cubicBezTo>
                    <a:cubicBezTo>
                      <a:pt x="36" y="506"/>
                      <a:pt x="36" y="503"/>
                      <a:pt x="42" y="499"/>
                    </a:cubicBezTo>
                    <a:cubicBezTo>
                      <a:pt x="47" y="494"/>
                      <a:pt x="46" y="488"/>
                      <a:pt x="41" y="476"/>
                    </a:cubicBezTo>
                    <a:cubicBezTo>
                      <a:pt x="36" y="464"/>
                      <a:pt x="43" y="462"/>
                      <a:pt x="46" y="455"/>
                    </a:cubicBezTo>
                    <a:cubicBezTo>
                      <a:pt x="48" y="448"/>
                      <a:pt x="44" y="449"/>
                      <a:pt x="42" y="441"/>
                    </a:cubicBezTo>
                    <a:cubicBezTo>
                      <a:pt x="40" y="433"/>
                      <a:pt x="42" y="431"/>
                      <a:pt x="42" y="423"/>
                    </a:cubicBezTo>
                    <a:cubicBezTo>
                      <a:pt x="42" y="415"/>
                      <a:pt x="37" y="415"/>
                      <a:pt x="36" y="410"/>
                    </a:cubicBezTo>
                    <a:cubicBezTo>
                      <a:pt x="36" y="404"/>
                      <a:pt x="30" y="399"/>
                      <a:pt x="27" y="392"/>
                    </a:cubicBezTo>
                    <a:cubicBezTo>
                      <a:pt x="25" y="385"/>
                      <a:pt x="25" y="378"/>
                      <a:pt x="22" y="372"/>
                    </a:cubicBezTo>
                    <a:cubicBezTo>
                      <a:pt x="19" y="366"/>
                      <a:pt x="19" y="362"/>
                      <a:pt x="25" y="354"/>
                    </a:cubicBezTo>
                    <a:cubicBezTo>
                      <a:pt x="30" y="346"/>
                      <a:pt x="26" y="346"/>
                      <a:pt x="26" y="340"/>
                    </a:cubicBezTo>
                    <a:cubicBezTo>
                      <a:pt x="25" y="333"/>
                      <a:pt x="23" y="334"/>
                      <a:pt x="18" y="329"/>
                    </a:cubicBezTo>
                    <a:cubicBezTo>
                      <a:pt x="13" y="323"/>
                      <a:pt x="18" y="323"/>
                      <a:pt x="18" y="316"/>
                    </a:cubicBezTo>
                    <a:cubicBezTo>
                      <a:pt x="17" y="309"/>
                      <a:pt x="21" y="309"/>
                      <a:pt x="21" y="304"/>
                    </a:cubicBezTo>
                    <a:cubicBezTo>
                      <a:pt x="22" y="299"/>
                      <a:pt x="19" y="297"/>
                      <a:pt x="20" y="290"/>
                    </a:cubicBezTo>
                    <a:cubicBezTo>
                      <a:pt x="21" y="284"/>
                      <a:pt x="24" y="282"/>
                      <a:pt x="23" y="276"/>
                    </a:cubicBezTo>
                    <a:cubicBezTo>
                      <a:pt x="22" y="270"/>
                      <a:pt x="23" y="262"/>
                      <a:pt x="23" y="258"/>
                    </a:cubicBezTo>
                    <a:cubicBezTo>
                      <a:pt x="23" y="254"/>
                      <a:pt x="29" y="252"/>
                      <a:pt x="22" y="240"/>
                    </a:cubicBezTo>
                    <a:cubicBezTo>
                      <a:pt x="15" y="227"/>
                      <a:pt x="20" y="230"/>
                      <a:pt x="22" y="225"/>
                    </a:cubicBezTo>
                    <a:cubicBezTo>
                      <a:pt x="23" y="220"/>
                      <a:pt x="27" y="217"/>
                      <a:pt x="23" y="210"/>
                    </a:cubicBezTo>
                    <a:cubicBezTo>
                      <a:pt x="19" y="202"/>
                      <a:pt x="21" y="201"/>
                      <a:pt x="18" y="192"/>
                    </a:cubicBezTo>
                    <a:cubicBezTo>
                      <a:pt x="16" y="184"/>
                      <a:pt x="15" y="184"/>
                      <a:pt x="17" y="179"/>
                    </a:cubicBezTo>
                    <a:cubicBezTo>
                      <a:pt x="20" y="173"/>
                      <a:pt x="15" y="172"/>
                      <a:pt x="9" y="168"/>
                    </a:cubicBezTo>
                    <a:cubicBezTo>
                      <a:pt x="3" y="164"/>
                      <a:pt x="14" y="160"/>
                      <a:pt x="17" y="155"/>
                    </a:cubicBezTo>
                    <a:cubicBezTo>
                      <a:pt x="20" y="150"/>
                      <a:pt x="18" y="137"/>
                      <a:pt x="19" y="123"/>
                    </a:cubicBezTo>
                    <a:cubicBezTo>
                      <a:pt x="21" y="109"/>
                      <a:pt x="20" y="113"/>
                      <a:pt x="17" y="104"/>
                    </a:cubicBezTo>
                    <a:cubicBezTo>
                      <a:pt x="15" y="95"/>
                      <a:pt x="11" y="90"/>
                      <a:pt x="11" y="80"/>
                    </a:cubicBezTo>
                    <a:cubicBezTo>
                      <a:pt x="11" y="70"/>
                      <a:pt x="11" y="70"/>
                      <a:pt x="9" y="62"/>
                    </a:cubicBezTo>
                    <a:cubicBezTo>
                      <a:pt x="6" y="54"/>
                      <a:pt x="8" y="51"/>
                      <a:pt x="4" y="41"/>
                    </a:cubicBezTo>
                    <a:cubicBezTo>
                      <a:pt x="1" y="31"/>
                      <a:pt x="5" y="31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1" y="23"/>
                      <a:pt x="3" y="23"/>
                      <a:pt x="4" y="23"/>
                    </a:cubicBezTo>
                    <a:cubicBezTo>
                      <a:pt x="7" y="22"/>
                      <a:pt x="8" y="21"/>
                      <a:pt x="12" y="18"/>
                    </a:cubicBezTo>
                    <a:cubicBezTo>
                      <a:pt x="15" y="16"/>
                      <a:pt x="12" y="13"/>
                      <a:pt x="11" y="10"/>
                    </a:cubicBezTo>
                    <a:cubicBezTo>
                      <a:pt x="9" y="7"/>
                      <a:pt x="13" y="5"/>
                      <a:pt x="15" y="3"/>
                    </a:cubicBezTo>
                    <a:cubicBezTo>
                      <a:pt x="17" y="1"/>
                      <a:pt x="18" y="1"/>
                      <a:pt x="19" y="0"/>
                    </a:cubicBezTo>
                    <a:cubicBezTo>
                      <a:pt x="20" y="2"/>
                      <a:pt x="22" y="4"/>
                      <a:pt x="23" y="6"/>
                    </a:cubicBezTo>
                    <a:cubicBezTo>
                      <a:pt x="24" y="9"/>
                      <a:pt x="25" y="10"/>
                      <a:pt x="26" y="14"/>
                    </a:cubicBezTo>
                    <a:cubicBezTo>
                      <a:pt x="28" y="17"/>
                      <a:pt x="29" y="16"/>
                      <a:pt x="29" y="18"/>
                    </a:cubicBezTo>
                    <a:cubicBezTo>
                      <a:pt x="30" y="21"/>
                      <a:pt x="32" y="22"/>
                      <a:pt x="32" y="29"/>
                    </a:cubicBezTo>
                    <a:cubicBezTo>
                      <a:pt x="32" y="35"/>
                      <a:pt x="39" y="41"/>
                      <a:pt x="41" y="44"/>
                    </a:cubicBezTo>
                    <a:cubicBezTo>
                      <a:pt x="43" y="48"/>
                      <a:pt x="49" y="49"/>
                      <a:pt x="49" y="53"/>
                    </a:cubicBezTo>
                    <a:cubicBezTo>
                      <a:pt x="50" y="58"/>
                      <a:pt x="46" y="61"/>
                      <a:pt x="47" y="64"/>
                    </a:cubicBezTo>
                    <a:cubicBezTo>
                      <a:pt x="48" y="68"/>
                      <a:pt x="52" y="71"/>
                      <a:pt x="49" y="72"/>
                    </a:cubicBezTo>
                    <a:cubicBezTo>
                      <a:pt x="47" y="74"/>
                      <a:pt x="46" y="77"/>
                      <a:pt x="46" y="79"/>
                    </a:cubicBezTo>
                    <a:cubicBezTo>
                      <a:pt x="47" y="82"/>
                      <a:pt x="50" y="86"/>
                      <a:pt x="51" y="88"/>
                    </a:cubicBezTo>
                    <a:cubicBezTo>
                      <a:pt x="52" y="91"/>
                      <a:pt x="51" y="94"/>
                      <a:pt x="53" y="96"/>
                    </a:cubicBezTo>
                    <a:cubicBezTo>
                      <a:pt x="55" y="97"/>
                      <a:pt x="57" y="98"/>
                      <a:pt x="59" y="102"/>
                    </a:cubicBezTo>
                    <a:cubicBezTo>
                      <a:pt x="61" y="106"/>
                      <a:pt x="63" y="107"/>
                      <a:pt x="63" y="110"/>
                    </a:cubicBezTo>
                    <a:cubicBezTo>
                      <a:pt x="64" y="113"/>
                      <a:pt x="65" y="115"/>
                      <a:pt x="67" y="120"/>
                    </a:cubicBezTo>
                    <a:cubicBezTo>
                      <a:pt x="68" y="124"/>
                      <a:pt x="69" y="128"/>
                      <a:pt x="70" y="130"/>
                    </a:cubicBezTo>
                    <a:cubicBezTo>
                      <a:pt x="70" y="132"/>
                      <a:pt x="74" y="134"/>
                      <a:pt x="74" y="138"/>
                    </a:cubicBezTo>
                    <a:cubicBezTo>
                      <a:pt x="75" y="141"/>
                      <a:pt x="75" y="149"/>
                      <a:pt x="78" y="149"/>
                    </a:cubicBezTo>
                    <a:cubicBezTo>
                      <a:pt x="82" y="150"/>
                      <a:pt x="83" y="150"/>
                      <a:pt x="88" y="150"/>
                    </a:cubicBezTo>
                    <a:cubicBezTo>
                      <a:pt x="90" y="150"/>
                      <a:pt x="91" y="150"/>
                      <a:pt x="93" y="149"/>
                    </a:cubicBezTo>
                    <a:cubicBezTo>
                      <a:pt x="95" y="149"/>
                      <a:pt x="97" y="148"/>
                      <a:pt x="97" y="152"/>
                    </a:cubicBezTo>
                    <a:cubicBezTo>
                      <a:pt x="97" y="158"/>
                      <a:pt x="96" y="166"/>
                      <a:pt x="96" y="169"/>
                    </a:cubicBezTo>
                    <a:cubicBezTo>
                      <a:pt x="96" y="172"/>
                      <a:pt x="96" y="181"/>
                      <a:pt x="93" y="184"/>
                    </a:cubicBezTo>
                    <a:cubicBezTo>
                      <a:pt x="90" y="187"/>
                      <a:pt x="88" y="187"/>
                      <a:pt x="83" y="190"/>
                    </a:cubicBezTo>
                    <a:cubicBezTo>
                      <a:pt x="78" y="192"/>
                      <a:pt x="69" y="195"/>
                      <a:pt x="69" y="198"/>
                    </a:cubicBezTo>
                    <a:cubicBezTo>
                      <a:pt x="68" y="202"/>
                      <a:pt x="66" y="205"/>
                      <a:pt x="68" y="207"/>
                    </a:cubicBezTo>
                    <a:cubicBezTo>
                      <a:pt x="70" y="209"/>
                      <a:pt x="74" y="211"/>
                      <a:pt x="71" y="214"/>
                    </a:cubicBezTo>
                    <a:cubicBezTo>
                      <a:pt x="68" y="217"/>
                      <a:pt x="69" y="219"/>
                      <a:pt x="70" y="222"/>
                    </a:cubicBezTo>
                    <a:cubicBezTo>
                      <a:pt x="71" y="225"/>
                      <a:pt x="70" y="226"/>
                      <a:pt x="72" y="229"/>
                    </a:cubicBezTo>
                    <a:cubicBezTo>
                      <a:pt x="74" y="232"/>
                      <a:pt x="78" y="240"/>
                      <a:pt x="76" y="243"/>
                    </a:cubicBezTo>
                    <a:cubicBezTo>
                      <a:pt x="75" y="245"/>
                      <a:pt x="70" y="248"/>
                      <a:pt x="75" y="254"/>
                    </a:cubicBezTo>
                    <a:cubicBezTo>
                      <a:pt x="79" y="259"/>
                      <a:pt x="86" y="260"/>
                      <a:pt x="83" y="264"/>
                    </a:cubicBezTo>
                    <a:cubicBezTo>
                      <a:pt x="81" y="268"/>
                      <a:pt x="82" y="268"/>
                      <a:pt x="77" y="269"/>
                    </a:cubicBezTo>
                    <a:cubicBezTo>
                      <a:pt x="73" y="271"/>
                      <a:pt x="72" y="270"/>
                      <a:pt x="71" y="275"/>
                    </a:cubicBezTo>
                    <a:cubicBezTo>
                      <a:pt x="70" y="281"/>
                      <a:pt x="70" y="283"/>
                      <a:pt x="68" y="287"/>
                    </a:cubicBezTo>
                    <a:cubicBezTo>
                      <a:pt x="65" y="291"/>
                      <a:pt x="65" y="294"/>
                      <a:pt x="63" y="297"/>
                    </a:cubicBezTo>
                    <a:cubicBezTo>
                      <a:pt x="62" y="300"/>
                      <a:pt x="59" y="299"/>
                      <a:pt x="59" y="305"/>
                    </a:cubicBezTo>
                    <a:cubicBezTo>
                      <a:pt x="59" y="311"/>
                      <a:pt x="62" y="321"/>
                      <a:pt x="59" y="324"/>
                    </a:cubicBezTo>
                    <a:cubicBezTo>
                      <a:pt x="56" y="327"/>
                      <a:pt x="55" y="327"/>
                      <a:pt x="55" y="331"/>
                    </a:cubicBezTo>
                    <a:cubicBezTo>
                      <a:pt x="55" y="334"/>
                      <a:pt x="53" y="334"/>
                      <a:pt x="56" y="338"/>
                    </a:cubicBezTo>
                    <a:cubicBezTo>
                      <a:pt x="58" y="342"/>
                      <a:pt x="59" y="345"/>
                      <a:pt x="61" y="349"/>
                    </a:cubicBezTo>
                    <a:cubicBezTo>
                      <a:pt x="62" y="352"/>
                      <a:pt x="65" y="355"/>
                      <a:pt x="62" y="358"/>
                    </a:cubicBezTo>
                    <a:cubicBezTo>
                      <a:pt x="59" y="361"/>
                      <a:pt x="57" y="362"/>
                      <a:pt x="57" y="365"/>
                    </a:cubicBezTo>
                    <a:cubicBezTo>
                      <a:pt x="57" y="369"/>
                      <a:pt x="57" y="375"/>
                      <a:pt x="57" y="380"/>
                    </a:cubicBezTo>
                    <a:cubicBezTo>
                      <a:pt x="56" y="385"/>
                      <a:pt x="53" y="385"/>
                      <a:pt x="54" y="389"/>
                    </a:cubicBezTo>
                    <a:cubicBezTo>
                      <a:pt x="55" y="393"/>
                      <a:pt x="55" y="394"/>
                      <a:pt x="58" y="398"/>
                    </a:cubicBezTo>
                    <a:cubicBezTo>
                      <a:pt x="61" y="402"/>
                      <a:pt x="67" y="406"/>
                      <a:pt x="67" y="409"/>
                    </a:cubicBezTo>
                    <a:cubicBezTo>
                      <a:pt x="67" y="412"/>
                      <a:pt x="66" y="413"/>
                      <a:pt x="68" y="416"/>
                    </a:cubicBezTo>
                    <a:cubicBezTo>
                      <a:pt x="70" y="418"/>
                      <a:pt x="72" y="419"/>
                      <a:pt x="73" y="424"/>
                    </a:cubicBezTo>
                    <a:cubicBezTo>
                      <a:pt x="74" y="428"/>
                      <a:pt x="78" y="432"/>
                      <a:pt x="78" y="435"/>
                    </a:cubicBezTo>
                    <a:cubicBezTo>
                      <a:pt x="78" y="438"/>
                      <a:pt x="79" y="440"/>
                      <a:pt x="82" y="441"/>
                    </a:cubicBezTo>
                    <a:cubicBezTo>
                      <a:pt x="84" y="443"/>
                      <a:pt x="87" y="448"/>
                      <a:pt x="87" y="449"/>
                    </a:cubicBezTo>
                    <a:cubicBezTo>
                      <a:pt x="87" y="451"/>
                      <a:pt x="85" y="456"/>
                      <a:pt x="87" y="461"/>
                    </a:cubicBezTo>
                    <a:cubicBezTo>
                      <a:pt x="89" y="465"/>
                      <a:pt x="94" y="469"/>
                      <a:pt x="90" y="471"/>
                    </a:cubicBezTo>
                    <a:cubicBezTo>
                      <a:pt x="87" y="473"/>
                      <a:pt x="85" y="473"/>
                      <a:pt x="86" y="477"/>
                    </a:cubicBezTo>
                    <a:cubicBezTo>
                      <a:pt x="86" y="482"/>
                      <a:pt x="87" y="483"/>
                      <a:pt x="86" y="490"/>
                    </a:cubicBezTo>
                    <a:cubicBezTo>
                      <a:pt x="84" y="496"/>
                      <a:pt x="81" y="493"/>
                      <a:pt x="84" y="499"/>
                    </a:cubicBezTo>
                    <a:cubicBezTo>
                      <a:pt x="87" y="504"/>
                      <a:pt x="87" y="505"/>
                      <a:pt x="89" y="510"/>
                    </a:cubicBezTo>
                    <a:cubicBezTo>
                      <a:pt x="92" y="514"/>
                      <a:pt x="94" y="517"/>
                      <a:pt x="92" y="521"/>
                    </a:cubicBezTo>
                    <a:cubicBezTo>
                      <a:pt x="90" y="525"/>
                      <a:pt x="84" y="526"/>
                      <a:pt x="84" y="531"/>
                    </a:cubicBezTo>
                    <a:cubicBezTo>
                      <a:pt x="84" y="536"/>
                      <a:pt x="82" y="542"/>
                      <a:pt x="83" y="547"/>
                    </a:cubicBezTo>
                    <a:cubicBezTo>
                      <a:pt x="83" y="552"/>
                      <a:pt x="87" y="555"/>
                      <a:pt x="88" y="561"/>
                    </a:cubicBezTo>
                    <a:cubicBezTo>
                      <a:pt x="89" y="567"/>
                      <a:pt x="89" y="566"/>
                      <a:pt x="92" y="571"/>
                    </a:cubicBezTo>
                    <a:cubicBezTo>
                      <a:pt x="95" y="577"/>
                      <a:pt x="94" y="579"/>
                      <a:pt x="97" y="582"/>
                    </a:cubicBezTo>
                    <a:cubicBezTo>
                      <a:pt x="99" y="586"/>
                      <a:pt x="105" y="587"/>
                      <a:pt x="103" y="592"/>
                    </a:cubicBezTo>
                    <a:cubicBezTo>
                      <a:pt x="102" y="596"/>
                      <a:pt x="94" y="597"/>
                      <a:pt x="94" y="602"/>
                    </a:cubicBezTo>
                    <a:cubicBezTo>
                      <a:pt x="94" y="608"/>
                      <a:pt x="94" y="609"/>
                      <a:pt x="95" y="613"/>
                    </a:cubicBezTo>
                    <a:cubicBezTo>
                      <a:pt x="96" y="617"/>
                      <a:pt x="97" y="619"/>
                      <a:pt x="95" y="621"/>
                    </a:cubicBezTo>
                    <a:cubicBezTo>
                      <a:pt x="94" y="624"/>
                      <a:pt x="93" y="622"/>
                      <a:pt x="96" y="628"/>
                    </a:cubicBezTo>
                    <a:cubicBezTo>
                      <a:pt x="99" y="633"/>
                      <a:pt x="99" y="633"/>
                      <a:pt x="99" y="636"/>
                    </a:cubicBezTo>
                    <a:cubicBezTo>
                      <a:pt x="99" y="639"/>
                      <a:pt x="101" y="639"/>
                      <a:pt x="101" y="643"/>
                    </a:cubicBezTo>
                    <a:cubicBezTo>
                      <a:pt x="100" y="647"/>
                      <a:pt x="97" y="643"/>
                      <a:pt x="99" y="651"/>
                    </a:cubicBezTo>
                    <a:cubicBezTo>
                      <a:pt x="101" y="659"/>
                      <a:pt x="103" y="660"/>
                      <a:pt x="104" y="664"/>
                    </a:cubicBezTo>
                    <a:cubicBezTo>
                      <a:pt x="104" y="669"/>
                      <a:pt x="108" y="672"/>
                      <a:pt x="108" y="675"/>
                    </a:cubicBezTo>
                    <a:cubicBezTo>
                      <a:pt x="108" y="679"/>
                      <a:pt x="111" y="680"/>
                      <a:pt x="113" y="683"/>
                    </a:cubicBezTo>
                    <a:cubicBezTo>
                      <a:pt x="115" y="686"/>
                      <a:pt x="117" y="686"/>
                      <a:pt x="114" y="689"/>
                    </a:cubicBezTo>
                    <a:cubicBezTo>
                      <a:pt x="112" y="692"/>
                      <a:pt x="108" y="691"/>
                      <a:pt x="111" y="696"/>
                    </a:cubicBezTo>
                    <a:cubicBezTo>
                      <a:pt x="114" y="701"/>
                      <a:pt x="114" y="702"/>
                      <a:pt x="114" y="706"/>
                    </a:cubicBezTo>
                    <a:cubicBezTo>
                      <a:pt x="114" y="710"/>
                      <a:pt x="112" y="709"/>
                      <a:pt x="119" y="714"/>
                    </a:cubicBezTo>
                    <a:cubicBezTo>
                      <a:pt x="125" y="719"/>
                      <a:pt x="131" y="717"/>
                      <a:pt x="130" y="721"/>
                    </a:cubicBezTo>
                    <a:cubicBezTo>
                      <a:pt x="129" y="724"/>
                      <a:pt x="122" y="723"/>
                      <a:pt x="128" y="728"/>
                    </a:cubicBezTo>
                    <a:cubicBezTo>
                      <a:pt x="134" y="734"/>
                      <a:pt x="136" y="735"/>
                      <a:pt x="136" y="737"/>
                    </a:cubicBezTo>
                    <a:cubicBezTo>
                      <a:pt x="136" y="740"/>
                      <a:pt x="135" y="746"/>
                      <a:pt x="138" y="748"/>
                    </a:cubicBezTo>
                    <a:cubicBezTo>
                      <a:pt x="142" y="751"/>
                      <a:pt x="137" y="751"/>
                      <a:pt x="143" y="752"/>
                    </a:cubicBezTo>
                    <a:cubicBezTo>
                      <a:pt x="150" y="753"/>
                      <a:pt x="156" y="751"/>
                      <a:pt x="156" y="754"/>
                    </a:cubicBezTo>
                    <a:cubicBezTo>
                      <a:pt x="156" y="757"/>
                      <a:pt x="159" y="763"/>
                      <a:pt x="154" y="763"/>
                    </a:cubicBezTo>
                    <a:cubicBezTo>
                      <a:pt x="148" y="763"/>
                      <a:pt x="140" y="759"/>
                      <a:pt x="141" y="763"/>
                    </a:cubicBezTo>
                    <a:cubicBezTo>
                      <a:pt x="142" y="766"/>
                      <a:pt x="140" y="765"/>
                      <a:pt x="146" y="767"/>
                    </a:cubicBezTo>
                    <a:cubicBezTo>
                      <a:pt x="153" y="770"/>
                      <a:pt x="158" y="768"/>
                      <a:pt x="159" y="773"/>
                    </a:cubicBezTo>
                    <a:cubicBezTo>
                      <a:pt x="160" y="777"/>
                      <a:pt x="161" y="777"/>
                      <a:pt x="158" y="783"/>
                    </a:cubicBezTo>
                    <a:cubicBezTo>
                      <a:pt x="155" y="789"/>
                      <a:pt x="155" y="792"/>
                      <a:pt x="157" y="794"/>
                    </a:cubicBezTo>
                    <a:cubicBezTo>
                      <a:pt x="159" y="796"/>
                      <a:pt x="157" y="793"/>
                      <a:pt x="160" y="800"/>
                    </a:cubicBezTo>
                    <a:cubicBezTo>
                      <a:pt x="163" y="807"/>
                      <a:pt x="166" y="806"/>
                      <a:pt x="166" y="809"/>
                    </a:cubicBezTo>
                    <a:cubicBezTo>
                      <a:pt x="167" y="812"/>
                      <a:pt x="166" y="814"/>
                      <a:pt x="166" y="817"/>
                    </a:cubicBezTo>
                    <a:cubicBezTo>
                      <a:pt x="166" y="820"/>
                      <a:pt x="164" y="820"/>
                      <a:pt x="166" y="824"/>
                    </a:cubicBezTo>
                    <a:cubicBezTo>
                      <a:pt x="168" y="827"/>
                      <a:pt x="170" y="826"/>
                      <a:pt x="167" y="830"/>
                    </a:cubicBezTo>
                    <a:cubicBezTo>
                      <a:pt x="163" y="835"/>
                      <a:pt x="165" y="839"/>
                      <a:pt x="165" y="845"/>
                    </a:cubicBezTo>
                    <a:cubicBezTo>
                      <a:pt x="165" y="851"/>
                      <a:pt x="169" y="851"/>
                      <a:pt x="171" y="856"/>
                    </a:cubicBezTo>
                    <a:cubicBezTo>
                      <a:pt x="173" y="860"/>
                      <a:pt x="171" y="863"/>
                      <a:pt x="171" y="866"/>
                    </a:cubicBezTo>
                    <a:cubicBezTo>
                      <a:pt x="171" y="869"/>
                      <a:pt x="174" y="873"/>
                      <a:pt x="172" y="875"/>
                    </a:cubicBezTo>
                    <a:cubicBezTo>
                      <a:pt x="169" y="877"/>
                      <a:pt x="167" y="880"/>
                      <a:pt x="165" y="884"/>
                    </a:cubicBezTo>
                    <a:cubicBezTo>
                      <a:pt x="163" y="889"/>
                      <a:pt x="157" y="891"/>
                      <a:pt x="162" y="895"/>
                    </a:cubicBezTo>
                    <a:cubicBezTo>
                      <a:pt x="166" y="899"/>
                      <a:pt x="166" y="898"/>
                      <a:pt x="169" y="903"/>
                    </a:cubicBezTo>
                    <a:cubicBezTo>
                      <a:pt x="171" y="909"/>
                      <a:pt x="168" y="909"/>
                      <a:pt x="173" y="914"/>
                    </a:cubicBezTo>
                    <a:cubicBezTo>
                      <a:pt x="178" y="918"/>
                      <a:pt x="179" y="917"/>
                      <a:pt x="181" y="922"/>
                    </a:cubicBezTo>
                    <a:cubicBezTo>
                      <a:pt x="182" y="927"/>
                      <a:pt x="179" y="928"/>
                      <a:pt x="186" y="927"/>
                    </a:cubicBezTo>
                    <a:cubicBezTo>
                      <a:pt x="194" y="926"/>
                      <a:pt x="194" y="922"/>
                      <a:pt x="201" y="925"/>
                    </a:cubicBezTo>
                    <a:cubicBezTo>
                      <a:pt x="208" y="927"/>
                      <a:pt x="204" y="927"/>
                      <a:pt x="206" y="932"/>
                    </a:cubicBezTo>
                    <a:cubicBezTo>
                      <a:pt x="208" y="937"/>
                      <a:pt x="212" y="943"/>
                      <a:pt x="212" y="947"/>
                    </a:cubicBezTo>
                    <a:cubicBezTo>
                      <a:pt x="212" y="951"/>
                      <a:pt x="213" y="948"/>
                      <a:pt x="219" y="952"/>
                    </a:cubicBezTo>
                    <a:cubicBezTo>
                      <a:pt x="224" y="957"/>
                      <a:pt x="223" y="960"/>
                      <a:pt x="231" y="960"/>
                    </a:cubicBezTo>
                    <a:cubicBezTo>
                      <a:pt x="238" y="960"/>
                      <a:pt x="279" y="960"/>
                      <a:pt x="287" y="96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4" name="Freeform 1025"/>
              <p:cNvSpPr>
                <a:spLocks/>
              </p:cNvSpPr>
              <p:nvPr/>
            </p:nvSpPr>
            <p:spPr bwMode="auto">
              <a:xfrm>
                <a:off x="1655" y="2922"/>
                <a:ext cx="77" cy="53"/>
              </a:xfrm>
              <a:custGeom>
                <a:avLst/>
                <a:gdLst>
                  <a:gd name="T0" fmla="*/ 129 w 129"/>
                  <a:gd name="T1" fmla="*/ 70 h 89"/>
                  <a:gd name="T2" fmla="*/ 126 w 129"/>
                  <a:gd name="T3" fmla="*/ 73 h 89"/>
                  <a:gd name="T4" fmla="*/ 114 w 129"/>
                  <a:gd name="T5" fmla="*/ 70 h 89"/>
                  <a:gd name="T6" fmla="*/ 109 w 129"/>
                  <a:gd name="T7" fmla="*/ 75 h 89"/>
                  <a:gd name="T8" fmla="*/ 101 w 129"/>
                  <a:gd name="T9" fmla="*/ 74 h 89"/>
                  <a:gd name="T10" fmla="*/ 89 w 129"/>
                  <a:gd name="T11" fmla="*/ 69 h 89"/>
                  <a:gd name="T12" fmla="*/ 88 w 129"/>
                  <a:gd name="T13" fmla="*/ 77 h 89"/>
                  <a:gd name="T14" fmla="*/ 103 w 129"/>
                  <a:gd name="T15" fmla="*/ 85 h 89"/>
                  <a:gd name="T16" fmla="*/ 96 w 129"/>
                  <a:gd name="T17" fmla="*/ 88 h 89"/>
                  <a:gd name="T18" fmla="*/ 82 w 129"/>
                  <a:gd name="T19" fmla="*/ 84 h 89"/>
                  <a:gd name="T20" fmla="*/ 68 w 129"/>
                  <a:gd name="T21" fmla="*/ 83 h 89"/>
                  <a:gd name="T22" fmla="*/ 69 w 129"/>
                  <a:gd name="T23" fmla="*/ 76 h 89"/>
                  <a:gd name="T24" fmla="*/ 61 w 129"/>
                  <a:gd name="T25" fmla="*/ 75 h 89"/>
                  <a:gd name="T26" fmla="*/ 58 w 129"/>
                  <a:gd name="T27" fmla="*/ 71 h 89"/>
                  <a:gd name="T28" fmla="*/ 52 w 129"/>
                  <a:gd name="T29" fmla="*/ 69 h 89"/>
                  <a:gd name="T30" fmla="*/ 50 w 129"/>
                  <a:gd name="T31" fmla="*/ 67 h 89"/>
                  <a:gd name="T32" fmla="*/ 43 w 129"/>
                  <a:gd name="T33" fmla="*/ 68 h 89"/>
                  <a:gd name="T34" fmla="*/ 36 w 129"/>
                  <a:gd name="T35" fmla="*/ 68 h 89"/>
                  <a:gd name="T36" fmla="*/ 27 w 129"/>
                  <a:gd name="T37" fmla="*/ 68 h 89"/>
                  <a:gd name="T38" fmla="*/ 15 w 129"/>
                  <a:gd name="T39" fmla="*/ 63 h 89"/>
                  <a:gd name="T40" fmla="*/ 19 w 129"/>
                  <a:gd name="T41" fmla="*/ 60 h 89"/>
                  <a:gd name="T42" fmla="*/ 26 w 129"/>
                  <a:gd name="T43" fmla="*/ 59 h 89"/>
                  <a:gd name="T44" fmla="*/ 41 w 129"/>
                  <a:gd name="T45" fmla="*/ 56 h 89"/>
                  <a:gd name="T46" fmla="*/ 52 w 129"/>
                  <a:gd name="T47" fmla="*/ 55 h 89"/>
                  <a:gd name="T48" fmla="*/ 38 w 129"/>
                  <a:gd name="T49" fmla="*/ 52 h 89"/>
                  <a:gd name="T50" fmla="*/ 30 w 129"/>
                  <a:gd name="T51" fmla="*/ 50 h 89"/>
                  <a:gd name="T52" fmla="*/ 19 w 129"/>
                  <a:gd name="T53" fmla="*/ 53 h 89"/>
                  <a:gd name="T54" fmla="*/ 13 w 129"/>
                  <a:gd name="T55" fmla="*/ 53 h 89"/>
                  <a:gd name="T56" fmla="*/ 5 w 129"/>
                  <a:gd name="T57" fmla="*/ 62 h 89"/>
                  <a:gd name="T58" fmla="*/ 0 w 129"/>
                  <a:gd name="T59" fmla="*/ 56 h 89"/>
                  <a:gd name="T60" fmla="*/ 6 w 129"/>
                  <a:gd name="T61" fmla="*/ 50 h 89"/>
                  <a:gd name="T62" fmla="*/ 10 w 129"/>
                  <a:gd name="T63" fmla="*/ 47 h 89"/>
                  <a:gd name="T64" fmla="*/ 16 w 129"/>
                  <a:gd name="T65" fmla="*/ 46 h 89"/>
                  <a:gd name="T66" fmla="*/ 15 w 129"/>
                  <a:gd name="T67" fmla="*/ 37 h 89"/>
                  <a:gd name="T68" fmla="*/ 23 w 129"/>
                  <a:gd name="T69" fmla="*/ 37 h 89"/>
                  <a:gd name="T70" fmla="*/ 29 w 129"/>
                  <a:gd name="T71" fmla="*/ 42 h 89"/>
                  <a:gd name="T72" fmla="*/ 33 w 129"/>
                  <a:gd name="T73" fmla="*/ 36 h 89"/>
                  <a:gd name="T74" fmla="*/ 42 w 129"/>
                  <a:gd name="T75" fmla="*/ 28 h 89"/>
                  <a:gd name="T76" fmla="*/ 34 w 129"/>
                  <a:gd name="T77" fmla="*/ 26 h 89"/>
                  <a:gd name="T78" fmla="*/ 20 w 129"/>
                  <a:gd name="T79" fmla="*/ 26 h 89"/>
                  <a:gd name="T80" fmla="*/ 15 w 129"/>
                  <a:gd name="T81" fmla="*/ 19 h 89"/>
                  <a:gd name="T82" fmla="*/ 17 w 129"/>
                  <a:gd name="T83" fmla="*/ 12 h 89"/>
                  <a:gd name="T84" fmla="*/ 25 w 129"/>
                  <a:gd name="T85" fmla="*/ 8 h 89"/>
                  <a:gd name="T86" fmla="*/ 27 w 129"/>
                  <a:gd name="T87" fmla="*/ 4 h 89"/>
                  <a:gd name="T88" fmla="*/ 34 w 129"/>
                  <a:gd name="T89" fmla="*/ 4 h 89"/>
                  <a:gd name="T90" fmla="*/ 39 w 129"/>
                  <a:gd name="T91" fmla="*/ 7 h 89"/>
                  <a:gd name="T92" fmla="*/ 47 w 129"/>
                  <a:gd name="T93" fmla="*/ 7 h 89"/>
                  <a:gd name="T94" fmla="*/ 50 w 129"/>
                  <a:gd name="T95" fmla="*/ 13 h 89"/>
                  <a:gd name="T96" fmla="*/ 55 w 129"/>
                  <a:gd name="T97" fmla="*/ 28 h 89"/>
                  <a:gd name="T98" fmla="*/ 72 w 129"/>
                  <a:gd name="T99" fmla="*/ 55 h 89"/>
                  <a:gd name="T100" fmla="*/ 77 w 129"/>
                  <a:gd name="T101" fmla="*/ 67 h 89"/>
                  <a:gd name="T102" fmla="*/ 129 w 129"/>
                  <a:gd name="T103" fmla="*/ 7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29" h="89">
                    <a:moveTo>
                      <a:pt x="129" y="70"/>
                    </a:moveTo>
                    <a:cubicBezTo>
                      <a:pt x="128" y="71"/>
                      <a:pt x="127" y="72"/>
                      <a:pt x="126" y="73"/>
                    </a:cubicBezTo>
                    <a:cubicBezTo>
                      <a:pt x="120" y="78"/>
                      <a:pt x="114" y="70"/>
                      <a:pt x="114" y="70"/>
                    </a:cubicBezTo>
                    <a:cubicBezTo>
                      <a:pt x="114" y="70"/>
                      <a:pt x="114" y="70"/>
                      <a:pt x="109" y="75"/>
                    </a:cubicBezTo>
                    <a:cubicBezTo>
                      <a:pt x="104" y="80"/>
                      <a:pt x="105" y="75"/>
                      <a:pt x="101" y="74"/>
                    </a:cubicBezTo>
                    <a:cubicBezTo>
                      <a:pt x="96" y="73"/>
                      <a:pt x="91" y="70"/>
                      <a:pt x="89" y="69"/>
                    </a:cubicBezTo>
                    <a:cubicBezTo>
                      <a:pt x="86" y="68"/>
                      <a:pt x="83" y="72"/>
                      <a:pt x="88" y="77"/>
                    </a:cubicBezTo>
                    <a:cubicBezTo>
                      <a:pt x="94" y="81"/>
                      <a:pt x="97" y="81"/>
                      <a:pt x="103" y="85"/>
                    </a:cubicBezTo>
                    <a:cubicBezTo>
                      <a:pt x="110" y="89"/>
                      <a:pt x="101" y="89"/>
                      <a:pt x="96" y="88"/>
                    </a:cubicBezTo>
                    <a:cubicBezTo>
                      <a:pt x="92" y="86"/>
                      <a:pt x="85" y="82"/>
                      <a:pt x="82" y="84"/>
                    </a:cubicBezTo>
                    <a:cubicBezTo>
                      <a:pt x="79" y="86"/>
                      <a:pt x="74" y="80"/>
                      <a:pt x="68" y="83"/>
                    </a:cubicBezTo>
                    <a:cubicBezTo>
                      <a:pt x="70" y="81"/>
                      <a:pt x="73" y="78"/>
                      <a:pt x="69" y="76"/>
                    </a:cubicBezTo>
                    <a:cubicBezTo>
                      <a:pt x="69" y="76"/>
                      <a:pt x="61" y="75"/>
                      <a:pt x="61" y="75"/>
                    </a:cubicBezTo>
                    <a:cubicBezTo>
                      <a:pt x="58" y="72"/>
                      <a:pt x="58" y="76"/>
                      <a:pt x="58" y="71"/>
                    </a:cubicBezTo>
                    <a:cubicBezTo>
                      <a:pt x="59" y="66"/>
                      <a:pt x="54" y="74"/>
                      <a:pt x="52" y="69"/>
                    </a:cubicBezTo>
                    <a:cubicBezTo>
                      <a:pt x="49" y="65"/>
                      <a:pt x="51" y="71"/>
                      <a:pt x="50" y="67"/>
                    </a:cubicBezTo>
                    <a:cubicBezTo>
                      <a:pt x="49" y="64"/>
                      <a:pt x="44" y="72"/>
                      <a:pt x="43" y="68"/>
                    </a:cubicBezTo>
                    <a:cubicBezTo>
                      <a:pt x="43" y="65"/>
                      <a:pt x="38" y="69"/>
                      <a:pt x="36" y="68"/>
                    </a:cubicBezTo>
                    <a:cubicBezTo>
                      <a:pt x="35" y="68"/>
                      <a:pt x="35" y="69"/>
                      <a:pt x="27" y="68"/>
                    </a:cubicBezTo>
                    <a:cubicBezTo>
                      <a:pt x="20" y="68"/>
                      <a:pt x="22" y="66"/>
                      <a:pt x="15" y="63"/>
                    </a:cubicBezTo>
                    <a:cubicBezTo>
                      <a:pt x="9" y="59"/>
                      <a:pt x="17" y="61"/>
                      <a:pt x="19" y="60"/>
                    </a:cubicBezTo>
                    <a:cubicBezTo>
                      <a:pt x="20" y="58"/>
                      <a:pt x="21" y="60"/>
                      <a:pt x="26" y="59"/>
                    </a:cubicBezTo>
                    <a:cubicBezTo>
                      <a:pt x="30" y="58"/>
                      <a:pt x="33" y="56"/>
                      <a:pt x="41" y="56"/>
                    </a:cubicBezTo>
                    <a:cubicBezTo>
                      <a:pt x="49" y="56"/>
                      <a:pt x="52" y="55"/>
                      <a:pt x="52" y="55"/>
                    </a:cubicBezTo>
                    <a:cubicBezTo>
                      <a:pt x="52" y="54"/>
                      <a:pt x="43" y="55"/>
                      <a:pt x="38" y="52"/>
                    </a:cubicBezTo>
                    <a:cubicBezTo>
                      <a:pt x="33" y="50"/>
                      <a:pt x="35" y="52"/>
                      <a:pt x="30" y="50"/>
                    </a:cubicBezTo>
                    <a:cubicBezTo>
                      <a:pt x="26" y="47"/>
                      <a:pt x="22" y="55"/>
                      <a:pt x="19" y="53"/>
                    </a:cubicBezTo>
                    <a:cubicBezTo>
                      <a:pt x="15" y="50"/>
                      <a:pt x="17" y="56"/>
                      <a:pt x="13" y="53"/>
                    </a:cubicBezTo>
                    <a:cubicBezTo>
                      <a:pt x="10" y="50"/>
                      <a:pt x="9" y="58"/>
                      <a:pt x="5" y="62"/>
                    </a:cubicBezTo>
                    <a:cubicBezTo>
                      <a:pt x="0" y="66"/>
                      <a:pt x="0" y="56"/>
                      <a:pt x="0" y="56"/>
                    </a:cubicBezTo>
                    <a:cubicBezTo>
                      <a:pt x="0" y="56"/>
                      <a:pt x="9" y="55"/>
                      <a:pt x="6" y="50"/>
                    </a:cubicBezTo>
                    <a:cubicBezTo>
                      <a:pt x="3" y="45"/>
                      <a:pt x="10" y="50"/>
                      <a:pt x="10" y="47"/>
                    </a:cubicBezTo>
                    <a:cubicBezTo>
                      <a:pt x="11" y="44"/>
                      <a:pt x="10" y="47"/>
                      <a:pt x="16" y="46"/>
                    </a:cubicBezTo>
                    <a:cubicBezTo>
                      <a:pt x="22" y="46"/>
                      <a:pt x="15" y="43"/>
                      <a:pt x="15" y="37"/>
                    </a:cubicBezTo>
                    <a:cubicBezTo>
                      <a:pt x="14" y="31"/>
                      <a:pt x="20" y="34"/>
                      <a:pt x="23" y="37"/>
                    </a:cubicBezTo>
                    <a:cubicBezTo>
                      <a:pt x="27" y="40"/>
                      <a:pt x="25" y="40"/>
                      <a:pt x="29" y="42"/>
                    </a:cubicBezTo>
                    <a:cubicBezTo>
                      <a:pt x="32" y="45"/>
                      <a:pt x="33" y="41"/>
                      <a:pt x="33" y="36"/>
                    </a:cubicBezTo>
                    <a:cubicBezTo>
                      <a:pt x="34" y="31"/>
                      <a:pt x="41" y="32"/>
                      <a:pt x="42" y="28"/>
                    </a:cubicBezTo>
                    <a:cubicBezTo>
                      <a:pt x="44" y="23"/>
                      <a:pt x="38" y="27"/>
                      <a:pt x="34" y="26"/>
                    </a:cubicBezTo>
                    <a:cubicBezTo>
                      <a:pt x="30" y="26"/>
                      <a:pt x="25" y="29"/>
                      <a:pt x="20" y="26"/>
                    </a:cubicBezTo>
                    <a:cubicBezTo>
                      <a:pt x="15" y="24"/>
                      <a:pt x="17" y="24"/>
                      <a:pt x="15" y="19"/>
                    </a:cubicBezTo>
                    <a:cubicBezTo>
                      <a:pt x="11" y="13"/>
                      <a:pt x="14" y="16"/>
                      <a:pt x="17" y="12"/>
                    </a:cubicBezTo>
                    <a:cubicBezTo>
                      <a:pt x="20" y="8"/>
                      <a:pt x="24" y="13"/>
                      <a:pt x="25" y="8"/>
                    </a:cubicBezTo>
                    <a:cubicBezTo>
                      <a:pt x="26" y="3"/>
                      <a:pt x="27" y="8"/>
                      <a:pt x="27" y="4"/>
                    </a:cubicBezTo>
                    <a:cubicBezTo>
                      <a:pt x="27" y="0"/>
                      <a:pt x="34" y="4"/>
                      <a:pt x="34" y="4"/>
                    </a:cubicBezTo>
                    <a:cubicBezTo>
                      <a:pt x="35" y="4"/>
                      <a:pt x="36" y="5"/>
                      <a:pt x="39" y="7"/>
                    </a:cubicBezTo>
                    <a:cubicBezTo>
                      <a:pt x="42" y="8"/>
                      <a:pt x="45" y="7"/>
                      <a:pt x="47" y="7"/>
                    </a:cubicBezTo>
                    <a:cubicBezTo>
                      <a:pt x="48" y="9"/>
                      <a:pt x="49" y="12"/>
                      <a:pt x="50" y="13"/>
                    </a:cubicBezTo>
                    <a:cubicBezTo>
                      <a:pt x="50" y="15"/>
                      <a:pt x="54" y="25"/>
                      <a:pt x="55" y="28"/>
                    </a:cubicBezTo>
                    <a:cubicBezTo>
                      <a:pt x="56" y="32"/>
                      <a:pt x="70" y="51"/>
                      <a:pt x="72" y="55"/>
                    </a:cubicBezTo>
                    <a:cubicBezTo>
                      <a:pt x="73" y="58"/>
                      <a:pt x="74" y="65"/>
                      <a:pt x="77" y="67"/>
                    </a:cubicBezTo>
                    <a:cubicBezTo>
                      <a:pt x="77" y="67"/>
                      <a:pt x="102" y="61"/>
                      <a:pt x="129" y="70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5" name="Freeform 1026"/>
              <p:cNvSpPr>
                <a:spLocks/>
              </p:cNvSpPr>
              <p:nvPr/>
            </p:nvSpPr>
            <p:spPr bwMode="auto">
              <a:xfrm>
                <a:off x="1318" y="2046"/>
                <a:ext cx="198" cy="309"/>
              </a:xfrm>
              <a:custGeom>
                <a:avLst/>
                <a:gdLst>
                  <a:gd name="T0" fmla="*/ 322 w 331"/>
                  <a:gd name="T1" fmla="*/ 491 h 515"/>
                  <a:gd name="T2" fmla="*/ 318 w 331"/>
                  <a:gd name="T3" fmla="*/ 494 h 515"/>
                  <a:gd name="T4" fmla="*/ 315 w 331"/>
                  <a:gd name="T5" fmla="*/ 509 h 515"/>
                  <a:gd name="T6" fmla="*/ 303 w 331"/>
                  <a:gd name="T7" fmla="*/ 515 h 515"/>
                  <a:gd name="T8" fmla="*/ 278 w 331"/>
                  <a:gd name="T9" fmla="*/ 496 h 515"/>
                  <a:gd name="T10" fmla="*/ 258 w 331"/>
                  <a:gd name="T11" fmla="*/ 478 h 515"/>
                  <a:gd name="T12" fmla="*/ 224 w 331"/>
                  <a:gd name="T13" fmla="*/ 461 h 515"/>
                  <a:gd name="T14" fmla="*/ 186 w 331"/>
                  <a:gd name="T15" fmla="*/ 440 h 515"/>
                  <a:gd name="T16" fmla="*/ 157 w 331"/>
                  <a:gd name="T17" fmla="*/ 417 h 515"/>
                  <a:gd name="T18" fmla="*/ 145 w 331"/>
                  <a:gd name="T19" fmla="*/ 385 h 515"/>
                  <a:gd name="T20" fmla="*/ 124 w 331"/>
                  <a:gd name="T21" fmla="*/ 344 h 515"/>
                  <a:gd name="T22" fmla="*/ 99 w 331"/>
                  <a:gd name="T23" fmla="*/ 306 h 515"/>
                  <a:gd name="T24" fmla="*/ 70 w 331"/>
                  <a:gd name="T25" fmla="*/ 252 h 515"/>
                  <a:gd name="T26" fmla="*/ 46 w 331"/>
                  <a:gd name="T27" fmla="*/ 205 h 515"/>
                  <a:gd name="T28" fmla="*/ 22 w 331"/>
                  <a:gd name="T29" fmla="*/ 180 h 515"/>
                  <a:gd name="T30" fmla="*/ 11 w 331"/>
                  <a:gd name="T31" fmla="*/ 166 h 515"/>
                  <a:gd name="T32" fmla="*/ 6 w 331"/>
                  <a:gd name="T33" fmla="*/ 148 h 515"/>
                  <a:gd name="T34" fmla="*/ 1 w 331"/>
                  <a:gd name="T35" fmla="*/ 122 h 515"/>
                  <a:gd name="T36" fmla="*/ 27 w 331"/>
                  <a:gd name="T37" fmla="*/ 97 h 515"/>
                  <a:gd name="T38" fmla="*/ 30 w 331"/>
                  <a:gd name="T39" fmla="*/ 109 h 515"/>
                  <a:gd name="T40" fmla="*/ 24 w 331"/>
                  <a:gd name="T41" fmla="*/ 126 h 515"/>
                  <a:gd name="T42" fmla="*/ 47 w 331"/>
                  <a:gd name="T43" fmla="*/ 126 h 515"/>
                  <a:gd name="T44" fmla="*/ 60 w 331"/>
                  <a:gd name="T45" fmla="*/ 138 h 515"/>
                  <a:gd name="T46" fmla="*/ 71 w 331"/>
                  <a:gd name="T47" fmla="*/ 118 h 515"/>
                  <a:gd name="T48" fmla="*/ 81 w 331"/>
                  <a:gd name="T49" fmla="*/ 92 h 515"/>
                  <a:gd name="T50" fmla="*/ 112 w 331"/>
                  <a:gd name="T51" fmla="*/ 74 h 515"/>
                  <a:gd name="T52" fmla="*/ 138 w 331"/>
                  <a:gd name="T53" fmla="*/ 49 h 515"/>
                  <a:gd name="T54" fmla="*/ 149 w 331"/>
                  <a:gd name="T55" fmla="*/ 27 h 515"/>
                  <a:gd name="T56" fmla="*/ 147 w 331"/>
                  <a:gd name="T57" fmla="*/ 9 h 515"/>
                  <a:gd name="T58" fmla="*/ 156 w 331"/>
                  <a:gd name="T59" fmla="*/ 2 h 515"/>
                  <a:gd name="T60" fmla="*/ 173 w 331"/>
                  <a:gd name="T61" fmla="*/ 20 h 515"/>
                  <a:gd name="T62" fmla="*/ 188 w 331"/>
                  <a:gd name="T63" fmla="*/ 37 h 515"/>
                  <a:gd name="T64" fmla="*/ 204 w 331"/>
                  <a:gd name="T65" fmla="*/ 57 h 515"/>
                  <a:gd name="T66" fmla="*/ 225 w 331"/>
                  <a:gd name="T67" fmla="*/ 70 h 515"/>
                  <a:gd name="T68" fmla="*/ 256 w 331"/>
                  <a:gd name="T69" fmla="*/ 65 h 515"/>
                  <a:gd name="T70" fmla="*/ 280 w 331"/>
                  <a:gd name="T71" fmla="*/ 79 h 515"/>
                  <a:gd name="T72" fmla="*/ 268 w 331"/>
                  <a:gd name="T73" fmla="*/ 108 h 515"/>
                  <a:gd name="T74" fmla="*/ 284 w 331"/>
                  <a:gd name="T75" fmla="*/ 118 h 515"/>
                  <a:gd name="T76" fmla="*/ 278 w 331"/>
                  <a:gd name="T77" fmla="*/ 121 h 515"/>
                  <a:gd name="T78" fmla="*/ 254 w 331"/>
                  <a:gd name="T79" fmla="*/ 123 h 515"/>
                  <a:gd name="T80" fmla="*/ 222 w 331"/>
                  <a:gd name="T81" fmla="*/ 138 h 515"/>
                  <a:gd name="T82" fmla="*/ 208 w 331"/>
                  <a:gd name="T83" fmla="*/ 164 h 515"/>
                  <a:gd name="T84" fmla="*/ 206 w 331"/>
                  <a:gd name="T85" fmla="*/ 184 h 515"/>
                  <a:gd name="T86" fmla="*/ 189 w 331"/>
                  <a:gd name="T87" fmla="*/ 212 h 515"/>
                  <a:gd name="T88" fmla="*/ 204 w 331"/>
                  <a:gd name="T89" fmla="*/ 241 h 515"/>
                  <a:gd name="T90" fmla="*/ 215 w 331"/>
                  <a:gd name="T91" fmla="*/ 267 h 515"/>
                  <a:gd name="T92" fmla="*/ 240 w 331"/>
                  <a:gd name="T93" fmla="*/ 281 h 515"/>
                  <a:gd name="T94" fmla="*/ 277 w 331"/>
                  <a:gd name="T95" fmla="*/ 269 h 515"/>
                  <a:gd name="T96" fmla="*/ 295 w 331"/>
                  <a:gd name="T97" fmla="*/ 307 h 515"/>
                  <a:gd name="T98" fmla="*/ 317 w 331"/>
                  <a:gd name="T99" fmla="*/ 331 h 515"/>
                  <a:gd name="T100" fmla="*/ 327 w 331"/>
                  <a:gd name="T101" fmla="*/ 349 h 515"/>
                  <a:gd name="T102" fmla="*/ 323 w 331"/>
                  <a:gd name="T103" fmla="*/ 364 h 515"/>
                  <a:gd name="T104" fmla="*/ 328 w 331"/>
                  <a:gd name="T105" fmla="*/ 399 h 515"/>
                  <a:gd name="T106" fmla="*/ 319 w 331"/>
                  <a:gd name="T107" fmla="*/ 419 h 515"/>
                  <a:gd name="T108" fmla="*/ 320 w 331"/>
                  <a:gd name="T109" fmla="*/ 435 h 515"/>
                  <a:gd name="T110" fmla="*/ 305 w 331"/>
                  <a:gd name="T111" fmla="*/ 429 h 515"/>
                  <a:gd name="T112" fmla="*/ 305 w 331"/>
                  <a:gd name="T113" fmla="*/ 438 h 515"/>
                  <a:gd name="T114" fmla="*/ 316 w 331"/>
                  <a:gd name="T115" fmla="*/ 447 h 515"/>
                  <a:gd name="T116" fmla="*/ 323 w 331"/>
                  <a:gd name="T117" fmla="*/ 456 h 515"/>
                  <a:gd name="T118" fmla="*/ 330 w 331"/>
                  <a:gd name="T119" fmla="*/ 459 h 515"/>
                  <a:gd name="T120" fmla="*/ 321 w 331"/>
                  <a:gd name="T121" fmla="*/ 482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31" h="515">
                    <a:moveTo>
                      <a:pt x="321" y="482"/>
                    </a:moveTo>
                    <a:cubicBezTo>
                      <a:pt x="320" y="485"/>
                      <a:pt x="321" y="490"/>
                      <a:pt x="322" y="491"/>
                    </a:cubicBezTo>
                    <a:cubicBezTo>
                      <a:pt x="322" y="491"/>
                      <a:pt x="322" y="491"/>
                      <a:pt x="322" y="491"/>
                    </a:cubicBezTo>
                    <a:cubicBezTo>
                      <a:pt x="321" y="492"/>
                      <a:pt x="320" y="492"/>
                      <a:pt x="318" y="494"/>
                    </a:cubicBezTo>
                    <a:cubicBezTo>
                      <a:pt x="316" y="496"/>
                      <a:pt x="312" y="498"/>
                      <a:pt x="314" y="501"/>
                    </a:cubicBezTo>
                    <a:cubicBezTo>
                      <a:pt x="315" y="504"/>
                      <a:pt x="318" y="507"/>
                      <a:pt x="315" y="509"/>
                    </a:cubicBezTo>
                    <a:cubicBezTo>
                      <a:pt x="311" y="512"/>
                      <a:pt x="310" y="513"/>
                      <a:pt x="307" y="514"/>
                    </a:cubicBezTo>
                    <a:cubicBezTo>
                      <a:pt x="306" y="514"/>
                      <a:pt x="304" y="514"/>
                      <a:pt x="303" y="515"/>
                    </a:cubicBezTo>
                    <a:cubicBezTo>
                      <a:pt x="299" y="510"/>
                      <a:pt x="296" y="512"/>
                      <a:pt x="289" y="506"/>
                    </a:cubicBezTo>
                    <a:cubicBezTo>
                      <a:pt x="280" y="499"/>
                      <a:pt x="283" y="502"/>
                      <a:pt x="278" y="496"/>
                    </a:cubicBezTo>
                    <a:cubicBezTo>
                      <a:pt x="273" y="489"/>
                      <a:pt x="275" y="491"/>
                      <a:pt x="271" y="487"/>
                    </a:cubicBezTo>
                    <a:cubicBezTo>
                      <a:pt x="267" y="483"/>
                      <a:pt x="261" y="482"/>
                      <a:pt x="258" y="478"/>
                    </a:cubicBezTo>
                    <a:cubicBezTo>
                      <a:pt x="254" y="475"/>
                      <a:pt x="250" y="475"/>
                      <a:pt x="240" y="468"/>
                    </a:cubicBezTo>
                    <a:cubicBezTo>
                      <a:pt x="231" y="462"/>
                      <a:pt x="233" y="466"/>
                      <a:pt x="224" y="461"/>
                    </a:cubicBezTo>
                    <a:cubicBezTo>
                      <a:pt x="214" y="456"/>
                      <a:pt x="216" y="457"/>
                      <a:pt x="207" y="451"/>
                    </a:cubicBezTo>
                    <a:cubicBezTo>
                      <a:pt x="198" y="444"/>
                      <a:pt x="195" y="446"/>
                      <a:pt x="186" y="440"/>
                    </a:cubicBezTo>
                    <a:cubicBezTo>
                      <a:pt x="178" y="434"/>
                      <a:pt x="180" y="440"/>
                      <a:pt x="175" y="433"/>
                    </a:cubicBezTo>
                    <a:cubicBezTo>
                      <a:pt x="169" y="426"/>
                      <a:pt x="164" y="425"/>
                      <a:pt x="157" y="417"/>
                    </a:cubicBezTo>
                    <a:cubicBezTo>
                      <a:pt x="151" y="409"/>
                      <a:pt x="150" y="407"/>
                      <a:pt x="145" y="400"/>
                    </a:cubicBezTo>
                    <a:cubicBezTo>
                      <a:pt x="140" y="394"/>
                      <a:pt x="145" y="389"/>
                      <a:pt x="145" y="385"/>
                    </a:cubicBezTo>
                    <a:cubicBezTo>
                      <a:pt x="146" y="380"/>
                      <a:pt x="139" y="375"/>
                      <a:pt x="136" y="366"/>
                    </a:cubicBezTo>
                    <a:cubicBezTo>
                      <a:pt x="134" y="357"/>
                      <a:pt x="131" y="355"/>
                      <a:pt x="124" y="344"/>
                    </a:cubicBezTo>
                    <a:cubicBezTo>
                      <a:pt x="116" y="334"/>
                      <a:pt x="118" y="334"/>
                      <a:pt x="115" y="329"/>
                    </a:cubicBezTo>
                    <a:cubicBezTo>
                      <a:pt x="112" y="324"/>
                      <a:pt x="102" y="317"/>
                      <a:pt x="99" y="306"/>
                    </a:cubicBezTo>
                    <a:cubicBezTo>
                      <a:pt x="97" y="294"/>
                      <a:pt x="87" y="285"/>
                      <a:pt x="84" y="275"/>
                    </a:cubicBezTo>
                    <a:cubicBezTo>
                      <a:pt x="81" y="266"/>
                      <a:pt x="71" y="261"/>
                      <a:pt x="70" y="252"/>
                    </a:cubicBezTo>
                    <a:cubicBezTo>
                      <a:pt x="70" y="243"/>
                      <a:pt x="60" y="230"/>
                      <a:pt x="55" y="224"/>
                    </a:cubicBezTo>
                    <a:cubicBezTo>
                      <a:pt x="51" y="218"/>
                      <a:pt x="49" y="215"/>
                      <a:pt x="46" y="205"/>
                    </a:cubicBezTo>
                    <a:cubicBezTo>
                      <a:pt x="43" y="196"/>
                      <a:pt x="40" y="196"/>
                      <a:pt x="38" y="191"/>
                    </a:cubicBezTo>
                    <a:cubicBezTo>
                      <a:pt x="35" y="185"/>
                      <a:pt x="26" y="183"/>
                      <a:pt x="22" y="180"/>
                    </a:cubicBezTo>
                    <a:cubicBezTo>
                      <a:pt x="17" y="178"/>
                      <a:pt x="10" y="175"/>
                      <a:pt x="6" y="171"/>
                    </a:cubicBezTo>
                    <a:cubicBezTo>
                      <a:pt x="2" y="168"/>
                      <a:pt x="9" y="166"/>
                      <a:pt x="11" y="166"/>
                    </a:cubicBezTo>
                    <a:cubicBezTo>
                      <a:pt x="13" y="165"/>
                      <a:pt x="11" y="163"/>
                      <a:pt x="10" y="158"/>
                    </a:cubicBezTo>
                    <a:cubicBezTo>
                      <a:pt x="8" y="152"/>
                      <a:pt x="6" y="154"/>
                      <a:pt x="6" y="148"/>
                    </a:cubicBezTo>
                    <a:cubicBezTo>
                      <a:pt x="7" y="142"/>
                      <a:pt x="6" y="140"/>
                      <a:pt x="4" y="136"/>
                    </a:cubicBezTo>
                    <a:cubicBezTo>
                      <a:pt x="1" y="133"/>
                      <a:pt x="0" y="130"/>
                      <a:pt x="1" y="122"/>
                    </a:cubicBezTo>
                    <a:cubicBezTo>
                      <a:pt x="2" y="114"/>
                      <a:pt x="5" y="112"/>
                      <a:pt x="16" y="105"/>
                    </a:cubicBezTo>
                    <a:cubicBezTo>
                      <a:pt x="22" y="100"/>
                      <a:pt x="25" y="99"/>
                      <a:pt x="27" y="97"/>
                    </a:cubicBezTo>
                    <a:cubicBezTo>
                      <a:pt x="26" y="99"/>
                      <a:pt x="26" y="100"/>
                      <a:pt x="28" y="102"/>
                    </a:cubicBezTo>
                    <a:cubicBezTo>
                      <a:pt x="31" y="105"/>
                      <a:pt x="35" y="104"/>
                      <a:pt x="30" y="109"/>
                    </a:cubicBezTo>
                    <a:cubicBezTo>
                      <a:pt x="24" y="114"/>
                      <a:pt x="23" y="110"/>
                      <a:pt x="23" y="116"/>
                    </a:cubicBezTo>
                    <a:cubicBezTo>
                      <a:pt x="23" y="121"/>
                      <a:pt x="20" y="126"/>
                      <a:pt x="24" y="126"/>
                    </a:cubicBezTo>
                    <a:cubicBezTo>
                      <a:pt x="29" y="125"/>
                      <a:pt x="27" y="119"/>
                      <a:pt x="32" y="122"/>
                    </a:cubicBezTo>
                    <a:cubicBezTo>
                      <a:pt x="38" y="125"/>
                      <a:pt x="45" y="121"/>
                      <a:pt x="47" y="126"/>
                    </a:cubicBezTo>
                    <a:cubicBezTo>
                      <a:pt x="49" y="131"/>
                      <a:pt x="44" y="130"/>
                      <a:pt x="49" y="136"/>
                    </a:cubicBezTo>
                    <a:cubicBezTo>
                      <a:pt x="55" y="142"/>
                      <a:pt x="58" y="141"/>
                      <a:pt x="60" y="138"/>
                    </a:cubicBezTo>
                    <a:cubicBezTo>
                      <a:pt x="62" y="136"/>
                      <a:pt x="65" y="132"/>
                      <a:pt x="66" y="128"/>
                    </a:cubicBezTo>
                    <a:cubicBezTo>
                      <a:pt x="67" y="125"/>
                      <a:pt x="70" y="124"/>
                      <a:pt x="71" y="118"/>
                    </a:cubicBezTo>
                    <a:cubicBezTo>
                      <a:pt x="72" y="111"/>
                      <a:pt x="71" y="111"/>
                      <a:pt x="74" y="104"/>
                    </a:cubicBezTo>
                    <a:cubicBezTo>
                      <a:pt x="78" y="97"/>
                      <a:pt x="76" y="97"/>
                      <a:pt x="81" y="92"/>
                    </a:cubicBezTo>
                    <a:cubicBezTo>
                      <a:pt x="86" y="87"/>
                      <a:pt x="78" y="84"/>
                      <a:pt x="90" y="83"/>
                    </a:cubicBezTo>
                    <a:cubicBezTo>
                      <a:pt x="102" y="82"/>
                      <a:pt x="104" y="77"/>
                      <a:pt x="112" y="74"/>
                    </a:cubicBezTo>
                    <a:cubicBezTo>
                      <a:pt x="121" y="71"/>
                      <a:pt x="122" y="71"/>
                      <a:pt x="127" y="64"/>
                    </a:cubicBezTo>
                    <a:cubicBezTo>
                      <a:pt x="133" y="57"/>
                      <a:pt x="135" y="53"/>
                      <a:pt x="138" y="49"/>
                    </a:cubicBezTo>
                    <a:cubicBezTo>
                      <a:pt x="140" y="45"/>
                      <a:pt x="145" y="37"/>
                      <a:pt x="146" y="34"/>
                    </a:cubicBezTo>
                    <a:cubicBezTo>
                      <a:pt x="148" y="30"/>
                      <a:pt x="147" y="28"/>
                      <a:pt x="149" y="27"/>
                    </a:cubicBezTo>
                    <a:cubicBezTo>
                      <a:pt x="151" y="27"/>
                      <a:pt x="152" y="23"/>
                      <a:pt x="151" y="20"/>
                    </a:cubicBezTo>
                    <a:cubicBezTo>
                      <a:pt x="149" y="18"/>
                      <a:pt x="150" y="13"/>
                      <a:pt x="147" y="9"/>
                    </a:cubicBezTo>
                    <a:cubicBezTo>
                      <a:pt x="145" y="6"/>
                      <a:pt x="145" y="5"/>
                      <a:pt x="143" y="2"/>
                    </a:cubicBezTo>
                    <a:cubicBezTo>
                      <a:pt x="148" y="2"/>
                      <a:pt x="153" y="0"/>
                      <a:pt x="156" y="2"/>
                    </a:cubicBezTo>
                    <a:cubicBezTo>
                      <a:pt x="159" y="4"/>
                      <a:pt x="164" y="6"/>
                      <a:pt x="167" y="11"/>
                    </a:cubicBezTo>
                    <a:cubicBezTo>
                      <a:pt x="170" y="15"/>
                      <a:pt x="172" y="17"/>
                      <a:pt x="173" y="20"/>
                    </a:cubicBezTo>
                    <a:cubicBezTo>
                      <a:pt x="174" y="23"/>
                      <a:pt x="173" y="24"/>
                      <a:pt x="179" y="29"/>
                    </a:cubicBezTo>
                    <a:cubicBezTo>
                      <a:pt x="185" y="34"/>
                      <a:pt x="182" y="32"/>
                      <a:pt x="188" y="37"/>
                    </a:cubicBezTo>
                    <a:cubicBezTo>
                      <a:pt x="194" y="42"/>
                      <a:pt x="197" y="47"/>
                      <a:pt x="198" y="49"/>
                    </a:cubicBezTo>
                    <a:cubicBezTo>
                      <a:pt x="198" y="51"/>
                      <a:pt x="204" y="51"/>
                      <a:pt x="204" y="57"/>
                    </a:cubicBezTo>
                    <a:cubicBezTo>
                      <a:pt x="204" y="63"/>
                      <a:pt x="203" y="67"/>
                      <a:pt x="209" y="69"/>
                    </a:cubicBezTo>
                    <a:cubicBezTo>
                      <a:pt x="215" y="71"/>
                      <a:pt x="217" y="71"/>
                      <a:pt x="225" y="70"/>
                    </a:cubicBezTo>
                    <a:cubicBezTo>
                      <a:pt x="232" y="70"/>
                      <a:pt x="237" y="59"/>
                      <a:pt x="242" y="62"/>
                    </a:cubicBezTo>
                    <a:cubicBezTo>
                      <a:pt x="247" y="65"/>
                      <a:pt x="253" y="67"/>
                      <a:pt x="256" y="65"/>
                    </a:cubicBezTo>
                    <a:cubicBezTo>
                      <a:pt x="260" y="64"/>
                      <a:pt x="267" y="67"/>
                      <a:pt x="271" y="69"/>
                    </a:cubicBezTo>
                    <a:cubicBezTo>
                      <a:pt x="275" y="70"/>
                      <a:pt x="281" y="74"/>
                      <a:pt x="280" y="79"/>
                    </a:cubicBezTo>
                    <a:cubicBezTo>
                      <a:pt x="278" y="85"/>
                      <a:pt x="274" y="87"/>
                      <a:pt x="273" y="92"/>
                    </a:cubicBezTo>
                    <a:cubicBezTo>
                      <a:pt x="272" y="96"/>
                      <a:pt x="261" y="107"/>
                      <a:pt x="268" y="108"/>
                    </a:cubicBezTo>
                    <a:cubicBezTo>
                      <a:pt x="275" y="108"/>
                      <a:pt x="281" y="113"/>
                      <a:pt x="282" y="115"/>
                    </a:cubicBezTo>
                    <a:cubicBezTo>
                      <a:pt x="282" y="115"/>
                      <a:pt x="283" y="117"/>
                      <a:pt x="284" y="118"/>
                    </a:cubicBezTo>
                    <a:cubicBezTo>
                      <a:pt x="285" y="119"/>
                      <a:pt x="285" y="121"/>
                      <a:pt x="285" y="121"/>
                    </a:cubicBezTo>
                    <a:cubicBezTo>
                      <a:pt x="283" y="122"/>
                      <a:pt x="282" y="125"/>
                      <a:pt x="278" y="121"/>
                    </a:cubicBezTo>
                    <a:cubicBezTo>
                      <a:pt x="275" y="118"/>
                      <a:pt x="264" y="114"/>
                      <a:pt x="262" y="119"/>
                    </a:cubicBezTo>
                    <a:cubicBezTo>
                      <a:pt x="260" y="123"/>
                      <a:pt x="263" y="121"/>
                      <a:pt x="254" y="123"/>
                    </a:cubicBezTo>
                    <a:cubicBezTo>
                      <a:pt x="245" y="125"/>
                      <a:pt x="243" y="125"/>
                      <a:pt x="237" y="129"/>
                    </a:cubicBezTo>
                    <a:cubicBezTo>
                      <a:pt x="230" y="134"/>
                      <a:pt x="226" y="133"/>
                      <a:pt x="222" y="138"/>
                    </a:cubicBezTo>
                    <a:cubicBezTo>
                      <a:pt x="218" y="142"/>
                      <a:pt x="214" y="141"/>
                      <a:pt x="213" y="148"/>
                    </a:cubicBezTo>
                    <a:cubicBezTo>
                      <a:pt x="211" y="154"/>
                      <a:pt x="211" y="159"/>
                      <a:pt x="208" y="164"/>
                    </a:cubicBezTo>
                    <a:cubicBezTo>
                      <a:pt x="205" y="169"/>
                      <a:pt x="204" y="174"/>
                      <a:pt x="206" y="176"/>
                    </a:cubicBezTo>
                    <a:cubicBezTo>
                      <a:pt x="207" y="178"/>
                      <a:pt x="211" y="181"/>
                      <a:pt x="206" y="184"/>
                    </a:cubicBezTo>
                    <a:cubicBezTo>
                      <a:pt x="202" y="187"/>
                      <a:pt x="194" y="194"/>
                      <a:pt x="194" y="199"/>
                    </a:cubicBezTo>
                    <a:cubicBezTo>
                      <a:pt x="195" y="204"/>
                      <a:pt x="186" y="206"/>
                      <a:pt x="189" y="212"/>
                    </a:cubicBezTo>
                    <a:cubicBezTo>
                      <a:pt x="193" y="219"/>
                      <a:pt x="195" y="220"/>
                      <a:pt x="198" y="228"/>
                    </a:cubicBezTo>
                    <a:cubicBezTo>
                      <a:pt x="202" y="236"/>
                      <a:pt x="200" y="237"/>
                      <a:pt x="204" y="241"/>
                    </a:cubicBezTo>
                    <a:cubicBezTo>
                      <a:pt x="208" y="245"/>
                      <a:pt x="212" y="248"/>
                      <a:pt x="213" y="255"/>
                    </a:cubicBezTo>
                    <a:cubicBezTo>
                      <a:pt x="213" y="263"/>
                      <a:pt x="208" y="267"/>
                      <a:pt x="215" y="267"/>
                    </a:cubicBezTo>
                    <a:cubicBezTo>
                      <a:pt x="222" y="267"/>
                      <a:pt x="228" y="265"/>
                      <a:pt x="232" y="270"/>
                    </a:cubicBezTo>
                    <a:cubicBezTo>
                      <a:pt x="237" y="276"/>
                      <a:pt x="237" y="281"/>
                      <a:pt x="240" y="281"/>
                    </a:cubicBezTo>
                    <a:cubicBezTo>
                      <a:pt x="244" y="281"/>
                      <a:pt x="253" y="287"/>
                      <a:pt x="259" y="280"/>
                    </a:cubicBezTo>
                    <a:cubicBezTo>
                      <a:pt x="266" y="272"/>
                      <a:pt x="279" y="259"/>
                      <a:pt x="277" y="269"/>
                    </a:cubicBezTo>
                    <a:cubicBezTo>
                      <a:pt x="275" y="279"/>
                      <a:pt x="273" y="301"/>
                      <a:pt x="279" y="306"/>
                    </a:cubicBezTo>
                    <a:cubicBezTo>
                      <a:pt x="284" y="310"/>
                      <a:pt x="285" y="307"/>
                      <a:pt x="295" y="307"/>
                    </a:cubicBezTo>
                    <a:cubicBezTo>
                      <a:pt x="298" y="307"/>
                      <a:pt x="300" y="307"/>
                      <a:pt x="303" y="307"/>
                    </a:cubicBezTo>
                    <a:cubicBezTo>
                      <a:pt x="306" y="316"/>
                      <a:pt x="311" y="325"/>
                      <a:pt x="317" y="331"/>
                    </a:cubicBezTo>
                    <a:cubicBezTo>
                      <a:pt x="317" y="331"/>
                      <a:pt x="320" y="335"/>
                      <a:pt x="322" y="339"/>
                    </a:cubicBezTo>
                    <a:cubicBezTo>
                      <a:pt x="324" y="343"/>
                      <a:pt x="326" y="346"/>
                      <a:pt x="327" y="349"/>
                    </a:cubicBezTo>
                    <a:cubicBezTo>
                      <a:pt x="328" y="351"/>
                      <a:pt x="331" y="354"/>
                      <a:pt x="328" y="356"/>
                    </a:cubicBezTo>
                    <a:cubicBezTo>
                      <a:pt x="326" y="359"/>
                      <a:pt x="323" y="358"/>
                      <a:pt x="323" y="364"/>
                    </a:cubicBezTo>
                    <a:cubicBezTo>
                      <a:pt x="323" y="369"/>
                      <a:pt x="323" y="388"/>
                      <a:pt x="323" y="388"/>
                    </a:cubicBezTo>
                    <a:cubicBezTo>
                      <a:pt x="324" y="388"/>
                      <a:pt x="329" y="394"/>
                      <a:pt x="328" y="399"/>
                    </a:cubicBezTo>
                    <a:cubicBezTo>
                      <a:pt x="327" y="404"/>
                      <a:pt x="325" y="403"/>
                      <a:pt x="322" y="409"/>
                    </a:cubicBezTo>
                    <a:cubicBezTo>
                      <a:pt x="320" y="414"/>
                      <a:pt x="317" y="413"/>
                      <a:pt x="319" y="419"/>
                    </a:cubicBezTo>
                    <a:cubicBezTo>
                      <a:pt x="320" y="424"/>
                      <a:pt x="324" y="423"/>
                      <a:pt x="322" y="429"/>
                    </a:cubicBezTo>
                    <a:cubicBezTo>
                      <a:pt x="322" y="432"/>
                      <a:pt x="321" y="434"/>
                      <a:pt x="320" y="435"/>
                    </a:cubicBezTo>
                    <a:cubicBezTo>
                      <a:pt x="318" y="433"/>
                      <a:pt x="316" y="431"/>
                      <a:pt x="313" y="430"/>
                    </a:cubicBezTo>
                    <a:cubicBezTo>
                      <a:pt x="307" y="428"/>
                      <a:pt x="305" y="428"/>
                      <a:pt x="305" y="429"/>
                    </a:cubicBezTo>
                    <a:cubicBezTo>
                      <a:pt x="305" y="430"/>
                      <a:pt x="305" y="431"/>
                      <a:pt x="305" y="431"/>
                    </a:cubicBezTo>
                    <a:cubicBezTo>
                      <a:pt x="305" y="435"/>
                      <a:pt x="307" y="436"/>
                      <a:pt x="305" y="438"/>
                    </a:cubicBezTo>
                    <a:cubicBezTo>
                      <a:pt x="304" y="439"/>
                      <a:pt x="299" y="441"/>
                      <a:pt x="303" y="443"/>
                    </a:cubicBezTo>
                    <a:cubicBezTo>
                      <a:pt x="307" y="445"/>
                      <a:pt x="314" y="444"/>
                      <a:pt x="316" y="447"/>
                    </a:cubicBezTo>
                    <a:cubicBezTo>
                      <a:pt x="318" y="450"/>
                      <a:pt x="318" y="452"/>
                      <a:pt x="319" y="454"/>
                    </a:cubicBezTo>
                    <a:cubicBezTo>
                      <a:pt x="319" y="456"/>
                      <a:pt x="321" y="456"/>
                      <a:pt x="323" y="456"/>
                    </a:cubicBezTo>
                    <a:cubicBezTo>
                      <a:pt x="325" y="456"/>
                      <a:pt x="326" y="456"/>
                      <a:pt x="328" y="455"/>
                    </a:cubicBezTo>
                    <a:cubicBezTo>
                      <a:pt x="329" y="456"/>
                      <a:pt x="330" y="457"/>
                      <a:pt x="330" y="459"/>
                    </a:cubicBezTo>
                    <a:cubicBezTo>
                      <a:pt x="331" y="463"/>
                      <a:pt x="331" y="467"/>
                      <a:pt x="328" y="472"/>
                    </a:cubicBezTo>
                    <a:cubicBezTo>
                      <a:pt x="325" y="476"/>
                      <a:pt x="323" y="479"/>
                      <a:pt x="321" y="482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6" name="Freeform 1027"/>
              <p:cNvSpPr>
                <a:spLocks/>
              </p:cNvSpPr>
              <p:nvPr/>
            </p:nvSpPr>
            <p:spPr bwMode="auto">
              <a:xfrm>
                <a:off x="1500" y="2209"/>
                <a:ext cx="192" cy="221"/>
              </a:xfrm>
              <a:custGeom>
                <a:avLst/>
                <a:gdLst>
                  <a:gd name="T0" fmla="*/ 311 w 320"/>
                  <a:gd name="T1" fmla="*/ 286 h 368"/>
                  <a:gd name="T2" fmla="*/ 308 w 320"/>
                  <a:gd name="T3" fmla="*/ 296 h 368"/>
                  <a:gd name="T4" fmla="*/ 293 w 320"/>
                  <a:gd name="T5" fmla="*/ 276 h 368"/>
                  <a:gd name="T6" fmla="*/ 256 w 320"/>
                  <a:gd name="T7" fmla="*/ 269 h 368"/>
                  <a:gd name="T8" fmla="*/ 219 w 320"/>
                  <a:gd name="T9" fmla="*/ 275 h 368"/>
                  <a:gd name="T10" fmla="*/ 208 w 320"/>
                  <a:gd name="T11" fmla="*/ 308 h 368"/>
                  <a:gd name="T12" fmla="*/ 204 w 320"/>
                  <a:gd name="T13" fmla="*/ 342 h 368"/>
                  <a:gd name="T14" fmla="*/ 203 w 320"/>
                  <a:gd name="T15" fmla="*/ 350 h 368"/>
                  <a:gd name="T16" fmla="*/ 180 w 320"/>
                  <a:gd name="T17" fmla="*/ 344 h 368"/>
                  <a:gd name="T18" fmla="*/ 166 w 320"/>
                  <a:gd name="T19" fmla="*/ 362 h 368"/>
                  <a:gd name="T20" fmla="*/ 139 w 320"/>
                  <a:gd name="T21" fmla="*/ 347 h 368"/>
                  <a:gd name="T22" fmla="*/ 111 w 320"/>
                  <a:gd name="T23" fmla="*/ 343 h 368"/>
                  <a:gd name="T24" fmla="*/ 93 w 320"/>
                  <a:gd name="T25" fmla="*/ 367 h 368"/>
                  <a:gd name="T26" fmla="*/ 78 w 320"/>
                  <a:gd name="T27" fmla="*/ 367 h 368"/>
                  <a:gd name="T28" fmla="*/ 70 w 320"/>
                  <a:gd name="T29" fmla="*/ 348 h 368"/>
                  <a:gd name="T30" fmla="*/ 63 w 320"/>
                  <a:gd name="T31" fmla="*/ 328 h 368"/>
                  <a:gd name="T32" fmla="*/ 53 w 320"/>
                  <a:gd name="T33" fmla="*/ 314 h 368"/>
                  <a:gd name="T34" fmla="*/ 46 w 320"/>
                  <a:gd name="T35" fmla="*/ 297 h 368"/>
                  <a:gd name="T36" fmla="*/ 47 w 320"/>
                  <a:gd name="T37" fmla="*/ 282 h 368"/>
                  <a:gd name="T38" fmla="*/ 41 w 320"/>
                  <a:gd name="T39" fmla="*/ 262 h 368"/>
                  <a:gd name="T40" fmla="*/ 29 w 320"/>
                  <a:gd name="T41" fmla="*/ 236 h 368"/>
                  <a:gd name="T42" fmla="*/ 23 w 320"/>
                  <a:gd name="T43" fmla="*/ 224 h 368"/>
                  <a:gd name="T44" fmla="*/ 19 w 320"/>
                  <a:gd name="T45" fmla="*/ 218 h 368"/>
                  <a:gd name="T46" fmla="*/ 25 w 320"/>
                  <a:gd name="T47" fmla="*/ 199 h 368"/>
                  <a:gd name="T48" fmla="*/ 25 w 320"/>
                  <a:gd name="T49" fmla="*/ 182 h 368"/>
                  <a:gd name="T50" fmla="*/ 29 w 320"/>
                  <a:gd name="T51" fmla="*/ 172 h 368"/>
                  <a:gd name="T52" fmla="*/ 17 w 320"/>
                  <a:gd name="T53" fmla="*/ 162 h 368"/>
                  <a:gd name="T54" fmla="*/ 16 w 320"/>
                  <a:gd name="T55" fmla="*/ 146 h 368"/>
                  <a:gd name="T56" fmla="*/ 25 w 320"/>
                  <a:gd name="T57" fmla="*/ 126 h 368"/>
                  <a:gd name="T58" fmla="*/ 20 w 320"/>
                  <a:gd name="T59" fmla="*/ 91 h 368"/>
                  <a:gd name="T60" fmla="*/ 24 w 320"/>
                  <a:gd name="T61" fmla="*/ 76 h 368"/>
                  <a:gd name="T62" fmla="*/ 14 w 320"/>
                  <a:gd name="T63" fmla="*/ 58 h 368"/>
                  <a:gd name="T64" fmla="*/ 18 w 320"/>
                  <a:gd name="T65" fmla="*/ 35 h 368"/>
                  <a:gd name="T66" fmla="*/ 51 w 320"/>
                  <a:gd name="T67" fmla="*/ 20 h 368"/>
                  <a:gd name="T68" fmla="*/ 81 w 320"/>
                  <a:gd name="T69" fmla="*/ 4 h 368"/>
                  <a:gd name="T70" fmla="*/ 104 w 320"/>
                  <a:gd name="T71" fmla="*/ 20 h 368"/>
                  <a:gd name="T72" fmla="*/ 106 w 320"/>
                  <a:gd name="T73" fmla="*/ 47 h 368"/>
                  <a:gd name="T74" fmla="*/ 130 w 320"/>
                  <a:gd name="T75" fmla="*/ 71 h 368"/>
                  <a:gd name="T76" fmla="*/ 163 w 320"/>
                  <a:gd name="T77" fmla="*/ 84 h 368"/>
                  <a:gd name="T78" fmla="*/ 198 w 320"/>
                  <a:gd name="T79" fmla="*/ 104 h 368"/>
                  <a:gd name="T80" fmla="*/ 226 w 320"/>
                  <a:gd name="T81" fmla="*/ 112 h 368"/>
                  <a:gd name="T82" fmla="*/ 240 w 320"/>
                  <a:gd name="T83" fmla="*/ 138 h 368"/>
                  <a:gd name="T84" fmla="*/ 237 w 320"/>
                  <a:gd name="T85" fmla="*/ 160 h 368"/>
                  <a:gd name="T86" fmla="*/ 247 w 320"/>
                  <a:gd name="T87" fmla="*/ 182 h 368"/>
                  <a:gd name="T88" fmla="*/ 291 w 320"/>
                  <a:gd name="T89" fmla="*/ 188 h 368"/>
                  <a:gd name="T90" fmla="*/ 295 w 320"/>
                  <a:gd name="T91" fmla="*/ 214 h 368"/>
                  <a:gd name="T92" fmla="*/ 315 w 320"/>
                  <a:gd name="T93" fmla="*/ 234 h 368"/>
                  <a:gd name="T94" fmla="*/ 309 w 320"/>
                  <a:gd name="T95" fmla="*/ 272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20" h="368">
                    <a:moveTo>
                      <a:pt x="309" y="272"/>
                    </a:moveTo>
                    <a:cubicBezTo>
                      <a:pt x="308" y="276"/>
                      <a:pt x="309" y="283"/>
                      <a:pt x="311" y="286"/>
                    </a:cubicBezTo>
                    <a:cubicBezTo>
                      <a:pt x="314" y="289"/>
                      <a:pt x="307" y="290"/>
                      <a:pt x="308" y="296"/>
                    </a:cubicBezTo>
                    <a:cubicBezTo>
                      <a:pt x="308" y="296"/>
                      <a:pt x="308" y="296"/>
                      <a:pt x="308" y="296"/>
                    </a:cubicBezTo>
                    <a:cubicBezTo>
                      <a:pt x="306" y="296"/>
                      <a:pt x="306" y="287"/>
                      <a:pt x="306" y="284"/>
                    </a:cubicBezTo>
                    <a:cubicBezTo>
                      <a:pt x="305" y="280"/>
                      <a:pt x="298" y="279"/>
                      <a:pt x="293" y="276"/>
                    </a:cubicBezTo>
                    <a:cubicBezTo>
                      <a:pt x="288" y="272"/>
                      <a:pt x="281" y="269"/>
                      <a:pt x="276" y="267"/>
                    </a:cubicBezTo>
                    <a:cubicBezTo>
                      <a:pt x="272" y="265"/>
                      <a:pt x="267" y="268"/>
                      <a:pt x="256" y="269"/>
                    </a:cubicBezTo>
                    <a:cubicBezTo>
                      <a:pt x="244" y="270"/>
                      <a:pt x="246" y="269"/>
                      <a:pt x="241" y="271"/>
                    </a:cubicBezTo>
                    <a:cubicBezTo>
                      <a:pt x="235" y="273"/>
                      <a:pt x="223" y="275"/>
                      <a:pt x="219" y="275"/>
                    </a:cubicBezTo>
                    <a:cubicBezTo>
                      <a:pt x="215" y="275"/>
                      <a:pt x="213" y="287"/>
                      <a:pt x="210" y="291"/>
                    </a:cubicBezTo>
                    <a:cubicBezTo>
                      <a:pt x="206" y="296"/>
                      <a:pt x="208" y="300"/>
                      <a:pt x="208" y="308"/>
                    </a:cubicBezTo>
                    <a:cubicBezTo>
                      <a:pt x="209" y="316"/>
                      <a:pt x="207" y="324"/>
                      <a:pt x="206" y="329"/>
                    </a:cubicBezTo>
                    <a:cubicBezTo>
                      <a:pt x="206" y="334"/>
                      <a:pt x="206" y="338"/>
                      <a:pt x="204" y="342"/>
                    </a:cubicBezTo>
                    <a:cubicBezTo>
                      <a:pt x="202" y="345"/>
                      <a:pt x="202" y="348"/>
                      <a:pt x="203" y="350"/>
                    </a:cubicBezTo>
                    <a:cubicBezTo>
                      <a:pt x="203" y="350"/>
                      <a:pt x="203" y="350"/>
                      <a:pt x="203" y="350"/>
                    </a:cubicBezTo>
                    <a:cubicBezTo>
                      <a:pt x="198" y="345"/>
                      <a:pt x="200" y="346"/>
                      <a:pt x="196" y="343"/>
                    </a:cubicBezTo>
                    <a:cubicBezTo>
                      <a:pt x="192" y="340"/>
                      <a:pt x="186" y="343"/>
                      <a:pt x="180" y="344"/>
                    </a:cubicBezTo>
                    <a:cubicBezTo>
                      <a:pt x="175" y="344"/>
                      <a:pt x="173" y="344"/>
                      <a:pt x="169" y="348"/>
                    </a:cubicBezTo>
                    <a:cubicBezTo>
                      <a:pt x="165" y="351"/>
                      <a:pt x="170" y="355"/>
                      <a:pt x="166" y="362"/>
                    </a:cubicBezTo>
                    <a:cubicBezTo>
                      <a:pt x="162" y="368"/>
                      <a:pt x="164" y="365"/>
                      <a:pt x="158" y="361"/>
                    </a:cubicBezTo>
                    <a:cubicBezTo>
                      <a:pt x="152" y="356"/>
                      <a:pt x="149" y="348"/>
                      <a:pt x="139" y="347"/>
                    </a:cubicBezTo>
                    <a:cubicBezTo>
                      <a:pt x="129" y="347"/>
                      <a:pt x="125" y="343"/>
                      <a:pt x="118" y="337"/>
                    </a:cubicBezTo>
                    <a:cubicBezTo>
                      <a:pt x="111" y="331"/>
                      <a:pt x="113" y="337"/>
                      <a:pt x="111" y="343"/>
                    </a:cubicBezTo>
                    <a:cubicBezTo>
                      <a:pt x="109" y="350"/>
                      <a:pt x="104" y="350"/>
                      <a:pt x="98" y="356"/>
                    </a:cubicBezTo>
                    <a:cubicBezTo>
                      <a:pt x="93" y="361"/>
                      <a:pt x="93" y="363"/>
                      <a:pt x="93" y="367"/>
                    </a:cubicBezTo>
                    <a:cubicBezTo>
                      <a:pt x="91" y="368"/>
                      <a:pt x="90" y="368"/>
                      <a:pt x="88" y="368"/>
                    </a:cubicBezTo>
                    <a:cubicBezTo>
                      <a:pt x="83" y="368"/>
                      <a:pt x="82" y="368"/>
                      <a:pt x="78" y="367"/>
                    </a:cubicBezTo>
                    <a:cubicBezTo>
                      <a:pt x="75" y="367"/>
                      <a:pt x="75" y="359"/>
                      <a:pt x="74" y="356"/>
                    </a:cubicBezTo>
                    <a:cubicBezTo>
                      <a:pt x="74" y="352"/>
                      <a:pt x="70" y="350"/>
                      <a:pt x="70" y="348"/>
                    </a:cubicBezTo>
                    <a:cubicBezTo>
                      <a:pt x="69" y="346"/>
                      <a:pt x="68" y="342"/>
                      <a:pt x="67" y="338"/>
                    </a:cubicBezTo>
                    <a:cubicBezTo>
                      <a:pt x="65" y="333"/>
                      <a:pt x="64" y="331"/>
                      <a:pt x="63" y="328"/>
                    </a:cubicBezTo>
                    <a:cubicBezTo>
                      <a:pt x="63" y="325"/>
                      <a:pt x="61" y="324"/>
                      <a:pt x="59" y="320"/>
                    </a:cubicBezTo>
                    <a:cubicBezTo>
                      <a:pt x="57" y="316"/>
                      <a:pt x="55" y="315"/>
                      <a:pt x="53" y="314"/>
                    </a:cubicBezTo>
                    <a:cubicBezTo>
                      <a:pt x="51" y="312"/>
                      <a:pt x="52" y="309"/>
                      <a:pt x="51" y="306"/>
                    </a:cubicBezTo>
                    <a:cubicBezTo>
                      <a:pt x="50" y="304"/>
                      <a:pt x="47" y="300"/>
                      <a:pt x="46" y="297"/>
                    </a:cubicBezTo>
                    <a:cubicBezTo>
                      <a:pt x="46" y="295"/>
                      <a:pt x="47" y="292"/>
                      <a:pt x="49" y="290"/>
                    </a:cubicBezTo>
                    <a:cubicBezTo>
                      <a:pt x="52" y="289"/>
                      <a:pt x="48" y="286"/>
                      <a:pt x="47" y="282"/>
                    </a:cubicBezTo>
                    <a:cubicBezTo>
                      <a:pt x="46" y="279"/>
                      <a:pt x="50" y="276"/>
                      <a:pt x="49" y="271"/>
                    </a:cubicBezTo>
                    <a:cubicBezTo>
                      <a:pt x="49" y="267"/>
                      <a:pt x="43" y="266"/>
                      <a:pt x="41" y="262"/>
                    </a:cubicBezTo>
                    <a:cubicBezTo>
                      <a:pt x="39" y="259"/>
                      <a:pt x="32" y="253"/>
                      <a:pt x="32" y="247"/>
                    </a:cubicBezTo>
                    <a:cubicBezTo>
                      <a:pt x="32" y="240"/>
                      <a:pt x="30" y="239"/>
                      <a:pt x="29" y="236"/>
                    </a:cubicBezTo>
                    <a:cubicBezTo>
                      <a:pt x="29" y="234"/>
                      <a:pt x="28" y="235"/>
                      <a:pt x="26" y="232"/>
                    </a:cubicBezTo>
                    <a:cubicBezTo>
                      <a:pt x="25" y="228"/>
                      <a:pt x="24" y="227"/>
                      <a:pt x="23" y="224"/>
                    </a:cubicBezTo>
                    <a:cubicBezTo>
                      <a:pt x="22" y="222"/>
                      <a:pt x="20" y="220"/>
                      <a:pt x="19" y="218"/>
                    </a:cubicBezTo>
                    <a:cubicBezTo>
                      <a:pt x="19" y="218"/>
                      <a:pt x="19" y="218"/>
                      <a:pt x="19" y="218"/>
                    </a:cubicBezTo>
                    <a:cubicBezTo>
                      <a:pt x="18" y="217"/>
                      <a:pt x="17" y="212"/>
                      <a:pt x="18" y="209"/>
                    </a:cubicBezTo>
                    <a:cubicBezTo>
                      <a:pt x="20" y="206"/>
                      <a:pt x="22" y="203"/>
                      <a:pt x="25" y="199"/>
                    </a:cubicBezTo>
                    <a:cubicBezTo>
                      <a:pt x="28" y="194"/>
                      <a:pt x="28" y="190"/>
                      <a:pt x="27" y="186"/>
                    </a:cubicBezTo>
                    <a:cubicBezTo>
                      <a:pt x="27" y="184"/>
                      <a:pt x="26" y="183"/>
                      <a:pt x="25" y="182"/>
                    </a:cubicBezTo>
                    <a:cubicBezTo>
                      <a:pt x="27" y="182"/>
                      <a:pt x="29" y="181"/>
                      <a:pt x="30" y="179"/>
                    </a:cubicBezTo>
                    <a:cubicBezTo>
                      <a:pt x="32" y="176"/>
                      <a:pt x="33" y="175"/>
                      <a:pt x="29" y="172"/>
                    </a:cubicBezTo>
                    <a:cubicBezTo>
                      <a:pt x="25" y="169"/>
                      <a:pt x="24" y="168"/>
                      <a:pt x="22" y="166"/>
                    </a:cubicBezTo>
                    <a:cubicBezTo>
                      <a:pt x="21" y="165"/>
                      <a:pt x="19" y="164"/>
                      <a:pt x="17" y="162"/>
                    </a:cubicBezTo>
                    <a:cubicBezTo>
                      <a:pt x="18" y="161"/>
                      <a:pt x="19" y="159"/>
                      <a:pt x="19" y="156"/>
                    </a:cubicBezTo>
                    <a:cubicBezTo>
                      <a:pt x="21" y="150"/>
                      <a:pt x="17" y="151"/>
                      <a:pt x="16" y="146"/>
                    </a:cubicBezTo>
                    <a:cubicBezTo>
                      <a:pt x="14" y="140"/>
                      <a:pt x="17" y="141"/>
                      <a:pt x="19" y="136"/>
                    </a:cubicBezTo>
                    <a:cubicBezTo>
                      <a:pt x="22" y="130"/>
                      <a:pt x="24" y="131"/>
                      <a:pt x="25" y="126"/>
                    </a:cubicBezTo>
                    <a:cubicBezTo>
                      <a:pt x="26" y="121"/>
                      <a:pt x="21" y="115"/>
                      <a:pt x="20" y="115"/>
                    </a:cubicBezTo>
                    <a:cubicBezTo>
                      <a:pt x="20" y="115"/>
                      <a:pt x="20" y="96"/>
                      <a:pt x="20" y="91"/>
                    </a:cubicBezTo>
                    <a:cubicBezTo>
                      <a:pt x="20" y="85"/>
                      <a:pt x="23" y="86"/>
                      <a:pt x="25" y="83"/>
                    </a:cubicBezTo>
                    <a:cubicBezTo>
                      <a:pt x="28" y="81"/>
                      <a:pt x="25" y="78"/>
                      <a:pt x="24" y="76"/>
                    </a:cubicBezTo>
                    <a:cubicBezTo>
                      <a:pt x="23" y="73"/>
                      <a:pt x="21" y="70"/>
                      <a:pt x="19" y="66"/>
                    </a:cubicBezTo>
                    <a:cubicBezTo>
                      <a:pt x="17" y="62"/>
                      <a:pt x="14" y="58"/>
                      <a:pt x="14" y="58"/>
                    </a:cubicBezTo>
                    <a:cubicBezTo>
                      <a:pt x="8" y="52"/>
                      <a:pt x="3" y="43"/>
                      <a:pt x="0" y="34"/>
                    </a:cubicBezTo>
                    <a:cubicBezTo>
                      <a:pt x="7" y="33"/>
                      <a:pt x="12" y="32"/>
                      <a:pt x="18" y="35"/>
                    </a:cubicBezTo>
                    <a:cubicBezTo>
                      <a:pt x="26" y="39"/>
                      <a:pt x="32" y="31"/>
                      <a:pt x="36" y="27"/>
                    </a:cubicBezTo>
                    <a:cubicBezTo>
                      <a:pt x="40" y="23"/>
                      <a:pt x="50" y="23"/>
                      <a:pt x="51" y="20"/>
                    </a:cubicBezTo>
                    <a:cubicBezTo>
                      <a:pt x="52" y="18"/>
                      <a:pt x="62" y="10"/>
                      <a:pt x="66" y="8"/>
                    </a:cubicBezTo>
                    <a:cubicBezTo>
                      <a:pt x="70" y="6"/>
                      <a:pt x="72" y="5"/>
                      <a:pt x="81" y="4"/>
                    </a:cubicBezTo>
                    <a:cubicBezTo>
                      <a:pt x="90" y="3"/>
                      <a:pt x="103" y="0"/>
                      <a:pt x="104" y="4"/>
                    </a:cubicBezTo>
                    <a:cubicBezTo>
                      <a:pt x="105" y="9"/>
                      <a:pt x="105" y="16"/>
                      <a:pt x="104" y="20"/>
                    </a:cubicBezTo>
                    <a:cubicBezTo>
                      <a:pt x="103" y="25"/>
                      <a:pt x="105" y="25"/>
                      <a:pt x="106" y="31"/>
                    </a:cubicBezTo>
                    <a:cubicBezTo>
                      <a:pt x="107" y="37"/>
                      <a:pt x="100" y="39"/>
                      <a:pt x="106" y="47"/>
                    </a:cubicBezTo>
                    <a:cubicBezTo>
                      <a:pt x="112" y="55"/>
                      <a:pt x="110" y="57"/>
                      <a:pt x="115" y="61"/>
                    </a:cubicBezTo>
                    <a:cubicBezTo>
                      <a:pt x="121" y="66"/>
                      <a:pt x="125" y="68"/>
                      <a:pt x="130" y="71"/>
                    </a:cubicBezTo>
                    <a:cubicBezTo>
                      <a:pt x="135" y="75"/>
                      <a:pt x="138" y="78"/>
                      <a:pt x="147" y="78"/>
                    </a:cubicBezTo>
                    <a:cubicBezTo>
                      <a:pt x="156" y="79"/>
                      <a:pt x="155" y="77"/>
                      <a:pt x="163" y="84"/>
                    </a:cubicBezTo>
                    <a:cubicBezTo>
                      <a:pt x="171" y="90"/>
                      <a:pt x="169" y="88"/>
                      <a:pt x="178" y="94"/>
                    </a:cubicBezTo>
                    <a:cubicBezTo>
                      <a:pt x="186" y="100"/>
                      <a:pt x="192" y="100"/>
                      <a:pt x="198" y="104"/>
                    </a:cubicBezTo>
                    <a:cubicBezTo>
                      <a:pt x="204" y="109"/>
                      <a:pt x="201" y="108"/>
                      <a:pt x="210" y="108"/>
                    </a:cubicBezTo>
                    <a:cubicBezTo>
                      <a:pt x="219" y="108"/>
                      <a:pt x="222" y="107"/>
                      <a:pt x="226" y="112"/>
                    </a:cubicBezTo>
                    <a:cubicBezTo>
                      <a:pt x="231" y="117"/>
                      <a:pt x="231" y="118"/>
                      <a:pt x="233" y="124"/>
                    </a:cubicBezTo>
                    <a:cubicBezTo>
                      <a:pt x="234" y="129"/>
                      <a:pt x="239" y="134"/>
                      <a:pt x="240" y="138"/>
                    </a:cubicBezTo>
                    <a:cubicBezTo>
                      <a:pt x="240" y="142"/>
                      <a:pt x="240" y="148"/>
                      <a:pt x="240" y="149"/>
                    </a:cubicBezTo>
                    <a:cubicBezTo>
                      <a:pt x="239" y="150"/>
                      <a:pt x="231" y="154"/>
                      <a:pt x="237" y="160"/>
                    </a:cubicBezTo>
                    <a:cubicBezTo>
                      <a:pt x="242" y="165"/>
                      <a:pt x="244" y="166"/>
                      <a:pt x="244" y="170"/>
                    </a:cubicBezTo>
                    <a:cubicBezTo>
                      <a:pt x="244" y="175"/>
                      <a:pt x="239" y="181"/>
                      <a:pt x="247" y="182"/>
                    </a:cubicBezTo>
                    <a:cubicBezTo>
                      <a:pt x="254" y="183"/>
                      <a:pt x="256" y="183"/>
                      <a:pt x="266" y="184"/>
                    </a:cubicBezTo>
                    <a:cubicBezTo>
                      <a:pt x="276" y="185"/>
                      <a:pt x="293" y="182"/>
                      <a:pt x="291" y="188"/>
                    </a:cubicBezTo>
                    <a:cubicBezTo>
                      <a:pt x="290" y="194"/>
                      <a:pt x="292" y="199"/>
                      <a:pt x="291" y="204"/>
                    </a:cubicBezTo>
                    <a:cubicBezTo>
                      <a:pt x="291" y="209"/>
                      <a:pt x="289" y="210"/>
                      <a:pt x="295" y="214"/>
                    </a:cubicBezTo>
                    <a:cubicBezTo>
                      <a:pt x="301" y="218"/>
                      <a:pt x="306" y="214"/>
                      <a:pt x="308" y="223"/>
                    </a:cubicBezTo>
                    <a:cubicBezTo>
                      <a:pt x="309" y="231"/>
                      <a:pt x="313" y="225"/>
                      <a:pt x="315" y="234"/>
                    </a:cubicBezTo>
                    <a:cubicBezTo>
                      <a:pt x="318" y="243"/>
                      <a:pt x="320" y="246"/>
                      <a:pt x="315" y="254"/>
                    </a:cubicBezTo>
                    <a:cubicBezTo>
                      <a:pt x="311" y="262"/>
                      <a:pt x="311" y="268"/>
                      <a:pt x="309" y="272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7" name="Freeform 1028"/>
              <p:cNvSpPr>
                <a:spLocks/>
              </p:cNvSpPr>
              <p:nvPr/>
            </p:nvSpPr>
            <p:spPr bwMode="auto">
              <a:xfrm>
                <a:off x="1323" y="2022"/>
                <a:ext cx="86" cy="109"/>
              </a:xfrm>
              <a:custGeom>
                <a:avLst/>
                <a:gdLst>
                  <a:gd name="T0" fmla="*/ 140 w 143"/>
                  <a:gd name="T1" fmla="*/ 66 h 181"/>
                  <a:gd name="T2" fmla="*/ 137 w 143"/>
                  <a:gd name="T3" fmla="*/ 73 h 181"/>
                  <a:gd name="T4" fmla="*/ 129 w 143"/>
                  <a:gd name="T5" fmla="*/ 88 h 181"/>
                  <a:gd name="T6" fmla="*/ 118 w 143"/>
                  <a:gd name="T7" fmla="*/ 103 h 181"/>
                  <a:gd name="T8" fmla="*/ 103 w 143"/>
                  <a:gd name="T9" fmla="*/ 113 h 181"/>
                  <a:gd name="T10" fmla="*/ 81 w 143"/>
                  <a:gd name="T11" fmla="*/ 122 h 181"/>
                  <a:gd name="T12" fmla="*/ 72 w 143"/>
                  <a:gd name="T13" fmla="*/ 131 h 181"/>
                  <a:gd name="T14" fmla="*/ 65 w 143"/>
                  <a:gd name="T15" fmla="*/ 143 h 181"/>
                  <a:gd name="T16" fmla="*/ 62 w 143"/>
                  <a:gd name="T17" fmla="*/ 157 h 181"/>
                  <a:gd name="T18" fmla="*/ 57 w 143"/>
                  <a:gd name="T19" fmla="*/ 167 h 181"/>
                  <a:gd name="T20" fmla="*/ 51 w 143"/>
                  <a:gd name="T21" fmla="*/ 177 h 181"/>
                  <a:gd name="T22" fmla="*/ 40 w 143"/>
                  <a:gd name="T23" fmla="*/ 175 h 181"/>
                  <a:gd name="T24" fmla="*/ 38 w 143"/>
                  <a:gd name="T25" fmla="*/ 165 h 181"/>
                  <a:gd name="T26" fmla="*/ 23 w 143"/>
                  <a:gd name="T27" fmla="*/ 161 h 181"/>
                  <a:gd name="T28" fmla="*/ 15 w 143"/>
                  <a:gd name="T29" fmla="*/ 165 h 181"/>
                  <a:gd name="T30" fmla="*/ 14 w 143"/>
                  <a:gd name="T31" fmla="*/ 155 h 181"/>
                  <a:gd name="T32" fmla="*/ 21 w 143"/>
                  <a:gd name="T33" fmla="*/ 148 h 181"/>
                  <a:gd name="T34" fmla="*/ 19 w 143"/>
                  <a:gd name="T35" fmla="*/ 141 h 181"/>
                  <a:gd name="T36" fmla="*/ 18 w 143"/>
                  <a:gd name="T37" fmla="*/ 136 h 181"/>
                  <a:gd name="T38" fmla="*/ 24 w 143"/>
                  <a:gd name="T39" fmla="*/ 133 h 181"/>
                  <a:gd name="T40" fmla="*/ 22 w 143"/>
                  <a:gd name="T41" fmla="*/ 123 h 181"/>
                  <a:gd name="T42" fmla="*/ 28 w 143"/>
                  <a:gd name="T43" fmla="*/ 114 h 181"/>
                  <a:gd name="T44" fmla="*/ 19 w 143"/>
                  <a:gd name="T45" fmla="*/ 113 h 181"/>
                  <a:gd name="T46" fmla="*/ 12 w 143"/>
                  <a:gd name="T47" fmla="*/ 113 h 181"/>
                  <a:gd name="T48" fmla="*/ 1 w 143"/>
                  <a:gd name="T49" fmla="*/ 106 h 181"/>
                  <a:gd name="T50" fmla="*/ 2 w 143"/>
                  <a:gd name="T51" fmla="*/ 101 h 181"/>
                  <a:gd name="T52" fmla="*/ 4 w 143"/>
                  <a:gd name="T53" fmla="*/ 92 h 181"/>
                  <a:gd name="T54" fmla="*/ 3 w 143"/>
                  <a:gd name="T55" fmla="*/ 81 h 181"/>
                  <a:gd name="T56" fmla="*/ 1 w 143"/>
                  <a:gd name="T57" fmla="*/ 68 h 181"/>
                  <a:gd name="T58" fmla="*/ 11 w 143"/>
                  <a:gd name="T59" fmla="*/ 60 h 181"/>
                  <a:gd name="T60" fmla="*/ 11 w 143"/>
                  <a:gd name="T61" fmla="*/ 50 h 181"/>
                  <a:gd name="T62" fmla="*/ 19 w 143"/>
                  <a:gd name="T63" fmla="*/ 38 h 181"/>
                  <a:gd name="T64" fmla="*/ 20 w 143"/>
                  <a:gd name="T65" fmla="*/ 27 h 181"/>
                  <a:gd name="T66" fmla="*/ 23 w 143"/>
                  <a:gd name="T67" fmla="*/ 16 h 181"/>
                  <a:gd name="T68" fmla="*/ 38 w 143"/>
                  <a:gd name="T69" fmla="*/ 10 h 181"/>
                  <a:gd name="T70" fmla="*/ 50 w 143"/>
                  <a:gd name="T71" fmla="*/ 3 h 181"/>
                  <a:gd name="T72" fmla="*/ 52 w 143"/>
                  <a:gd name="T73" fmla="*/ 0 h 181"/>
                  <a:gd name="T74" fmla="*/ 55 w 143"/>
                  <a:gd name="T75" fmla="*/ 1 h 181"/>
                  <a:gd name="T76" fmla="*/ 66 w 143"/>
                  <a:gd name="T77" fmla="*/ 12 h 181"/>
                  <a:gd name="T78" fmla="*/ 80 w 143"/>
                  <a:gd name="T79" fmla="*/ 17 h 181"/>
                  <a:gd name="T80" fmla="*/ 89 w 143"/>
                  <a:gd name="T81" fmla="*/ 26 h 181"/>
                  <a:gd name="T82" fmla="*/ 95 w 143"/>
                  <a:gd name="T83" fmla="*/ 30 h 181"/>
                  <a:gd name="T84" fmla="*/ 111 w 143"/>
                  <a:gd name="T85" fmla="*/ 30 h 181"/>
                  <a:gd name="T86" fmla="*/ 123 w 143"/>
                  <a:gd name="T87" fmla="*/ 30 h 181"/>
                  <a:gd name="T88" fmla="*/ 134 w 143"/>
                  <a:gd name="T89" fmla="*/ 41 h 181"/>
                  <a:gd name="T90" fmla="*/ 134 w 143"/>
                  <a:gd name="T91" fmla="*/ 41 h 181"/>
                  <a:gd name="T92" fmla="*/ 138 w 143"/>
                  <a:gd name="T93" fmla="*/ 48 h 181"/>
                  <a:gd name="T94" fmla="*/ 142 w 143"/>
                  <a:gd name="T95" fmla="*/ 59 h 181"/>
                  <a:gd name="T96" fmla="*/ 140 w 143"/>
                  <a:gd name="T97" fmla="*/ 66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43" h="181">
                    <a:moveTo>
                      <a:pt x="140" y="66"/>
                    </a:moveTo>
                    <a:cubicBezTo>
                      <a:pt x="138" y="67"/>
                      <a:pt x="139" y="69"/>
                      <a:pt x="137" y="73"/>
                    </a:cubicBezTo>
                    <a:cubicBezTo>
                      <a:pt x="136" y="76"/>
                      <a:pt x="131" y="84"/>
                      <a:pt x="129" y="88"/>
                    </a:cubicBezTo>
                    <a:cubicBezTo>
                      <a:pt x="126" y="92"/>
                      <a:pt x="124" y="96"/>
                      <a:pt x="118" y="103"/>
                    </a:cubicBezTo>
                    <a:cubicBezTo>
                      <a:pt x="113" y="110"/>
                      <a:pt x="112" y="110"/>
                      <a:pt x="103" y="113"/>
                    </a:cubicBezTo>
                    <a:cubicBezTo>
                      <a:pt x="95" y="116"/>
                      <a:pt x="93" y="121"/>
                      <a:pt x="81" y="122"/>
                    </a:cubicBezTo>
                    <a:cubicBezTo>
                      <a:pt x="69" y="123"/>
                      <a:pt x="77" y="126"/>
                      <a:pt x="72" y="131"/>
                    </a:cubicBezTo>
                    <a:cubicBezTo>
                      <a:pt x="67" y="136"/>
                      <a:pt x="69" y="136"/>
                      <a:pt x="65" y="143"/>
                    </a:cubicBezTo>
                    <a:cubicBezTo>
                      <a:pt x="62" y="150"/>
                      <a:pt x="63" y="150"/>
                      <a:pt x="62" y="157"/>
                    </a:cubicBezTo>
                    <a:cubicBezTo>
                      <a:pt x="61" y="163"/>
                      <a:pt x="58" y="164"/>
                      <a:pt x="57" y="167"/>
                    </a:cubicBezTo>
                    <a:cubicBezTo>
                      <a:pt x="56" y="171"/>
                      <a:pt x="53" y="175"/>
                      <a:pt x="51" y="177"/>
                    </a:cubicBezTo>
                    <a:cubicBezTo>
                      <a:pt x="49" y="180"/>
                      <a:pt x="46" y="181"/>
                      <a:pt x="40" y="175"/>
                    </a:cubicBezTo>
                    <a:cubicBezTo>
                      <a:pt x="35" y="169"/>
                      <a:pt x="40" y="170"/>
                      <a:pt x="38" y="165"/>
                    </a:cubicBezTo>
                    <a:cubicBezTo>
                      <a:pt x="36" y="160"/>
                      <a:pt x="29" y="164"/>
                      <a:pt x="23" y="161"/>
                    </a:cubicBezTo>
                    <a:cubicBezTo>
                      <a:pt x="18" y="158"/>
                      <a:pt x="20" y="164"/>
                      <a:pt x="15" y="165"/>
                    </a:cubicBezTo>
                    <a:cubicBezTo>
                      <a:pt x="11" y="165"/>
                      <a:pt x="14" y="160"/>
                      <a:pt x="14" y="155"/>
                    </a:cubicBezTo>
                    <a:cubicBezTo>
                      <a:pt x="14" y="149"/>
                      <a:pt x="15" y="153"/>
                      <a:pt x="21" y="148"/>
                    </a:cubicBezTo>
                    <a:cubicBezTo>
                      <a:pt x="26" y="143"/>
                      <a:pt x="22" y="144"/>
                      <a:pt x="19" y="141"/>
                    </a:cubicBezTo>
                    <a:cubicBezTo>
                      <a:pt x="17" y="139"/>
                      <a:pt x="17" y="138"/>
                      <a:pt x="18" y="136"/>
                    </a:cubicBezTo>
                    <a:cubicBezTo>
                      <a:pt x="20" y="135"/>
                      <a:pt x="21" y="134"/>
                      <a:pt x="24" y="133"/>
                    </a:cubicBezTo>
                    <a:cubicBezTo>
                      <a:pt x="30" y="128"/>
                      <a:pt x="24" y="126"/>
                      <a:pt x="22" y="123"/>
                    </a:cubicBezTo>
                    <a:cubicBezTo>
                      <a:pt x="19" y="120"/>
                      <a:pt x="26" y="116"/>
                      <a:pt x="28" y="114"/>
                    </a:cubicBezTo>
                    <a:cubicBezTo>
                      <a:pt x="29" y="113"/>
                      <a:pt x="23" y="112"/>
                      <a:pt x="19" y="113"/>
                    </a:cubicBezTo>
                    <a:cubicBezTo>
                      <a:pt x="16" y="113"/>
                      <a:pt x="16" y="116"/>
                      <a:pt x="12" y="113"/>
                    </a:cubicBezTo>
                    <a:cubicBezTo>
                      <a:pt x="8" y="109"/>
                      <a:pt x="2" y="107"/>
                      <a:pt x="1" y="106"/>
                    </a:cubicBezTo>
                    <a:cubicBezTo>
                      <a:pt x="0" y="105"/>
                      <a:pt x="0" y="103"/>
                      <a:pt x="2" y="101"/>
                    </a:cubicBezTo>
                    <a:cubicBezTo>
                      <a:pt x="4" y="99"/>
                      <a:pt x="5" y="95"/>
                      <a:pt x="4" y="92"/>
                    </a:cubicBezTo>
                    <a:cubicBezTo>
                      <a:pt x="2" y="88"/>
                      <a:pt x="1" y="85"/>
                      <a:pt x="3" y="81"/>
                    </a:cubicBezTo>
                    <a:cubicBezTo>
                      <a:pt x="5" y="77"/>
                      <a:pt x="2" y="74"/>
                      <a:pt x="1" y="68"/>
                    </a:cubicBezTo>
                    <a:cubicBezTo>
                      <a:pt x="0" y="62"/>
                      <a:pt x="6" y="63"/>
                      <a:pt x="11" y="60"/>
                    </a:cubicBezTo>
                    <a:cubicBezTo>
                      <a:pt x="15" y="56"/>
                      <a:pt x="12" y="55"/>
                      <a:pt x="11" y="50"/>
                    </a:cubicBezTo>
                    <a:cubicBezTo>
                      <a:pt x="11" y="45"/>
                      <a:pt x="17" y="43"/>
                      <a:pt x="19" y="38"/>
                    </a:cubicBezTo>
                    <a:cubicBezTo>
                      <a:pt x="21" y="34"/>
                      <a:pt x="23" y="33"/>
                      <a:pt x="20" y="27"/>
                    </a:cubicBezTo>
                    <a:cubicBezTo>
                      <a:pt x="18" y="21"/>
                      <a:pt x="20" y="20"/>
                      <a:pt x="23" y="16"/>
                    </a:cubicBezTo>
                    <a:cubicBezTo>
                      <a:pt x="26" y="13"/>
                      <a:pt x="32" y="11"/>
                      <a:pt x="38" y="10"/>
                    </a:cubicBezTo>
                    <a:cubicBezTo>
                      <a:pt x="44" y="9"/>
                      <a:pt x="44" y="8"/>
                      <a:pt x="50" y="3"/>
                    </a:cubicBezTo>
                    <a:cubicBezTo>
                      <a:pt x="51" y="2"/>
                      <a:pt x="52" y="1"/>
                      <a:pt x="52" y="0"/>
                    </a:cubicBezTo>
                    <a:cubicBezTo>
                      <a:pt x="53" y="0"/>
                      <a:pt x="54" y="0"/>
                      <a:pt x="55" y="1"/>
                    </a:cubicBezTo>
                    <a:cubicBezTo>
                      <a:pt x="56" y="3"/>
                      <a:pt x="62" y="9"/>
                      <a:pt x="66" y="12"/>
                    </a:cubicBezTo>
                    <a:cubicBezTo>
                      <a:pt x="70" y="16"/>
                      <a:pt x="76" y="16"/>
                      <a:pt x="80" y="17"/>
                    </a:cubicBezTo>
                    <a:cubicBezTo>
                      <a:pt x="85" y="18"/>
                      <a:pt x="88" y="21"/>
                      <a:pt x="89" y="26"/>
                    </a:cubicBezTo>
                    <a:cubicBezTo>
                      <a:pt x="90" y="31"/>
                      <a:pt x="90" y="29"/>
                      <a:pt x="95" y="30"/>
                    </a:cubicBezTo>
                    <a:cubicBezTo>
                      <a:pt x="101" y="30"/>
                      <a:pt x="106" y="30"/>
                      <a:pt x="111" y="30"/>
                    </a:cubicBezTo>
                    <a:cubicBezTo>
                      <a:pt x="115" y="29"/>
                      <a:pt x="117" y="30"/>
                      <a:pt x="123" y="30"/>
                    </a:cubicBezTo>
                    <a:cubicBezTo>
                      <a:pt x="130" y="30"/>
                      <a:pt x="131" y="37"/>
                      <a:pt x="134" y="41"/>
                    </a:cubicBezTo>
                    <a:cubicBezTo>
                      <a:pt x="134" y="41"/>
                      <a:pt x="134" y="41"/>
                      <a:pt x="134" y="41"/>
                    </a:cubicBezTo>
                    <a:cubicBezTo>
                      <a:pt x="136" y="44"/>
                      <a:pt x="136" y="45"/>
                      <a:pt x="138" y="48"/>
                    </a:cubicBezTo>
                    <a:cubicBezTo>
                      <a:pt x="141" y="52"/>
                      <a:pt x="140" y="57"/>
                      <a:pt x="142" y="59"/>
                    </a:cubicBezTo>
                    <a:cubicBezTo>
                      <a:pt x="143" y="62"/>
                      <a:pt x="142" y="66"/>
                      <a:pt x="140" y="66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8" name="Freeform 1029"/>
              <p:cNvSpPr>
                <a:spLocks/>
              </p:cNvSpPr>
              <p:nvPr/>
            </p:nvSpPr>
            <p:spPr bwMode="auto">
              <a:xfrm>
                <a:off x="1348" y="1838"/>
                <a:ext cx="185" cy="278"/>
              </a:xfrm>
              <a:custGeom>
                <a:avLst/>
                <a:gdLst>
                  <a:gd name="T0" fmla="*/ 299 w 307"/>
                  <a:gd name="T1" fmla="*/ 288 h 464"/>
                  <a:gd name="T2" fmla="*/ 282 w 307"/>
                  <a:gd name="T3" fmla="*/ 298 h 464"/>
                  <a:gd name="T4" fmla="*/ 275 w 307"/>
                  <a:gd name="T5" fmla="*/ 296 h 464"/>
                  <a:gd name="T6" fmla="*/ 234 w 307"/>
                  <a:gd name="T7" fmla="*/ 312 h 464"/>
                  <a:gd name="T8" fmla="*/ 253 w 307"/>
                  <a:gd name="T9" fmla="*/ 324 h 464"/>
                  <a:gd name="T10" fmla="*/ 232 w 307"/>
                  <a:gd name="T11" fmla="*/ 331 h 464"/>
                  <a:gd name="T12" fmla="*/ 239 w 307"/>
                  <a:gd name="T13" fmla="*/ 360 h 464"/>
                  <a:gd name="T14" fmla="*/ 247 w 307"/>
                  <a:gd name="T15" fmla="*/ 386 h 464"/>
                  <a:gd name="T16" fmla="*/ 239 w 307"/>
                  <a:gd name="T17" fmla="*/ 422 h 464"/>
                  <a:gd name="T18" fmla="*/ 238 w 307"/>
                  <a:gd name="T19" fmla="*/ 451 h 464"/>
                  <a:gd name="T20" fmla="*/ 233 w 307"/>
                  <a:gd name="T21" fmla="*/ 464 h 464"/>
                  <a:gd name="T22" fmla="*/ 217 w 307"/>
                  <a:gd name="T23" fmla="*/ 454 h 464"/>
                  <a:gd name="T24" fmla="*/ 229 w 307"/>
                  <a:gd name="T25" fmla="*/ 425 h 464"/>
                  <a:gd name="T26" fmla="*/ 205 w 307"/>
                  <a:gd name="T27" fmla="*/ 411 h 464"/>
                  <a:gd name="T28" fmla="*/ 174 w 307"/>
                  <a:gd name="T29" fmla="*/ 416 h 464"/>
                  <a:gd name="T30" fmla="*/ 153 w 307"/>
                  <a:gd name="T31" fmla="*/ 403 h 464"/>
                  <a:gd name="T32" fmla="*/ 137 w 307"/>
                  <a:gd name="T33" fmla="*/ 383 h 464"/>
                  <a:gd name="T34" fmla="*/ 122 w 307"/>
                  <a:gd name="T35" fmla="*/ 366 h 464"/>
                  <a:gd name="T36" fmla="*/ 105 w 307"/>
                  <a:gd name="T37" fmla="*/ 348 h 464"/>
                  <a:gd name="T38" fmla="*/ 92 w 307"/>
                  <a:gd name="T39" fmla="*/ 348 h 464"/>
                  <a:gd name="T40" fmla="*/ 69 w 307"/>
                  <a:gd name="T41" fmla="*/ 337 h 464"/>
                  <a:gd name="T42" fmla="*/ 47 w 307"/>
                  <a:gd name="T43" fmla="*/ 333 h 464"/>
                  <a:gd name="T44" fmla="*/ 24 w 307"/>
                  <a:gd name="T45" fmla="*/ 319 h 464"/>
                  <a:gd name="T46" fmla="*/ 10 w 307"/>
                  <a:gd name="T47" fmla="*/ 307 h 464"/>
                  <a:gd name="T48" fmla="*/ 17 w 307"/>
                  <a:gd name="T49" fmla="*/ 297 h 464"/>
                  <a:gd name="T50" fmla="*/ 19 w 307"/>
                  <a:gd name="T51" fmla="*/ 280 h 464"/>
                  <a:gd name="T52" fmla="*/ 40 w 307"/>
                  <a:gd name="T53" fmla="*/ 266 h 464"/>
                  <a:gd name="T54" fmla="*/ 52 w 307"/>
                  <a:gd name="T55" fmla="*/ 245 h 464"/>
                  <a:gd name="T56" fmla="*/ 47 w 307"/>
                  <a:gd name="T57" fmla="*/ 230 h 464"/>
                  <a:gd name="T58" fmla="*/ 47 w 307"/>
                  <a:gd name="T59" fmla="*/ 197 h 464"/>
                  <a:gd name="T60" fmla="*/ 48 w 307"/>
                  <a:gd name="T61" fmla="*/ 174 h 464"/>
                  <a:gd name="T62" fmla="*/ 46 w 307"/>
                  <a:gd name="T63" fmla="*/ 156 h 464"/>
                  <a:gd name="T64" fmla="*/ 42 w 307"/>
                  <a:gd name="T65" fmla="*/ 139 h 464"/>
                  <a:gd name="T66" fmla="*/ 51 w 307"/>
                  <a:gd name="T67" fmla="*/ 132 h 464"/>
                  <a:gd name="T68" fmla="*/ 54 w 307"/>
                  <a:gd name="T69" fmla="*/ 111 h 464"/>
                  <a:gd name="T70" fmla="*/ 54 w 307"/>
                  <a:gd name="T71" fmla="*/ 101 h 464"/>
                  <a:gd name="T72" fmla="*/ 67 w 307"/>
                  <a:gd name="T73" fmla="*/ 122 h 464"/>
                  <a:gd name="T74" fmla="*/ 79 w 307"/>
                  <a:gd name="T75" fmla="*/ 98 h 464"/>
                  <a:gd name="T76" fmla="*/ 95 w 307"/>
                  <a:gd name="T77" fmla="*/ 84 h 464"/>
                  <a:gd name="T78" fmla="*/ 101 w 307"/>
                  <a:gd name="T79" fmla="*/ 56 h 464"/>
                  <a:gd name="T80" fmla="*/ 122 w 307"/>
                  <a:gd name="T81" fmla="*/ 36 h 464"/>
                  <a:gd name="T82" fmla="*/ 133 w 307"/>
                  <a:gd name="T83" fmla="*/ 41 h 464"/>
                  <a:gd name="T84" fmla="*/ 156 w 307"/>
                  <a:gd name="T85" fmla="*/ 30 h 464"/>
                  <a:gd name="T86" fmla="*/ 187 w 307"/>
                  <a:gd name="T87" fmla="*/ 15 h 464"/>
                  <a:gd name="T88" fmla="*/ 210 w 307"/>
                  <a:gd name="T89" fmla="*/ 0 h 464"/>
                  <a:gd name="T90" fmla="*/ 207 w 307"/>
                  <a:gd name="T91" fmla="*/ 18 h 464"/>
                  <a:gd name="T92" fmla="*/ 198 w 307"/>
                  <a:gd name="T93" fmla="*/ 19 h 464"/>
                  <a:gd name="T94" fmla="*/ 179 w 307"/>
                  <a:gd name="T95" fmla="*/ 38 h 464"/>
                  <a:gd name="T96" fmla="*/ 165 w 307"/>
                  <a:gd name="T97" fmla="*/ 67 h 464"/>
                  <a:gd name="T98" fmla="*/ 161 w 307"/>
                  <a:gd name="T99" fmla="*/ 88 h 464"/>
                  <a:gd name="T100" fmla="*/ 170 w 307"/>
                  <a:gd name="T101" fmla="*/ 99 h 464"/>
                  <a:gd name="T102" fmla="*/ 174 w 307"/>
                  <a:gd name="T103" fmla="*/ 127 h 464"/>
                  <a:gd name="T104" fmla="*/ 194 w 307"/>
                  <a:gd name="T105" fmla="*/ 150 h 464"/>
                  <a:gd name="T106" fmla="*/ 217 w 307"/>
                  <a:gd name="T107" fmla="*/ 147 h 464"/>
                  <a:gd name="T108" fmla="*/ 243 w 307"/>
                  <a:gd name="T109" fmla="*/ 166 h 464"/>
                  <a:gd name="T110" fmla="*/ 281 w 307"/>
                  <a:gd name="T111" fmla="*/ 173 h 464"/>
                  <a:gd name="T112" fmla="*/ 295 w 307"/>
                  <a:gd name="T113" fmla="*/ 186 h 464"/>
                  <a:gd name="T114" fmla="*/ 287 w 307"/>
                  <a:gd name="T115" fmla="*/ 217 h 464"/>
                  <a:gd name="T116" fmla="*/ 300 w 307"/>
                  <a:gd name="T117" fmla="*/ 249 h 464"/>
                  <a:gd name="T118" fmla="*/ 295 w 307"/>
                  <a:gd name="T119" fmla="*/ 271 h 464"/>
                  <a:gd name="T120" fmla="*/ 302 w 307"/>
                  <a:gd name="T121" fmla="*/ 290 h 4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07" h="464">
                    <a:moveTo>
                      <a:pt x="302" y="290"/>
                    </a:moveTo>
                    <a:cubicBezTo>
                      <a:pt x="301" y="290"/>
                      <a:pt x="300" y="290"/>
                      <a:pt x="299" y="288"/>
                    </a:cubicBezTo>
                    <a:cubicBezTo>
                      <a:pt x="297" y="285"/>
                      <a:pt x="295" y="288"/>
                      <a:pt x="292" y="289"/>
                    </a:cubicBezTo>
                    <a:cubicBezTo>
                      <a:pt x="290" y="291"/>
                      <a:pt x="286" y="297"/>
                      <a:pt x="282" y="298"/>
                    </a:cubicBezTo>
                    <a:cubicBezTo>
                      <a:pt x="279" y="299"/>
                      <a:pt x="281" y="294"/>
                      <a:pt x="279" y="291"/>
                    </a:cubicBezTo>
                    <a:cubicBezTo>
                      <a:pt x="278" y="289"/>
                      <a:pt x="276" y="293"/>
                      <a:pt x="275" y="296"/>
                    </a:cubicBezTo>
                    <a:cubicBezTo>
                      <a:pt x="275" y="300"/>
                      <a:pt x="239" y="298"/>
                      <a:pt x="236" y="299"/>
                    </a:cubicBezTo>
                    <a:cubicBezTo>
                      <a:pt x="232" y="300"/>
                      <a:pt x="234" y="310"/>
                      <a:pt x="234" y="312"/>
                    </a:cubicBezTo>
                    <a:cubicBezTo>
                      <a:pt x="234" y="315"/>
                      <a:pt x="242" y="317"/>
                      <a:pt x="247" y="318"/>
                    </a:cubicBezTo>
                    <a:cubicBezTo>
                      <a:pt x="252" y="320"/>
                      <a:pt x="251" y="319"/>
                      <a:pt x="253" y="324"/>
                    </a:cubicBezTo>
                    <a:cubicBezTo>
                      <a:pt x="254" y="329"/>
                      <a:pt x="249" y="328"/>
                      <a:pt x="242" y="326"/>
                    </a:cubicBezTo>
                    <a:cubicBezTo>
                      <a:pt x="234" y="325"/>
                      <a:pt x="234" y="328"/>
                      <a:pt x="232" y="331"/>
                    </a:cubicBezTo>
                    <a:cubicBezTo>
                      <a:pt x="230" y="333"/>
                      <a:pt x="228" y="340"/>
                      <a:pt x="227" y="347"/>
                    </a:cubicBezTo>
                    <a:cubicBezTo>
                      <a:pt x="226" y="355"/>
                      <a:pt x="236" y="356"/>
                      <a:pt x="239" y="360"/>
                    </a:cubicBezTo>
                    <a:cubicBezTo>
                      <a:pt x="242" y="364"/>
                      <a:pt x="241" y="369"/>
                      <a:pt x="245" y="373"/>
                    </a:cubicBezTo>
                    <a:cubicBezTo>
                      <a:pt x="248" y="376"/>
                      <a:pt x="248" y="380"/>
                      <a:pt x="247" y="386"/>
                    </a:cubicBezTo>
                    <a:cubicBezTo>
                      <a:pt x="246" y="392"/>
                      <a:pt x="245" y="393"/>
                      <a:pt x="243" y="400"/>
                    </a:cubicBezTo>
                    <a:cubicBezTo>
                      <a:pt x="240" y="407"/>
                      <a:pt x="240" y="418"/>
                      <a:pt x="239" y="422"/>
                    </a:cubicBezTo>
                    <a:cubicBezTo>
                      <a:pt x="238" y="426"/>
                      <a:pt x="240" y="432"/>
                      <a:pt x="239" y="437"/>
                    </a:cubicBezTo>
                    <a:cubicBezTo>
                      <a:pt x="239" y="442"/>
                      <a:pt x="238" y="447"/>
                      <a:pt x="238" y="451"/>
                    </a:cubicBezTo>
                    <a:cubicBezTo>
                      <a:pt x="237" y="455"/>
                      <a:pt x="236" y="458"/>
                      <a:pt x="235" y="461"/>
                    </a:cubicBezTo>
                    <a:cubicBezTo>
                      <a:pt x="235" y="464"/>
                      <a:pt x="234" y="464"/>
                      <a:pt x="233" y="464"/>
                    </a:cubicBezTo>
                    <a:cubicBezTo>
                      <a:pt x="232" y="463"/>
                      <a:pt x="231" y="461"/>
                      <a:pt x="231" y="461"/>
                    </a:cubicBezTo>
                    <a:cubicBezTo>
                      <a:pt x="230" y="459"/>
                      <a:pt x="224" y="454"/>
                      <a:pt x="217" y="454"/>
                    </a:cubicBezTo>
                    <a:cubicBezTo>
                      <a:pt x="210" y="453"/>
                      <a:pt x="221" y="442"/>
                      <a:pt x="222" y="438"/>
                    </a:cubicBezTo>
                    <a:cubicBezTo>
                      <a:pt x="223" y="433"/>
                      <a:pt x="227" y="431"/>
                      <a:pt x="229" y="425"/>
                    </a:cubicBezTo>
                    <a:cubicBezTo>
                      <a:pt x="230" y="420"/>
                      <a:pt x="224" y="416"/>
                      <a:pt x="220" y="415"/>
                    </a:cubicBezTo>
                    <a:cubicBezTo>
                      <a:pt x="216" y="413"/>
                      <a:pt x="209" y="410"/>
                      <a:pt x="205" y="411"/>
                    </a:cubicBezTo>
                    <a:cubicBezTo>
                      <a:pt x="202" y="413"/>
                      <a:pt x="196" y="411"/>
                      <a:pt x="191" y="408"/>
                    </a:cubicBezTo>
                    <a:cubicBezTo>
                      <a:pt x="186" y="405"/>
                      <a:pt x="181" y="416"/>
                      <a:pt x="174" y="416"/>
                    </a:cubicBezTo>
                    <a:cubicBezTo>
                      <a:pt x="166" y="417"/>
                      <a:pt x="164" y="417"/>
                      <a:pt x="158" y="415"/>
                    </a:cubicBezTo>
                    <a:cubicBezTo>
                      <a:pt x="152" y="413"/>
                      <a:pt x="153" y="409"/>
                      <a:pt x="153" y="403"/>
                    </a:cubicBezTo>
                    <a:cubicBezTo>
                      <a:pt x="153" y="397"/>
                      <a:pt x="147" y="397"/>
                      <a:pt x="147" y="395"/>
                    </a:cubicBezTo>
                    <a:cubicBezTo>
                      <a:pt x="146" y="393"/>
                      <a:pt x="143" y="388"/>
                      <a:pt x="137" y="383"/>
                    </a:cubicBezTo>
                    <a:cubicBezTo>
                      <a:pt x="131" y="378"/>
                      <a:pt x="134" y="380"/>
                      <a:pt x="128" y="375"/>
                    </a:cubicBezTo>
                    <a:cubicBezTo>
                      <a:pt x="122" y="370"/>
                      <a:pt x="123" y="369"/>
                      <a:pt x="122" y="366"/>
                    </a:cubicBezTo>
                    <a:cubicBezTo>
                      <a:pt x="121" y="363"/>
                      <a:pt x="119" y="361"/>
                      <a:pt x="116" y="357"/>
                    </a:cubicBezTo>
                    <a:cubicBezTo>
                      <a:pt x="113" y="352"/>
                      <a:pt x="108" y="350"/>
                      <a:pt x="105" y="348"/>
                    </a:cubicBezTo>
                    <a:cubicBezTo>
                      <a:pt x="102" y="346"/>
                      <a:pt x="97" y="348"/>
                      <a:pt x="92" y="348"/>
                    </a:cubicBezTo>
                    <a:cubicBezTo>
                      <a:pt x="92" y="348"/>
                      <a:pt x="92" y="348"/>
                      <a:pt x="92" y="348"/>
                    </a:cubicBezTo>
                    <a:cubicBezTo>
                      <a:pt x="89" y="344"/>
                      <a:pt x="88" y="337"/>
                      <a:pt x="81" y="337"/>
                    </a:cubicBezTo>
                    <a:cubicBezTo>
                      <a:pt x="75" y="337"/>
                      <a:pt x="73" y="336"/>
                      <a:pt x="69" y="337"/>
                    </a:cubicBezTo>
                    <a:cubicBezTo>
                      <a:pt x="64" y="337"/>
                      <a:pt x="59" y="337"/>
                      <a:pt x="53" y="337"/>
                    </a:cubicBezTo>
                    <a:cubicBezTo>
                      <a:pt x="48" y="336"/>
                      <a:pt x="48" y="338"/>
                      <a:pt x="47" y="333"/>
                    </a:cubicBezTo>
                    <a:cubicBezTo>
                      <a:pt x="46" y="328"/>
                      <a:pt x="43" y="325"/>
                      <a:pt x="38" y="324"/>
                    </a:cubicBezTo>
                    <a:cubicBezTo>
                      <a:pt x="34" y="323"/>
                      <a:pt x="28" y="323"/>
                      <a:pt x="24" y="319"/>
                    </a:cubicBezTo>
                    <a:cubicBezTo>
                      <a:pt x="20" y="316"/>
                      <a:pt x="14" y="310"/>
                      <a:pt x="13" y="308"/>
                    </a:cubicBezTo>
                    <a:cubicBezTo>
                      <a:pt x="12" y="307"/>
                      <a:pt x="11" y="307"/>
                      <a:pt x="10" y="307"/>
                    </a:cubicBezTo>
                    <a:cubicBezTo>
                      <a:pt x="10" y="306"/>
                      <a:pt x="7" y="304"/>
                      <a:pt x="4" y="300"/>
                    </a:cubicBezTo>
                    <a:cubicBezTo>
                      <a:pt x="0" y="293"/>
                      <a:pt x="14" y="297"/>
                      <a:pt x="17" y="297"/>
                    </a:cubicBezTo>
                    <a:cubicBezTo>
                      <a:pt x="19" y="296"/>
                      <a:pt x="17" y="294"/>
                      <a:pt x="16" y="291"/>
                    </a:cubicBezTo>
                    <a:cubicBezTo>
                      <a:pt x="14" y="288"/>
                      <a:pt x="14" y="284"/>
                      <a:pt x="19" y="280"/>
                    </a:cubicBezTo>
                    <a:cubicBezTo>
                      <a:pt x="23" y="277"/>
                      <a:pt x="29" y="278"/>
                      <a:pt x="34" y="276"/>
                    </a:cubicBezTo>
                    <a:cubicBezTo>
                      <a:pt x="40" y="275"/>
                      <a:pt x="39" y="271"/>
                      <a:pt x="40" y="266"/>
                    </a:cubicBezTo>
                    <a:cubicBezTo>
                      <a:pt x="41" y="262"/>
                      <a:pt x="44" y="260"/>
                      <a:pt x="45" y="256"/>
                    </a:cubicBezTo>
                    <a:cubicBezTo>
                      <a:pt x="46" y="252"/>
                      <a:pt x="49" y="248"/>
                      <a:pt x="52" y="245"/>
                    </a:cubicBezTo>
                    <a:cubicBezTo>
                      <a:pt x="54" y="242"/>
                      <a:pt x="52" y="241"/>
                      <a:pt x="51" y="240"/>
                    </a:cubicBezTo>
                    <a:cubicBezTo>
                      <a:pt x="50" y="239"/>
                      <a:pt x="49" y="234"/>
                      <a:pt x="47" y="230"/>
                    </a:cubicBezTo>
                    <a:cubicBezTo>
                      <a:pt x="45" y="226"/>
                      <a:pt x="50" y="225"/>
                      <a:pt x="51" y="213"/>
                    </a:cubicBezTo>
                    <a:cubicBezTo>
                      <a:pt x="52" y="200"/>
                      <a:pt x="49" y="201"/>
                      <a:pt x="47" y="197"/>
                    </a:cubicBezTo>
                    <a:cubicBezTo>
                      <a:pt x="45" y="192"/>
                      <a:pt x="49" y="188"/>
                      <a:pt x="52" y="185"/>
                    </a:cubicBezTo>
                    <a:cubicBezTo>
                      <a:pt x="55" y="183"/>
                      <a:pt x="50" y="180"/>
                      <a:pt x="48" y="174"/>
                    </a:cubicBezTo>
                    <a:cubicBezTo>
                      <a:pt x="46" y="168"/>
                      <a:pt x="51" y="170"/>
                      <a:pt x="52" y="166"/>
                    </a:cubicBezTo>
                    <a:cubicBezTo>
                      <a:pt x="53" y="161"/>
                      <a:pt x="49" y="164"/>
                      <a:pt x="46" y="156"/>
                    </a:cubicBezTo>
                    <a:cubicBezTo>
                      <a:pt x="43" y="149"/>
                      <a:pt x="43" y="149"/>
                      <a:pt x="39" y="146"/>
                    </a:cubicBezTo>
                    <a:cubicBezTo>
                      <a:pt x="40" y="144"/>
                      <a:pt x="41" y="141"/>
                      <a:pt x="42" y="139"/>
                    </a:cubicBezTo>
                    <a:cubicBezTo>
                      <a:pt x="44" y="136"/>
                      <a:pt x="44" y="131"/>
                      <a:pt x="46" y="132"/>
                    </a:cubicBezTo>
                    <a:cubicBezTo>
                      <a:pt x="48" y="134"/>
                      <a:pt x="49" y="136"/>
                      <a:pt x="51" y="132"/>
                    </a:cubicBezTo>
                    <a:cubicBezTo>
                      <a:pt x="53" y="128"/>
                      <a:pt x="59" y="124"/>
                      <a:pt x="57" y="120"/>
                    </a:cubicBezTo>
                    <a:cubicBezTo>
                      <a:pt x="56" y="117"/>
                      <a:pt x="55" y="114"/>
                      <a:pt x="54" y="111"/>
                    </a:cubicBezTo>
                    <a:cubicBezTo>
                      <a:pt x="53" y="108"/>
                      <a:pt x="52" y="105"/>
                      <a:pt x="52" y="104"/>
                    </a:cubicBezTo>
                    <a:cubicBezTo>
                      <a:pt x="52" y="103"/>
                      <a:pt x="53" y="102"/>
                      <a:pt x="54" y="101"/>
                    </a:cubicBezTo>
                    <a:cubicBezTo>
                      <a:pt x="55" y="103"/>
                      <a:pt x="57" y="105"/>
                      <a:pt x="60" y="107"/>
                    </a:cubicBezTo>
                    <a:cubicBezTo>
                      <a:pt x="67" y="113"/>
                      <a:pt x="63" y="110"/>
                      <a:pt x="67" y="122"/>
                    </a:cubicBezTo>
                    <a:cubicBezTo>
                      <a:pt x="71" y="134"/>
                      <a:pt x="68" y="117"/>
                      <a:pt x="68" y="108"/>
                    </a:cubicBezTo>
                    <a:cubicBezTo>
                      <a:pt x="68" y="99"/>
                      <a:pt x="73" y="104"/>
                      <a:pt x="79" y="98"/>
                    </a:cubicBezTo>
                    <a:cubicBezTo>
                      <a:pt x="85" y="92"/>
                      <a:pt x="85" y="94"/>
                      <a:pt x="88" y="89"/>
                    </a:cubicBezTo>
                    <a:cubicBezTo>
                      <a:pt x="91" y="83"/>
                      <a:pt x="92" y="85"/>
                      <a:pt x="95" y="84"/>
                    </a:cubicBezTo>
                    <a:cubicBezTo>
                      <a:pt x="99" y="82"/>
                      <a:pt x="102" y="77"/>
                      <a:pt x="101" y="68"/>
                    </a:cubicBezTo>
                    <a:cubicBezTo>
                      <a:pt x="100" y="59"/>
                      <a:pt x="101" y="61"/>
                      <a:pt x="101" y="56"/>
                    </a:cubicBezTo>
                    <a:cubicBezTo>
                      <a:pt x="101" y="51"/>
                      <a:pt x="107" y="48"/>
                      <a:pt x="109" y="42"/>
                    </a:cubicBezTo>
                    <a:cubicBezTo>
                      <a:pt x="111" y="37"/>
                      <a:pt x="117" y="36"/>
                      <a:pt x="122" y="36"/>
                    </a:cubicBezTo>
                    <a:cubicBezTo>
                      <a:pt x="127" y="35"/>
                      <a:pt x="127" y="36"/>
                      <a:pt x="130" y="43"/>
                    </a:cubicBezTo>
                    <a:cubicBezTo>
                      <a:pt x="132" y="49"/>
                      <a:pt x="131" y="46"/>
                      <a:pt x="133" y="41"/>
                    </a:cubicBezTo>
                    <a:cubicBezTo>
                      <a:pt x="136" y="36"/>
                      <a:pt x="136" y="35"/>
                      <a:pt x="138" y="32"/>
                    </a:cubicBezTo>
                    <a:cubicBezTo>
                      <a:pt x="141" y="29"/>
                      <a:pt x="151" y="31"/>
                      <a:pt x="156" y="30"/>
                    </a:cubicBezTo>
                    <a:cubicBezTo>
                      <a:pt x="161" y="29"/>
                      <a:pt x="162" y="26"/>
                      <a:pt x="169" y="23"/>
                    </a:cubicBezTo>
                    <a:cubicBezTo>
                      <a:pt x="175" y="19"/>
                      <a:pt x="181" y="19"/>
                      <a:pt x="187" y="15"/>
                    </a:cubicBezTo>
                    <a:cubicBezTo>
                      <a:pt x="193" y="10"/>
                      <a:pt x="188" y="9"/>
                      <a:pt x="192" y="5"/>
                    </a:cubicBezTo>
                    <a:cubicBezTo>
                      <a:pt x="195" y="0"/>
                      <a:pt x="204" y="0"/>
                      <a:pt x="210" y="0"/>
                    </a:cubicBezTo>
                    <a:cubicBezTo>
                      <a:pt x="216" y="0"/>
                      <a:pt x="216" y="3"/>
                      <a:pt x="215" y="11"/>
                    </a:cubicBezTo>
                    <a:cubicBezTo>
                      <a:pt x="214" y="18"/>
                      <a:pt x="212" y="15"/>
                      <a:pt x="207" y="18"/>
                    </a:cubicBezTo>
                    <a:cubicBezTo>
                      <a:pt x="204" y="19"/>
                      <a:pt x="203" y="19"/>
                      <a:pt x="202" y="20"/>
                    </a:cubicBezTo>
                    <a:cubicBezTo>
                      <a:pt x="200" y="20"/>
                      <a:pt x="199" y="20"/>
                      <a:pt x="198" y="19"/>
                    </a:cubicBezTo>
                    <a:cubicBezTo>
                      <a:pt x="195" y="19"/>
                      <a:pt x="191" y="25"/>
                      <a:pt x="185" y="30"/>
                    </a:cubicBezTo>
                    <a:cubicBezTo>
                      <a:pt x="179" y="36"/>
                      <a:pt x="180" y="38"/>
                      <a:pt x="179" y="38"/>
                    </a:cubicBezTo>
                    <a:cubicBezTo>
                      <a:pt x="178" y="39"/>
                      <a:pt x="175" y="46"/>
                      <a:pt x="170" y="50"/>
                    </a:cubicBezTo>
                    <a:cubicBezTo>
                      <a:pt x="164" y="55"/>
                      <a:pt x="165" y="64"/>
                      <a:pt x="165" y="67"/>
                    </a:cubicBezTo>
                    <a:cubicBezTo>
                      <a:pt x="165" y="70"/>
                      <a:pt x="162" y="78"/>
                      <a:pt x="155" y="83"/>
                    </a:cubicBezTo>
                    <a:cubicBezTo>
                      <a:pt x="148" y="88"/>
                      <a:pt x="160" y="88"/>
                      <a:pt x="161" y="88"/>
                    </a:cubicBezTo>
                    <a:cubicBezTo>
                      <a:pt x="161" y="88"/>
                      <a:pt x="164" y="89"/>
                      <a:pt x="167" y="91"/>
                    </a:cubicBezTo>
                    <a:cubicBezTo>
                      <a:pt x="171" y="93"/>
                      <a:pt x="170" y="95"/>
                      <a:pt x="170" y="99"/>
                    </a:cubicBezTo>
                    <a:cubicBezTo>
                      <a:pt x="171" y="104"/>
                      <a:pt x="173" y="106"/>
                      <a:pt x="176" y="112"/>
                    </a:cubicBezTo>
                    <a:cubicBezTo>
                      <a:pt x="180" y="117"/>
                      <a:pt x="175" y="123"/>
                      <a:pt x="174" y="127"/>
                    </a:cubicBezTo>
                    <a:cubicBezTo>
                      <a:pt x="172" y="132"/>
                      <a:pt x="180" y="137"/>
                      <a:pt x="182" y="142"/>
                    </a:cubicBezTo>
                    <a:cubicBezTo>
                      <a:pt x="184" y="148"/>
                      <a:pt x="190" y="150"/>
                      <a:pt x="194" y="150"/>
                    </a:cubicBezTo>
                    <a:cubicBezTo>
                      <a:pt x="198" y="151"/>
                      <a:pt x="202" y="150"/>
                      <a:pt x="207" y="150"/>
                    </a:cubicBezTo>
                    <a:cubicBezTo>
                      <a:pt x="212" y="150"/>
                      <a:pt x="214" y="148"/>
                      <a:pt x="217" y="147"/>
                    </a:cubicBezTo>
                    <a:cubicBezTo>
                      <a:pt x="220" y="146"/>
                      <a:pt x="227" y="151"/>
                      <a:pt x="232" y="152"/>
                    </a:cubicBezTo>
                    <a:cubicBezTo>
                      <a:pt x="237" y="153"/>
                      <a:pt x="241" y="160"/>
                      <a:pt x="243" y="166"/>
                    </a:cubicBezTo>
                    <a:cubicBezTo>
                      <a:pt x="245" y="173"/>
                      <a:pt x="251" y="172"/>
                      <a:pt x="258" y="172"/>
                    </a:cubicBezTo>
                    <a:cubicBezTo>
                      <a:pt x="264" y="172"/>
                      <a:pt x="277" y="173"/>
                      <a:pt x="281" y="173"/>
                    </a:cubicBezTo>
                    <a:cubicBezTo>
                      <a:pt x="285" y="173"/>
                      <a:pt x="291" y="170"/>
                      <a:pt x="297" y="173"/>
                    </a:cubicBezTo>
                    <a:cubicBezTo>
                      <a:pt x="304" y="175"/>
                      <a:pt x="296" y="176"/>
                      <a:pt x="295" y="186"/>
                    </a:cubicBezTo>
                    <a:cubicBezTo>
                      <a:pt x="293" y="195"/>
                      <a:pt x="292" y="191"/>
                      <a:pt x="289" y="197"/>
                    </a:cubicBezTo>
                    <a:cubicBezTo>
                      <a:pt x="286" y="204"/>
                      <a:pt x="288" y="211"/>
                      <a:pt x="287" y="217"/>
                    </a:cubicBezTo>
                    <a:cubicBezTo>
                      <a:pt x="286" y="224"/>
                      <a:pt x="291" y="230"/>
                      <a:pt x="291" y="236"/>
                    </a:cubicBezTo>
                    <a:cubicBezTo>
                      <a:pt x="292" y="243"/>
                      <a:pt x="293" y="244"/>
                      <a:pt x="300" y="249"/>
                    </a:cubicBezTo>
                    <a:cubicBezTo>
                      <a:pt x="307" y="255"/>
                      <a:pt x="295" y="257"/>
                      <a:pt x="289" y="262"/>
                    </a:cubicBezTo>
                    <a:cubicBezTo>
                      <a:pt x="282" y="266"/>
                      <a:pt x="292" y="269"/>
                      <a:pt x="295" y="271"/>
                    </a:cubicBezTo>
                    <a:cubicBezTo>
                      <a:pt x="298" y="273"/>
                      <a:pt x="302" y="280"/>
                      <a:pt x="303" y="285"/>
                    </a:cubicBezTo>
                    <a:cubicBezTo>
                      <a:pt x="303" y="287"/>
                      <a:pt x="302" y="289"/>
                      <a:pt x="302" y="290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9" name="Freeform 1030"/>
              <p:cNvSpPr>
                <a:spLocks/>
              </p:cNvSpPr>
              <p:nvPr/>
            </p:nvSpPr>
            <p:spPr bwMode="auto">
              <a:xfrm>
                <a:off x="1437" y="1838"/>
                <a:ext cx="205" cy="197"/>
              </a:xfrm>
              <a:custGeom>
                <a:avLst/>
                <a:gdLst>
                  <a:gd name="T0" fmla="*/ 334 w 342"/>
                  <a:gd name="T1" fmla="*/ 123 h 328"/>
                  <a:gd name="T2" fmla="*/ 329 w 342"/>
                  <a:gd name="T3" fmla="*/ 145 h 328"/>
                  <a:gd name="T4" fmla="*/ 315 w 342"/>
                  <a:gd name="T5" fmla="*/ 158 h 328"/>
                  <a:gd name="T6" fmla="*/ 304 w 342"/>
                  <a:gd name="T7" fmla="*/ 176 h 328"/>
                  <a:gd name="T8" fmla="*/ 318 w 342"/>
                  <a:gd name="T9" fmla="*/ 198 h 328"/>
                  <a:gd name="T10" fmla="*/ 318 w 342"/>
                  <a:gd name="T11" fmla="*/ 212 h 328"/>
                  <a:gd name="T12" fmla="*/ 293 w 342"/>
                  <a:gd name="T13" fmla="*/ 226 h 328"/>
                  <a:gd name="T14" fmla="*/ 267 w 342"/>
                  <a:gd name="T15" fmla="*/ 234 h 328"/>
                  <a:gd name="T16" fmla="*/ 258 w 342"/>
                  <a:gd name="T17" fmla="*/ 242 h 328"/>
                  <a:gd name="T18" fmla="*/ 240 w 342"/>
                  <a:gd name="T19" fmla="*/ 235 h 328"/>
                  <a:gd name="T20" fmla="*/ 219 w 342"/>
                  <a:gd name="T21" fmla="*/ 227 h 328"/>
                  <a:gd name="T22" fmla="*/ 227 w 342"/>
                  <a:gd name="T23" fmla="*/ 245 h 328"/>
                  <a:gd name="T24" fmla="*/ 234 w 342"/>
                  <a:gd name="T25" fmla="*/ 276 h 328"/>
                  <a:gd name="T26" fmla="*/ 250 w 342"/>
                  <a:gd name="T27" fmla="*/ 285 h 328"/>
                  <a:gd name="T28" fmla="*/ 230 w 342"/>
                  <a:gd name="T29" fmla="*/ 298 h 328"/>
                  <a:gd name="T30" fmla="*/ 216 w 342"/>
                  <a:gd name="T31" fmla="*/ 311 h 328"/>
                  <a:gd name="T32" fmla="*/ 195 w 342"/>
                  <a:gd name="T33" fmla="*/ 326 h 328"/>
                  <a:gd name="T34" fmla="*/ 183 w 342"/>
                  <a:gd name="T35" fmla="*/ 324 h 328"/>
                  <a:gd name="T36" fmla="*/ 162 w 342"/>
                  <a:gd name="T37" fmla="*/ 314 h 328"/>
                  <a:gd name="T38" fmla="*/ 155 w 342"/>
                  <a:gd name="T39" fmla="*/ 294 h 328"/>
                  <a:gd name="T40" fmla="*/ 155 w 342"/>
                  <a:gd name="T41" fmla="*/ 285 h 328"/>
                  <a:gd name="T42" fmla="*/ 141 w 342"/>
                  <a:gd name="T43" fmla="*/ 262 h 328"/>
                  <a:gd name="T44" fmla="*/ 143 w 342"/>
                  <a:gd name="T45" fmla="*/ 236 h 328"/>
                  <a:gd name="T46" fmla="*/ 141 w 342"/>
                  <a:gd name="T47" fmla="*/ 197 h 328"/>
                  <a:gd name="T48" fmla="*/ 149 w 342"/>
                  <a:gd name="T49" fmla="*/ 173 h 328"/>
                  <a:gd name="T50" fmla="*/ 110 w 342"/>
                  <a:gd name="T51" fmla="*/ 172 h 328"/>
                  <a:gd name="T52" fmla="*/ 84 w 342"/>
                  <a:gd name="T53" fmla="*/ 152 h 328"/>
                  <a:gd name="T54" fmla="*/ 59 w 342"/>
                  <a:gd name="T55" fmla="*/ 150 h 328"/>
                  <a:gd name="T56" fmla="*/ 34 w 342"/>
                  <a:gd name="T57" fmla="*/ 142 h 328"/>
                  <a:gd name="T58" fmla="*/ 28 w 342"/>
                  <a:gd name="T59" fmla="*/ 112 h 328"/>
                  <a:gd name="T60" fmla="*/ 19 w 342"/>
                  <a:gd name="T61" fmla="*/ 91 h 328"/>
                  <a:gd name="T62" fmla="*/ 7 w 342"/>
                  <a:gd name="T63" fmla="*/ 83 h 328"/>
                  <a:gd name="T64" fmla="*/ 22 w 342"/>
                  <a:gd name="T65" fmla="*/ 50 h 328"/>
                  <a:gd name="T66" fmla="*/ 37 w 342"/>
                  <a:gd name="T67" fmla="*/ 30 h 328"/>
                  <a:gd name="T68" fmla="*/ 54 w 342"/>
                  <a:gd name="T69" fmla="*/ 20 h 328"/>
                  <a:gd name="T70" fmla="*/ 51 w 342"/>
                  <a:gd name="T71" fmla="*/ 38 h 328"/>
                  <a:gd name="T72" fmla="*/ 45 w 342"/>
                  <a:gd name="T73" fmla="*/ 63 h 328"/>
                  <a:gd name="T74" fmla="*/ 48 w 342"/>
                  <a:gd name="T75" fmla="*/ 87 h 328"/>
                  <a:gd name="T76" fmla="*/ 65 w 342"/>
                  <a:gd name="T77" fmla="*/ 84 h 328"/>
                  <a:gd name="T78" fmla="*/ 56 w 342"/>
                  <a:gd name="T79" fmla="*/ 54 h 328"/>
                  <a:gd name="T80" fmla="*/ 69 w 342"/>
                  <a:gd name="T81" fmla="*/ 32 h 328"/>
                  <a:gd name="T82" fmla="*/ 96 w 342"/>
                  <a:gd name="T83" fmla="*/ 26 h 328"/>
                  <a:gd name="T84" fmla="*/ 92 w 342"/>
                  <a:gd name="T85" fmla="*/ 5 h 328"/>
                  <a:gd name="T86" fmla="*/ 105 w 342"/>
                  <a:gd name="T87" fmla="*/ 23 h 328"/>
                  <a:gd name="T88" fmla="*/ 132 w 342"/>
                  <a:gd name="T89" fmla="*/ 30 h 328"/>
                  <a:gd name="T90" fmla="*/ 144 w 342"/>
                  <a:gd name="T91" fmla="*/ 53 h 328"/>
                  <a:gd name="T92" fmla="*/ 170 w 342"/>
                  <a:gd name="T93" fmla="*/ 51 h 328"/>
                  <a:gd name="T94" fmla="*/ 199 w 342"/>
                  <a:gd name="T95" fmla="*/ 59 h 328"/>
                  <a:gd name="T96" fmla="*/ 223 w 342"/>
                  <a:gd name="T97" fmla="*/ 62 h 328"/>
                  <a:gd name="T98" fmla="*/ 244 w 342"/>
                  <a:gd name="T99" fmla="*/ 48 h 328"/>
                  <a:gd name="T100" fmla="*/ 267 w 342"/>
                  <a:gd name="T101" fmla="*/ 46 h 328"/>
                  <a:gd name="T102" fmla="*/ 290 w 342"/>
                  <a:gd name="T103" fmla="*/ 46 h 328"/>
                  <a:gd name="T104" fmla="*/ 274 w 342"/>
                  <a:gd name="T105" fmla="*/ 54 h 328"/>
                  <a:gd name="T106" fmla="*/ 288 w 342"/>
                  <a:gd name="T107" fmla="*/ 66 h 328"/>
                  <a:gd name="T108" fmla="*/ 302 w 342"/>
                  <a:gd name="T109" fmla="*/ 72 h 328"/>
                  <a:gd name="T110" fmla="*/ 319 w 342"/>
                  <a:gd name="T111" fmla="*/ 80 h 328"/>
                  <a:gd name="T112" fmla="*/ 314 w 342"/>
                  <a:gd name="T113" fmla="*/ 96 h 328"/>
                  <a:gd name="T114" fmla="*/ 310 w 342"/>
                  <a:gd name="T115" fmla="*/ 110 h 328"/>
                  <a:gd name="T116" fmla="*/ 327 w 342"/>
                  <a:gd name="T117" fmla="*/ 105 h 328"/>
                  <a:gd name="T118" fmla="*/ 342 w 342"/>
                  <a:gd name="T119" fmla="*/ 108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42" h="328">
                    <a:moveTo>
                      <a:pt x="342" y="113"/>
                    </a:moveTo>
                    <a:cubicBezTo>
                      <a:pt x="342" y="115"/>
                      <a:pt x="340" y="119"/>
                      <a:pt x="334" y="123"/>
                    </a:cubicBezTo>
                    <a:cubicBezTo>
                      <a:pt x="327" y="127"/>
                      <a:pt x="326" y="132"/>
                      <a:pt x="322" y="134"/>
                    </a:cubicBezTo>
                    <a:cubicBezTo>
                      <a:pt x="318" y="137"/>
                      <a:pt x="322" y="142"/>
                      <a:pt x="329" y="145"/>
                    </a:cubicBezTo>
                    <a:cubicBezTo>
                      <a:pt x="336" y="149"/>
                      <a:pt x="329" y="150"/>
                      <a:pt x="328" y="152"/>
                    </a:cubicBezTo>
                    <a:cubicBezTo>
                      <a:pt x="327" y="153"/>
                      <a:pt x="319" y="157"/>
                      <a:pt x="315" y="158"/>
                    </a:cubicBezTo>
                    <a:cubicBezTo>
                      <a:pt x="311" y="158"/>
                      <a:pt x="308" y="165"/>
                      <a:pt x="308" y="167"/>
                    </a:cubicBezTo>
                    <a:cubicBezTo>
                      <a:pt x="308" y="170"/>
                      <a:pt x="307" y="173"/>
                      <a:pt x="304" y="176"/>
                    </a:cubicBezTo>
                    <a:cubicBezTo>
                      <a:pt x="302" y="180"/>
                      <a:pt x="307" y="186"/>
                      <a:pt x="309" y="190"/>
                    </a:cubicBezTo>
                    <a:cubicBezTo>
                      <a:pt x="311" y="194"/>
                      <a:pt x="314" y="195"/>
                      <a:pt x="318" y="198"/>
                    </a:cubicBezTo>
                    <a:cubicBezTo>
                      <a:pt x="319" y="199"/>
                      <a:pt x="320" y="200"/>
                      <a:pt x="320" y="201"/>
                    </a:cubicBezTo>
                    <a:cubicBezTo>
                      <a:pt x="321" y="204"/>
                      <a:pt x="319" y="209"/>
                      <a:pt x="318" y="212"/>
                    </a:cubicBezTo>
                    <a:cubicBezTo>
                      <a:pt x="318" y="215"/>
                      <a:pt x="314" y="217"/>
                      <a:pt x="307" y="219"/>
                    </a:cubicBezTo>
                    <a:cubicBezTo>
                      <a:pt x="299" y="221"/>
                      <a:pt x="300" y="224"/>
                      <a:pt x="293" y="226"/>
                    </a:cubicBezTo>
                    <a:cubicBezTo>
                      <a:pt x="286" y="229"/>
                      <a:pt x="284" y="231"/>
                      <a:pt x="278" y="231"/>
                    </a:cubicBezTo>
                    <a:cubicBezTo>
                      <a:pt x="271" y="231"/>
                      <a:pt x="270" y="232"/>
                      <a:pt x="267" y="234"/>
                    </a:cubicBezTo>
                    <a:cubicBezTo>
                      <a:pt x="265" y="236"/>
                      <a:pt x="270" y="246"/>
                      <a:pt x="265" y="246"/>
                    </a:cubicBezTo>
                    <a:cubicBezTo>
                      <a:pt x="260" y="247"/>
                      <a:pt x="260" y="246"/>
                      <a:pt x="258" y="242"/>
                    </a:cubicBezTo>
                    <a:cubicBezTo>
                      <a:pt x="255" y="238"/>
                      <a:pt x="256" y="238"/>
                      <a:pt x="251" y="237"/>
                    </a:cubicBezTo>
                    <a:cubicBezTo>
                      <a:pt x="246" y="237"/>
                      <a:pt x="243" y="236"/>
                      <a:pt x="240" y="235"/>
                    </a:cubicBezTo>
                    <a:cubicBezTo>
                      <a:pt x="237" y="234"/>
                      <a:pt x="237" y="233"/>
                      <a:pt x="233" y="232"/>
                    </a:cubicBezTo>
                    <a:cubicBezTo>
                      <a:pt x="228" y="231"/>
                      <a:pt x="222" y="228"/>
                      <a:pt x="219" y="227"/>
                    </a:cubicBezTo>
                    <a:cubicBezTo>
                      <a:pt x="216" y="225"/>
                      <a:pt x="217" y="230"/>
                      <a:pt x="219" y="234"/>
                    </a:cubicBezTo>
                    <a:cubicBezTo>
                      <a:pt x="221" y="238"/>
                      <a:pt x="224" y="240"/>
                      <a:pt x="227" y="245"/>
                    </a:cubicBezTo>
                    <a:cubicBezTo>
                      <a:pt x="230" y="250"/>
                      <a:pt x="229" y="252"/>
                      <a:pt x="228" y="259"/>
                    </a:cubicBezTo>
                    <a:cubicBezTo>
                      <a:pt x="228" y="266"/>
                      <a:pt x="234" y="274"/>
                      <a:pt x="234" y="276"/>
                    </a:cubicBezTo>
                    <a:cubicBezTo>
                      <a:pt x="234" y="278"/>
                      <a:pt x="244" y="279"/>
                      <a:pt x="249" y="279"/>
                    </a:cubicBezTo>
                    <a:cubicBezTo>
                      <a:pt x="253" y="279"/>
                      <a:pt x="250" y="283"/>
                      <a:pt x="250" y="285"/>
                    </a:cubicBezTo>
                    <a:cubicBezTo>
                      <a:pt x="250" y="288"/>
                      <a:pt x="247" y="290"/>
                      <a:pt x="239" y="290"/>
                    </a:cubicBezTo>
                    <a:cubicBezTo>
                      <a:pt x="232" y="291"/>
                      <a:pt x="230" y="295"/>
                      <a:pt x="230" y="298"/>
                    </a:cubicBezTo>
                    <a:cubicBezTo>
                      <a:pt x="230" y="301"/>
                      <a:pt x="228" y="303"/>
                      <a:pt x="225" y="307"/>
                    </a:cubicBezTo>
                    <a:cubicBezTo>
                      <a:pt x="222" y="311"/>
                      <a:pt x="222" y="308"/>
                      <a:pt x="216" y="311"/>
                    </a:cubicBezTo>
                    <a:cubicBezTo>
                      <a:pt x="209" y="313"/>
                      <a:pt x="209" y="316"/>
                      <a:pt x="204" y="320"/>
                    </a:cubicBezTo>
                    <a:cubicBezTo>
                      <a:pt x="199" y="323"/>
                      <a:pt x="197" y="327"/>
                      <a:pt x="195" y="326"/>
                    </a:cubicBezTo>
                    <a:cubicBezTo>
                      <a:pt x="193" y="326"/>
                      <a:pt x="194" y="322"/>
                      <a:pt x="193" y="319"/>
                    </a:cubicBezTo>
                    <a:cubicBezTo>
                      <a:pt x="193" y="315"/>
                      <a:pt x="187" y="321"/>
                      <a:pt x="183" y="324"/>
                    </a:cubicBezTo>
                    <a:cubicBezTo>
                      <a:pt x="178" y="328"/>
                      <a:pt x="181" y="325"/>
                      <a:pt x="174" y="324"/>
                    </a:cubicBezTo>
                    <a:cubicBezTo>
                      <a:pt x="166" y="323"/>
                      <a:pt x="168" y="320"/>
                      <a:pt x="162" y="314"/>
                    </a:cubicBezTo>
                    <a:cubicBezTo>
                      <a:pt x="156" y="309"/>
                      <a:pt x="158" y="309"/>
                      <a:pt x="157" y="303"/>
                    </a:cubicBezTo>
                    <a:cubicBezTo>
                      <a:pt x="157" y="296"/>
                      <a:pt x="158" y="299"/>
                      <a:pt x="155" y="294"/>
                    </a:cubicBezTo>
                    <a:cubicBezTo>
                      <a:pt x="153" y="292"/>
                      <a:pt x="153" y="290"/>
                      <a:pt x="154" y="290"/>
                    </a:cubicBezTo>
                    <a:cubicBezTo>
                      <a:pt x="154" y="289"/>
                      <a:pt x="155" y="287"/>
                      <a:pt x="155" y="285"/>
                    </a:cubicBezTo>
                    <a:cubicBezTo>
                      <a:pt x="154" y="280"/>
                      <a:pt x="150" y="273"/>
                      <a:pt x="147" y="271"/>
                    </a:cubicBezTo>
                    <a:cubicBezTo>
                      <a:pt x="144" y="269"/>
                      <a:pt x="134" y="266"/>
                      <a:pt x="141" y="262"/>
                    </a:cubicBezTo>
                    <a:cubicBezTo>
                      <a:pt x="147" y="257"/>
                      <a:pt x="159" y="255"/>
                      <a:pt x="152" y="249"/>
                    </a:cubicBezTo>
                    <a:cubicBezTo>
                      <a:pt x="145" y="244"/>
                      <a:pt x="144" y="243"/>
                      <a:pt x="143" y="236"/>
                    </a:cubicBezTo>
                    <a:cubicBezTo>
                      <a:pt x="143" y="230"/>
                      <a:pt x="138" y="224"/>
                      <a:pt x="139" y="217"/>
                    </a:cubicBezTo>
                    <a:cubicBezTo>
                      <a:pt x="140" y="211"/>
                      <a:pt x="138" y="204"/>
                      <a:pt x="141" y="197"/>
                    </a:cubicBezTo>
                    <a:cubicBezTo>
                      <a:pt x="144" y="191"/>
                      <a:pt x="145" y="195"/>
                      <a:pt x="147" y="186"/>
                    </a:cubicBezTo>
                    <a:cubicBezTo>
                      <a:pt x="148" y="176"/>
                      <a:pt x="156" y="175"/>
                      <a:pt x="149" y="173"/>
                    </a:cubicBezTo>
                    <a:cubicBezTo>
                      <a:pt x="143" y="170"/>
                      <a:pt x="137" y="173"/>
                      <a:pt x="133" y="173"/>
                    </a:cubicBezTo>
                    <a:cubicBezTo>
                      <a:pt x="129" y="173"/>
                      <a:pt x="116" y="172"/>
                      <a:pt x="110" y="172"/>
                    </a:cubicBezTo>
                    <a:cubicBezTo>
                      <a:pt x="103" y="172"/>
                      <a:pt x="97" y="173"/>
                      <a:pt x="95" y="166"/>
                    </a:cubicBezTo>
                    <a:cubicBezTo>
                      <a:pt x="93" y="160"/>
                      <a:pt x="89" y="153"/>
                      <a:pt x="84" y="152"/>
                    </a:cubicBezTo>
                    <a:cubicBezTo>
                      <a:pt x="79" y="151"/>
                      <a:pt x="72" y="146"/>
                      <a:pt x="69" y="147"/>
                    </a:cubicBezTo>
                    <a:cubicBezTo>
                      <a:pt x="66" y="148"/>
                      <a:pt x="64" y="150"/>
                      <a:pt x="59" y="150"/>
                    </a:cubicBezTo>
                    <a:cubicBezTo>
                      <a:pt x="54" y="150"/>
                      <a:pt x="50" y="151"/>
                      <a:pt x="46" y="150"/>
                    </a:cubicBezTo>
                    <a:cubicBezTo>
                      <a:pt x="42" y="150"/>
                      <a:pt x="36" y="148"/>
                      <a:pt x="34" y="142"/>
                    </a:cubicBezTo>
                    <a:cubicBezTo>
                      <a:pt x="32" y="137"/>
                      <a:pt x="24" y="132"/>
                      <a:pt x="26" y="127"/>
                    </a:cubicBezTo>
                    <a:cubicBezTo>
                      <a:pt x="27" y="123"/>
                      <a:pt x="32" y="117"/>
                      <a:pt x="28" y="112"/>
                    </a:cubicBezTo>
                    <a:cubicBezTo>
                      <a:pt x="25" y="106"/>
                      <a:pt x="23" y="104"/>
                      <a:pt x="22" y="99"/>
                    </a:cubicBezTo>
                    <a:cubicBezTo>
                      <a:pt x="22" y="95"/>
                      <a:pt x="23" y="93"/>
                      <a:pt x="19" y="91"/>
                    </a:cubicBezTo>
                    <a:cubicBezTo>
                      <a:pt x="16" y="89"/>
                      <a:pt x="13" y="88"/>
                      <a:pt x="13" y="88"/>
                    </a:cubicBezTo>
                    <a:cubicBezTo>
                      <a:pt x="12" y="88"/>
                      <a:pt x="0" y="88"/>
                      <a:pt x="7" y="83"/>
                    </a:cubicBezTo>
                    <a:cubicBezTo>
                      <a:pt x="14" y="78"/>
                      <a:pt x="17" y="70"/>
                      <a:pt x="17" y="67"/>
                    </a:cubicBezTo>
                    <a:cubicBezTo>
                      <a:pt x="17" y="64"/>
                      <a:pt x="16" y="55"/>
                      <a:pt x="22" y="50"/>
                    </a:cubicBezTo>
                    <a:cubicBezTo>
                      <a:pt x="27" y="46"/>
                      <a:pt x="30" y="39"/>
                      <a:pt x="31" y="38"/>
                    </a:cubicBezTo>
                    <a:cubicBezTo>
                      <a:pt x="32" y="38"/>
                      <a:pt x="31" y="36"/>
                      <a:pt x="37" y="30"/>
                    </a:cubicBezTo>
                    <a:cubicBezTo>
                      <a:pt x="43" y="25"/>
                      <a:pt x="47" y="19"/>
                      <a:pt x="50" y="19"/>
                    </a:cubicBezTo>
                    <a:cubicBezTo>
                      <a:pt x="51" y="20"/>
                      <a:pt x="52" y="20"/>
                      <a:pt x="54" y="20"/>
                    </a:cubicBezTo>
                    <a:cubicBezTo>
                      <a:pt x="52" y="20"/>
                      <a:pt x="50" y="21"/>
                      <a:pt x="47" y="23"/>
                    </a:cubicBezTo>
                    <a:cubicBezTo>
                      <a:pt x="42" y="27"/>
                      <a:pt x="48" y="30"/>
                      <a:pt x="51" y="38"/>
                    </a:cubicBezTo>
                    <a:cubicBezTo>
                      <a:pt x="54" y="45"/>
                      <a:pt x="51" y="45"/>
                      <a:pt x="52" y="49"/>
                    </a:cubicBezTo>
                    <a:cubicBezTo>
                      <a:pt x="52" y="53"/>
                      <a:pt x="51" y="58"/>
                      <a:pt x="45" y="63"/>
                    </a:cubicBezTo>
                    <a:cubicBezTo>
                      <a:pt x="39" y="69"/>
                      <a:pt x="40" y="68"/>
                      <a:pt x="43" y="77"/>
                    </a:cubicBezTo>
                    <a:cubicBezTo>
                      <a:pt x="46" y="85"/>
                      <a:pt x="47" y="82"/>
                      <a:pt x="48" y="87"/>
                    </a:cubicBezTo>
                    <a:cubicBezTo>
                      <a:pt x="49" y="93"/>
                      <a:pt x="50" y="93"/>
                      <a:pt x="55" y="94"/>
                    </a:cubicBezTo>
                    <a:cubicBezTo>
                      <a:pt x="60" y="96"/>
                      <a:pt x="62" y="91"/>
                      <a:pt x="65" y="84"/>
                    </a:cubicBezTo>
                    <a:cubicBezTo>
                      <a:pt x="68" y="76"/>
                      <a:pt x="67" y="78"/>
                      <a:pt x="63" y="67"/>
                    </a:cubicBezTo>
                    <a:cubicBezTo>
                      <a:pt x="59" y="56"/>
                      <a:pt x="57" y="60"/>
                      <a:pt x="56" y="54"/>
                    </a:cubicBezTo>
                    <a:cubicBezTo>
                      <a:pt x="54" y="48"/>
                      <a:pt x="57" y="46"/>
                      <a:pt x="60" y="41"/>
                    </a:cubicBezTo>
                    <a:cubicBezTo>
                      <a:pt x="62" y="36"/>
                      <a:pt x="67" y="34"/>
                      <a:pt x="69" y="32"/>
                    </a:cubicBezTo>
                    <a:cubicBezTo>
                      <a:pt x="71" y="31"/>
                      <a:pt x="80" y="31"/>
                      <a:pt x="87" y="29"/>
                    </a:cubicBezTo>
                    <a:cubicBezTo>
                      <a:pt x="95" y="26"/>
                      <a:pt x="92" y="27"/>
                      <a:pt x="96" y="26"/>
                    </a:cubicBezTo>
                    <a:cubicBezTo>
                      <a:pt x="100" y="26"/>
                      <a:pt x="92" y="20"/>
                      <a:pt x="90" y="19"/>
                    </a:cubicBezTo>
                    <a:cubicBezTo>
                      <a:pt x="87" y="18"/>
                      <a:pt x="88" y="10"/>
                      <a:pt x="92" y="5"/>
                    </a:cubicBezTo>
                    <a:cubicBezTo>
                      <a:pt x="96" y="0"/>
                      <a:pt x="101" y="11"/>
                      <a:pt x="99" y="17"/>
                    </a:cubicBezTo>
                    <a:cubicBezTo>
                      <a:pt x="98" y="22"/>
                      <a:pt x="100" y="21"/>
                      <a:pt x="105" y="23"/>
                    </a:cubicBezTo>
                    <a:cubicBezTo>
                      <a:pt x="109" y="26"/>
                      <a:pt x="109" y="25"/>
                      <a:pt x="117" y="25"/>
                    </a:cubicBezTo>
                    <a:cubicBezTo>
                      <a:pt x="125" y="25"/>
                      <a:pt x="126" y="27"/>
                      <a:pt x="132" y="30"/>
                    </a:cubicBezTo>
                    <a:cubicBezTo>
                      <a:pt x="137" y="33"/>
                      <a:pt x="132" y="43"/>
                      <a:pt x="136" y="50"/>
                    </a:cubicBezTo>
                    <a:cubicBezTo>
                      <a:pt x="139" y="58"/>
                      <a:pt x="138" y="53"/>
                      <a:pt x="144" y="53"/>
                    </a:cubicBezTo>
                    <a:cubicBezTo>
                      <a:pt x="149" y="53"/>
                      <a:pt x="150" y="53"/>
                      <a:pt x="155" y="52"/>
                    </a:cubicBezTo>
                    <a:cubicBezTo>
                      <a:pt x="161" y="52"/>
                      <a:pt x="164" y="52"/>
                      <a:pt x="170" y="51"/>
                    </a:cubicBezTo>
                    <a:cubicBezTo>
                      <a:pt x="176" y="49"/>
                      <a:pt x="180" y="51"/>
                      <a:pt x="186" y="51"/>
                    </a:cubicBezTo>
                    <a:cubicBezTo>
                      <a:pt x="192" y="51"/>
                      <a:pt x="194" y="57"/>
                      <a:pt x="199" y="59"/>
                    </a:cubicBezTo>
                    <a:cubicBezTo>
                      <a:pt x="205" y="61"/>
                      <a:pt x="205" y="61"/>
                      <a:pt x="215" y="67"/>
                    </a:cubicBezTo>
                    <a:cubicBezTo>
                      <a:pt x="224" y="73"/>
                      <a:pt x="220" y="64"/>
                      <a:pt x="223" y="62"/>
                    </a:cubicBezTo>
                    <a:cubicBezTo>
                      <a:pt x="226" y="59"/>
                      <a:pt x="231" y="57"/>
                      <a:pt x="235" y="51"/>
                    </a:cubicBezTo>
                    <a:cubicBezTo>
                      <a:pt x="239" y="46"/>
                      <a:pt x="242" y="48"/>
                      <a:pt x="244" y="48"/>
                    </a:cubicBezTo>
                    <a:cubicBezTo>
                      <a:pt x="245" y="47"/>
                      <a:pt x="247" y="48"/>
                      <a:pt x="250" y="47"/>
                    </a:cubicBezTo>
                    <a:cubicBezTo>
                      <a:pt x="252" y="47"/>
                      <a:pt x="259" y="47"/>
                      <a:pt x="267" y="46"/>
                    </a:cubicBezTo>
                    <a:cubicBezTo>
                      <a:pt x="275" y="46"/>
                      <a:pt x="271" y="46"/>
                      <a:pt x="275" y="46"/>
                    </a:cubicBezTo>
                    <a:cubicBezTo>
                      <a:pt x="280" y="46"/>
                      <a:pt x="282" y="46"/>
                      <a:pt x="290" y="46"/>
                    </a:cubicBezTo>
                    <a:cubicBezTo>
                      <a:pt x="297" y="46"/>
                      <a:pt x="289" y="49"/>
                      <a:pt x="283" y="50"/>
                    </a:cubicBezTo>
                    <a:cubicBezTo>
                      <a:pt x="278" y="51"/>
                      <a:pt x="276" y="50"/>
                      <a:pt x="274" y="54"/>
                    </a:cubicBezTo>
                    <a:cubicBezTo>
                      <a:pt x="273" y="58"/>
                      <a:pt x="276" y="60"/>
                      <a:pt x="281" y="67"/>
                    </a:cubicBezTo>
                    <a:cubicBezTo>
                      <a:pt x="287" y="75"/>
                      <a:pt x="286" y="67"/>
                      <a:pt x="288" y="66"/>
                    </a:cubicBezTo>
                    <a:cubicBezTo>
                      <a:pt x="291" y="66"/>
                      <a:pt x="293" y="73"/>
                      <a:pt x="295" y="72"/>
                    </a:cubicBezTo>
                    <a:cubicBezTo>
                      <a:pt x="297" y="71"/>
                      <a:pt x="300" y="72"/>
                      <a:pt x="302" y="72"/>
                    </a:cubicBezTo>
                    <a:cubicBezTo>
                      <a:pt x="304" y="71"/>
                      <a:pt x="309" y="76"/>
                      <a:pt x="312" y="75"/>
                    </a:cubicBezTo>
                    <a:cubicBezTo>
                      <a:pt x="314" y="74"/>
                      <a:pt x="318" y="80"/>
                      <a:pt x="319" y="80"/>
                    </a:cubicBezTo>
                    <a:cubicBezTo>
                      <a:pt x="320" y="80"/>
                      <a:pt x="320" y="84"/>
                      <a:pt x="318" y="88"/>
                    </a:cubicBezTo>
                    <a:cubicBezTo>
                      <a:pt x="317" y="91"/>
                      <a:pt x="319" y="92"/>
                      <a:pt x="314" y="96"/>
                    </a:cubicBezTo>
                    <a:cubicBezTo>
                      <a:pt x="310" y="100"/>
                      <a:pt x="313" y="102"/>
                      <a:pt x="310" y="104"/>
                    </a:cubicBezTo>
                    <a:cubicBezTo>
                      <a:pt x="306" y="107"/>
                      <a:pt x="304" y="109"/>
                      <a:pt x="310" y="110"/>
                    </a:cubicBezTo>
                    <a:cubicBezTo>
                      <a:pt x="315" y="110"/>
                      <a:pt x="312" y="108"/>
                      <a:pt x="321" y="105"/>
                    </a:cubicBezTo>
                    <a:cubicBezTo>
                      <a:pt x="330" y="103"/>
                      <a:pt x="326" y="106"/>
                      <a:pt x="327" y="105"/>
                    </a:cubicBezTo>
                    <a:cubicBezTo>
                      <a:pt x="329" y="104"/>
                      <a:pt x="335" y="106"/>
                      <a:pt x="336" y="106"/>
                    </a:cubicBezTo>
                    <a:cubicBezTo>
                      <a:pt x="338" y="106"/>
                      <a:pt x="339" y="107"/>
                      <a:pt x="342" y="108"/>
                    </a:cubicBezTo>
                    <a:cubicBezTo>
                      <a:pt x="342" y="110"/>
                      <a:pt x="342" y="112"/>
                      <a:pt x="342" y="11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0" name="Freeform 1031"/>
              <p:cNvSpPr>
                <a:spLocks/>
              </p:cNvSpPr>
              <p:nvPr/>
            </p:nvSpPr>
            <p:spPr bwMode="auto">
              <a:xfrm>
                <a:off x="1618" y="1903"/>
                <a:ext cx="72" cy="123"/>
              </a:xfrm>
              <a:custGeom>
                <a:avLst/>
                <a:gdLst>
                  <a:gd name="T0" fmla="*/ 120 w 120"/>
                  <a:gd name="T1" fmla="*/ 187 h 206"/>
                  <a:gd name="T2" fmla="*/ 114 w 120"/>
                  <a:gd name="T3" fmla="*/ 187 h 206"/>
                  <a:gd name="T4" fmla="*/ 104 w 120"/>
                  <a:gd name="T5" fmla="*/ 184 h 206"/>
                  <a:gd name="T6" fmla="*/ 90 w 120"/>
                  <a:gd name="T7" fmla="*/ 189 h 206"/>
                  <a:gd name="T8" fmla="*/ 78 w 120"/>
                  <a:gd name="T9" fmla="*/ 194 h 206"/>
                  <a:gd name="T10" fmla="*/ 72 w 120"/>
                  <a:gd name="T11" fmla="*/ 198 h 206"/>
                  <a:gd name="T12" fmla="*/ 63 w 120"/>
                  <a:gd name="T13" fmla="*/ 204 h 206"/>
                  <a:gd name="T14" fmla="*/ 51 w 120"/>
                  <a:gd name="T15" fmla="*/ 199 h 206"/>
                  <a:gd name="T16" fmla="*/ 40 w 120"/>
                  <a:gd name="T17" fmla="*/ 191 h 206"/>
                  <a:gd name="T18" fmla="*/ 39 w 120"/>
                  <a:gd name="T19" fmla="*/ 181 h 206"/>
                  <a:gd name="T20" fmla="*/ 33 w 120"/>
                  <a:gd name="T21" fmla="*/ 170 h 206"/>
                  <a:gd name="T22" fmla="*/ 32 w 120"/>
                  <a:gd name="T23" fmla="*/ 156 h 206"/>
                  <a:gd name="T24" fmla="*/ 36 w 120"/>
                  <a:gd name="T25" fmla="*/ 145 h 206"/>
                  <a:gd name="T26" fmla="*/ 39 w 120"/>
                  <a:gd name="T27" fmla="*/ 135 h 206"/>
                  <a:gd name="T28" fmla="*/ 43 w 120"/>
                  <a:gd name="T29" fmla="*/ 126 h 206"/>
                  <a:gd name="T30" fmla="*/ 40 w 120"/>
                  <a:gd name="T31" fmla="*/ 117 h 206"/>
                  <a:gd name="T32" fmla="*/ 33 w 120"/>
                  <a:gd name="T33" fmla="*/ 112 h 206"/>
                  <a:gd name="T34" fmla="*/ 32 w 120"/>
                  <a:gd name="T35" fmla="*/ 102 h 206"/>
                  <a:gd name="T36" fmla="*/ 32 w 120"/>
                  <a:gd name="T37" fmla="*/ 93 h 206"/>
                  <a:gd name="T38" fmla="*/ 27 w 120"/>
                  <a:gd name="T39" fmla="*/ 93 h 206"/>
                  <a:gd name="T40" fmla="*/ 18 w 120"/>
                  <a:gd name="T41" fmla="*/ 93 h 206"/>
                  <a:gd name="T42" fmla="*/ 16 w 120"/>
                  <a:gd name="T43" fmla="*/ 90 h 206"/>
                  <a:gd name="T44" fmla="*/ 7 w 120"/>
                  <a:gd name="T45" fmla="*/ 82 h 206"/>
                  <a:gd name="T46" fmla="*/ 2 w 120"/>
                  <a:gd name="T47" fmla="*/ 68 h 206"/>
                  <a:gd name="T48" fmla="*/ 6 w 120"/>
                  <a:gd name="T49" fmla="*/ 59 h 206"/>
                  <a:gd name="T50" fmla="*/ 13 w 120"/>
                  <a:gd name="T51" fmla="*/ 50 h 206"/>
                  <a:gd name="T52" fmla="*/ 26 w 120"/>
                  <a:gd name="T53" fmla="*/ 44 h 206"/>
                  <a:gd name="T54" fmla="*/ 27 w 120"/>
                  <a:gd name="T55" fmla="*/ 37 h 206"/>
                  <a:gd name="T56" fmla="*/ 20 w 120"/>
                  <a:gd name="T57" fmla="*/ 26 h 206"/>
                  <a:gd name="T58" fmla="*/ 32 w 120"/>
                  <a:gd name="T59" fmla="*/ 15 h 206"/>
                  <a:gd name="T60" fmla="*/ 40 w 120"/>
                  <a:gd name="T61" fmla="*/ 5 h 206"/>
                  <a:gd name="T62" fmla="*/ 40 w 120"/>
                  <a:gd name="T63" fmla="*/ 0 h 206"/>
                  <a:gd name="T64" fmla="*/ 43 w 120"/>
                  <a:gd name="T65" fmla="*/ 1 h 206"/>
                  <a:gd name="T66" fmla="*/ 51 w 120"/>
                  <a:gd name="T67" fmla="*/ 7 h 206"/>
                  <a:gd name="T68" fmla="*/ 59 w 120"/>
                  <a:gd name="T69" fmla="*/ 13 h 206"/>
                  <a:gd name="T70" fmla="*/ 70 w 120"/>
                  <a:gd name="T71" fmla="*/ 24 h 206"/>
                  <a:gd name="T72" fmla="*/ 74 w 120"/>
                  <a:gd name="T73" fmla="*/ 36 h 206"/>
                  <a:gd name="T74" fmla="*/ 72 w 120"/>
                  <a:gd name="T75" fmla="*/ 48 h 206"/>
                  <a:gd name="T76" fmla="*/ 82 w 120"/>
                  <a:gd name="T77" fmla="*/ 48 h 206"/>
                  <a:gd name="T78" fmla="*/ 91 w 120"/>
                  <a:gd name="T79" fmla="*/ 54 h 206"/>
                  <a:gd name="T80" fmla="*/ 101 w 120"/>
                  <a:gd name="T81" fmla="*/ 63 h 206"/>
                  <a:gd name="T82" fmla="*/ 107 w 120"/>
                  <a:gd name="T83" fmla="*/ 71 h 206"/>
                  <a:gd name="T84" fmla="*/ 105 w 120"/>
                  <a:gd name="T85" fmla="*/ 78 h 206"/>
                  <a:gd name="T86" fmla="*/ 102 w 120"/>
                  <a:gd name="T87" fmla="*/ 89 h 206"/>
                  <a:gd name="T88" fmla="*/ 99 w 120"/>
                  <a:gd name="T89" fmla="*/ 97 h 206"/>
                  <a:gd name="T90" fmla="*/ 86 w 120"/>
                  <a:gd name="T91" fmla="*/ 103 h 206"/>
                  <a:gd name="T92" fmla="*/ 85 w 120"/>
                  <a:gd name="T93" fmla="*/ 114 h 206"/>
                  <a:gd name="T94" fmla="*/ 82 w 120"/>
                  <a:gd name="T95" fmla="*/ 129 h 206"/>
                  <a:gd name="T96" fmla="*/ 89 w 120"/>
                  <a:gd name="T97" fmla="*/ 138 h 206"/>
                  <a:gd name="T98" fmla="*/ 97 w 120"/>
                  <a:gd name="T99" fmla="*/ 145 h 206"/>
                  <a:gd name="T100" fmla="*/ 101 w 120"/>
                  <a:gd name="T101" fmla="*/ 153 h 206"/>
                  <a:gd name="T102" fmla="*/ 105 w 120"/>
                  <a:gd name="T103" fmla="*/ 162 h 206"/>
                  <a:gd name="T104" fmla="*/ 107 w 120"/>
                  <a:gd name="T105" fmla="*/ 171 h 206"/>
                  <a:gd name="T106" fmla="*/ 114 w 120"/>
                  <a:gd name="T107" fmla="*/ 179 h 206"/>
                  <a:gd name="T108" fmla="*/ 120 w 120"/>
                  <a:gd name="T109" fmla="*/ 184 h 206"/>
                  <a:gd name="T110" fmla="*/ 120 w 120"/>
                  <a:gd name="T111" fmla="*/ 187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20" h="206">
                    <a:moveTo>
                      <a:pt x="120" y="187"/>
                    </a:moveTo>
                    <a:cubicBezTo>
                      <a:pt x="117" y="187"/>
                      <a:pt x="115" y="187"/>
                      <a:pt x="114" y="187"/>
                    </a:cubicBezTo>
                    <a:cubicBezTo>
                      <a:pt x="114" y="186"/>
                      <a:pt x="108" y="185"/>
                      <a:pt x="104" y="184"/>
                    </a:cubicBezTo>
                    <a:cubicBezTo>
                      <a:pt x="99" y="182"/>
                      <a:pt x="96" y="187"/>
                      <a:pt x="90" y="189"/>
                    </a:cubicBezTo>
                    <a:cubicBezTo>
                      <a:pt x="84" y="190"/>
                      <a:pt x="82" y="192"/>
                      <a:pt x="78" y="194"/>
                    </a:cubicBezTo>
                    <a:cubicBezTo>
                      <a:pt x="75" y="195"/>
                      <a:pt x="74" y="196"/>
                      <a:pt x="72" y="198"/>
                    </a:cubicBezTo>
                    <a:cubicBezTo>
                      <a:pt x="69" y="200"/>
                      <a:pt x="66" y="203"/>
                      <a:pt x="63" y="204"/>
                    </a:cubicBezTo>
                    <a:cubicBezTo>
                      <a:pt x="60" y="206"/>
                      <a:pt x="55" y="204"/>
                      <a:pt x="51" y="199"/>
                    </a:cubicBezTo>
                    <a:cubicBezTo>
                      <a:pt x="46" y="194"/>
                      <a:pt x="44" y="194"/>
                      <a:pt x="40" y="191"/>
                    </a:cubicBezTo>
                    <a:cubicBezTo>
                      <a:pt x="36" y="188"/>
                      <a:pt x="41" y="186"/>
                      <a:pt x="39" y="181"/>
                    </a:cubicBezTo>
                    <a:cubicBezTo>
                      <a:pt x="38" y="175"/>
                      <a:pt x="37" y="174"/>
                      <a:pt x="33" y="170"/>
                    </a:cubicBezTo>
                    <a:cubicBezTo>
                      <a:pt x="29" y="166"/>
                      <a:pt x="32" y="163"/>
                      <a:pt x="32" y="156"/>
                    </a:cubicBezTo>
                    <a:cubicBezTo>
                      <a:pt x="32" y="149"/>
                      <a:pt x="35" y="152"/>
                      <a:pt x="36" y="145"/>
                    </a:cubicBezTo>
                    <a:cubicBezTo>
                      <a:pt x="37" y="138"/>
                      <a:pt x="36" y="140"/>
                      <a:pt x="39" y="135"/>
                    </a:cubicBezTo>
                    <a:cubicBezTo>
                      <a:pt x="42" y="130"/>
                      <a:pt x="43" y="132"/>
                      <a:pt x="43" y="126"/>
                    </a:cubicBezTo>
                    <a:cubicBezTo>
                      <a:pt x="44" y="121"/>
                      <a:pt x="41" y="121"/>
                      <a:pt x="40" y="117"/>
                    </a:cubicBezTo>
                    <a:cubicBezTo>
                      <a:pt x="40" y="113"/>
                      <a:pt x="37" y="113"/>
                      <a:pt x="33" y="112"/>
                    </a:cubicBezTo>
                    <a:cubicBezTo>
                      <a:pt x="29" y="111"/>
                      <a:pt x="26" y="109"/>
                      <a:pt x="32" y="102"/>
                    </a:cubicBezTo>
                    <a:cubicBezTo>
                      <a:pt x="37" y="95"/>
                      <a:pt x="33" y="96"/>
                      <a:pt x="32" y="93"/>
                    </a:cubicBezTo>
                    <a:cubicBezTo>
                      <a:pt x="31" y="90"/>
                      <a:pt x="28" y="93"/>
                      <a:pt x="27" y="93"/>
                    </a:cubicBezTo>
                    <a:cubicBezTo>
                      <a:pt x="26" y="93"/>
                      <a:pt x="21" y="93"/>
                      <a:pt x="18" y="93"/>
                    </a:cubicBezTo>
                    <a:cubicBezTo>
                      <a:pt x="18" y="92"/>
                      <a:pt x="17" y="91"/>
                      <a:pt x="16" y="90"/>
                    </a:cubicBezTo>
                    <a:cubicBezTo>
                      <a:pt x="12" y="87"/>
                      <a:pt x="9" y="86"/>
                      <a:pt x="7" y="82"/>
                    </a:cubicBezTo>
                    <a:cubicBezTo>
                      <a:pt x="5" y="78"/>
                      <a:pt x="0" y="72"/>
                      <a:pt x="2" y="68"/>
                    </a:cubicBezTo>
                    <a:cubicBezTo>
                      <a:pt x="5" y="65"/>
                      <a:pt x="6" y="62"/>
                      <a:pt x="6" y="59"/>
                    </a:cubicBezTo>
                    <a:cubicBezTo>
                      <a:pt x="6" y="57"/>
                      <a:pt x="9" y="50"/>
                      <a:pt x="13" y="50"/>
                    </a:cubicBezTo>
                    <a:cubicBezTo>
                      <a:pt x="17" y="49"/>
                      <a:pt x="25" y="45"/>
                      <a:pt x="26" y="44"/>
                    </a:cubicBezTo>
                    <a:cubicBezTo>
                      <a:pt x="27" y="42"/>
                      <a:pt x="34" y="41"/>
                      <a:pt x="27" y="37"/>
                    </a:cubicBezTo>
                    <a:cubicBezTo>
                      <a:pt x="20" y="34"/>
                      <a:pt x="16" y="29"/>
                      <a:pt x="20" y="26"/>
                    </a:cubicBezTo>
                    <a:cubicBezTo>
                      <a:pt x="24" y="24"/>
                      <a:pt x="25" y="19"/>
                      <a:pt x="32" y="15"/>
                    </a:cubicBezTo>
                    <a:cubicBezTo>
                      <a:pt x="38" y="11"/>
                      <a:pt x="40" y="7"/>
                      <a:pt x="40" y="5"/>
                    </a:cubicBezTo>
                    <a:cubicBezTo>
                      <a:pt x="40" y="4"/>
                      <a:pt x="40" y="2"/>
                      <a:pt x="40" y="0"/>
                    </a:cubicBezTo>
                    <a:cubicBezTo>
                      <a:pt x="41" y="0"/>
                      <a:pt x="42" y="1"/>
                      <a:pt x="43" y="1"/>
                    </a:cubicBezTo>
                    <a:cubicBezTo>
                      <a:pt x="48" y="1"/>
                      <a:pt x="48" y="6"/>
                      <a:pt x="51" y="7"/>
                    </a:cubicBezTo>
                    <a:cubicBezTo>
                      <a:pt x="53" y="8"/>
                      <a:pt x="53" y="9"/>
                      <a:pt x="59" y="13"/>
                    </a:cubicBezTo>
                    <a:cubicBezTo>
                      <a:pt x="65" y="17"/>
                      <a:pt x="67" y="23"/>
                      <a:pt x="70" y="24"/>
                    </a:cubicBezTo>
                    <a:cubicBezTo>
                      <a:pt x="72" y="25"/>
                      <a:pt x="72" y="31"/>
                      <a:pt x="74" y="36"/>
                    </a:cubicBezTo>
                    <a:cubicBezTo>
                      <a:pt x="76" y="41"/>
                      <a:pt x="74" y="41"/>
                      <a:pt x="72" y="48"/>
                    </a:cubicBezTo>
                    <a:cubicBezTo>
                      <a:pt x="70" y="56"/>
                      <a:pt x="78" y="48"/>
                      <a:pt x="82" y="48"/>
                    </a:cubicBezTo>
                    <a:cubicBezTo>
                      <a:pt x="86" y="48"/>
                      <a:pt x="87" y="54"/>
                      <a:pt x="91" y="54"/>
                    </a:cubicBezTo>
                    <a:cubicBezTo>
                      <a:pt x="95" y="54"/>
                      <a:pt x="94" y="57"/>
                      <a:pt x="101" y="63"/>
                    </a:cubicBezTo>
                    <a:cubicBezTo>
                      <a:pt x="108" y="67"/>
                      <a:pt x="106" y="67"/>
                      <a:pt x="107" y="71"/>
                    </a:cubicBezTo>
                    <a:cubicBezTo>
                      <a:pt x="106" y="73"/>
                      <a:pt x="105" y="74"/>
                      <a:pt x="105" y="78"/>
                    </a:cubicBezTo>
                    <a:cubicBezTo>
                      <a:pt x="105" y="83"/>
                      <a:pt x="102" y="85"/>
                      <a:pt x="102" y="89"/>
                    </a:cubicBezTo>
                    <a:cubicBezTo>
                      <a:pt x="102" y="93"/>
                      <a:pt x="106" y="95"/>
                      <a:pt x="99" y="97"/>
                    </a:cubicBezTo>
                    <a:cubicBezTo>
                      <a:pt x="92" y="100"/>
                      <a:pt x="87" y="98"/>
                      <a:pt x="86" y="103"/>
                    </a:cubicBezTo>
                    <a:cubicBezTo>
                      <a:pt x="85" y="107"/>
                      <a:pt x="89" y="106"/>
                      <a:pt x="85" y="114"/>
                    </a:cubicBezTo>
                    <a:cubicBezTo>
                      <a:pt x="81" y="121"/>
                      <a:pt x="80" y="123"/>
                      <a:pt x="82" y="129"/>
                    </a:cubicBezTo>
                    <a:cubicBezTo>
                      <a:pt x="84" y="134"/>
                      <a:pt x="84" y="134"/>
                      <a:pt x="89" y="138"/>
                    </a:cubicBezTo>
                    <a:cubicBezTo>
                      <a:pt x="94" y="142"/>
                      <a:pt x="93" y="144"/>
                      <a:pt x="97" y="145"/>
                    </a:cubicBezTo>
                    <a:cubicBezTo>
                      <a:pt x="102" y="146"/>
                      <a:pt x="101" y="143"/>
                      <a:pt x="101" y="153"/>
                    </a:cubicBezTo>
                    <a:cubicBezTo>
                      <a:pt x="102" y="163"/>
                      <a:pt x="105" y="158"/>
                      <a:pt x="105" y="162"/>
                    </a:cubicBezTo>
                    <a:cubicBezTo>
                      <a:pt x="105" y="166"/>
                      <a:pt x="106" y="169"/>
                      <a:pt x="107" y="171"/>
                    </a:cubicBezTo>
                    <a:cubicBezTo>
                      <a:pt x="109" y="173"/>
                      <a:pt x="111" y="177"/>
                      <a:pt x="114" y="179"/>
                    </a:cubicBezTo>
                    <a:cubicBezTo>
                      <a:pt x="117" y="182"/>
                      <a:pt x="120" y="183"/>
                      <a:pt x="120" y="184"/>
                    </a:cubicBezTo>
                    <a:cubicBezTo>
                      <a:pt x="120" y="184"/>
                      <a:pt x="120" y="186"/>
                      <a:pt x="120" y="187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1" name="Freeform 1032"/>
              <p:cNvSpPr>
                <a:spLocks/>
              </p:cNvSpPr>
              <p:nvPr/>
            </p:nvSpPr>
            <p:spPr bwMode="auto">
              <a:xfrm>
                <a:off x="1719" y="1948"/>
                <a:ext cx="44" cy="64"/>
              </a:xfrm>
              <a:custGeom>
                <a:avLst/>
                <a:gdLst>
                  <a:gd name="T0" fmla="*/ 74 w 74"/>
                  <a:gd name="T1" fmla="*/ 46 h 107"/>
                  <a:gd name="T2" fmla="*/ 74 w 74"/>
                  <a:gd name="T3" fmla="*/ 49 h 107"/>
                  <a:gd name="T4" fmla="*/ 65 w 74"/>
                  <a:gd name="T5" fmla="*/ 61 h 107"/>
                  <a:gd name="T6" fmla="*/ 56 w 74"/>
                  <a:gd name="T7" fmla="*/ 82 h 107"/>
                  <a:gd name="T8" fmla="*/ 45 w 74"/>
                  <a:gd name="T9" fmla="*/ 101 h 107"/>
                  <a:gd name="T10" fmla="*/ 30 w 74"/>
                  <a:gd name="T11" fmla="*/ 100 h 107"/>
                  <a:gd name="T12" fmla="*/ 13 w 74"/>
                  <a:gd name="T13" fmla="*/ 104 h 107"/>
                  <a:gd name="T14" fmla="*/ 1 w 74"/>
                  <a:gd name="T15" fmla="*/ 100 h 107"/>
                  <a:gd name="T16" fmla="*/ 0 w 74"/>
                  <a:gd name="T17" fmla="*/ 100 h 107"/>
                  <a:gd name="T18" fmla="*/ 3 w 74"/>
                  <a:gd name="T19" fmla="*/ 96 h 107"/>
                  <a:gd name="T20" fmla="*/ 10 w 74"/>
                  <a:gd name="T21" fmla="*/ 86 h 107"/>
                  <a:gd name="T22" fmla="*/ 12 w 74"/>
                  <a:gd name="T23" fmla="*/ 71 h 107"/>
                  <a:gd name="T24" fmla="*/ 15 w 74"/>
                  <a:gd name="T25" fmla="*/ 61 h 107"/>
                  <a:gd name="T26" fmla="*/ 9 w 74"/>
                  <a:gd name="T27" fmla="*/ 50 h 107"/>
                  <a:gd name="T28" fmla="*/ 4 w 74"/>
                  <a:gd name="T29" fmla="*/ 34 h 107"/>
                  <a:gd name="T30" fmla="*/ 7 w 74"/>
                  <a:gd name="T31" fmla="*/ 20 h 107"/>
                  <a:gd name="T32" fmla="*/ 14 w 74"/>
                  <a:gd name="T33" fmla="*/ 11 h 107"/>
                  <a:gd name="T34" fmla="*/ 16 w 74"/>
                  <a:gd name="T35" fmla="*/ 0 h 107"/>
                  <a:gd name="T36" fmla="*/ 19 w 74"/>
                  <a:gd name="T37" fmla="*/ 3 h 107"/>
                  <a:gd name="T38" fmla="*/ 26 w 74"/>
                  <a:gd name="T39" fmla="*/ 5 h 107"/>
                  <a:gd name="T40" fmla="*/ 34 w 74"/>
                  <a:gd name="T41" fmla="*/ 7 h 107"/>
                  <a:gd name="T42" fmla="*/ 40 w 74"/>
                  <a:gd name="T43" fmla="*/ 10 h 107"/>
                  <a:gd name="T44" fmla="*/ 47 w 74"/>
                  <a:gd name="T45" fmla="*/ 12 h 107"/>
                  <a:gd name="T46" fmla="*/ 50 w 74"/>
                  <a:gd name="T47" fmla="*/ 17 h 107"/>
                  <a:gd name="T48" fmla="*/ 53 w 74"/>
                  <a:gd name="T49" fmla="*/ 21 h 107"/>
                  <a:gd name="T50" fmla="*/ 55 w 74"/>
                  <a:gd name="T51" fmla="*/ 26 h 107"/>
                  <a:gd name="T52" fmla="*/ 64 w 74"/>
                  <a:gd name="T53" fmla="*/ 28 h 107"/>
                  <a:gd name="T54" fmla="*/ 68 w 74"/>
                  <a:gd name="T55" fmla="*/ 32 h 107"/>
                  <a:gd name="T56" fmla="*/ 68 w 74"/>
                  <a:gd name="T57" fmla="*/ 32 h 107"/>
                  <a:gd name="T58" fmla="*/ 68 w 74"/>
                  <a:gd name="T59" fmla="*/ 32 h 107"/>
                  <a:gd name="T60" fmla="*/ 72 w 74"/>
                  <a:gd name="T61" fmla="*/ 40 h 107"/>
                  <a:gd name="T62" fmla="*/ 74 w 74"/>
                  <a:gd name="T63" fmla="*/ 46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4" h="107">
                    <a:moveTo>
                      <a:pt x="74" y="46"/>
                    </a:moveTo>
                    <a:cubicBezTo>
                      <a:pt x="74" y="49"/>
                      <a:pt x="74" y="49"/>
                      <a:pt x="74" y="49"/>
                    </a:cubicBezTo>
                    <a:cubicBezTo>
                      <a:pt x="74" y="49"/>
                      <a:pt x="67" y="57"/>
                      <a:pt x="65" y="61"/>
                    </a:cubicBezTo>
                    <a:cubicBezTo>
                      <a:pt x="63" y="65"/>
                      <a:pt x="58" y="76"/>
                      <a:pt x="56" y="82"/>
                    </a:cubicBezTo>
                    <a:cubicBezTo>
                      <a:pt x="54" y="89"/>
                      <a:pt x="49" y="98"/>
                      <a:pt x="45" y="101"/>
                    </a:cubicBezTo>
                    <a:cubicBezTo>
                      <a:pt x="40" y="104"/>
                      <a:pt x="34" y="101"/>
                      <a:pt x="30" y="100"/>
                    </a:cubicBezTo>
                    <a:cubicBezTo>
                      <a:pt x="25" y="98"/>
                      <a:pt x="18" y="102"/>
                      <a:pt x="13" y="104"/>
                    </a:cubicBezTo>
                    <a:cubicBezTo>
                      <a:pt x="9" y="107"/>
                      <a:pt x="6" y="104"/>
                      <a:pt x="1" y="100"/>
                    </a:cubicBezTo>
                    <a:cubicBezTo>
                      <a:pt x="0" y="100"/>
                      <a:pt x="0" y="100"/>
                      <a:pt x="0" y="100"/>
                    </a:cubicBezTo>
                    <a:cubicBezTo>
                      <a:pt x="0" y="99"/>
                      <a:pt x="1" y="97"/>
                      <a:pt x="3" y="96"/>
                    </a:cubicBezTo>
                    <a:cubicBezTo>
                      <a:pt x="5" y="93"/>
                      <a:pt x="10" y="90"/>
                      <a:pt x="10" y="86"/>
                    </a:cubicBezTo>
                    <a:cubicBezTo>
                      <a:pt x="10" y="82"/>
                      <a:pt x="10" y="75"/>
                      <a:pt x="12" y="71"/>
                    </a:cubicBezTo>
                    <a:cubicBezTo>
                      <a:pt x="13" y="68"/>
                      <a:pt x="20" y="65"/>
                      <a:pt x="15" y="61"/>
                    </a:cubicBezTo>
                    <a:cubicBezTo>
                      <a:pt x="11" y="57"/>
                      <a:pt x="10" y="52"/>
                      <a:pt x="9" y="50"/>
                    </a:cubicBezTo>
                    <a:cubicBezTo>
                      <a:pt x="8" y="48"/>
                      <a:pt x="3" y="39"/>
                      <a:pt x="4" y="34"/>
                    </a:cubicBezTo>
                    <a:cubicBezTo>
                      <a:pt x="5" y="30"/>
                      <a:pt x="3" y="23"/>
                      <a:pt x="7" y="20"/>
                    </a:cubicBezTo>
                    <a:cubicBezTo>
                      <a:pt x="12" y="17"/>
                      <a:pt x="14" y="12"/>
                      <a:pt x="14" y="11"/>
                    </a:cubicBezTo>
                    <a:cubicBezTo>
                      <a:pt x="14" y="11"/>
                      <a:pt x="16" y="4"/>
                      <a:pt x="16" y="0"/>
                    </a:cubicBezTo>
                    <a:cubicBezTo>
                      <a:pt x="18" y="1"/>
                      <a:pt x="17" y="3"/>
                      <a:pt x="19" y="3"/>
                    </a:cubicBezTo>
                    <a:cubicBezTo>
                      <a:pt x="22" y="3"/>
                      <a:pt x="23" y="6"/>
                      <a:pt x="26" y="5"/>
                    </a:cubicBezTo>
                    <a:cubicBezTo>
                      <a:pt x="30" y="3"/>
                      <a:pt x="30" y="8"/>
                      <a:pt x="34" y="7"/>
                    </a:cubicBezTo>
                    <a:cubicBezTo>
                      <a:pt x="37" y="6"/>
                      <a:pt x="35" y="10"/>
                      <a:pt x="40" y="10"/>
                    </a:cubicBezTo>
                    <a:cubicBezTo>
                      <a:pt x="45" y="10"/>
                      <a:pt x="43" y="12"/>
                      <a:pt x="47" y="12"/>
                    </a:cubicBezTo>
                    <a:cubicBezTo>
                      <a:pt x="50" y="12"/>
                      <a:pt x="46" y="16"/>
                      <a:pt x="50" y="17"/>
                    </a:cubicBezTo>
                    <a:cubicBezTo>
                      <a:pt x="53" y="17"/>
                      <a:pt x="52" y="20"/>
                      <a:pt x="53" y="21"/>
                    </a:cubicBezTo>
                    <a:cubicBezTo>
                      <a:pt x="54" y="22"/>
                      <a:pt x="54" y="26"/>
                      <a:pt x="55" y="26"/>
                    </a:cubicBezTo>
                    <a:cubicBezTo>
                      <a:pt x="55" y="26"/>
                      <a:pt x="57" y="30"/>
                      <a:pt x="64" y="28"/>
                    </a:cubicBezTo>
                    <a:cubicBezTo>
                      <a:pt x="70" y="27"/>
                      <a:pt x="68" y="31"/>
                      <a:pt x="68" y="32"/>
                    </a:cubicBezTo>
                    <a:cubicBezTo>
                      <a:pt x="68" y="32"/>
                      <a:pt x="68" y="32"/>
                      <a:pt x="68" y="32"/>
                    </a:cubicBezTo>
                    <a:cubicBezTo>
                      <a:pt x="68" y="32"/>
                      <a:pt x="68" y="32"/>
                      <a:pt x="68" y="32"/>
                    </a:cubicBezTo>
                    <a:cubicBezTo>
                      <a:pt x="69" y="33"/>
                      <a:pt x="72" y="36"/>
                      <a:pt x="72" y="40"/>
                    </a:cubicBezTo>
                    <a:cubicBezTo>
                      <a:pt x="73" y="42"/>
                      <a:pt x="74" y="44"/>
                      <a:pt x="74" y="46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2" name="Freeform 1033"/>
              <p:cNvSpPr>
                <a:spLocks/>
              </p:cNvSpPr>
              <p:nvPr/>
            </p:nvSpPr>
            <p:spPr bwMode="auto">
              <a:xfrm>
                <a:off x="1666" y="1944"/>
                <a:ext cx="65" cy="72"/>
              </a:xfrm>
              <a:custGeom>
                <a:avLst/>
                <a:gdLst>
                  <a:gd name="T0" fmla="*/ 99 w 107"/>
                  <a:gd name="T1" fmla="*/ 77 h 119"/>
                  <a:gd name="T2" fmla="*/ 97 w 107"/>
                  <a:gd name="T3" fmla="*/ 92 h 119"/>
                  <a:gd name="T4" fmla="*/ 90 w 107"/>
                  <a:gd name="T5" fmla="*/ 102 h 119"/>
                  <a:gd name="T6" fmla="*/ 87 w 107"/>
                  <a:gd name="T7" fmla="*/ 106 h 119"/>
                  <a:gd name="T8" fmla="*/ 77 w 107"/>
                  <a:gd name="T9" fmla="*/ 100 h 119"/>
                  <a:gd name="T10" fmla="*/ 62 w 107"/>
                  <a:gd name="T11" fmla="*/ 102 h 119"/>
                  <a:gd name="T12" fmla="*/ 49 w 107"/>
                  <a:gd name="T13" fmla="*/ 104 h 119"/>
                  <a:gd name="T14" fmla="*/ 55 w 107"/>
                  <a:gd name="T15" fmla="*/ 114 h 119"/>
                  <a:gd name="T16" fmla="*/ 47 w 107"/>
                  <a:gd name="T17" fmla="*/ 118 h 119"/>
                  <a:gd name="T18" fmla="*/ 40 w 107"/>
                  <a:gd name="T19" fmla="*/ 118 h 119"/>
                  <a:gd name="T20" fmla="*/ 40 w 107"/>
                  <a:gd name="T21" fmla="*/ 115 h 119"/>
                  <a:gd name="T22" fmla="*/ 34 w 107"/>
                  <a:gd name="T23" fmla="*/ 110 h 119"/>
                  <a:gd name="T24" fmla="*/ 27 w 107"/>
                  <a:gd name="T25" fmla="*/ 102 h 119"/>
                  <a:gd name="T26" fmla="*/ 25 w 107"/>
                  <a:gd name="T27" fmla="*/ 93 h 119"/>
                  <a:gd name="T28" fmla="*/ 21 w 107"/>
                  <a:gd name="T29" fmla="*/ 84 h 119"/>
                  <a:gd name="T30" fmla="*/ 17 w 107"/>
                  <a:gd name="T31" fmla="*/ 76 h 119"/>
                  <a:gd name="T32" fmla="*/ 9 w 107"/>
                  <a:gd name="T33" fmla="*/ 69 h 119"/>
                  <a:gd name="T34" fmla="*/ 2 w 107"/>
                  <a:gd name="T35" fmla="*/ 60 h 119"/>
                  <a:gd name="T36" fmla="*/ 5 w 107"/>
                  <a:gd name="T37" fmla="*/ 45 h 119"/>
                  <a:gd name="T38" fmla="*/ 6 w 107"/>
                  <a:gd name="T39" fmla="*/ 34 h 119"/>
                  <a:gd name="T40" fmla="*/ 19 w 107"/>
                  <a:gd name="T41" fmla="*/ 28 h 119"/>
                  <a:gd name="T42" fmla="*/ 22 w 107"/>
                  <a:gd name="T43" fmla="*/ 20 h 119"/>
                  <a:gd name="T44" fmla="*/ 25 w 107"/>
                  <a:gd name="T45" fmla="*/ 9 h 119"/>
                  <a:gd name="T46" fmla="*/ 27 w 107"/>
                  <a:gd name="T47" fmla="*/ 2 h 119"/>
                  <a:gd name="T48" fmla="*/ 27 w 107"/>
                  <a:gd name="T49" fmla="*/ 4 h 119"/>
                  <a:gd name="T50" fmla="*/ 37 w 107"/>
                  <a:gd name="T51" fmla="*/ 1 h 119"/>
                  <a:gd name="T52" fmla="*/ 47 w 107"/>
                  <a:gd name="T53" fmla="*/ 4 h 119"/>
                  <a:gd name="T54" fmla="*/ 55 w 107"/>
                  <a:gd name="T55" fmla="*/ 7 h 119"/>
                  <a:gd name="T56" fmla="*/ 58 w 107"/>
                  <a:gd name="T57" fmla="*/ 4 h 119"/>
                  <a:gd name="T58" fmla="*/ 72 w 107"/>
                  <a:gd name="T59" fmla="*/ 4 h 119"/>
                  <a:gd name="T60" fmla="*/ 76 w 107"/>
                  <a:gd name="T61" fmla="*/ 2 h 119"/>
                  <a:gd name="T62" fmla="*/ 87 w 107"/>
                  <a:gd name="T63" fmla="*/ 2 h 119"/>
                  <a:gd name="T64" fmla="*/ 95 w 107"/>
                  <a:gd name="T65" fmla="*/ 2 h 119"/>
                  <a:gd name="T66" fmla="*/ 101 w 107"/>
                  <a:gd name="T67" fmla="*/ 6 h 119"/>
                  <a:gd name="T68" fmla="*/ 103 w 107"/>
                  <a:gd name="T69" fmla="*/ 6 h 119"/>
                  <a:gd name="T70" fmla="*/ 101 w 107"/>
                  <a:gd name="T71" fmla="*/ 17 h 119"/>
                  <a:gd name="T72" fmla="*/ 94 w 107"/>
                  <a:gd name="T73" fmla="*/ 26 h 119"/>
                  <a:gd name="T74" fmla="*/ 91 w 107"/>
                  <a:gd name="T75" fmla="*/ 40 h 119"/>
                  <a:gd name="T76" fmla="*/ 96 w 107"/>
                  <a:gd name="T77" fmla="*/ 56 h 119"/>
                  <a:gd name="T78" fmla="*/ 102 w 107"/>
                  <a:gd name="T79" fmla="*/ 67 h 119"/>
                  <a:gd name="T80" fmla="*/ 99 w 107"/>
                  <a:gd name="T81" fmla="*/ 77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7" h="119">
                    <a:moveTo>
                      <a:pt x="99" y="77"/>
                    </a:moveTo>
                    <a:cubicBezTo>
                      <a:pt x="97" y="81"/>
                      <a:pt x="97" y="88"/>
                      <a:pt x="97" y="92"/>
                    </a:cubicBezTo>
                    <a:cubicBezTo>
                      <a:pt x="97" y="96"/>
                      <a:pt x="92" y="99"/>
                      <a:pt x="90" y="102"/>
                    </a:cubicBezTo>
                    <a:cubicBezTo>
                      <a:pt x="88" y="103"/>
                      <a:pt x="87" y="105"/>
                      <a:pt x="87" y="106"/>
                    </a:cubicBezTo>
                    <a:cubicBezTo>
                      <a:pt x="82" y="102"/>
                      <a:pt x="81" y="102"/>
                      <a:pt x="77" y="100"/>
                    </a:cubicBezTo>
                    <a:cubicBezTo>
                      <a:pt x="73" y="97"/>
                      <a:pt x="65" y="102"/>
                      <a:pt x="62" y="102"/>
                    </a:cubicBezTo>
                    <a:cubicBezTo>
                      <a:pt x="59" y="102"/>
                      <a:pt x="56" y="102"/>
                      <a:pt x="49" y="104"/>
                    </a:cubicBezTo>
                    <a:cubicBezTo>
                      <a:pt x="42" y="106"/>
                      <a:pt x="54" y="110"/>
                      <a:pt x="55" y="114"/>
                    </a:cubicBezTo>
                    <a:cubicBezTo>
                      <a:pt x="56" y="118"/>
                      <a:pt x="51" y="119"/>
                      <a:pt x="47" y="118"/>
                    </a:cubicBezTo>
                    <a:cubicBezTo>
                      <a:pt x="46" y="117"/>
                      <a:pt x="43" y="117"/>
                      <a:pt x="40" y="118"/>
                    </a:cubicBezTo>
                    <a:cubicBezTo>
                      <a:pt x="40" y="117"/>
                      <a:pt x="40" y="115"/>
                      <a:pt x="40" y="115"/>
                    </a:cubicBezTo>
                    <a:cubicBezTo>
                      <a:pt x="40" y="114"/>
                      <a:pt x="37" y="113"/>
                      <a:pt x="34" y="110"/>
                    </a:cubicBezTo>
                    <a:cubicBezTo>
                      <a:pt x="31" y="108"/>
                      <a:pt x="29" y="104"/>
                      <a:pt x="27" y="102"/>
                    </a:cubicBezTo>
                    <a:cubicBezTo>
                      <a:pt x="26" y="100"/>
                      <a:pt x="25" y="97"/>
                      <a:pt x="25" y="93"/>
                    </a:cubicBezTo>
                    <a:cubicBezTo>
                      <a:pt x="25" y="89"/>
                      <a:pt x="22" y="94"/>
                      <a:pt x="21" y="84"/>
                    </a:cubicBezTo>
                    <a:cubicBezTo>
                      <a:pt x="21" y="74"/>
                      <a:pt x="22" y="77"/>
                      <a:pt x="17" y="76"/>
                    </a:cubicBezTo>
                    <a:cubicBezTo>
                      <a:pt x="13" y="75"/>
                      <a:pt x="14" y="73"/>
                      <a:pt x="9" y="69"/>
                    </a:cubicBezTo>
                    <a:cubicBezTo>
                      <a:pt x="4" y="65"/>
                      <a:pt x="4" y="65"/>
                      <a:pt x="2" y="60"/>
                    </a:cubicBezTo>
                    <a:cubicBezTo>
                      <a:pt x="0" y="54"/>
                      <a:pt x="1" y="52"/>
                      <a:pt x="5" y="45"/>
                    </a:cubicBezTo>
                    <a:cubicBezTo>
                      <a:pt x="9" y="37"/>
                      <a:pt x="5" y="38"/>
                      <a:pt x="6" y="34"/>
                    </a:cubicBezTo>
                    <a:cubicBezTo>
                      <a:pt x="7" y="29"/>
                      <a:pt x="12" y="31"/>
                      <a:pt x="19" y="28"/>
                    </a:cubicBezTo>
                    <a:cubicBezTo>
                      <a:pt x="26" y="26"/>
                      <a:pt x="22" y="24"/>
                      <a:pt x="22" y="20"/>
                    </a:cubicBezTo>
                    <a:cubicBezTo>
                      <a:pt x="22" y="16"/>
                      <a:pt x="25" y="14"/>
                      <a:pt x="25" y="9"/>
                    </a:cubicBezTo>
                    <a:cubicBezTo>
                      <a:pt x="25" y="5"/>
                      <a:pt x="26" y="4"/>
                      <a:pt x="27" y="2"/>
                    </a:cubicBezTo>
                    <a:cubicBezTo>
                      <a:pt x="27" y="2"/>
                      <a:pt x="27" y="3"/>
                      <a:pt x="27" y="4"/>
                    </a:cubicBezTo>
                    <a:cubicBezTo>
                      <a:pt x="29" y="9"/>
                      <a:pt x="36" y="2"/>
                      <a:pt x="37" y="1"/>
                    </a:cubicBezTo>
                    <a:cubicBezTo>
                      <a:pt x="38" y="0"/>
                      <a:pt x="42" y="4"/>
                      <a:pt x="47" y="4"/>
                    </a:cubicBezTo>
                    <a:cubicBezTo>
                      <a:pt x="51" y="4"/>
                      <a:pt x="51" y="5"/>
                      <a:pt x="55" y="7"/>
                    </a:cubicBezTo>
                    <a:cubicBezTo>
                      <a:pt x="60" y="9"/>
                      <a:pt x="57" y="5"/>
                      <a:pt x="58" y="4"/>
                    </a:cubicBezTo>
                    <a:cubicBezTo>
                      <a:pt x="59" y="2"/>
                      <a:pt x="66" y="3"/>
                      <a:pt x="72" y="4"/>
                    </a:cubicBezTo>
                    <a:cubicBezTo>
                      <a:pt x="77" y="6"/>
                      <a:pt x="76" y="3"/>
                      <a:pt x="76" y="2"/>
                    </a:cubicBezTo>
                    <a:cubicBezTo>
                      <a:pt x="76" y="1"/>
                      <a:pt x="82" y="3"/>
                      <a:pt x="87" y="2"/>
                    </a:cubicBezTo>
                    <a:cubicBezTo>
                      <a:pt x="91" y="1"/>
                      <a:pt x="91" y="3"/>
                      <a:pt x="95" y="2"/>
                    </a:cubicBezTo>
                    <a:cubicBezTo>
                      <a:pt x="99" y="1"/>
                      <a:pt x="97" y="6"/>
                      <a:pt x="101" y="6"/>
                    </a:cubicBezTo>
                    <a:cubicBezTo>
                      <a:pt x="102" y="6"/>
                      <a:pt x="103" y="6"/>
                      <a:pt x="103" y="6"/>
                    </a:cubicBezTo>
                    <a:cubicBezTo>
                      <a:pt x="103" y="10"/>
                      <a:pt x="101" y="17"/>
                      <a:pt x="101" y="17"/>
                    </a:cubicBezTo>
                    <a:cubicBezTo>
                      <a:pt x="101" y="18"/>
                      <a:pt x="99" y="23"/>
                      <a:pt x="94" y="26"/>
                    </a:cubicBezTo>
                    <a:cubicBezTo>
                      <a:pt x="90" y="29"/>
                      <a:pt x="92" y="36"/>
                      <a:pt x="91" y="40"/>
                    </a:cubicBezTo>
                    <a:cubicBezTo>
                      <a:pt x="90" y="45"/>
                      <a:pt x="95" y="54"/>
                      <a:pt x="96" y="56"/>
                    </a:cubicBezTo>
                    <a:cubicBezTo>
                      <a:pt x="97" y="58"/>
                      <a:pt x="98" y="63"/>
                      <a:pt x="102" y="67"/>
                    </a:cubicBezTo>
                    <a:cubicBezTo>
                      <a:pt x="107" y="71"/>
                      <a:pt x="100" y="74"/>
                      <a:pt x="99" y="77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3" name="Freeform 1034"/>
              <p:cNvSpPr>
                <a:spLocks/>
              </p:cNvSpPr>
              <p:nvPr/>
            </p:nvSpPr>
            <p:spPr bwMode="auto">
              <a:xfrm>
                <a:off x="1297" y="1882"/>
                <a:ext cx="87" cy="46"/>
              </a:xfrm>
              <a:custGeom>
                <a:avLst/>
                <a:gdLst>
                  <a:gd name="T0" fmla="*/ 136 w 144"/>
                  <a:gd name="T1" fmla="*/ 59 h 77"/>
                  <a:gd name="T2" fmla="*/ 131 w 144"/>
                  <a:gd name="T3" fmla="*/ 59 h 77"/>
                  <a:gd name="T4" fmla="*/ 127 w 144"/>
                  <a:gd name="T5" fmla="*/ 66 h 77"/>
                  <a:gd name="T6" fmla="*/ 124 w 144"/>
                  <a:gd name="T7" fmla="*/ 73 h 77"/>
                  <a:gd name="T8" fmla="*/ 120 w 144"/>
                  <a:gd name="T9" fmla="*/ 69 h 77"/>
                  <a:gd name="T10" fmla="*/ 116 w 144"/>
                  <a:gd name="T11" fmla="*/ 59 h 77"/>
                  <a:gd name="T12" fmla="*/ 113 w 144"/>
                  <a:gd name="T13" fmla="*/ 46 h 77"/>
                  <a:gd name="T14" fmla="*/ 119 w 144"/>
                  <a:gd name="T15" fmla="*/ 39 h 77"/>
                  <a:gd name="T16" fmla="*/ 115 w 144"/>
                  <a:gd name="T17" fmla="*/ 37 h 77"/>
                  <a:gd name="T18" fmla="*/ 106 w 144"/>
                  <a:gd name="T19" fmla="*/ 28 h 77"/>
                  <a:gd name="T20" fmla="*/ 93 w 144"/>
                  <a:gd name="T21" fmla="*/ 24 h 77"/>
                  <a:gd name="T22" fmla="*/ 85 w 144"/>
                  <a:gd name="T23" fmla="*/ 26 h 77"/>
                  <a:gd name="T24" fmla="*/ 73 w 144"/>
                  <a:gd name="T25" fmla="*/ 40 h 77"/>
                  <a:gd name="T26" fmla="*/ 63 w 144"/>
                  <a:gd name="T27" fmla="*/ 44 h 77"/>
                  <a:gd name="T28" fmla="*/ 71 w 144"/>
                  <a:gd name="T29" fmla="*/ 60 h 77"/>
                  <a:gd name="T30" fmla="*/ 67 w 144"/>
                  <a:gd name="T31" fmla="*/ 65 h 77"/>
                  <a:gd name="T32" fmla="*/ 60 w 144"/>
                  <a:gd name="T33" fmla="*/ 72 h 77"/>
                  <a:gd name="T34" fmla="*/ 50 w 144"/>
                  <a:gd name="T35" fmla="*/ 68 h 77"/>
                  <a:gd name="T36" fmla="*/ 47 w 144"/>
                  <a:gd name="T37" fmla="*/ 55 h 77"/>
                  <a:gd name="T38" fmla="*/ 38 w 144"/>
                  <a:gd name="T39" fmla="*/ 59 h 77"/>
                  <a:gd name="T40" fmla="*/ 33 w 144"/>
                  <a:gd name="T41" fmla="*/ 51 h 77"/>
                  <a:gd name="T42" fmla="*/ 25 w 144"/>
                  <a:gd name="T43" fmla="*/ 44 h 77"/>
                  <a:gd name="T44" fmla="*/ 11 w 144"/>
                  <a:gd name="T45" fmla="*/ 42 h 77"/>
                  <a:gd name="T46" fmla="*/ 2 w 144"/>
                  <a:gd name="T47" fmla="*/ 46 h 77"/>
                  <a:gd name="T48" fmla="*/ 0 w 144"/>
                  <a:gd name="T49" fmla="*/ 42 h 77"/>
                  <a:gd name="T50" fmla="*/ 4 w 144"/>
                  <a:gd name="T51" fmla="*/ 37 h 77"/>
                  <a:gd name="T52" fmla="*/ 2 w 144"/>
                  <a:gd name="T53" fmla="*/ 26 h 77"/>
                  <a:gd name="T54" fmla="*/ 4 w 144"/>
                  <a:gd name="T55" fmla="*/ 21 h 77"/>
                  <a:gd name="T56" fmla="*/ 3 w 144"/>
                  <a:gd name="T57" fmla="*/ 10 h 77"/>
                  <a:gd name="T58" fmla="*/ 7 w 144"/>
                  <a:gd name="T59" fmla="*/ 5 h 77"/>
                  <a:gd name="T60" fmla="*/ 13 w 144"/>
                  <a:gd name="T61" fmla="*/ 6 h 77"/>
                  <a:gd name="T62" fmla="*/ 14 w 144"/>
                  <a:gd name="T63" fmla="*/ 5 h 77"/>
                  <a:gd name="T64" fmla="*/ 21 w 144"/>
                  <a:gd name="T65" fmla="*/ 9 h 77"/>
                  <a:gd name="T66" fmla="*/ 17 w 144"/>
                  <a:gd name="T67" fmla="*/ 12 h 77"/>
                  <a:gd name="T68" fmla="*/ 24 w 144"/>
                  <a:gd name="T69" fmla="*/ 24 h 77"/>
                  <a:gd name="T70" fmla="*/ 32 w 144"/>
                  <a:gd name="T71" fmla="*/ 22 h 77"/>
                  <a:gd name="T72" fmla="*/ 45 w 144"/>
                  <a:gd name="T73" fmla="*/ 26 h 77"/>
                  <a:gd name="T74" fmla="*/ 57 w 144"/>
                  <a:gd name="T75" fmla="*/ 22 h 77"/>
                  <a:gd name="T76" fmla="*/ 72 w 144"/>
                  <a:gd name="T77" fmla="*/ 14 h 77"/>
                  <a:gd name="T78" fmla="*/ 80 w 144"/>
                  <a:gd name="T79" fmla="*/ 7 h 77"/>
                  <a:gd name="T80" fmla="*/ 95 w 144"/>
                  <a:gd name="T81" fmla="*/ 6 h 77"/>
                  <a:gd name="T82" fmla="*/ 113 w 144"/>
                  <a:gd name="T83" fmla="*/ 10 h 77"/>
                  <a:gd name="T84" fmla="*/ 123 w 144"/>
                  <a:gd name="T85" fmla="*/ 17 h 77"/>
                  <a:gd name="T86" fmla="*/ 134 w 144"/>
                  <a:gd name="T87" fmla="*/ 23 h 77"/>
                  <a:gd name="T88" fmla="*/ 139 w 144"/>
                  <a:gd name="T89" fmla="*/ 28 h 77"/>
                  <a:gd name="T90" fmla="*/ 137 w 144"/>
                  <a:gd name="T91" fmla="*/ 31 h 77"/>
                  <a:gd name="T92" fmla="*/ 139 w 144"/>
                  <a:gd name="T93" fmla="*/ 38 h 77"/>
                  <a:gd name="T94" fmla="*/ 142 w 144"/>
                  <a:gd name="T95" fmla="*/ 47 h 77"/>
                  <a:gd name="T96" fmla="*/ 136 w 144"/>
                  <a:gd name="T97" fmla="*/ 59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44" h="77">
                    <a:moveTo>
                      <a:pt x="136" y="59"/>
                    </a:moveTo>
                    <a:cubicBezTo>
                      <a:pt x="134" y="63"/>
                      <a:pt x="133" y="61"/>
                      <a:pt x="131" y="59"/>
                    </a:cubicBezTo>
                    <a:cubicBezTo>
                      <a:pt x="129" y="58"/>
                      <a:pt x="129" y="63"/>
                      <a:pt x="127" y="66"/>
                    </a:cubicBezTo>
                    <a:cubicBezTo>
                      <a:pt x="126" y="68"/>
                      <a:pt x="125" y="71"/>
                      <a:pt x="124" y="73"/>
                    </a:cubicBezTo>
                    <a:cubicBezTo>
                      <a:pt x="123" y="72"/>
                      <a:pt x="122" y="71"/>
                      <a:pt x="120" y="69"/>
                    </a:cubicBezTo>
                    <a:cubicBezTo>
                      <a:pt x="113" y="60"/>
                      <a:pt x="119" y="63"/>
                      <a:pt x="116" y="59"/>
                    </a:cubicBezTo>
                    <a:cubicBezTo>
                      <a:pt x="113" y="56"/>
                      <a:pt x="112" y="49"/>
                      <a:pt x="113" y="46"/>
                    </a:cubicBezTo>
                    <a:cubicBezTo>
                      <a:pt x="113" y="43"/>
                      <a:pt x="117" y="43"/>
                      <a:pt x="119" y="39"/>
                    </a:cubicBezTo>
                    <a:cubicBezTo>
                      <a:pt x="122" y="35"/>
                      <a:pt x="118" y="37"/>
                      <a:pt x="115" y="37"/>
                    </a:cubicBezTo>
                    <a:cubicBezTo>
                      <a:pt x="112" y="37"/>
                      <a:pt x="109" y="34"/>
                      <a:pt x="106" y="28"/>
                    </a:cubicBezTo>
                    <a:cubicBezTo>
                      <a:pt x="102" y="22"/>
                      <a:pt x="102" y="26"/>
                      <a:pt x="93" y="24"/>
                    </a:cubicBezTo>
                    <a:cubicBezTo>
                      <a:pt x="85" y="21"/>
                      <a:pt x="86" y="23"/>
                      <a:pt x="85" y="26"/>
                    </a:cubicBezTo>
                    <a:cubicBezTo>
                      <a:pt x="83" y="30"/>
                      <a:pt x="77" y="32"/>
                      <a:pt x="73" y="40"/>
                    </a:cubicBezTo>
                    <a:cubicBezTo>
                      <a:pt x="69" y="47"/>
                      <a:pt x="68" y="43"/>
                      <a:pt x="63" y="44"/>
                    </a:cubicBezTo>
                    <a:cubicBezTo>
                      <a:pt x="58" y="46"/>
                      <a:pt x="68" y="54"/>
                      <a:pt x="71" y="60"/>
                    </a:cubicBezTo>
                    <a:cubicBezTo>
                      <a:pt x="75" y="66"/>
                      <a:pt x="71" y="64"/>
                      <a:pt x="67" y="65"/>
                    </a:cubicBezTo>
                    <a:cubicBezTo>
                      <a:pt x="64" y="66"/>
                      <a:pt x="65" y="66"/>
                      <a:pt x="60" y="72"/>
                    </a:cubicBezTo>
                    <a:cubicBezTo>
                      <a:pt x="54" y="77"/>
                      <a:pt x="52" y="71"/>
                      <a:pt x="50" y="68"/>
                    </a:cubicBezTo>
                    <a:cubicBezTo>
                      <a:pt x="49" y="66"/>
                      <a:pt x="48" y="59"/>
                      <a:pt x="47" y="55"/>
                    </a:cubicBezTo>
                    <a:cubicBezTo>
                      <a:pt x="45" y="51"/>
                      <a:pt x="43" y="59"/>
                      <a:pt x="38" y="59"/>
                    </a:cubicBezTo>
                    <a:cubicBezTo>
                      <a:pt x="34" y="59"/>
                      <a:pt x="35" y="56"/>
                      <a:pt x="33" y="51"/>
                    </a:cubicBezTo>
                    <a:cubicBezTo>
                      <a:pt x="32" y="45"/>
                      <a:pt x="30" y="47"/>
                      <a:pt x="25" y="44"/>
                    </a:cubicBezTo>
                    <a:cubicBezTo>
                      <a:pt x="21" y="41"/>
                      <a:pt x="15" y="42"/>
                      <a:pt x="11" y="42"/>
                    </a:cubicBezTo>
                    <a:cubicBezTo>
                      <a:pt x="8" y="42"/>
                      <a:pt x="6" y="44"/>
                      <a:pt x="2" y="46"/>
                    </a:cubicBezTo>
                    <a:cubicBezTo>
                      <a:pt x="1" y="45"/>
                      <a:pt x="0" y="43"/>
                      <a:pt x="0" y="42"/>
                    </a:cubicBezTo>
                    <a:cubicBezTo>
                      <a:pt x="0" y="40"/>
                      <a:pt x="4" y="40"/>
                      <a:pt x="4" y="37"/>
                    </a:cubicBezTo>
                    <a:cubicBezTo>
                      <a:pt x="5" y="33"/>
                      <a:pt x="0" y="29"/>
                      <a:pt x="2" y="26"/>
                    </a:cubicBezTo>
                    <a:cubicBezTo>
                      <a:pt x="5" y="24"/>
                      <a:pt x="7" y="23"/>
                      <a:pt x="4" y="21"/>
                    </a:cubicBezTo>
                    <a:cubicBezTo>
                      <a:pt x="2" y="19"/>
                      <a:pt x="3" y="13"/>
                      <a:pt x="3" y="10"/>
                    </a:cubicBezTo>
                    <a:cubicBezTo>
                      <a:pt x="3" y="8"/>
                      <a:pt x="5" y="4"/>
                      <a:pt x="7" y="5"/>
                    </a:cubicBezTo>
                    <a:cubicBezTo>
                      <a:pt x="9" y="6"/>
                      <a:pt x="11" y="7"/>
                      <a:pt x="13" y="6"/>
                    </a:cubicBezTo>
                    <a:cubicBezTo>
                      <a:pt x="13" y="6"/>
                      <a:pt x="14" y="5"/>
                      <a:pt x="14" y="5"/>
                    </a:cubicBezTo>
                    <a:cubicBezTo>
                      <a:pt x="16" y="6"/>
                      <a:pt x="18" y="7"/>
                      <a:pt x="21" y="9"/>
                    </a:cubicBezTo>
                    <a:cubicBezTo>
                      <a:pt x="29" y="16"/>
                      <a:pt x="21" y="9"/>
                      <a:pt x="17" y="12"/>
                    </a:cubicBezTo>
                    <a:cubicBezTo>
                      <a:pt x="12" y="15"/>
                      <a:pt x="17" y="17"/>
                      <a:pt x="24" y="24"/>
                    </a:cubicBezTo>
                    <a:cubicBezTo>
                      <a:pt x="31" y="31"/>
                      <a:pt x="27" y="17"/>
                      <a:pt x="32" y="22"/>
                    </a:cubicBezTo>
                    <a:cubicBezTo>
                      <a:pt x="37" y="27"/>
                      <a:pt x="37" y="28"/>
                      <a:pt x="45" y="26"/>
                    </a:cubicBezTo>
                    <a:cubicBezTo>
                      <a:pt x="53" y="25"/>
                      <a:pt x="51" y="25"/>
                      <a:pt x="57" y="22"/>
                    </a:cubicBezTo>
                    <a:cubicBezTo>
                      <a:pt x="64" y="19"/>
                      <a:pt x="65" y="17"/>
                      <a:pt x="72" y="14"/>
                    </a:cubicBezTo>
                    <a:cubicBezTo>
                      <a:pt x="79" y="12"/>
                      <a:pt x="75" y="15"/>
                      <a:pt x="80" y="7"/>
                    </a:cubicBezTo>
                    <a:cubicBezTo>
                      <a:pt x="85" y="0"/>
                      <a:pt x="86" y="6"/>
                      <a:pt x="95" y="6"/>
                    </a:cubicBezTo>
                    <a:cubicBezTo>
                      <a:pt x="105" y="5"/>
                      <a:pt x="101" y="8"/>
                      <a:pt x="113" y="10"/>
                    </a:cubicBezTo>
                    <a:cubicBezTo>
                      <a:pt x="125" y="12"/>
                      <a:pt x="119" y="14"/>
                      <a:pt x="123" y="17"/>
                    </a:cubicBezTo>
                    <a:cubicBezTo>
                      <a:pt x="128" y="20"/>
                      <a:pt x="131" y="20"/>
                      <a:pt x="134" y="23"/>
                    </a:cubicBezTo>
                    <a:cubicBezTo>
                      <a:pt x="136" y="24"/>
                      <a:pt x="138" y="26"/>
                      <a:pt x="139" y="28"/>
                    </a:cubicBezTo>
                    <a:cubicBezTo>
                      <a:pt x="138" y="29"/>
                      <a:pt x="137" y="30"/>
                      <a:pt x="137" y="31"/>
                    </a:cubicBezTo>
                    <a:cubicBezTo>
                      <a:pt x="137" y="32"/>
                      <a:pt x="138" y="35"/>
                      <a:pt x="139" y="38"/>
                    </a:cubicBezTo>
                    <a:cubicBezTo>
                      <a:pt x="140" y="41"/>
                      <a:pt x="141" y="44"/>
                      <a:pt x="142" y="47"/>
                    </a:cubicBezTo>
                    <a:cubicBezTo>
                      <a:pt x="144" y="51"/>
                      <a:pt x="138" y="55"/>
                      <a:pt x="136" y="59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4" name="Freeform 1035"/>
              <p:cNvSpPr>
                <a:spLocks/>
              </p:cNvSpPr>
              <p:nvPr/>
            </p:nvSpPr>
            <p:spPr bwMode="auto">
              <a:xfrm>
                <a:off x="1255" y="1858"/>
                <a:ext cx="51" cy="54"/>
              </a:xfrm>
              <a:custGeom>
                <a:avLst/>
                <a:gdLst>
                  <a:gd name="T0" fmla="*/ 85 w 85"/>
                  <a:gd name="T1" fmla="*/ 44 h 90"/>
                  <a:gd name="T2" fmla="*/ 84 w 85"/>
                  <a:gd name="T3" fmla="*/ 45 h 90"/>
                  <a:gd name="T4" fmla="*/ 78 w 85"/>
                  <a:gd name="T5" fmla="*/ 44 h 90"/>
                  <a:gd name="T6" fmla="*/ 74 w 85"/>
                  <a:gd name="T7" fmla="*/ 49 h 90"/>
                  <a:gd name="T8" fmla="*/ 75 w 85"/>
                  <a:gd name="T9" fmla="*/ 60 h 90"/>
                  <a:gd name="T10" fmla="*/ 73 w 85"/>
                  <a:gd name="T11" fmla="*/ 65 h 90"/>
                  <a:gd name="T12" fmla="*/ 75 w 85"/>
                  <a:gd name="T13" fmla="*/ 76 h 90"/>
                  <a:gd name="T14" fmla="*/ 71 w 85"/>
                  <a:gd name="T15" fmla="*/ 81 h 90"/>
                  <a:gd name="T16" fmla="*/ 73 w 85"/>
                  <a:gd name="T17" fmla="*/ 85 h 90"/>
                  <a:gd name="T18" fmla="*/ 70 w 85"/>
                  <a:gd name="T19" fmla="*/ 87 h 90"/>
                  <a:gd name="T20" fmla="*/ 66 w 85"/>
                  <a:gd name="T21" fmla="*/ 74 h 90"/>
                  <a:gd name="T22" fmla="*/ 62 w 85"/>
                  <a:gd name="T23" fmla="*/ 79 h 90"/>
                  <a:gd name="T24" fmla="*/ 53 w 85"/>
                  <a:gd name="T25" fmla="*/ 74 h 90"/>
                  <a:gd name="T26" fmla="*/ 55 w 85"/>
                  <a:gd name="T27" fmla="*/ 62 h 90"/>
                  <a:gd name="T28" fmla="*/ 49 w 85"/>
                  <a:gd name="T29" fmla="*/ 54 h 90"/>
                  <a:gd name="T30" fmla="*/ 39 w 85"/>
                  <a:gd name="T31" fmla="*/ 46 h 90"/>
                  <a:gd name="T32" fmla="*/ 32 w 85"/>
                  <a:gd name="T33" fmla="*/ 41 h 90"/>
                  <a:gd name="T34" fmla="*/ 26 w 85"/>
                  <a:gd name="T35" fmla="*/ 32 h 90"/>
                  <a:gd name="T36" fmla="*/ 25 w 85"/>
                  <a:gd name="T37" fmla="*/ 37 h 90"/>
                  <a:gd name="T38" fmla="*/ 21 w 85"/>
                  <a:gd name="T39" fmla="*/ 44 h 90"/>
                  <a:gd name="T40" fmla="*/ 9 w 85"/>
                  <a:gd name="T41" fmla="*/ 37 h 90"/>
                  <a:gd name="T42" fmla="*/ 2 w 85"/>
                  <a:gd name="T43" fmla="*/ 27 h 90"/>
                  <a:gd name="T44" fmla="*/ 6 w 85"/>
                  <a:gd name="T45" fmla="*/ 17 h 90"/>
                  <a:gd name="T46" fmla="*/ 4 w 85"/>
                  <a:gd name="T47" fmla="*/ 12 h 90"/>
                  <a:gd name="T48" fmla="*/ 6 w 85"/>
                  <a:gd name="T49" fmla="*/ 6 h 90"/>
                  <a:gd name="T50" fmla="*/ 6 w 85"/>
                  <a:gd name="T51" fmla="*/ 1 h 90"/>
                  <a:gd name="T52" fmla="*/ 13 w 85"/>
                  <a:gd name="T53" fmla="*/ 0 h 90"/>
                  <a:gd name="T54" fmla="*/ 26 w 85"/>
                  <a:gd name="T55" fmla="*/ 3 h 90"/>
                  <a:gd name="T56" fmla="*/ 39 w 85"/>
                  <a:gd name="T57" fmla="*/ 5 h 90"/>
                  <a:gd name="T58" fmla="*/ 48 w 85"/>
                  <a:gd name="T59" fmla="*/ 12 h 90"/>
                  <a:gd name="T60" fmla="*/ 55 w 85"/>
                  <a:gd name="T61" fmla="*/ 10 h 90"/>
                  <a:gd name="T62" fmla="*/ 58 w 85"/>
                  <a:gd name="T63" fmla="*/ 7 h 90"/>
                  <a:gd name="T64" fmla="*/ 61 w 85"/>
                  <a:gd name="T65" fmla="*/ 15 h 90"/>
                  <a:gd name="T66" fmla="*/ 66 w 85"/>
                  <a:gd name="T67" fmla="*/ 23 h 90"/>
                  <a:gd name="T68" fmla="*/ 77 w 85"/>
                  <a:gd name="T69" fmla="*/ 37 h 90"/>
                  <a:gd name="T70" fmla="*/ 85 w 85"/>
                  <a:gd name="T71" fmla="*/ 44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85" h="90">
                    <a:moveTo>
                      <a:pt x="85" y="44"/>
                    </a:moveTo>
                    <a:cubicBezTo>
                      <a:pt x="85" y="44"/>
                      <a:pt x="84" y="45"/>
                      <a:pt x="84" y="45"/>
                    </a:cubicBezTo>
                    <a:cubicBezTo>
                      <a:pt x="82" y="46"/>
                      <a:pt x="80" y="45"/>
                      <a:pt x="78" y="44"/>
                    </a:cubicBezTo>
                    <a:cubicBezTo>
                      <a:pt x="76" y="43"/>
                      <a:pt x="74" y="47"/>
                      <a:pt x="74" y="49"/>
                    </a:cubicBezTo>
                    <a:cubicBezTo>
                      <a:pt x="74" y="52"/>
                      <a:pt x="73" y="58"/>
                      <a:pt x="75" y="60"/>
                    </a:cubicBezTo>
                    <a:cubicBezTo>
                      <a:pt x="78" y="62"/>
                      <a:pt x="76" y="63"/>
                      <a:pt x="73" y="65"/>
                    </a:cubicBezTo>
                    <a:cubicBezTo>
                      <a:pt x="71" y="68"/>
                      <a:pt x="76" y="72"/>
                      <a:pt x="75" y="76"/>
                    </a:cubicBezTo>
                    <a:cubicBezTo>
                      <a:pt x="75" y="79"/>
                      <a:pt x="71" y="79"/>
                      <a:pt x="71" y="81"/>
                    </a:cubicBezTo>
                    <a:cubicBezTo>
                      <a:pt x="71" y="82"/>
                      <a:pt x="72" y="84"/>
                      <a:pt x="73" y="85"/>
                    </a:cubicBezTo>
                    <a:cubicBezTo>
                      <a:pt x="72" y="86"/>
                      <a:pt x="71" y="86"/>
                      <a:pt x="70" y="87"/>
                    </a:cubicBezTo>
                    <a:cubicBezTo>
                      <a:pt x="63" y="90"/>
                      <a:pt x="68" y="77"/>
                      <a:pt x="66" y="74"/>
                    </a:cubicBezTo>
                    <a:cubicBezTo>
                      <a:pt x="64" y="71"/>
                      <a:pt x="62" y="73"/>
                      <a:pt x="62" y="79"/>
                    </a:cubicBezTo>
                    <a:cubicBezTo>
                      <a:pt x="62" y="85"/>
                      <a:pt x="56" y="77"/>
                      <a:pt x="53" y="74"/>
                    </a:cubicBezTo>
                    <a:cubicBezTo>
                      <a:pt x="50" y="71"/>
                      <a:pt x="55" y="67"/>
                      <a:pt x="55" y="62"/>
                    </a:cubicBezTo>
                    <a:cubicBezTo>
                      <a:pt x="56" y="57"/>
                      <a:pt x="54" y="59"/>
                      <a:pt x="49" y="54"/>
                    </a:cubicBezTo>
                    <a:cubicBezTo>
                      <a:pt x="43" y="49"/>
                      <a:pt x="43" y="47"/>
                      <a:pt x="39" y="46"/>
                    </a:cubicBezTo>
                    <a:cubicBezTo>
                      <a:pt x="34" y="46"/>
                      <a:pt x="32" y="45"/>
                      <a:pt x="32" y="41"/>
                    </a:cubicBezTo>
                    <a:cubicBezTo>
                      <a:pt x="32" y="37"/>
                      <a:pt x="30" y="34"/>
                      <a:pt x="26" y="32"/>
                    </a:cubicBezTo>
                    <a:cubicBezTo>
                      <a:pt x="23" y="30"/>
                      <a:pt x="24" y="34"/>
                      <a:pt x="25" y="37"/>
                    </a:cubicBezTo>
                    <a:cubicBezTo>
                      <a:pt x="25" y="40"/>
                      <a:pt x="24" y="44"/>
                      <a:pt x="21" y="44"/>
                    </a:cubicBezTo>
                    <a:cubicBezTo>
                      <a:pt x="18" y="44"/>
                      <a:pt x="13" y="40"/>
                      <a:pt x="9" y="37"/>
                    </a:cubicBezTo>
                    <a:cubicBezTo>
                      <a:pt x="5" y="34"/>
                      <a:pt x="5" y="30"/>
                      <a:pt x="2" y="27"/>
                    </a:cubicBezTo>
                    <a:cubicBezTo>
                      <a:pt x="0" y="24"/>
                      <a:pt x="4" y="20"/>
                      <a:pt x="6" y="17"/>
                    </a:cubicBezTo>
                    <a:cubicBezTo>
                      <a:pt x="9" y="14"/>
                      <a:pt x="5" y="13"/>
                      <a:pt x="4" y="12"/>
                    </a:cubicBezTo>
                    <a:cubicBezTo>
                      <a:pt x="2" y="10"/>
                      <a:pt x="5" y="9"/>
                      <a:pt x="6" y="6"/>
                    </a:cubicBezTo>
                    <a:cubicBezTo>
                      <a:pt x="6" y="4"/>
                      <a:pt x="6" y="3"/>
                      <a:pt x="6" y="1"/>
                    </a:cubicBezTo>
                    <a:cubicBezTo>
                      <a:pt x="8" y="1"/>
                      <a:pt x="10" y="0"/>
                      <a:pt x="13" y="0"/>
                    </a:cubicBezTo>
                    <a:cubicBezTo>
                      <a:pt x="16" y="1"/>
                      <a:pt x="22" y="2"/>
                      <a:pt x="26" y="3"/>
                    </a:cubicBezTo>
                    <a:cubicBezTo>
                      <a:pt x="31" y="3"/>
                      <a:pt x="36" y="2"/>
                      <a:pt x="39" y="5"/>
                    </a:cubicBezTo>
                    <a:cubicBezTo>
                      <a:pt x="41" y="8"/>
                      <a:pt x="45" y="12"/>
                      <a:pt x="48" y="12"/>
                    </a:cubicBezTo>
                    <a:cubicBezTo>
                      <a:pt x="51" y="12"/>
                      <a:pt x="53" y="12"/>
                      <a:pt x="55" y="10"/>
                    </a:cubicBezTo>
                    <a:cubicBezTo>
                      <a:pt x="56" y="9"/>
                      <a:pt x="57" y="8"/>
                      <a:pt x="58" y="7"/>
                    </a:cubicBezTo>
                    <a:cubicBezTo>
                      <a:pt x="58" y="8"/>
                      <a:pt x="59" y="9"/>
                      <a:pt x="61" y="15"/>
                    </a:cubicBezTo>
                    <a:cubicBezTo>
                      <a:pt x="65" y="26"/>
                      <a:pt x="63" y="19"/>
                      <a:pt x="66" y="23"/>
                    </a:cubicBezTo>
                    <a:cubicBezTo>
                      <a:pt x="70" y="27"/>
                      <a:pt x="71" y="29"/>
                      <a:pt x="77" y="37"/>
                    </a:cubicBezTo>
                    <a:cubicBezTo>
                      <a:pt x="81" y="42"/>
                      <a:pt x="82" y="42"/>
                      <a:pt x="85" y="44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5" name="Freeform 1036"/>
              <p:cNvSpPr>
                <a:spLocks/>
              </p:cNvSpPr>
              <p:nvPr/>
            </p:nvSpPr>
            <p:spPr bwMode="auto">
              <a:xfrm>
                <a:off x="1287" y="1872"/>
                <a:ext cx="57" cy="12"/>
              </a:xfrm>
              <a:custGeom>
                <a:avLst/>
                <a:gdLst>
                  <a:gd name="T0" fmla="*/ 57 w 57"/>
                  <a:gd name="T1" fmla="*/ 2 h 12"/>
                  <a:gd name="T2" fmla="*/ 57 w 57"/>
                  <a:gd name="T3" fmla="*/ 0 h 12"/>
                  <a:gd name="T4" fmla="*/ 7 w 57"/>
                  <a:gd name="T5" fmla="*/ 8 h 12"/>
                  <a:gd name="T6" fmla="*/ 8 w 57"/>
                  <a:gd name="T7" fmla="*/ 5 h 12"/>
                  <a:gd name="T8" fmla="*/ 0 w 57"/>
                  <a:gd name="T9" fmla="*/ 10 h 12"/>
                  <a:gd name="T10" fmla="*/ 9 w 57"/>
                  <a:gd name="T11" fmla="*/ 12 h 12"/>
                  <a:gd name="T12" fmla="*/ 8 w 57"/>
                  <a:gd name="T13" fmla="*/ 10 h 12"/>
                  <a:gd name="T14" fmla="*/ 57 w 57"/>
                  <a:gd name="T15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7" h="12">
                    <a:moveTo>
                      <a:pt x="57" y="2"/>
                    </a:moveTo>
                    <a:lnTo>
                      <a:pt x="57" y="0"/>
                    </a:lnTo>
                    <a:lnTo>
                      <a:pt x="7" y="8"/>
                    </a:lnTo>
                    <a:lnTo>
                      <a:pt x="8" y="5"/>
                    </a:lnTo>
                    <a:lnTo>
                      <a:pt x="0" y="10"/>
                    </a:lnTo>
                    <a:lnTo>
                      <a:pt x="9" y="12"/>
                    </a:lnTo>
                    <a:lnTo>
                      <a:pt x="8" y="10"/>
                    </a:lnTo>
                    <a:lnTo>
                      <a:pt x="57" y="2"/>
                    </a:ln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6" name="Freeform 1037"/>
              <p:cNvSpPr>
                <a:spLocks/>
              </p:cNvSpPr>
              <p:nvPr/>
            </p:nvSpPr>
            <p:spPr bwMode="auto">
              <a:xfrm>
                <a:off x="1232" y="1793"/>
                <a:ext cx="74" cy="72"/>
              </a:xfrm>
              <a:custGeom>
                <a:avLst/>
                <a:gdLst>
                  <a:gd name="T0" fmla="*/ 117 w 124"/>
                  <a:gd name="T1" fmla="*/ 15 h 120"/>
                  <a:gd name="T2" fmla="*/ 115 w 124"/>
                  <a:gd name="T3" fmla="*/ 25 h 120"/>
                  <a:gd name="T4" fmla="*/ 108 w 124"/>
                  <a:gd name="T5" fmla="*/ 41 h 120"/>
                  <a:gd name="T6" fmla="*/ 103 w 124"/>
                  <a:gd name="T7" fmla="*/ 63 h 120"/>
                  <a:gd name="T8" fmla="*/ 101 w 124"/>
                  <a:gd name="T9" fmla="*/ 73 h 120"/>
                  <a:gd name="T10" fmla="*/ 99 w 124"/>
                  <a:gd name="T11" fmla="*/ 86 h 120"/>
                  <a:gd name="T12" fmla="*/ 94 w 124"/>
                  <a:gd name="T13" fmla="*/ 101 h 120"/>
                  <a:gd name="T14" fmla="*/ 93 w 124"/>
                  <a:gd name="T15" fmla="*/ 110 h 120"/>
                  <a:gd name="T16" fmla="*/ 96 w 124"/>
                  <a:gd name="T17" fmla="*/ 115 h 120"/>
                  <a:gd name="T18" fmla="*/ 93 w 124"/>
                  <a:gd name="T19" fmla="*/ 118 h 120"/>
                  <a:gd name="T20" fmla="*/ 86 w 124"/>
                  <a:gd name="T21" fmla="*/ 120 h 120"/>
                  <a:gd name="T22" fmla="*/ 77 w 124"/>
                  <a:gd name="T23" fmla="*/ 113 h 120"/>
                  <a:gd name="T24" fmla="*/ 64 w 124"/>
                  <a:gd name="T25" fmla="*/ 111 h 120"/>
                  <a:gd name="T26" fmla="*/ 51 w 124"/>
                  <a:gd name="T27" fmla="*/ 108 h 120"/>
                  <a:gd name="T28" fmla="*/ 44 w 124"/>
                  <a:gd name="T29" fmla="*/ 109 h 120"/>
                  <a:gd name="T30" fmla="*/ 41 w 124"/>
                  <a:gd name="T31" fmla="*/ 105 h 120"/>
                  <a:gd name="T32" fmla="*/ 32 w 124"/>
                  <a:gd name="T33" fmla="*/ 92 h 120"/>
                  <a:gd name="T34" fmla="*/ 20 w 124"/>
                  <a:gd name="T35" fmla="*/ 83 h 120"/>
                  <a:gd name="T36" fmla="*/ 9 w 124"/>
                  <a:gd name="T37" fmla="*/ 72 h 120"/>
                  <a:gd name="T38" fmla="*/ 2 w 124"/>
                  <a:gd name="T39" fmla="*/ 59 h 120"/>
                  <a:gd name="T40" fmla="*/ 12 w 124"/>
                  <a:gd name="T41" fmla="*/ 59 h 120"/>
                  <a:gd name="T42" fmla="*/ 13 w 124"/>
                  <a:gd name="T43" fmla="*/ 58 h 120"/>
                  <a:gd name="T44" fmla="*/ 20 w 124"/>
                  <a:gd name="T45" fmla="*/ 52 h 120"/>
                  <a:gd name="T46" fmla="*/ 27 w 124"/>
                  <a:gd name="T47" fmla="*/ 44 h 120"/>
                  <a:gd name="T48" fmla="*/ 31 w 124"/>
                  <a:gd name="T49" fmla="*/ 34 h 120"/>
                  <a:gd name="T50" fmla="*/ 43 w 124"/>
                  <a:gd name="T51" fmla="*/ 29 h 120"/>
                  <a:gd name="T52" fmla="*/ 49 w 124"/>
                  <a:gd name="T53" fmla="*/ 29 h 120"/>
                  <a:gd name="T54" fmla="*/ 56 w 124"/>
                  <a:gd name="T55" fmla="*/ 27 h 120"/>
                  <a:gd name="T56" fmla="*/ 67 w 124"/>
                  <a:gd name="T57" fmla="*/ 17 h 120"/>
                  <a:gd name="T58" fmla="*/ 76 w 124"/>
                  <a:gd name="T59" fmla="*/ 6 h 120"/>
                  <a:gd name="T60" fmla="*/ 85 w 124"/>
                  <a:gd name="T61" fmla="*/ 10 h 120"/>
                  <a:gd name="T62" fmla="*/ 94 w 124"/>
                  <a:gd name="T63" fmla="*/ 8 h 120"/>
                  <a:gd name="T64" fmla="*/ 107 w 124"/>
                  <a:gd name="T65" fmla="*/ 2 h 120"/>
                  <a:gd name="T66" fmla="*/ 120 w 124"/>
                  <a:gd name="T67" fmla="*/ 0 h 120"/>
                  <a:gd name="T68" fmla="*/ 120 w 124"/>
                  <a:gd name="T69" fmla="*/ 0 h 120"/>
                  <a:gd name="T70" fmla="*/ 115 w 124"/>
                  <a:gd name="T71" fmla="*/ 5 h 120"/>
                  <a:gd name="T72" fmla="*/ 117 w 124"/>
                  <a:gd name="T73" fmla="*/ 15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4" h="120">
                    <a:moveTo>
                      <a:pt x="117" y="15"/>
                    </a:moveTo>
                    <a:cubicBezTo>
                      <a:pt x="120" y="22"/>
                      <a:pt x="119" y="17"/>
                      <a:pt x="115" y="25"/>
                    </a:cubicBezTo>
                    <a:cubicBezTo>
                      <a:pt x="111" y="34"/>
                      <a:pt x="113" y="33"/>
                      <a:pt x="108" y="41"/>
                    </a:cubicBezTo>
                    <a:cubicBezTo>
                      <a:pt x="103" y="48"/>
                      <a:pt x="109" y="55"/>
                      <a:pt x="103" y="63"/>
                    </a:cubicBezTo>
                    <a:cubicBezTo>
                      <a:pt x="97" y="70"/>
                      <a:pt x="103" y="69"/>
                      <a:pt x="101" y="73"/>
                    </a:cubicBezTo>
                    <a:cubicBezTo>
                      <a:pt x="98" y="77"/>
                      <a:pt x="96" y="79"/>
                      <a:pt x="99" y="86"/>
                    </a:cubicBezTo>
                    <a:cubicBezTo>
                      <a:pt x="102" y="92"/>
                      <a:pt x="100" y="96"/>
                      <a:pt x="94" y="101"/>
                    </a:cubicBezTo>
                    <a:cubicBezTo>
                      <a:pt x="88" y="106"/>
                      <a:pt x="90" y="105"/>
                      <a:pt x="93" y="110"/>
                    </a:cubicBezTo>
                    <a:cubicBezTo>
                      <a:pt x="95" y="113"/>
                      <a:pt x="95" y="114"/>
                      <a:pt x="96" y="115"/>
                    </a:cubicBezTo>
                    <a:cubicBezTo>
                      <a:pt x="95" y="116"/>
                      <a:pt x="94" y="117"/>
                      <a:pt x="93" y="118"/>
                    </a:cubicBezTo>
                    <a:cubicBezTo>
                      <a:pt x="91" y="120"/>
                      <a:pt x="89" y="120"/>
                      <a:pt x="86" y="120"/>
                    </a:cubicBezTo>
                    <a:cubicBezTo>
                      <a:pt x="83" y="120"/>
                      <a:pt x="79" y="116"/>
                      <a:pt x="77" y="113"/>
                    </a:cubicBezTo>
                    <a:cubicBezTo>
                      <a:pt x="74" y="110"/>
                      <a:pt x="69" y="111"/>
                      <a:pt x="64" y="111"/>
                    </a:cubicBezTo>
                    <a:cubicBezTo>
                      <a:pt x="60" y="110"/>
                      <a:pt x="54" y="109"/>
                      <a:pt x="51" y="108"/>
                    </a:cubicBezTo>
                    <a:cubicBezTo>
                      <a:pt x="48" y="108"/>
                      <a:pt x="46" y="109"/>
                      <a:pt x="44" y="109"/>
                    </a:cubicBezTo>
                    <a:cubicBezTo>
                      <a:pt x="43" y="108"/>
                      <a:pt x="42" y="107"/>
                      <a:pt x="41" y="105"/>
                    </a:cubicBezTo>
                    <a:cubicBezTo>
                      <a:pt x="40" y="103"/>
                      <a:pt x="35" y="98"/>
                      <a:pt x="32" y="92"/>
                    </a:cubicBezTo>
                    <a:cubicBezTo>
                      <a:pt x="29" y="87"/>
                      <a:pt x="23" y="87"/>
                      <a:pt x="20" y="83"/>
                    </a:cubicBezTo>
                    <a:cubicBezTo>
                      <a:pt x="17" y="78"/>
                      <a:pt x="14" y="75"/>
                      <a:pt x="9" y="72"/>
                    </a:cubicBezTo>
                    <a:cubicBezTo>
                      <a:pt x="4" y="69"/>
                      <a:pt x="4" y="66"/>
                      <a:pt x="2" y="59"/>
                    </a:cubicBezTo>
                    <a:cubicBezTo>
                      <a:pt x="0" y="52"/>
                      <a:pt x="8" y="58"/>
                      <a:pt x="12" y="59"/>
                    </a:cubicBezTo>
                    <a:cubicBezTo>
                      <a:pt x="14" y="59"/>
                      <a:pt x="14" y="59"/>
                      <a:pt x="13" y="58"/>
                    </a:cubicBezTo>
                    <a:cubicBezTo>
                      <a:pt x="17" y="57"/>
                      <a:pt x="18" y="56"/>
                      <a:pt x="20" y="52"/>
                    </a:cubicBezTo>
                    <a:cubicBezTo>
                      <a:pt x="23" y="48"/>
                      <a:pt x="27" y="47"/>
                      <a:pt x="27" y="44"/>
                    </a:cubicBezTo>
                    <a:cubicBezTo>
                      <a:pt x="27" y="40"/>
                      <a:pt x="27" y="33"/>
                      <a:pt x="31" y="34"/>
                    </a:cubicBezTo>
                    <a:cubicBezTo>
                      <a:pt x="35" y="34"/>
                      <a:pt x="41" y="30"/>
                      <a:pt x="43" y="29"/>
                    </a:cubicBezTo>
                    <a:cubicBezTo>
                      <a:pt x="45" y="28"/>
                      <a:pt x="46" y="26"/>
                      <a:pt x="49" y="29"/>
                    </a:cubicBezTo>
                    <a:cubicBezTo>
                      <a:pt x="52" y="31"/>
                      <a:pt x="53" y="31"/>
                      <a:pt x="56" y="27"/>
                    </a:cubicBezTo>
                    <a:cubicBezTo>
                      <a:pt x="59" y="24"/>
                      <a:pt x="62" y="22"/>
                      <a:pt x="67" y="17"/>
                    </a:cubicBezTo>
                    <a:cubicBezTo>
                      <a:pt x="72" y="12"/>
                      <a:pt x="72" y="4"/>
                      <a:pt x="76" y="6"/>
                    </a:cubicBezTo>
                    <a:cubicBezTo>
                      <a:pt x="79" y="8"/>
                      <a:pt x="80" y="10"/>
                      <a:pt x="85" y="10"/>
                    </a:cubicBezTo>
                    <a:cubicBezTo>
                      <a:pt x="90" y="11"/>
                      <a:pt x="86" y="9"/>
                      <a:pt x="94" y="8"/>
                    </a:cubicBezTo>
                    <a:cubicBezTo>
                      <a:pt x="102" y="6"/>
                      <a:pt x="104" y="3"/>
                      <a:pt x="107" y="2"/>
                    </a:cubicBezTo>
                    <a:cubicBezTo>
                      <a:pt x="110" y="2"/>
                      <a:pt x="116" y="1"/>
                      <a:pt x="120" y="0"/>
                    </a:cubicBezTo>
                    <a:cubicBezTo>
                      <a:pt x="120" y="0"/>
                      <a:pt x="120" y="0"/>
                      <a:pt x="120" y="0"/>
                    </a:cubicBezTo>
                    <a:cubicBezTo>
                      <a:pt x="124" y="4"/>
                      <a:pt x="120" y="3"/>
                      <a:pt x="115" y="5"/>
                    </a:cubicBezTo>
                    <a:cubicBezTo>
                      <a:pt x="111" y="7"/>
                      <a:pt x="114" y="7"/>
                      <a:pt x="117" y="15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7" name="Freeform 1038"/>
              <p:cNvSpPr>
                <a:spLocks/>
              </p:cNvSpPr>
              <p:nvPr/>
            </p:nvSpPr>
            <p:spPr bwMode="auto">
              <a:xfrm>
                <a:off x="1211" y="1777"/>
                <a:ext cx="93" cy="51"/>
              </a:xfrm>
              <a:custGeom>
                <a:avLst/>
                <a:gdLst>
                  <a:gd name="T0" fmla="*/ 155 w 155"/>
                  <a:gd name="T1" fmla="*/ 28 h 86"/>
                  <a:gd name="T2" fmla="*/ 142 w 155"/>
                  <a:gd name="T3" fmla="*/ 30 h 86"/>
                  <a:gd name="T4" fmla="*/ 129 w 155"/>
                  <a:gd name="T5" fmla="*/ 36 h 86"/>
                  <a:gd name="T6" fmla="*/ 120 w 155"/>
                  <a:gd name="T7" fmla="*/ 38 h 86"/>
                  <a:gd name="T8" fmla="*/ 111 w 155"/>
                  <a:gd name="T9" fmla="*/ 34 h 86"/>
                  <a:gd name="T10" fmla="*/ 102 w 155"/>
                  <a:gd name="T11" fmla="*/ 45 h 86"/>
                  <a:gd name="T12" fmla="*/ 91 w 155"/>
                  <a:gd name="T13" fmla="*/ 55 h 86"/>
                  <a:gd name="T14" fmla="*/ 84 w 155"/>
                  <a:gd name="T15" fmla="*/ 57 h 86"/>
                  <a:gd name="T16" fmla="*/ 78 w 155"/>
                  <a:gd name="T17" fmla="*/ 57 h 86"/>
                  <a:gd name="T18" fmla="*/ 66 w 155"/>
                  <a:gd name="T19" fmla="*/ 62 h 86"/>
                  <a:gd name="T20" fmla="*/ 62 w 155"/>
                  <a:gd name="T21" fmla="*/ 72 h 86"/>
                  <a:gd name="T22" fmla="*/ 55 w 155"/>
                  <a:gd name="T23" fmla="*/ 80 h 86"/>
                  <a:gd name="T24" fmla="*/ 48 w 155"/>
                  <a:gd name="T25" fmla="*/ 86 h 86"/>
                  <a:gd name="T26" fmla="*/ 43 w 155"/>
                  <a:gd name="T27" fmla="*/ 77 h 86"/>
                  <a:gd name="T28" fmla="*/ 35 w 155"/>
                  <a:gd name="T29" fmla="*/ 74 h 86"/>
                  <a:gd name="T30" fmla="*/ 35 w 155"/>
                  <a:gd name="T31" fmla="*/ 71 h 86"/>
                  <a:gd name="T32" fmla="*/ 37 w 155"/>
                  <a:gd name="T33" fmla="*/ 62 h 86"/>
                  <a:gd name="T34" fmla="*/ 30 w 155"/>
                  <a:gd name="T35" fmla="*/ 59 h 86"/>
                  <a:gd name="T36" fmla="*/ 21 w 155"/>
                  <a:gd name="T37" fmla="*/ 59 h 86"/>
                  <a:gd name="T38" fmla="*/ 17 w 155"/>
                  <a:gd name="T39" fmla="*/ 57 h 86"/>
                  <a:gd name="T40" fmla="*/ 6 w 155"/>
                  <a:gd name="T41" fmla="*/ 48 h 86"/>
                  <a:gd name="T42" fmla="*/ 0 w 155"/>
                  <a:gd name="T43" fmla="*/ 44 h 86"/>
                  <a:gd name="T44" fmla="*/ 3 w 155"/>
                  <a:gd name="T45" fmla="*/ 41 h 86"/>
                  <a:gd name="T46" fmla="*/ 6 w 155"/>
                  <a:gd name="T47" fmla="*/ 28 h 86"/>
                  <a:gd name="T48" fmla="*/ 28 w 155"/>
                  <a:gd name="T49" fmla="*/ 10 h 86"/>
                  <a:gd name="T50" fmla="*/ 37 w 155"/>
                  <a:gd name="T51" fmla="*/ 4 h 86"/>
                  <a:gd name="T52" fmla="*/ 49 w 155"/>
                  <a:gd name="T53" fmla="*/ 5 h 86"/>
                  <a:gd name="T54" fmla="*/ 59 w 155"/>
                  <a:gd name="T55" fmla="*/ 6 h 86"/>
                  <a:gd name="T56" fmla="*/ 68 w 155"/>
                  <a:gd name="T57" fmla="*/ 9 h 86"/>
                  <a:gd name="T58" fmla="*/ 81 w 155"/>
                  <a:gd name="T59" fmla="*/ 3 h 86"/>
                  <a:gd name="T60" fmla="*/ 100 w 155"/>
                  <a:gd name="T61" fmla="*/ 2 h 86"/>
                  <a:gd name="T62" fmla="*/ 116 w 155"/>
                  <a:gd name="T63" fmla="*/ 1 h 86"/>
                  <a:gd name="T64" fmla="*/ 132 w 155"/>
                  <a:gd name="T65" fmla="*/ 8 h 86"/>
                  <a:gd name="T66" fmla="*/ 136 w 155"/>
                  <a:gd name="T67" fmla="*/ 16 h 86"/>
                  <a:gd name="T68" fmla="*/ 143 w 155"/>
                  <a:gd name="T69" fmla="*/ 18 h 86"/>
                  <a:gd name="T70" fmla="*/ 155 w 155"/>
                  <a:gd name="T71" fmla="*/ 2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55" h="86">
                    <a:moveTo>
                      <a:pt x="155" y="28"/>
                    </a:moveTo>
                    <a:cubicBezTo>
                      <a:pt x="151" y="29"/>
                      <a:pt x="145" y="30"/>
                      <a:pt x="142" y="30"/>
                    </a:cubicBezTo>
                    <a:cubicBezTo>
                      <a:pt x="139" y="31"/>
                      <a:pt x="137" y="34"/>
                      <a:pt x="129" y="36"/>
                    </a:cubicBezTo>
                    <a:cubicBezTo>
                      <a:pt x="121" y="37"/>
                      <a:pt x="125" y="39"/>
                      <a:pt x="120" y="38"/>
                    </a:cubicBezTo>
                    <a:cubicBezTo>
                      <a:pt x="115" y="38"/>
                      <a:pt x="114" y="36"/>
                      <a:pt x="111" y="34"/>
                    </a:cubicBezTo>
                    <a:cubicBezTo>
                      <a:pt x="107" y="32"/>
                      <a:pt x="107" y="40"/>
                      <a:pt x="102" y="45"/>
                    </a:cubicBezTo>
                    <a:cubicBezTo>
                      <a:pt x="97" y="50"/>
                      <a:pt x="94" y="52"/>
                      <a:pt x="91" y="55"/>
                    </a:cubicBezTo>
                    <a:cubicBezTo>
                      <a:pt x="88" y="59"/>
                      <a:pt x="87" y="59"/>
                      <a:pt x="84" y="57"/>
                    </a:cubicBezTo>
                    <a:cubicBezTo>
                      <a:pt x="81" y="54"/>
                      <a:pt x="80" y="56"/>
                      <a:pt x="78" y="57"/>
                    </a:cubicBezTo>
                    <a:cubicBezTo>
                      <a:pt x="76" y="58"/>
                      <a:pt x="70" y="62"/>
                      <a:pt x="66" y="62"/>
                    </a:cubicBezTo>
                    <a:cubicBezTo>
                      <a:pt x="62" y="61"/>
                      <a:pt x="62" y="68"/>
                      <a:pt x="62" y="72"/>
                    </a:cubicBezTo>
                    <a:cubicBezTo>
                      <a:pt x="62" y="75"/>
                      <a:pt x="58" y="76"/>
                      <a:pt x="55" y="80"/>
                    </a:cubicBezTo>
                    <a:cubicBezTo>
                      <a:pt x="54" y="84"/>
                      <a:pt x="51" y="85"/>
                      <a:pt x="48" y="86"/>
                    </a:cubicBezTo>
                    <a:cubicBezTo>
                      <a:pt x="47" y="83"/>
                      <a:pt x="43" y="80"/>
                      <a:pt x="43" y="77"/>
                    </a:cubicBezTo>
                    <a:cubicBezTo>
                      <a:pt x="41" y="72"/>
                      <a:pt x="39" y="77"/>
                      <a:pt x="35" y="74"/>
                    </a:cubicBezTo>
                    <a:cubicBezTo>
                      <a:pt x="35" y="73"/>
                      <a:pt x="35" y="71"/>
                      <a:pt x="35" y="71"/>
                    </a:cubicBezTo>
                    <a:cubicBezTo>
                      <a:pt x="35" y="70"/>
                      <a:pt x="37" y="66"/>
                      <a:pt x="37" y="62"/>
                    </a:cubicBezTo>
                    <a:cubicBezTo>
                      <a:pt x="37" y="57"/>
                      <a:pt x="31" y="60"/>
                      <a:pt x="30" y="59"/>
                    </a:cubicBezTo>
                    <a:cubicBezTo>
                      <a:pt x="30" y="57"/>
                      <a:pt x="24" y="59"/>
                      <a:pt x="21" y="59"/>
                    </a:cubicBezTo>
                    <a:cubicBezTo>
                      <a:pt x="19" y="60"/>
                      <a:pt x="19" y="59"/>
                      <a:pt x="17" y="57"/>
                    </a:cubicBezTo>
                    <a:cubicBezTo>
                      <a:pt x="16" y="54"/>
                      <a:pt x="10" y="52"/>
                      <a:pt x="6" y="48"/>
                    </a:cubicBezTo>
                    <a:cubicBezTo>
                      <a:pt x="3" y="45"/>
                      <a:pt x="2" y="44"/>
                      <a:pt x="0" y="44"/>
                    </a:cubicBezTo>
                    <a:cubicBezTo>
                      <a:pt x="2" y="43"/>
                      <a:pt x="2" y="41"/>
                      <a:pt x="3" y="41"/>
                    </a:cubicBezTo>
                    <a:cubicBezTo>
                      <a:pt x="4" y="40"/>
                      <a:pt x="4" y="29"/>
                      <a:pt x="6" y="28"/>
                    </a:cubicBezTo>
                    <a:cubicBezTo>
                      <a:pt x="7" y="26"/>
                      <a:pt x="26" y="11"/>
                      <a:pt x="28" y="10"/>
                    </a:cubicBezTo>
                    <a:cubicBezTo>
                      <a:pt x="30" y="9"/>
                      <a:pt x="34" y="6"/>
                      <a:pt x="37" y="4"/>
                    </a:cubicBezTo>
                    <a:cubicBezTo>
                      <a:pt x="40" y="3"/>
                      <a:pt x="40" y="5"/>
                      <a:pt x="49" y="5"/>
                    </a:cubicBezTo>
                    <a:cubicBezTo>
                      <a:pt x="58" y="5"/>
                      <a:pt x="53" y="4"/>
                      <a:pt x="59" y="6"/>
                    </a:cubicBezTo>
                    <a:cubicBezTo>
                      <a:pt x="65" y="9"/>
                      <a:pt x="65" y="9"/>
                      <a:pt x="68" y="9"/>
                    </a:cubicBezTo>
                    <a:cubicBezTo>
                      <a:pt x="72" y="8"/>
                      <a:pt x="78" y="5"/>
                      <a:pt x="81" y="3"/>
                    </a:cubicBezTo>
                    <a:cubicBezTo>
                      <a:pt x="85" y="2"/>
                      <a:pt x="95" y="3"/>
                      <a:pt x="100" y="2"/>
                    </a:cubicBezTo>
                    <a:cubicBezTo>
                      <a:pt x="105" y="0"/>
                      <a:pt x="110" y="2"/>
                      <a:pt x="116" y="1"/>
                    </a:cubicBezTo>
                    <a:cubicBezTo>
                      <a:pt x="121" y="0"/>
                      <a:pt x="123" y="7"/>
                      <a:pt x="132" y="8"/>
                    </a:cubicBezTo>
                    <a:cubicBezTo>
                      <a:pt x="141" y="9"/>
                      <a:pt x="136" y="13"/>
                      <a:pt x="136" y="16"/>
                    </a:cubicBezTo>
                    <a:cubicBezTo>
                      <a:pt x="136" y="20"/>
                      <a:pt x="139" y="19"/>
                      <a:pt x="143" y="18"/>
                    </a:cubicBezTo>
                    <a:cubicBezTo>
                      <a:pt x="147" y="17"/>
                      <a:pt x="151" y="24"/>
                      <a:pt x="155" y="28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8" name="Freeform 1039"/>
              <p:cNvSpPr>
                <a:spLocks/>
              </p:cNvSpPr>
              <p:nvPr/>
            </p:nvSpPr>
            <p:spPr bwMode="auto">
              <a:xfrm>
                <a:off x="1197" y="1803"/>
                <a:ext cx="36" cy="23"/>
              </a:xfrm>
              <a:custGeom>
                <a:avLst/>
                <a:gdLst>
                  <a:gd name="T0" fmla="*/ 58 w 60"/>
                  <a:gd name="T1" fmla="*/ 27 h 39"/>
                  <a:gd name="T2" fmla="*/ 58 w 60"/>
                  <a:gd name="T3" fmla="*/ 30 h 39"/>
                  <a:gd name="T4" fmla="*/ 58 w 60"/>
                  <a:gd name="T5" fmla="*/ 29 h 39"/>
                  <a:gd name="T6" fmla="*/ 57 w 60"/>
                  <a:gd name="T7" fmla="*/ 34 h 39"/>
                  <a:gd name="T8" fmla="*/ 41 w 60"/>
                  <a:gd name="T9" fmla="*/ 36 h 39"/>
                  <a:gd name="T10" fmla="*/ 28 w 60"/>
                  <a:gd name="T11" fmla="*/ 31 h 39"/>
                  <a:gd name="T12" fmla="*/ 7 w 60"/>
                  <a:gd name="T13" fmla="*/ 25 h 39"/>
                  <a:gd name="T14" fmla="*/ 0 w 60"/>
                  <a:gd name="T15" fmla="*/ 22 h 39"/>
                  <a:gd name="T16" fmla="*/ 3 w 60"/>
                  <a:gd name="T17" fmla="*/ 15 h 39"/>
                  <a:gd name="T18" fmla="*/ 16 w 60"/>
                  <a:gd name="T19" fmla="*/ 6 h 39"/>
                  <a:gd name="T20" fmla="*/ 19 w 60"/>
                  <a:gd name="T21" fmla="*/ 2 h 39"/>
                  <a:gd name="T22" fmla="*/ 23 w 60"/>
                  <a:gd name="T23" fmla="*/ 0 h 39"/>
                  <a:gd name="T24" fmla="*/ 29 w 60"/>
                  <a:gd name="T25" fmla="*/ 4 h 39"/>
                  <a:gd name="T26" fmla="*/ 40 w 60"/>
                  <a:gd name="T27" fmla="*/ 13 h 39"/>
                  <a:gd name="T28" fmla="*/ 44 w 60"/>
                  <a:gd name="T29" fmla="*/ 15 h 39"/>
                  <a:gd name="T30" fmla="*/ 53 w 60"/>
                  <a:gd name="T31" fmla="*/ 15 h 39"/>
                  <a:gd name="T32" fmla="*/ 60 w 60"/>
                  <a:gd name="T33" fmla="*/ 18 h 39"/>
                  <a:gd name="T34" fmla="*/ 58 w 60"/>
                  <a:gd name="T35" fmla="*/ 27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0" h="39">
                    <a:moveTo>
                      <a:pt x="58" y="27"/>
                    </a:moveTo>
                    <a:cubicBezTo>
                      <a:pt x="58" y="27"/>
                      <a:pt x="58" y="29"/>
                      <a:pt x="58" y="30"/>
                    </a:cubicBezTo>
                    <a:cubicBezTo>
                      <a:pt x="58" y="30"/>
                      <a:pt x="58" y="30"/>
                      <a:pt x="58" y="29"/>
                    </a:cubicBezTo>
                    <a:cubicBezTo>
                      <a:pt x="54" y="25"/>
                      <a:pt x="58" y="29"/>
                      <a:pt x="57" y="34"/>
                    </a:cubicBezTo>
                    <a:cubicBezTo>
                      <a:pt x="57" y="39"/>
                      <a:pt x="46" y="34"/>
                      <a:pt x="41" y="36"/>
                    </a:cubicBezTo>
                    <a:cubicBezTo>
                      <a:pt x="36" y="37"/>
                      <a:pt x="35" y="35"/>
                      <a:pt x="28" y="31"/>
                    </a:cubicBezTo>
                    <a:cubicBezTo>
                      <a:pt x="21" y="26"/>
                      <a:pt x="17" y="27"/>
                      <a:pt x="7" y="25"/>
                    </a:cubicBezTo>
                    <a:cubicBezTo>
                      <a:pt x="2" y="24"/>
                      <a:pt x="1" y="23"/>
                      <a:pt x="0" y="22"/>
                    </a:cubicBezTo>
                    <a:cubicBezTo>
                      <a:pt x="1" y="19"/>
                      <a:pt x="2" y="15"/>
                      <a:pt x="3" y="15"/>
                    </a:cubicBezTo>
                    <a:cubicBezTo>
                      <a:pt x="4" y="14"/>
                      <a:pt x="16" y="10"/>
                      <a:pt x="16" y="6"/>
                    </a:cubicBezTo>
                    <a:cubicBezTo>
                      <a:pt x="16" y="3"/>
                      <a:pt x="16" y="2"/>
                      <a:pt x="19" y="2"/>
                    </a:cubicBezTo>
                    <a:cubicBezTo>
                      <a:pt x="21" y="2"/>
                      <a:pt x="22" y="1"/>
                      <a:pt x="23" y="0"/>
                    </a:cubicBezTo>
                    <a:cubicBezTo>
                      <a:pt x="25" y="0"/>
                      <a:pt x="26" y="1"/>
                      <a:pt x="29" y="4"/>
                    </a:cubicBezTo>
                    <a:cubicBezTo>
                      <a:pt x="33" y="8"/>
                      <a:pt x="39" y="10"/>
                      <a:pt x="40" y="13"/>
                    </a:cubicBezTo>
                    <a:cubicBezTo>
                      <a:pt x="42" y="15"/>
                      <a:pt x="42" y="16"/>
                      <a:pt x="44" y="15"/>
                    </a:cubicBezTo>
                    <a:cubicBezTo>
                      <a:pt x="47" y="15"/>
                      <a:pt x="53" y="13"/>
                      <a:pt x="53" y="15"/>
                    </a:cubicBezTo>
                    <a:cubicBezTo>
                      <a:pt x="54" y="16"/>
                      <a:pt x="60" y="13"/>
                      <a:pt x="60" y="18"/>
                    </a:cubicBezTo>
                    <a:cubicBezTo>
                      <a:pt x="60" y="22"/>
                      <a:pt x="58" y="26"/>
                      <a:pt x="58" y="27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9" name="Freeform 1040"/>
              <p:cNvSpPr>
                <a:spLocks/>
              </p:cNvSpPr>
              <p:nvPr/>
            </p:nvSpPr>
            <p:spPr bwMode="auto">
              <a:xfrm>
                <a:off x="1168" y="1746"/>
                <a:ext cx="65" cy="70"/>
              </a:xfrm>
              <a:custGeom>
                <a:avLst/>
                <a:gdLst>
                  <a:gd name="T0" fmla="*/ 108 w 108"/>
                  <a:gd name="T1" fmla="*/ 56 h 117"/>
                  <a:gd name="T2" fmla="*/ 100 w 108"/>
                  <a:gd name="T3" fmla="*/ 61 h 117"/>
                  <a:gd name="T4" fmla="*/ 78 w 108"/>
                  <a:gd name="T5" fmla="*/ 79 h 117"/>
                  <a:gd name="T6" fmla="*/ 75 w 108"/>
                  <a:gd name="T7" fmla="*/ 92 h 117"/>
                  <a:gd name="T8" fmla="*/ 72 w 108"/>
                  <a:gd name="T9" fmla="*/ 95 h 117"/>
                  <a:gd name="T10" fmla="*/ 68 w 108"/>
                  <a:gd name="T11" fmla="*/ 97 h 117"/>
                  <a:gd name="T12" fmla="*/ 65 w 108"/>
                  <a:gd name="T13" fmla="*/ 101 h 117"/>
                  <a:gd name="T14" fmla="*/ 52 w 108"/>
                  <a:gd name="T15" fmla="*/ 110 h 117"/>
                  <a:gd name="T16" fmla="*/ 49 w 108"/>
                  <a:gd name="T17" fmla="*/ 117 h 117"/>
                  <a:gd name="T18" fmla="*/ 47 w 108"/>
                  <a:gd name="T19" fmla="*/ 113 h 117"/>
                  <a:gd name="T20" fmla="*/ 19 w 108"/>
                  <a:gd name="T21" fmla="*/ 108 h 117"/>
                  <a:gd name="T22" fmla="*/ 8 w 108"/>
                  <a:gd name="T23" fmla="*/ 102 h 117"/>
                  <a:gd name="T24" fmla="*/ 0 w 108"/>
                  <a:gd name="T25" fmla="*/ 93 h 117"/>
                  <a:gd name="T26" fmla="*/ 2 w 108"/>
                  <a:gd name="T27" fmla="*/ 83 h 117"/>
                  <a:gd name="T28" fmla="*/ 5 w 108"/>
                  <a:gd name="T29" fmla="*/ 75 h 117"/>
                  <a:gd name="T30" fmla="*/ 7 w 108"/>
                  <a:gd name="T31" fmla="*/ 65 h 117"/>
                  <a:gd name="T32" fmla="*/ 18 w 108"/>
                  <a:gd name="T33" fmla="*/ 50 h 117"/>
                  <a:gd name="T34" fmla="*/ 48 w 108"/>
                  <a:gd name="T35" fmla="*/ 50 h 117"/>
                  <a:gd name="T36" fmla="*/ 48 w 108"/>
                  <a:gd name="T37" fmla="*/ 46 h 117"/>
                  <a:gd name="T38" fmla="*/ 51 w 108"/>
                  <a:gd name="T39" fmla="*/ 38 h 117"/>
                  <a:gd name="T40" fmla="*/ 30 w 108"/>
                  <a:gd name="T41" fmla="*/ 17 h 117"/>
                  <a:gd name="T42" fmla="*/ 41 w 108"/>
                  <a:gd name="T43" fmla="*/ 13 h 117"/>
                  <a:gd name="T44" fmla="*/ 46 w 108"/>
                  <a:gd name="T45" fmla="*/ 0 h 117"/>
                  <a:gd name="T46" fmla="*/ 87 w 108"/>
                  <a:gd name="T47" fmla="*/ 1 h 117"/>
                  <a:gd name="T48" fmla="*/ 87 w 108"/>
                  <a:gd name="T49" fmla="*/ 11 h 117"/>
                  <a:gd name="T50" fmla="*/ 84 w 108"/>
                  <a:gd name="T51" fmla="*/ 22 h 117"/>
                  <a:gd name="T52" fmla="*/ 83 w 108"/>
                  <a:gd name="T53" fmla="*/ 31 h 117"/>
                  <a:gd name="T54" fmla="*/ 81 w 108"/>
                  <a:gd name="T55" fmla="*/ 41 h 117"/>
                  <a:gd name="T56" fmla="*/ 81 w 108"/>
                  <a:gd name="T57" fmla="*/ 55 h 117"/>
                  <a:gd name="T58" fmla="*/ 89 w 108"/>
                  <a:gd name="T59" fmla="*/ 56 h 117"/>
                  <a:gd name="T60" fmla="*/ 99 w 108"/>
                  <a:gd name="T61" fmla="*/ 57 h 117"/>
                  <a:gd name="T62" fmla="*/ 108 w 108"/>
                  <a:gd name="T63" fmla="*/ 55 h 117"/>
                  <a:gd name="T64" fmla="*/ 108 w 108"/>
                  <a:gd name="T65" fmla="*/ 5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08" h="117">
                    <a:moveTo>
                      <a:pt x="108" y="56"/>
                    </a:moveTo>
                    <a:cubicBezTo>
                      <a:pt x="105" y="58"/>
                      <a:pt x="102" y="60"/>
                      <a:pt x="100" y="61"/>
                    </a:cubicBezTo>
                    <a:cubicBezTo>
                      <a:pt x="98" y="62"/>
                      <a:pt x="79" y="77"/>
                      <a:pt x="78" y="79"/>
                    </a:cubicBezTo>
                    <a:cubicBezTo>
                      <a:pt x="76" y="80"/>
                      <a:pt x="76" y="91"/>
                      <a:pt x="75" y="92"/>
                    </a:cubicBezTo>
                    <a:cubicBezTo>
                      <a:pt x="74" y="92"/>
                      <a:pt x="74" y="94"/>
                      <a:pt x="72" y="95"/>
                    </a:cubicBezTo>
                    <a:cubicBezTo>
                      <a:pt x="71" y="96"/>
                      <a:pt x="70" y="97"/>
                      <a:pt x="68" y="97"/>
                    </a:cubicBezTo>
                    <a:cubicBezTo>
                      <a:pt x="65" y="97"/>
                      <a:pt x="65" y="98"/>
                      <a:pt x="65" y="101"/>
                    </a:cubicBezTo>
                    <a:cubicBezTo>
                      <a:pt x="65" y="105"/>
                      <a:pt x="53" y="109"/>
                      <a:pt x="52" y="110"/>
                    </a:cubicBezTo>
                    <a:cubicBezTo>
                      <a:pt x="51" y="110"/>
                      <a:pt x="50" y="114"/>
                      <a:pt x="49" y="117"/>
                    </a:cubicBezTo>
                    <a:cubicBezTo>
                      <a:pt x="49" y="116"/>
                      <a:pt x="48" y="115"/>
                      <a:pt x="47" y="113"/>
                    </a:cubicBezTo>
                    <a:cubicBezTo>
                      <a:pt x="43" y="109"/>
                      <a:pt x="28" y="109"/>
                      <a:pt x="19" y="108"/>
                    </a:cubicBezTo>
                    <a:cubicBezTo>
                      <a:pt x="10" y="107"/>
                      <a:pt x="11" y="106"/>
                      <a:pt x="8" y="102"/>
                    </a:cubicBezTo>
                    <a:cubicBezTo>
                      <a:pt x="5" y="100"/>
                      <a:pt x="3" y="96"/>
                      <a:pt x="0" y="93"/>
                    </a:cubicBezTo>
                    <a:cubicBezTo>
                      <a:pt x="1" y="90"/>
                      <a:pt x="1" y="86"/>
                      <a:pt x="2" y="83"/>
                    </a:cubicBezTo>
                    <a:cubicBezTo>
                      <a:pt x="2" y="83"/>
                      <a:pt x="5" y="78"/>
                      <a:pt x="5" y="75"/>
                    </a:cubicBezTo>
                    <a:cubicBezTo>
                      <a:pt x="5" y="72"/>
                      <a:pt x="4" y="69"/>
                      <a:pt x="7" y="65"/>
                    </a:cubicBezTo>
                    <a:cubicBezTo>
                      <a:pt x="9" y="61"/>
                      <a:pt x="16" y="50"/>
                      <a:pt x="18" y="50"/>
                    </a:cubicBezTo>
                    <a:cubicBezTo>
                      <a:pt x="20" y="50"/>
                      <a:pt x="48" y="52"/>
                      <a:pt x="48" y="50"/>
                    </a:cubicBezTo>
                    <a:cubicBezTo>
                      <a:pt x="48" y="50"/>
                      <a:pt x="46" y="46"/>
                      <a:pt x="48" y="46"/>
                    </a:cubicBezTo>
                    <a:cubicBezTo>
                      <a:pt x="51" y="45"/>
                      <a:pt x="53" y="39"/>
                      <a:pt x="51" y="38"/>
                    </a:cubicBezTo>
                    <a:cubicBezTo>
                      <a:pt x="49" y="37"/>
                      <a:pt x="27" y="17"/>
                      <a:pt x="30" y="17"/>
                    </a:cubicBezTo>
                    <a:cubicBezTo>
                      <a:pt x="33" y="17"/>
                      <a:pt x="39" y="16"/>
                      <a:pt x="41" y="13"/>
                    </a:cubicBezTo>
                    <a:cubicBezTo>
                      <a:pt x="42" y="10"/>
                      <a:pt x="42" y="0"/>
                      <a:pt x="46" y="0"/>
                    </a:cubicBezTo>
                    <a:cubicBezTo>
                      <a:pt x="50" y="0"/>
                      <a:pt x="85" y="1"/>
                      <a:pt x="87" y="1"/>
                    </a:cubicBezTo>
                    <a:cubicBezTo>
                      <a:pt x="87" y="5"/>
                      <a:pt x="89" y="9"/>
                      <a:pt x="87" y="11"/>
                    </a:cubicBezTo>
                    <a:cubicBezTo>
                      <a:pt x="85" y="14"/>
                      <a:pt x="84" y="19"/>
                      <a:pt x="84" y="22"/>
                    </a:cubicBezTo>
                    <a:cubicBezTo>
                      <a:pt x="84" y="25"/>
                      <a:pt x="83" y="29"/>
                      <a:pt x="83" y="31"/>
                    </a:cubicBezTo>
                    <a:cubicBezTo>
                      <a:pt x="83" y="33"/>
                      <a:pt x="81" y="36"/>
                      <a:pt x="81" y="41"/>
                    </a:cubicBezTo>
                    <a:cubicBezTo>
                      <a:pt x="81" y="45"/>
                      <a:pt x="78" y="54"/>
                      <a:pt x="81" y="55"/>
                    </a:cubicBezTo>
                    <a:cubicBezTo>
                      <a:pt x="84" y="56"/>
                      <a:pt x="87" y="56"/>
                      <a:pt x="89" y="56"/>
                    </a:cubicBezTo>
                    <a:cubicBezTo>
                      <a:pt x="88" y="60"/>
                      <a:pt x="93" y="56"/>
                      <a:pt x="99" y="57"/>
                    </a:cubicBezTo>
                    <a:cubicBezTo>
                      <a:pt x="106" y="57"/>
                      <a:pt x="103" y="57"/>
                      <a:pt x="108" y="55"/>
                    </a:cubicBezTo>
                    <a:cubicBezTo>
                      <a:pt x="108" y="55"/>
                      <a:pt x="107" y="56"/>
                      <a:pt x="108" y="56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0" name="Freeform 1041"/>
              <p:cNvSpPr>
                <a:spLocks/>
              </p:cNvSpPr>
              <p:nvPr/>
            </p:nvSpPr>
            <p:spPr bwMode="auto">
              <a:xfrm>
                <a:off x="1215" y="1734"/>
                <a:ext cx="22" cy="46"/>
              </a:xfrm>
              <a:custGeom>
                <a:avLst/>
                <a:gdLst>
                  <a:gd name="T0" fmla="*/ 30 w 37"/>
                  <a:gd name="T1" fmla="*/ 30 h 76"/>
                  <a:gd name="T2" fmla="*/ 30 w 37"/>
                  <a:gd name="T3" fmla="*/ 50 h 76"/>
                  <a:gd name="T4" fmla="*/ 20 w 37"/>
                  <a:gd name="T5" fmla="*/ 63 h 76"/>
                  <a:gd name="T6" fmla="*/ 12 w 37"/>
                  <a:gd name="T7" fmla="*/ 74 h 76"/>
                  <a:gd name="T8" fmla="*/ 11 w 37"/>
                  <a:gd name="T9" fmla="*/ 76 h 76"/>
                  <a:gd name="T10" fmla="*/ 3 w 37"/>
                  <a:gd name="T11" fmla="*/ 75 h 76"/>
                  <a:gd name="T12" fmla="*/ 3 w 37"/>
                  <a:gd name="T13" fmla="*/ 61 h 76"/>
                  <a:gd name="T14" fmla="*/ 5 w 37"/>
                  <a:gd name="T15" fmla="*/ 51 h 76"/>
                  <a:gd name="T16" fmla="*/ 6 w 37"/>
                  <a:gd name="T17" fmla="*/ 42 h 76"/>
                  <a:gd name="T18" fmla="*/ 9 w 37"/>
                  <a:gd name="T19" fmla="*/ 31 h 76"/>
                  <a:gd name="T20" fmla="*/ 9 w 37"/>
                  <a:gd name="T21" fmla="*/ 21 h 76"/>
                  <a:gd name="T22" fmla="*/ 21 w 37"/>
                  <a:gd name="T23" fmla="*/ 15 h 76"/>
                  <a:gd name="T24" fmla="*/ 32 w 37"/>
                  <a:gd name="T25" fmla="*/ 2 h 76"/>
                  <a:gd name="T26" fmla="*/ 36 w 37"/>
                  <a:gd name="T27" fmla="*/ 12 h 76"/>
                  <a:gd name="T28" fmla="*/ 30 w 37"/>
                  <a:gd name="T29" fmla="*/ 3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7" h="76">
                    <a:moveTo>
                      <a:pt x="30" y="30"/>
                    </a:moveTo>
                    <a:cubicBezTo>
                      <a:pt x="24" y="40"/>
                      <a:pt x="30" y="44"/>
                      <a:pt x="30" y="50"/>
                    </a:cubicBezTo>
                    <a:cubicBezTo>
                      <a:pt x="30" y="56"/>
                      <a:pt x="26" y="59"/>
                      <a:pt x="20" y="63"/>
                    </a:cubicBezTo>
                    <a:cubicBezTo>
                      <a:pt x="13" y="67"/>
                      <a:pt x="14" y="67"/>
                      <a:pt x="12" y="74"/>
                    </a:cubicBezTo>
                    <a:cubicBezTo>
                      <a:pt x="11" y="75"/>
                      <a:pt x="11" y="75"/>
                      <a:pt x="11" y="76"/>
                    </a:cubicBezTo>
                    <a:cubicBezTo>
                      <a:pt x="9" y="76"/>
                      <a:pt x="6" y="76"/>
                      <a:pt x="3" y="75"/>
                    </a:cubicBezTo>
                    <a:cubicBezTo>
                      <a:pt x="0" y="74"/>
                      <a:pt x="3" y="65"/>
                      <a:pt x="3" y="61"/>
                    </a:cubicBezTo>
                    <a:cubicBezTo>
                      <a:pt x="3" y="56"/>
                      <a:pt x="5" y="53"/>
                      <a:pt x="5" y="51"/>
                    </a:cubicBezTo>
                    <a:cubicBezTo>
                      <a:pt x="5" y="49"/>
                      <a:pt x="6" y="45"/>
                      <a:pt x="6" y="42"/>
                    </a:cubicBezTo>
                    <a:cubicBezTo>
                      <a:pt x="6" y="39"/>
                      <a:pt x="7" y="34"/>
                      <a:pt x="9" y="31"/>
                    </a:cubicBezTo>
                    <a:cubicBezTo>
                      <a:pt x="11" y="29"/>
                      <a:pt x="9" y="25"/>
                      <a:pt x="9" y="21"/>
                    </a:cubicBezTo>
                    <a:cubicBezTo>
                      <a:pt x="12" y="21"/>
                      <a:pt x="19" y="20"/>
                      <a:pt x="21" y="15"/>
                    </a:cubicBezTo>
                    <a:cubicBezTo>
                      <a:pt x="22" y="10"/>
                      <a:pt x="30" y="0"/>
                      <a:pt x="32" y="2"/>
                    </a:cubicBezTo>
                    <a:cubicBezTo>
                      <a:pt x="30" y="4"/>
                      <a:pt x="35" y="7"/>
                      <a:pt x="36" y="12"/>
                    </a:cubicBezTo>
                    <a:cubicBezTo>
                      <a:pt x="37" y="16"/>
                      <a:pt x="36" y="21"/>
                      <a:pt x="30" y="30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1" name="Freeform 1042"/>
              <p:cNvSpPr>
                <a:spLocks/>
              </p:cNvSpPr>
              <p:nvPr/>
            </p:nvSpPr>
            <p:spPr bwMode="auto">
              <a:xfrm>
                <a:off x="1294" y="1655"/>
                <a:ext cx="155" cy="59"/>
              </a:xfrm>
              <a:custGeom>
                <a:avLst/>
                <a:gdLst>
                  <a:gd name="T0" fmla="*/ 0 w 259"/>
                  <a:gd name="T1" fmla="*/ 39 h 99"/>
                  <a:gd name="T2" fmla="*/ 8 w 259"/>
                  <a:gd name="T3" fmla="*/ 35 h 99"/>
                  <a:gd name="T4" fmla="*/ 13 w 259"/>
                  <a:gd name="T5" fmla="*/ 31 h 99"/>
                  <a:gd name="T6" fmla="*/ 22 w 259"/>
                  <a:gd name="T7" fmla="*/ 18 h 99"/>
                  <a:gd name="T8" fmla="*/ 32 w 259"/>
                  <a:gd name="T9" fmla="*/ 13 h 99"/>
                  <a:gd name="T10" fmla="*/ 52 w 259"/>
                  <a:gd name="T11" fmla="*/ 6 h 99"/>
                  <a:gd name="T12" fmla="*/ 67 w 259"/>
                  <a:gd name="T13" fmla="*/ 2 h 99"/>
                  <a:gd name="T14" fmla="*/ 83 w 259"/>
                  <a:gd name="T15" fmla="*/ 2 h 99"/>
                  <a:gd name="T16" fmla="*/ 95 w 259"/>
                  <a:gd name="T17" fmla="*/ 3 h 99"/>
                  <a:gd name="T18" fmla="*/ 105 w 259"/>
                  <a:gd name="T19" fmla="*/ 5 h 99"/>
                  <a:gd name="T20" fmla="*/ 128 w 259"/>
                  <a:gd name="T21" fmla="*/ 13 h 99"/>
                  <a:gd name="T22" fmla="*/ 140 w 259"/>
                  <a:gd name="T23" fmla="*/ 23 h 99"/>
                  <a:gd name="T24" fmla="*/ 154 w 259"/>
                  <a:gd name="T25" fmla="*/ 27 h 99"/>
                  <a:gd name="T26" fmla="*/ 169 w 259"/>
                  <a:gd name="T27" fmla="*/ 33 h 99"/>
                  <a:gd name="T28" fmla="*/ 177 w 259"/>
                  <a:gd name="T29" fmla="*/ 34 h 99"/>
                  <a:gd name="T30" fmla="*/ 177 w 259"/>
                  <a:gd name="T31" fmla="*/ 42 h 99"/>
                  <a:gd name="T32" fmla="*/ 191 w 259"/>
                  <a:gd name="T33" fmla="*/ 47 h 99"/>
                  <a:gd name="T34" fmla="*/ 199 w 259"/>
                  <a:gd name="T35" fmla="*/ 54 h 99"/>
                  <a:gd name="T36" fmla="*/ 211 w 259"/>
                  <a:gd name="T37" fmla="*/ 57 h 99"/>
                  <a:gd name="T38" fmla="*/ 223 w 259"/>
                  <a:gd name="T39" fmla="*/ 63 h 99"/>
                  <a:gd name="T40" fmla="*/ 234 w 259"/>
                  <a:gd name="T41" fmla="*/ 73 h 99"/>
                  <a:gd name="T42" fmla="*/ 247 w 259"/>
                  <a:gd name="T43" fmla="*/ 80 h 99"/>
                  <a:gd name="T44" fmla="*/ 257 w 259"/>
                  <a:gd name="T45" fmla="*/ 86 h 99"/>
                  <a:gd name="T46" fmla="*/ 248 w 259"/>
                  <a:gd name="T47" fmla="*/ 91 h 99"/>
                  <a:gd name="T48" fmla="*/ 230 w 259"/>
                  <a:gd name="T49" fmla="*/ 92 h 99"/>
                  <a:gd name="T50" fmla="*/ 224 w 259"/>
                  <a:gd name="T51" fmla="*/ 96 h 99"/>
                  <a:gd name="T52" fmla="*/ 210 w 259"/>
                  <a:gd name="T53" fmla="*/ 93 h 99"/>
                  <a:gd name="T54" fmla="*/ 192 w 259"/>
                  <a:gd name="T55" fmla="*/ 95 h 99"/>
                  <a:gd name="T56" fmla="*/ 167 w 259"/>
                  <a:gd name="T57" fmla="*/ 93 h 99"/>
                  <a:gd name="T58" fmla="*/ 181 w 259"/>
                  <a:gd name="T59" fmla="*/ 81 h 99"/>
                  <a:gd name="T60" fmla="*/ 179 w 259"/>
                  <a:gd name="T61" fmla="*/ 74 h 99"/>
                  <a:gd name="T62" fmla="*/ 160 w 259"/>
                  <a:gd name="T63" fmla="*/ 71 h 99"/>
                  <a:gd name="T64" fmla="*/ 153 w 259"/>
                  <a:gd name="T65" fmla="*/ 62 h 99"/>
                  <a:gd name="T66" fmla="*/ 150 w 259"/>
                  <a:gd name="T67" fmla="*/ 49 h 99"/>
                  <a:gd name="T68" fmla="*/ 136 w 259"/>
                  <a:gd name="T69" fmla="*/ 49 h 99"/>
                  <a:gd name="T70" fmla="*/ 126 w 259"/>
                  <a:gd name="T71" fmla="*/ 46 h 99"/>
                  <a:gd name="T72" fmla="*/ 114 w 259"/>
                  <a:gd name="T73" fmla="*/ 38 h 99"/>
                  <a:gd name="T74" fmla="*/ 99 w 259"/>
                  <a:gd name="T75" fmla="*/ 34 h 99"/>
                  <a:gd name="T76" fmla="*/ 90 w 259"/>
                  <a:gd name="T77" fmla="*/ 34 h 99"/>
                  <a:gd name="T78" fmla="*/ 77 w 259"/>
                  <a:gd name="T79" fmla="*/ 32 h 99"/>
                  <a:gd name="T80" fmla="*/ 70 w 259"/>
                  <a:gd name="T81" fmla="*/ 26 h 99"/>
                  <a:gd name="T82" fmla="*/ 81 w 259"/>
                  <a:gd name="T83" fmla="*/ 23 h 99"/>
                  <a:gd name="T84" fmla="*/ 74 w 259"/>
                  <a:gd name="T85" fmla="*/ 17 h 99"/>
                  <a:gd name="T86" fmla="*/ 57 w 259"/>
                  <a:gd name="T87" fmla="*/ 16 h 99"/>
                  <a:gd name="T88" fmla="*/ 44 w 259"/>
                  <a:gd name="T89" fmla="*/ 23 h 99"/>
                  <a:gd name="T90" fmla="*/ 33 w 259"/>
                  <a:gd name="T91" fmla="*/ 30 h 99"/>
                  <a:gd name="T92" fmla="*/ 23 w 259"/>
                  <a:gd name="T93" fmla="*/ 35 h 99"/>
                  <a:gd name="T94" fmla="*/ 12 w 259"/>
                  <a:gd name="T95" fmla="*/ 41 h 99"/>
                  <a:gd name="T96" fmla="*/ 0 w 259"/>
                  <a:gd name="T97" fmla="*/ 39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59" h="99">
                    <a:moveTo>
                      <a:pt x="0" y="39"/>
                    </a:moveTo>
                    <a:cubicBezTo>
                      <a:pt x="1" y="36"/>
                      <a:pt x="3" y="33"/>
                      <a:pt x="8" y="35"/>
                    </a:cubicBezTo>
                    <a:cubicBezTo>
                      <a:pt x="13" y="36"/>
                      <a:pt x="13" y="36"/>
                      <a:pt x="13" y="31"/>
                    </a:cubicBezTo>
                    <a:cubicBezTo>
                      <a:pt x="13" y="25"/>
                      <a:pt x="18" y="21"/>
                      <a:pt x="22" y="18"/>
                    </a:cubicBezTo>
                    <a:cubicBezTo>
                      <a:pt x="26" y="15"/>
                      <a:pt x="20" y="15"/>
                      <a:pt x="32" y="13"/>
                    </a:cubicBezTo>
                    <a:cubicBezTo>
                      <a:pt x="43" y="10"/>
                      <a:pt x="44" y="7"/>
                      <a:pt x="52" y="6"/>
                    </a:cubicBezTo>
                    <a:cubicBezTo>
                      <a:pt x="61" y="5"/>
                      <a:pt x="64" y="2"/>
                      <a:pt x="67" y="2"/>
                    </a:cubicBezTo>
                    <a:cubicBezTo>
                      <a:pt x="70" y="2"/>
                      <a:pt x="76" y="0"/>
                      <a:pt x="83" y="2"/>
                    </a:cubicBezTo>
                    <a:cubicBezTo>
                      <a:pt x="89" y="4"/>
                      <a:pt x="91" y="1"/>
                      <a:pt x="95" y="3"/>
                    </a:cubicBezTo>
                    <a:cubicBezTo>
                      <a:pt x="99" y="5"/>
                      <a:pt x="97" y="3"/>
                      <a:pt x="105" y="5"/>
                    </a:cubicBezTo>
                    <a:cubicBezTo>
                      <a:pt x="113" y="6"/>
                      <a:pt x="127" y="12"/>
                      <a:pt x="128" y="13"/>
                    </a:cubicBezTo>
                    <a:cubicBezTo>
                      <a:pt x="130" y="14"/>
                      <a:pt x="135" y="23"/>
                      <a:pt x="140" y="23"/>
                    </a:cubicBezTo>
                    <a:cubicBezTo>
                      <a:pt x="145" y="23"/>
                      <a:pt x="151" y="25"/>
                      <a:pt x="154" y="27"/>
                    </a:cubicBezTo>
                    <a:cubicBezTo>
                      <a:pt x="158" y="29"/>
                      <a:pt x="166" y="36"/>
                      <a:pt x="169" y="33"/>
                    </a:cubicBezTo>
                    <a:cubicBezTo>
                      <a:pt x="172" y="31"/>
                      <a:pt x="178" y="30"/>
                      <a:pt x="177" y="34"/>
                    </a:cubicBezTo>
                    <a:cubicBezTo>
                      <a:pt x="176" y="39"/>
                      <a:pt x="169" y="40"/>
                      <a:pt x="177" y="42"/>
                    </a:cubicBezTo>
                    <a:cubicBezTo>
                      <a:pt x="186" y="44"/>
                      <a:pt x="189" y="43"/>
                      <a:pt x="191" y="47"/>
                    </a:cubicBezTo>
                    <a:cubicBezTo>
                      <a:pt x="193" y="51"/>
                      <a:pt x="194" y="50"/>
                      <a:pt x="199" y="54"/>
                    </a:cubicBezTo>
                    <a:cubicBezTo>
                      <a:pt x="204" y="57"/>
                      <a:pt x="208" y="55"/>
                      <a:pt x="211" y="57"/>
                    </a:cubicBezTo>
                    <a:cubicBezTo>
                      <a:pt x="213" y="60"/>
                      <a:pt x="222" y="58"/>
                      <a:pt x="223" y="63"/>
                    </a:cubicBezTo>
                    <a:cubicBezTo>
                      <a:pt x="224" y="68"/>
                      <a:pt x="226" y="72"/>
                      <a:pt x="234" y="73"/>
                    </a:cubicBezTo>
                    <a:cubicBezTo>
                      <a:pt x="241" y="73"/>
                      <a:pt x="241" y="78"/>
                      <a:pt x="247" y="80"/>
                    </a:cubicBezTo>
                    <a:cubicBezTo>
                      <a:pt x="253" y="82"/>
                      <a:pt x="259" y="83"/>
                      <a:pt x="257" y="86"/>
                    </a:cubicBezTo>
                    <a:cubicBezTo>
                      <a:pt x="256" y="89"/>
                      <a:pt x="251" y="89"/>
                      <a:pt x="248" y="91"/>
                    </a:cubicBezTo>
                    <a:cubicBezTo>
                      <a:pt x="245" y="93"/>
                      <a:pt x="232" y="91"/>
                      <a:pt x="230" y="92"/>
                    </a:cubicBezTo>
                    <a:cubicBezTo>
                      <a:pt x="229" y="94"/>
                      <a:pt x="231" y="99"/>
                      <a:pt x="224" y="96"/>
                    </a:cubicBezTo>
                    <a:cubicBezTo>
                      <a:pt x="218" y="93"/>
                      <a:pt x="214" y="91"/>
                      <a:pt x="210" y="93"/>
                    </a:cubicBezTo>
                    <a:cubicBezTo>
                      <a:pt x="205" y="94"/>
                      <a:pt x="194" y="94"/>
                      <a:pt x="192" y="95"/>
                    </a:cubicBezTo>
                    <a:cubicBezTo>
                      <a:pt x="190" y="97"/>
                      <a:pt x="160" y="98"/>
                      <a:pt x="167" y="93"/>
                    </a:cubicBezTo>
                    <a:cubicBezTo>
                      <a:pt x="175" y="88"/>
                      <a:pt x="180" y="85"/>
                      <a:pt x="181" y="81"/>
                    </a:cubicBezTo>
                    <a:cubicBezTo>
                      <a:pt x="182" y="78"/>
                      <a:pt x="188" y="75"/>
                      <a:pt x="179" y="74"/>
                    </a:cubicBezTo>
                    <a:cubicBezTo>
                      <a:pt x="171" y="73"/>
                      <a:pt x="164" y="73"/>
                      <a:pt x="160" y="71"/>
                    </a:cubicBezTo>
                    <a:cubicBezTo>
                      <a:pt x="156" y="68"/>
                      <a:pt x="153" y="68"/>
                      <a:pt x="153" y="62"/>
                    </a:cubicBezTo>
                    <a:cubicBezTo>
                      <a:pt x="153" y="55"/>
                      <a:pt x="155" y="50"/>
                      <a:pt x="150" y="49"/>
                    </a:cubicBezTo>
                    <a:cubicBezTo>
                      <a:pt x="146" y="48"/>
                      <a:pt x="139" y="50"/>
                      <a:pt x="136" y="49"/>
                    </a:cubicBezTo>
                    <a:cubicBezTo>
                      <a:pt x="132" y="48"/>
                      <a:pt x="135" y="52"/>
                      <a:pt x="126" y="46"/>
                    </a:cubicBezTo>
                    <a:cubicBezTo>
                      <a:pt x="117" y="39"/>
                      <a:pt x="120" y="41"/>
                      <a:pt x="114" y="38"/>
                    </a:cubicBezTo>
                    <a:cubicBezTo>
                      <a:pt x="107" y="35"/>
                      <a:pt x="99" y="34"/>
                      <a:pt x="99" y="34"/>
                    </a:cubicBezTo>
                    <a:cubicBezTo>
                      <a:pt x="98" y="35"/>
                      <a:pt x="94" y="34"/>
                      <a:pt x="90" y="34"/>
                    </a:cubicBezTo>
                    <a:cubicBezTo>
                      <a:pt x="85" y="34"/>
                      <a:pt x="80" y="32"/>
                      <a:pt x="77" y="32"/>
                    </a:cubicBezTo>
                    <a:cubicBezTo>
                      <a:pt x="75" y="31"/>
                      <a:pt x="65" y="28"/>
                      <a:pt x="70" y="26"/>
                    </a:cubicBezTo>
                    <a:cubicBezTo>
                      <a:pt x="75" y="24"/>
                      <a:pt x="81" y="26"/>
                      <a:pt x="81" y="23"/>
                    </a:cubicBezTo>
                    <a:cubicBezTo>
                      <a:pt x="81" y="20"/>
                      <a:pt x="80" y="17"/>
                      <a:pt x="74" y="17"/>
                    </a:cubicBezTo>
                    <a:cubicBezTo>
                      <a:pt x="68" y="16"/>
                      <a:pt x="59" y="14"/>
                      <a:pt x="57" y="16"/>
                    </a:cubicBezTo>
                    <a:cubicBezTo>
                      <a:pt x="54" y="19"/>
                      <a:pt x="47" y="20"/>
                      <a:pt x="44" y="23"/>
                    </a:cubicBezTo>
                    <a:cubicBezTo>
                      <a:pt x="41" y="26"/>
                      <a:pt x="35" y="27"/>
                      <a:pt x="33" y="30"/>
                    </a:cubicBezTo>
                    <a:cubicBezTo>
                      <a:pt x="31" y="33"/>
                      <a:pt x="25" y="32"/>
                      <a:pt x="23" y="35"/>
                    </a:cubicBezTo>
                    <a:cubicBezTo>
                      <a:pt x="21" y="38"/>
                      <a:pt x="16" y="43"/>
                      <a:pt x="12" y="41"/>
                    </a:cubicBezTo>
                    <a:cubicBezTo>
                      <a:pt x="8" y="40"/>
                      <a:pt x="1" y="43"/>
                      <a:pt x="0" y="39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2" name="Freeform 1043"/>
              <p:cNvSpPr>
                <a:spLocks/>
              </p:cNvSpPr>
              <p:nvPr/>
            </p:nvSpPr>
            <p:spPr bwMode="auto">
              <a:xfrm>
                <a:off x="1317" y="1678"/>
                <a:ext cx="12" cy="9"/>
              </a:xfrm>
              <a:custGeom>
                <a:avLst/>
                <a:gdLst>
                  <a:gd name="T0" fmla="*/ 4 w 20"/>
                  <a:gd name="T1" fmla="*/ 3 h 15"/>
                  <a:gd name="T2" fmla="*/ 7 w 20"/>
                  <a:gd name="T3" fmla="*/ 8 h 15"/>
                  <a:gd name="T4" fmla="*/ 4 w 20"/>
                  <a:gd name="T5" fmla="*/ 12 h 15"/>
                  <a:gd name="T6" fmla="*/ 11 w 20"/>
                  <a:gd name="T7" fmla="*/ 13 h 15"/>
                  <a:gd name="T8" fmla="*/ 18 w 20"/>
                  <a:gd name="T9" fmla="*/ 11 h 15"/>
                  <a:gd name="T10" fmla="*/ 18 w 20"/>
                  <a:gd name="T11" fmla="*/ 5 h 15"/>
                  <a:gd name="T12" fmla="*/ 12 w 20"/>
                  <a:gd name="T13" fmla="*/ 0 h 15"/>
                  <a:gd name="T14" fmla="*/ 4 w 20"/>
                  <a:gd name="T15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" h="15">
                    <a:moveTo>
                      <a:pt x="4" y="3"/>
                    </a:moveTo>
                    <a:cubicBezTo>
                      <a:pt x="6" y="5"/>
                      <a:pt x="7" y="6"/>
                      <a:pt x="7" y="8"/>
                    </a:cubicBezTo>
                    <a:cubicBezTo>
                      <a:pt x="7" y="11"/>
                      <a:pt x="0" y="12"/>
                      <a:pt x="4" y="12"/>
                    </a:cubicBezTo>
                    <a:cubicBezTo>
                      <a:pt x="9" y="13"/>
                      <a:pt x="7" y="13"/>
                      <a:pt x="11" y="13"/>
                    </a:cubicBezTo>
                    <a:cubicBezTo>
                      <a:pt x="15" y="12"/>
                      <a:pt x="18" y="15"/>
                      <a:pt x="18" y="11"/>
                    </a:cubicBezTo>
                    <a:cubicBezTo>
                      <a:pt x="18" y="8"/>
                      <a:pt x="20" y="7"/>
                      <a:pt x="18" y="5"/>
                    </a:cubicBezTo>
                    <a:cubicBezTo>
                      <a:pt x="15" y="2"/>
                      <a:pt x="16" y="0"/>
                      <a:pt x="12" y="0"/>
                    </a:cubicBezTo>
                    <a:cubicBezTo>
                      <a:pt x="8" y="0"/>
                      <a:pt x="2" y="0"/>
                      <a:pt x="4" y="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3" name="Freeform 1044"/>
              <p:cNvSpPr>
                <a:spLocks/>
              </p:cNvSpPr>
              <p:nvPr/>
            </p:nvSpPr>
            <p:spPr bwMode="auto">
              <a:xfrm>
                <a:off x="1380" y="1734"/>
                <a:ext cx="34" cy="15"/>
              </a:xfrm>
              <a:custGeom>
                <a:avLst/>
                <a:gdLst>
                  <a:gd name="T0" fmla="*/ 2 w 56"/>
                  <a:gd name="T1" fmla="*/ 8 h 25"/>
                  <a:gd name="T2" fmla="*/ 7 w 56"/>
                  <a:gd name="T3" fmla="*/ 3 h 25"/>
                  <a:gd name="T4" fmla="*/ 12 w 56"/>
                  <a:gd name="T5" fmla="*/ 1 h 25"/>
                  <a:gd name="T6" fmla="*/ 23 w 56"/>
                  <a:gd name="T7" fmla="*/ 1 h 25"/>
                  <a:gd name="T8" fmla="*/ 29 w 56"/>
                  <a:gd name="T9" fmla="*/ 3 h 25"/>
                  <a:gd name="T10" fmla="*/ 35 w 56"/>
                  <a:gd name="T11" fmla="*/ 4 h 25"/>
                  <a:gd name="T12" fmla="*/ 41 w 56"/>
                  <a:gd name="T13" fmla="*/ 7 h 25"/>
                  <a:gd name="T14" fmla="*/ 47 w 56"/>
                  <a:gd name="T15" fmla="*/ 10 h 25"/>
                  <a:gd name="T16" fmla="*/ 53 w 56"/>
                  <a:gd name="T17" fmla="*/ 13 h 25"/>
                  <a:gd name="T18" fmla="*/ 54 w 56"/>
                  <a:gd name="T19" fmla="*/ 19 h 25"/>
                  <a:gd name="T20" fmla="*/ 48 w 56"/>
                  <a:gd name="T21" fmla="*/ 20 h 25"/>
                  <a:gd name="T22" fmla="*/ 42 w 56"/>
                  <a:gd name="T23" fmla="*/ 19 h 25"/>
                  <a:gd name="T24" fmla="*/ 36 w 56"/>
                  <a:gd name="T25" fmla="*/ 18 h 25"/>
                  <a:gd name="T26" fmla="*/ 31 w 56"/>
                  <a:gd name="T27" fmla="*/ 22 h 25"/>
                  <a:gd name="T28" fmla="*/ 26 w 56"/>
                  <a:gd name="T29" fmla="*/ 23 h 25"/>
                  <a:gd name="T30" fmla="*/ 21 w 56"/>
                  <a:gd name="T31" fmla="*/ 20 h 25"/>
                  <a:gd name="T32" fmla="*/ 16 w 56"/>
                  <a:gd name="T33" fmla="*/ 19 h 25"/>
                  <a:gd name="T34" fmla="*/ 10 w 56"/>
                  <a:gd name="T35" fmla="*/ 15 h 25"/>
                  <a:gd name="T36" fmla="*/ 6 w 56"/>
                  <a:gd name="T37" fmla="*/ 11 h 25"/>
                  <a:gd name="T38" fmla="*/ 2 w 56"/>
                  <a:gd name="T39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6" h="25">
                    <a:moveTo>
                      <a:pt x="2" y="8"/>
                    </a:moveTo>
                    <a:cubicBezTo>
                      <a:pt x="4" y="6"/>
                      <a:pt x="4" y="4"/>
                      <a:pt x="7" y="3"/>
                    </a:cubicBezTo>
                    <a:cubicBezTo>
                      <a:pt x="9" y="3"/>
                      <a:pt x="9" y="1"/>
                      <a:pt x="12" y="1"/>
                    </a:cubicBezTo>
                    <a:cubicBezTo>
                      <a:pt x="15" y="2"/>
                      <a:pt x="20" y="0"/>
                      <a:pt x="23" y="1"/>
                    </a:cubicBezTo>
                    <a:cubicBezTo>
                      <a:pt x="26" y="2"/>
                      <a:pt x="26" y="1"/>
                      <a:pt x="29" y="3"/>
                    </a:cubicBezTo>
                    <a:cubicBezTo>
                      <a:pt x="32" y="4"/>
                      <a:pt x="31" y="3"/>
                      <a:pt x="35" y="4"/>
                    </a:cubicBezTo>
                    <a:cubicBezTo>
                      <a:pt x="39" y="6"/>
                      <a:pt x="37" y="5"/>
                      <a:pt x="41" y="7"/>
                    </a:cubicBezTo>
                    <a:cubicBezTo>
                      <a:pt x="44" y="9"/>
                      <a:pt x="45" y="8"/>
                      <a:pt x="47" y="10"/>
                    </a:cubicBezTo>
                    <a:cubicBezTo>
                      <a:pt x="49" y="11"/>
                      <a:pt x="51" y="11"/>
                      <a:pt x="53" y="13"/>
                    </a:cubicBezTo>
                    <a:cubicBezTo>
                      <a:pt x="54" y="15"/>
                      <a:pt x="56" y="17"/>
                      <a:pt x="54" y="19"/>
                    </a:cubicBezTo>
                    <a:cubicBezTo>
                      <a:pt x="52" y="20"/>
                      <a:pt x="53" y="21"/>
                      <a:pt x="48" y="20"/>
                    </a:cubicBezTo>
                    <a:cubicBezTo>
                      <a:pt x="44" y="20"/>
                      <a:pt x="43" y="20"/>
                      <a:pt x="42" y="19"/>
                    </a:cubicBezTo>
                    <a:cubicBezTo>
                      <a:pt x="40" y="17"/>
                      <a:pt x="37" y="17"/>
                      <a:pt x="36" y="18"/>
                    </a:cubicBezTo>
                    <a:cubicBezTo>
                      <a:pt x="35" y="19"/>
                      <a:pt x="33" y="19"/>
                      <a:pt x="31" y="22"/>
                    </a:cubicBezTo>
                    <a:cubicBezTo>
                      <a:pt x="29" y="24"/>
                      <a:pt x="29" y="25"/>
                      <a:pt x="26" y="23"/>
                    </a:cubicBezTo>
                    <a:cubicBezTo>
                      <a:pt x="23" y="21"/>
                      <a:pt x="22" y="19"/>
                      <a:pt x="21" y="20"/>
                    </a:cubicBezTo>
                    <a:cubicBezTo>
                      <a:pt x="20" y="20"/>
                      <a:pt x="21" y="22"/>
                      <a:pt x="16" y="19"/>
                    </a:cubicBezTo>
                    <a:cubicBezTo>
                      <a:pt x="11" y="17"/>
                      <a:pt x="11" y="16"/>
                      <a:pt x="10" y="15"/>
                    </a:cubicBezTo>
                    <a:cubicBezTo>
                      <a:pt x="9" y="13"/>
                      <a:pt x="8" y="11"/>
                      <a:pt x="6" y="11"/>
                    </a:cubicBezTo>
                    <a:cubicBezTo>
                      <a:pt x="4" y="11"/>
                      <a:pt x="0" y="10"/>
                      <a:pt x="2" y="8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4" name="Freeform 1045"/>
              <p:cNvSpPr>
                <a:spLocks/>
              </p:cNvSpPr>
              <p:nvPr/>
            </p:nvSpPr>
            <p:spPr bwMode="auto">
              <a:xfrm>
                <a:off x="1437" y="1708"/>
                <a:ext cx="48" cy="44"/>
              </a:xfrm>
              <a:custGeom>
                <a:avLst/>
                <a:gdLst>
                  <a:gd name="T0" fmla="*/ 79 w 79"/>
                  <a:gd name="T1" fmla="*/ 63 h 73"/>
                  <a:gd name="T2" fmla="*/ 76 w 79"/>
                  <a:gd name="T3" fmla="*/ 68 h 73"/>
                  <a:gd name="T4" fmla="*/ 76 w 79"/>
                  <a:gd name="T5" fmla="*/ 68 h 73"/>
                  <a:gd name="T6" fmla="*/ 69 w 79"/>
                  <a:gd name="T7" fmla="*/ 65 h 73"/>
                  <a:gd name="T8" fmla="*/ 61 w 79"/>
                  <a:gd name="T9" fmla="*/ 54 h 73"/>
                  <a:gd name="T10" fmla="*/ 50 w 79"/>
                  <a:gd name="T11" fmla="*/ 53 h 73"/>
                  <a:gd name="T12" fmla="*/ 40 w 79"/>
                  <a:gd name="T13" fmla="*/ 55 h 73"/>
                  <a:gd name="T14" fmla="*/ 29 w 79"/>
                  <a:gd name="T15" fmla="*/ 51 h 73"/>
                  <a:gd name="T16" fmla="*/ 20 w 79"/>
                  <a:gd name="T17" fmla="*/ 53 h 73"/>
                  <a:gd name="T18" fmla="*/ 17 w 79"/>
                  <a:gd name="T19" fmla="*/ 58 h 73"/>
                  <a:gd name="T20" fmla="*/ 9 w 79"/>
                  <a:gd name="T21" fmla="*/ 53 h 73"/>
                  <a:gd name="T22" fmla="*/ 2 w 79"/>
                  <a:gd name="T23" fmla="*/ 45 h 73"/>
                  <a:gd name="T24" fmla="*/ 7 w 79"/>
                  <a:gd name="T25" fmla="*/ 41 h 73"/>
                  <a:gd name="T26" fmla="*/ 13 w 79"/>
                  <a:gd name="T27" fmla="*/ 41 h 73"/>
                  <a:gd name="T28" fmla="*/ 22 w 79"/>
                  <a:gd name="T29" fmla="*/ 44 h 73"/>
                  <a:gd name="T30" fmla="*/ 33 w 79"/>
                  <a:gd name="T31" fmla="*/ 45 h 73"/>
                  <a:gd name="T32" fmla="*/ 44 w 79"/>
                  <a:gd name="T33" fmla="*/ 45 h 73"/>
                  <a:gd name="T34" fmla="*/ 52 w 79"/>
                  <a:gd name="T35" fmla="*/ 42 h 73"/>
                  <a:gd name="T36" fmla="*/ 56 w 79"/>
                  <a:gd name="T37" fmla="*/ 40 h 73"/>
                  <a:gd name="T38" fmla="*/ 48 w 79"/>
                  <a:gd name="T39" fmla="*/ 31 h 73"/>
                  <a:gd name="T40" fmla="*/ 47 w 79"/>
                  <a:gd name="T41" fmla="*/ 17 h 73"/>
                  <a:gd name="T42" fmla="*/ 34 w 79"/>
                  <a:gd name="T43" fmla="*/ 10 h 73"/>
                  <a:gd name="T44" fmla="*/ 42 w 79"/>
                  <a:gd name="T45" fmla="*/ 5 h 73"/>
                  <a:gd name="T46" fmla="*/ 52 w 79"/>
                  <a:gd name="T47" fmla="*/ 3 h 73"/>
                  <a:gd name="T48" fmla="*/ 63 w 79"/>
                  <a:gd name="T49" fmla="*/ 8 h 73"/>
                  <a:gd name="T50" fmla="*/ 59 w 79"/>
                  <a:gd name="T51" fmla="*/ 18 h 73"/>
                  <a:gd name="T52" fmla="*/ 66 w 79"/>
                  <a:gd name="T53" fmla="*/ 30 h 73"/>
                  <a:gd name="T54" fmla="*/ 64 w 79"/>
                  <a:gd name="T55" fmla="*/ 39 h 73"/>
                  <a:gd name="T56" fmla="*/ 74 w 79"/>
                  <a:gd name="T57" fmla="*/ 52 h 73"/>
                  <a:gd name="T58" fmla="*/ 79 w 79"/>
                  <a:gd name="T59" fmla="*/ 6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79" h="73">
                    <a:moveTo>
                      <a:pt x="79" y="63"/>
                    </a:moveTo>
                    <a:cubicBezTo>
                      <a:pt x="76" y="68"/>
                      <a:pt x="76" y="68"/>
                      <a:pt x="76" y="68"/>
                    </a:cubicBezTo>
                    <a:cubicBezTo>
                      <a:pt x="76" y="68"/>
                      <a:pt x="76" y="68"/>
                      <a:pt x="76" y="68"/>
                    </a:cubicBezTo>
                    <a:cubicBezTo>
                      <a:pt x="71" y="68"/>
                      <a:pt x="73" y="73"/>
                      <a:pt x="69" y="65"/>
                    </a:cubicBezTo>
                    <a:cubicBezTo>
                      <a:pt x="65" y="57"/>
                      <a:pt x="64" y="54"/>
                      <a:pt x="61" y="54"/>
                    </a:cubicBezTo>
                    <a:cubicBezTo>
                      <a:pt x="57" y="54"/>
                      <a:pt x="53" y="51"/>
                      <a:pt x="50" y="53"/>
                    </a:cubicBezTo>
                    <a:cubicBezTo>
                      <a:pt x="47" y="54"/>
                      <a:pt x="43" y="58"/>
                      <a:pt x="40" y="55"/>
                    </a:cubicBezTo>
                    <a:cubicBezTo>
                      <a:pt x="37" y="53"/>
                      <a:pt x="35" y="51"/>
                      <a:pt x="29" y="51"/>
                    </a:cubicBezTo>
                    <a:cubicBezTo>
                      <a:pt x="22" y="52"/>
                      <a:pt x="19" y="50"/>
                      <a:pt x="20" y="53"/>
                    </a:cubicBezTo>
                    <a:cubicBezTo>
                      <a:pt x="20" y="56"/>
                      <a:pt x="22" y="60"/>
                      <a:pt x="17" y="58"/>
                    </a:cubicBezTo>
                    <a:cubicBezTo>
                      <a:pt x="13" y="56"/>
                      <a:pt x="16" y="55"/>
                      <a:pt x="9" y="53"/>
                    </a:cubicBezTo>
                    <a:cubicBezTo>
                      <a:pt x="3" y="50"/>
                      <a:pt x="0" y="50"/>
                      <a:pt x="2" y="45"/>
                    </a:cubicBezTo>
                    <a:cubicBezTo>
                      <a:pt x="4" y="41"/>
                      <a:pt x="5" y="39"/>
                      <a:pt x="7" y="41"/>
                    </a:cubicBezTo>
                    <a:cubicBezTo>
                      <a:pt x="9" y="42"/>
                      <a:pt x="10" y="39"/>
                      <a:pt x="13" y="41"/>
                    </a:cubicBezTo>
                    <a:cubicBezTo>
                      <a:pt x="16" y="43"/>
                      <a:pt x="15" y="42"/>
                      <a:pt x="22" y="44"/>
                    </a:cubicBezTo>
                    <a:cubicBezTo>
                      <a:pt x="29" y="45"/>
                      <a:pt x="26" y="43"/>
                      <a:pt x="33" y="45"/>
                    </a:cubicBezTo>
                    <a:cubicBezTo>
                      <a:pt x="41" y="47"/>
                      <a:pt x="38" y="48"/>
                      <a:pt x="44" y="45"/>
                    </a:cubicBezTo>
                    <a:cubicBezTo>
                      <a:pt x="51" y="42"/>
                      <a:pt x="48" y="42"/>
                      <a:pt x="52" y="42"/>
                    </a:cubicBezTo>
                    <a:cubicBezTo>
                      <a:pt x="55" y="42"/>
                      <a:pt x="61" y="44"/>
                      <a:pt x="56" y="40"/>
                    </a:cubicBezTo>
                    <a:cubicBezTo>
                      <a:pt x="51" y="35"/>
                      <a:pt x="48" y="37"/>
                      <a:pt x="48" y="31"/>
                    </a:cubicBezTo>
                    <a:cubicBezTo>
                      <a:pt x="47" y="25"/>
                      <a:pt x="50" y="22"/>
                      <a:pt x="47" y="17"/>
                    </a:cubicBezTo>
                    <a:cubicBezTo>
                      <a:pt x="44" y="13"/>
                      <a:pt x="33" y="14"/>
                      <a:pt x="34" y="10"/>
                    </a:cubicBezTo>
                    <a:cubicBezTo>
                      <a:pt x="35" y="6"/>
                      <a:pt x="35" y="5"/>
                      <a:pt x="42" y="5"/>
                    </a:cubicBezTo>
                    <a:cubicBezTo>
                      <a:pt x="50" y="5"/>
                      <a:pt x="49" y="0"/>
                      <a:pt x="52" y="3"/>
                    </a:cubicBezTo>
                    <a:cubicBezTo>
                      <a:pt x="55" y="6"/>
                      <a:pt x="58" y="7"/>
                      <a:pt x="63" y="8"/>
                    </a:cubicBezTo>
                    <a:cubicBezTo>
                      <a:pt x="62" y="11"/>
                      <a:pt x="55" y="13"/>
                      <a:pt x="59" y="18"/>
                    </a:cubicBezTo>
                    <a:cubicBezTo>
                      <a:pt x="63" y="24"/>
                      <a:pt x="66" y="27"/>
                      <a:pt x="66" y="30"/>
                    </a:cubicBezTo>
                    <a:cubicBezTo>
                      <a:pt x="66" y="33"/>
                      <a:pt x="62" y="34"/>
                      <a:pt x="64" y="39"/>
                    </a:cubicBezTo>
                    <a:cubicBezTo>
                      <a:pt x="66" y="44"/>
                      <a:pt x="73" y="50"/>
                      <a:pt x="74" y="52"/>
                    </a:cubicBezTo>
                    <a:cubicBezTo>
                      <a:pt x="75" y="55"/>
                      <a:pt x="79" y="63"/>
                      <a:pt x="79" y="6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5" name="Freeform 1046"/>
              <p:cNvSpPr>
                <a:spLocks/>
              </p:cNvSpPr>
              <p:nvPr/>
            </p:nvSpPr>
            <p:spPr bwMode="auto">
              <a:xfrm>
                <a:off x="1470" y="1710"/>
                <a:ext cx="62" cy="39"/>
              </a:xfrm>
              <a:custGeom>
                <a:avLst/>
                <a:gdLst>
                  <a:gd name="T0" fmla="*/ 100 w 103"/>
                  <a:gd name="T1" fmla="*/ 38 h 65"/>
                  <a:gd name="T2" fmla="*/ 91 w 103"/>
                  <a:gd name="T3" fmla="*/ 48 h 65"/>
                  <a:gd name="T4" fmla="*/ 79 w 103"/>
                  <a:gd name="T5" fmla="*/ 44 h 65"/>
                  <a:gd name="T6" fmla="*/ 62 w 103"/>
                  <a:gd name="T7" fmla="*/ 43 h 65"/>
                  <a:gd name="T8" fmla="*/ 55 w 103"/>
                  <a:gd name="T9" fmla="*/ 50 h 65"/>
                  <a:gd name="T10" fmla="*/ 41 w 103"/>
                  <a:gd name="T11" fmla="*/ 45 h 65"/>
                  <a:gd name="T12" fmla="*/ 34 w 103"/>
                  <a:gd name="T13" fmla="*/ 48 h 65"/>
                  <a:gd name="T14" fmla="*/ 27 w 103"/>
                  <a:gd name="T15" fmla="*/ 58 h 65"/>
                  <a:gd name="T16" fmla="*/ 21 w 103"/>
                  <a:gd name="T17" fmla="*/ 65 h 65"/>
                  <a:gd name="T18" fmla="*/ 24 w 103"/>
                  <a:gd name="T19" fmla="*/ 60 h 65"/>
                  <a:gd name="T20" fmla="*/ 19 w 103"/>
                  <a:gd name="T21" fmla="*/ 49 h 65"/>
                  <a:gd name="T22" fmla="*/ 9 w 103"/>
                  <a:gd name="T23" fmla="*/ 36 h 65"/>
                  <a:gd name="T24" fmla="*/ 11 w 103"/>
                  <a:gd name="T25" fmla="*/ 27 h 65"/>
                  <a:gd name="T26" fmla="*/ 4 w 103"/>
                  <a:gd name="T27" fmla="*/ 15 h 65"/>
                  <a:gd name="T28" fmla="*/ 8 w 103"/>
                  <a:gd name="T29" fmla="*/ 5 h 65"/>
                  <a:gd name="T30" fmla="*/ 10 w 103"/>
                  <a:gd name="T31" fmla="*/ 5 h 65"/>
                  <a:gd name="T32" fmla="*/ 18 w 103"/>
                  <a:gd name="T33" fmla="*/ 5 h 65"/>
                  <a:gd name="T34" fmla="*/ 25 w 103"/>
                  <a:gd name="T35" fmla="*/ 2 h 65"/>
                  <a:gd name="T36" fmla="*/ 37 w 103"/>
                  <a:gd name="T37" fmla="*/ 2 h 65"/>
                  <a:gd name="T38" fmla="*/ 50 w 103"/>
                  <a:gd name="T39" fmla="*/ 5 h 65"/>
                  <a:gd name="T40" fmla="*/ 64 w 103"/>
                  <a:gd name="T41" fmla="*/ 11 h 65"/>
                  <a:gd name="T42" fmla="*/ 68 w 103"/>
                  <a:gd name="T43" fmla="*/ 19 h 65"/>
                  <a:gd name="T44" fmla="*/ 79 w 103"/>
                  <a:gd name="T45" fmla="*/ 17 h 65"/>
                  <a:gd name="T46" fmla="*/ 82 w 103"/>
                  <a:gd name="T47" fmla="*/ 22 h 65"/>
                  <a:gd name="T48" fmla="*/ 75 w 103"/>
                  <a:gd name="T49" fmla="*/ 27 h 65"/>
                  <a:gd name="T50" fmla="*/ 92 w 103"/>
                  <a:gd name="T51" fmla="*/ 28 h 65"/>
                  <a:gd name="T52" fmla="*/ 100 w 103"/>
                  <a:gd name="T53" fmla="*/ 38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3" h="65">
                    <a:moveTo>
                      <a:pt x="100" y="38"/>
                    </a:moveTo>
                    <a:cubicBezTo>
                      <a:pt x="98" y="43"/>
                      <a:pt x="94" y="44"/>
                      <a:pt x="91" y="48"/>
                    </a:cubicBezTo>
                    <a:cubicBezTo>
                      <a:pt x="87" y="51"/>
                      <a:pt x="86" y="44"/>
                      <a:pt x="79" y="44"/>
                    </a:cubicBezTo>
                    <a:cubicBezTo>
                      <a:pt x="72" y="44"/>
                      <a:pt x="65" y="40"/>
                      <a:pt x="62" y="43"/>
                    </a:cubicBezTo>
                    <a:cubicBezTo>
                      <a:pt x="59" y="46"/>
                      <a:pt x="65" y="50"/>
                      <a:pt x="55" y="50"/>
                    </a:cubicBezTo>
                    <a:cubicBezTo>
                      <a:pt x="45" y="49"/>
                      <a:pt x="42" y="47"/>
                      <a:pt x="41" y="45"/>
                    </a:cubicBezTo>
                    <a:cubicBezTo>
                      <a:pt x="40" y="43"/>
                      <a:pt x="36" y="44"/>
                      <a:pt x="34" y="48"/>
                    </a:cubicBezTo>
                    <a:cubicBezTo>
                      <a:pt x="32" y="51"/>
                      <a:pt x="26" y="52"/>
                      <a:pt x="27" y="58"/>
                    </a:cubicBezTo>
                    <a:cubicBezTo>
                      <a:pt x="27" y="64"/>
                      <a:pt x="26" y="65"/>
                      <a:pt x="21" y="65"/>
                    </a:cubicBezTo>
                    <a:cubicBezTo>
                      <a:pt x="24" y="60"/>
                      <a:pt x="24" y="60"/>
                      <a:pt x="24" y="60"/>
                    </a:cubicBezTo>
                    <a:cubicBezTo>
                      <a:pt x="24" y="60"/>
                      <a:pt x="20" y="52"/>
                      <a:pt x="19" y="49"/>
                    </a:cubicBezTo>
                    <a:cubicBezTo>
                      <a:pt x="18" y="47"/>
                      <a:pt x="11" y="41"/>
                      <a:pt x="9" y="36"/>
                    </a:cubicBezTo>
                    <a:cubicBezTo>
                      <a:pt x="7" y="31"/>
                      <a:pt x="11" y="30"/>
                      <a:pt x="11" y="27"/>
                    </a:cubicBezTo>
                    <a:cubicBezTo>
                      <a:pt x="11" y="24"/>
                      <a:pt x="8" y="21"/>
                      <a:pt x="4" y="15"/>
                    </a:cubicBezTo>
                    <a:cubicBezTo>
                      <a:pt x="0" y="10"/>
                      <a:pt x="7" y="8"/>
                      <a:pt x="8" y="5"/>
                    </a:cubicBezTo>
                    <a:cubicBezTo>
                      <a:pt x="9" y="5"/>
                      <a:pt x="9" y="5"/>
                      <a:pt x="10" y="5"/>
                    </a:cubicBezTo>
                    <a:cubicBezTo>
                      <a:pt x="16" y="5"/>
                      <a:pt x="14" y="6"/>
                      <a:pt x="18" y="5"/>
                    </a:cubicBezTo>
                    <a:cubicBezTo>
                      <a:pt x="22" y="3"/>
                      <a:pt x="21" y="2"/>
                      <a:pt x="25" y="2"/>
                    </a:cubicBezTo>
                    <a:cubicBezTo>
                      <a:pt x="30" y="2"/>
                      <a:pt x="32" y="0"/>
                      <a:pt x="37" y="2"/>
                    </a:cubicBezTo>
                    <a:cubicBezTo>
                      <a:pt x="42" y="4"/>
                      <a:pt x="45" y="1"/>
                      <a:pt x="50" y="5"/>
                    </a:cubicBezTo>
                    <a:cubicBezTo>
                      <a:pt x="55" y="8"/>
                      <a:pt x="62" y="8"/>
                      <a:pt x="64" y="11"/>
                    </a:cubicBezTo>
                    <a:cubicBezTo>
                      <a:pt x="66" y="14"/>
                      <a:pt x="66" y="16"/>
                      <a:pt x="68" y="19"/>
                    </a:cubicBezTo>
                    <a:cubicBezTo>
                      <a:pt x="70" y="22"/>
                      <a:pt x="76" y="16"/>
                      <a:pt x="79" y="17"/>
                    </a:cubicBezTo>
                    <a:cubicBezTo>
                      <a:pt x="83" y="18"/>
                      <a:pt x="87" y="21"/>
                      <a:pt x="82" y="22"/>
                    </a:cubicBezTo>
                    <a:cubicBezTo>
                      <a:pt x="78" y="22"/>
                      <a:pt x="71" y="26"/>
                      <a:pt x="75" y="27"/>
                    </a:cubicBezTo>
                    <a:cubicBezTo>
                      <a:pt x="79" y="27"/>
                      <a:pt x="87" y="24"/>
                      <a:pt x="92" y="28"/>
                    </a:cubicBezTo>
                    <a:cubicBezTo>
                      <a:pt x="96" y="32"/>
                      <a:pt x="103" y="32"/>
                      <a:pt x="100" y="38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6" name="Freeform 1047"/>
              <p:cNvSpPr>
                <a:spLocks/>
              </p:cNvSpPr>
              <p:nvPr/>
            </p:nvSpPr>
            <p:spPr bwMode="auto">
              <a:xfrm>
                <a:off x="1545" y="1734"/>
                <a:ext cx="25" cy="11"/>
              </a:xfrm>
              <a:custGeom>
                <a:avLst/>
                <a:gdLst>
                  <a:gd name="T0" fmla="*/ 3 w 43"/>
                  <a:gd name="T1" fmla="*/ 2 h 18"/>
                  <a:gd name="T2" fmla="*/ 12 w 43"/>
                  <a:gd name="T3" fmla="*/ 1 h 18"/>
                  <a:gd name="T4" fmla="*/ 21 w 43"/>
                  <a:gd name="T5" fmla="*/ 1 h 18"/>
                  <a:gd name="T6" fmla="*/ 28 w 43"/>
                  <a:gd name="T7" fmla="*/ 2 h 18"/>
                  <a:gd name="T8" fmla="*/ 37 w 43"/>
                  <a:gd name="T9" fmla="*/ 4 h 18"/>
                  <a:gd name="T10" fmla="*/ 41 w 43"/>
                  <a:gd name="T11" fmla="*/ 6 h 18"/>
                  <a:gd name="T12" fmla="*/ 41 w 43"/>
                  <a:gd name="T13" fmla="*/ 12 h 18"/>
                  <a:gd name="T14" fmla="*/ 34 w 43"/>
                  <a:gd name="T15" fmla="*/ 15 h 18"/>
                  <a:gd name="T16" fmla="*/ 26 w 43"/>
                  <a:gd name="T17" fmla="*/ 17 h 18"/>
                  <a:gd name="T18" fmla="*/ 17 w 43"/>
                  <a:gd name="T19" fmla="*/ 18 h 18"/>
                  <a:gd name="T20" fmla="*/ 9 w 43"/>
                  <a:gd name="T21" fmla="*/ 17 h 18"/>
                  <a:gd name="T22" fmla="*/ 1 w 43"/>
                  <a:gd name="T23" fmla="*/ 14 h 18"/>
                  <a:gd name="T24" fmla="*/ 2 w 43"/>
                  <a:gd name="T25" fmla="*/ 9 h 18"/>
                  <a:gd name="T26" fmla="*/ 3 w 43"/>
                  <a:gd name="T27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3" h="18">
                    <a:moveTo>
                      <a:pt x="3" y="2"/>
                    </a:moveTo>
                    <a:cubicBezTo>
                      <a:pt x="4" y="1"/>
                      <a:pt x="7" y="1"/>
                      <a:pt x="12" y="1"/>
                    </a:cubicBezTo>
                    <a:cubicBezTo>
                      <a:pt x="17" y="2"/>
                      <a:pt x="16" y="1"/>
                      <a:pt x="21" y="1"/>
                    </a:cubicBezTo>
                    <a:cubicBezTo>
                      <a:pt x="26" y="2"/>
                      <a:pt x="24" y="0"/>
                      <a:pt x="28" y="2"/>
                    </a:cubicBezTo>
                    <a:cubicBezTo>
                      <a:pt x="32" y="3"/>
                      <a:pt x="34" y="3"/>
                      <a:pt x="37" y="4"/>
                    </a:cubicBezTo>
                    <a:cubicBezTo>
                      <a:pt x="39" y="5"/>
                      <a:pt x="40" y="2"/>
                      <a:pt x="41" y="6"/>
                    </a:cubicBezTo>
                    <a:cubicBezTo>
                      <a:pt x="42" y="9"/>
                      <a:pt x="43" y="9"/>
                      <a:pt x="41" y="12"/>
                    </a:cubicBezTo>
                    <a:cubicBezTo>
                      <a:pt x="38" y="15"/>
                      <a:pt x="40" y="15"/>
                      <a:pt x="34" y="15"/>
                    </a:cubicBezTo>
                    <a:cubicBezTo>
                      <a:pt x="28" y="16"/>
                      <a:pt x="29" y="16"/>
                      <a:pt x="26" y="17"/>
                    </a:cubicBezTo>
                    <a:cubicBezTo>
                      <a:pt x="23" y="18"/>
                      <a:pt x="22" y="18"/>
                      <a:pt x="17" y="18"/>
                    </a:cubicBezTo>
                    <a:cubicBezTo>
                      <a:pt x="11" y="17"/>
                      <a:pt x="12" y="17"/>
                      <a:pt x="9" y="17"/>
                    </a:cubicBezTo>
                    <a:cubicBezTo>
                      <a:pt x="6" y="17"/>
                      <a:pt x="1" y="17"/>
                      <a:pt x="1" y="14"/>
                    </a:cubicBezTo>
                    <a:cubicBezTo>
                      <a:pt x="2" y="11"/>
                      <a:pt x="4" y="12"/>
                      <a:pt x="2" y="9"/>
                    </a:cubicBezTo>
                    <a:cubicBezTo>
                      <a:pt x="0" y="5"/>
                      <a:pt x="1" y="1"/>
                      <a:pt x="3" y="2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7" name="Freeform 1048"/>
              <p:cNvSpPr>
                <a:spLocks/>
              </p:cNvSpPr>
              <p:nvPr/>
            </p:nvSpPr>
            <p:spPr bwMode="auto">
              <a:xfrm>
                <a:off x="1773" y="2901"/>
                <a:ext cx="23" cy="20"/>
              </a:xfrm>
              <a:custGeom>
                <a:avLst/>
                <a:gdLst>
                  <a:gd name="T0" fmla="*/ 7 w 39"/>
                  <a:gd name="T1" fmla="*/ 7 h 33"/>
                  <a:gd name="T2" fmla="*/ 12 w 39"/>
                  <a:gd name="T3" fmla="*/ 12 h 33"/>
                  <a:gd name="T4" fmla="*/ 20 w 39"/>
                  <a:gd name="T5" fmla="*/ 15 h 33"/>
                  <a:gd name="T6" fmla="*/ 17 w 39"/>
                  <a:gd name="T7" fmla="*/ 18 h 33"/>
                  <a:gd name="T8" fmla="*/ 13 w 39"/>
                  <a:gd name="T9" fmla="*/ 25 h 33"/>
                  <a:gd name="T10" fmla="*/ 9 w 39"/>
                  <a:gd name="T11" fmla="*/ 23 h 33"/>
                  <a:gd name="T12" fmla="*/ 5 w 39"/>
                  <a:gd name="T13" fmla="*/ 18 h 33"/>
                  <a:gd name="T14" fmla="*/ 2 w 39"/>
                  <a:gd name="T15" fmla="*/ 26 h 33"/>
                  <a:gd name="T16" fmla="*/ 11 w 39"/>
                  <a:gd name="T17" fmla="*/ 30 h 33"/>
                  <a:gd name="T18" fmla="*/ 20 w 39"/>
                  <a:gd name="T19" fmla="*/ 30 h 33"/>
                  <a:gd name="T20" fmla="*/ 25 w 39"/>
                  <a:gd name="T21" fmla="*/ 24 h 33"/>
                  <a:gd name="T22" fmla="*/ 32 w 39"/>
                  <a:gd name="T23" fmla="*/ 18 h 33"/>
                  <a:gd name="T24" fmla="*/ 37 w 39"/>
                  <a:gd name="T25" fmla="*/ 10 h 33"/>
                  <a:gd name="T26" fmla="*/ 32 w 39"/>
                  <a:gd name="T27" fmla="*/ 5 h 33"/>
                  <a:gd name="T28" fmla="*/ 26 w 39"/>
                  <a:gd name="T29" fmla="*/ 2 h 33"/>
                  <a:gd name="T30" fmla="*/ 23 w 39"/>
                  <a:gd name="T31" fmla="*/ 7 h 33"/>
                  <a:gd name="T32" fmla="*/ 13 w 39"/>
                  <a:gd name="T33" fmla="*/ 5 h 33"/>
                  <a:gd name="T34" fmla="*/ 7 w 39"/>
                  <a:gd name="T35" fmla="*/ 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9" h="33">
                    <a:moveTo>
                      <a:pt x="7" y="7"/>
                    </a:moveTo>
                    <a:cubicBezTo>
                      <a:pt x="9" y="10"/>
                      <a:pt x="9" y="9"/>
                      <a:pt x="12" y="12"/>
                    </a:cubicBezTo>
                    <a:cubicBezTo>
                      <a:pt x="16" y="15"/>
                      <a:pt x="21" y="12"/>
                      <a:pt x="20" y="15"/>
                    </a:cubicBezTo>
                    <a:cubicBezTo>
                      <a:pt x="19" y="18"/>
                      <a:pt x="17" y="15"/>
                      <a:pt x="17" y="18"/>
                    </a:cubicBezTo>
                    <a:cubicBezTo>
                      <a:pt x="17" y="21"/>
                      <a:pt x="14" y="25"/>
                      <a:pt x="13" y="25"/>
                    </a:cubicBezTo>
                    <a:cubicBezTo>
                      <a:pt x="12" y="26"/>
                      <a:pt x="10" y="26"/>
                      <a:pt x="9" y="23"/>
                    </a:cubicBezTo>
                    <a:cubicBezTo>
                      <a:pt x="9" y="21"/>
                      <a:pt x="7" y="17"/>
                      <a:pt x="5" y="18"/>
                    </a:cubicBezTo>
                    <a:cubicBezTo>
                      <a:pt x="2" y="20"/>
                      <a:pt x="0" y="23"/>
                      <a:pt x="2" y="26"/>
                    </a:cubicBezTo>
                    <a:cubicBezTo>
                      <a:pt x="5" y="28"/>
                      <a:pt x="5" y="29"/>
                      <a:pt x="11" y="30"/>
                    </a:cubicBezTo>
                    <a:cubicBezTo>
                      <a:pt x="16" y="31"/>
                      <a:pt x="15" y="33"/>
                      <a:pt x="20" y="30"/>
                    </a:cubicBezTo>
                    <a:cubicBezTo>
                      <a:pt x="24" y="27"/>
                      <a:pt x="21" y="26"/>
                      <a:pt x="25" y="24"/>
                    </a:cubicBezTo>
                    <a:cubicBezTo>
                      <a:pt x="29" y="21"/>
                      <a:pt x="28" y="22"/>
                      <a:pt x="32" y="18"/>
                    </a:cubicBezTo>
                    <a:cubicBezTo>
                      <a:pt x="36" y="15"/>
                      <a:pt x="39" y="15"/>
                      <a:pt x="37" y="10"/>
                    </a:cubicBezTo>
                    <a:cubicBezTo>
                      <a:pt x="35" y="5"/>
                      <a:pt x="34" y="4"/>
                      <a:pt x="32" y="5"/>
                    </a:cubicBezTo>
                    <a:cubicBezTo>
                      <a:pt x="30" y="5"/>
                      <a:pt x="28" y="0"/>
                      <a:pt x="26" y="2"/>
                    </a:cubicBezTo>
                    <a:cubicBezTo>
                      <a:pt x="24" y="5"/>
                      <a:pt x="29" y="8"/>
                      <a:pt x="23" y="7"/>
                    </a:cubicBezTo>
                    <a:cubicBezTo>
                      <a:pt x="18" y="5"/>
                      <a:pt x="17" y="7"/>
                      <a:pt x="13" y="5"/>
                    </a:cubicBezTo>
                    <a:cubicBezTo>
                      <a:pt x="10" y="4"/>
                      <a:pt x="4" y="3"/>
                      <a:pt x="7" y="7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8" name="Freeform 1049"/>
              <p:cNvSpPr>
                <a:spLocks/>
              </p:cNvSpPr>
              <p:nvPr/>
            </p:nvSpPr>
            <p:spPr bwMode="auto">
              <a:xfrm>
                <a:off x="1792" y="2904"/>
                <a:ext cx="24" cy="18"/>
              </a:xfrm>
              <a:custGeom>
                <a:avLst/>
                <a:gdLst>
                  <a:gd name="T0" fmla="*/ 10 w 41"/>
                  <a:gd name="T1" fmla="*/ 5 h 30"/>
                  <a:gd name="T2" fmla="*/ 15 w 41"/>
                  <a:gd name="T3" fmla="*/ 12 h 30"/>
                  <a:gd name="T4" fmla="*/ 6 w 41"/>
                  <a:gd name="T5" fmla="*/ 15 h 30"/>
                  <a:gd name="T6" fmla="*/ 4 w 41"/>
                  <a:gd name="T7" fmla="*/ 24 h 30"/>
                  <a:gd name="T8" fmla="*/ 11 w 41"/>
                  <a:gd name="T9" fmla="*/ 27 h 30"/>
                  <a:gd name="T10" fmla="*/ 15 w 41"/>
                  <a:gd name="T11" fmla="*/ 25 h 30"/>
                  <a:gd name="T12" fmla="*/ 19 w 41"/>
                  <a:gd name="T13" fmla="*/ 22 h 30"/>
                  <a:gd name="T14" fmla="*/ 23 w 41"/>
                  <a:gd name="T15" fmla="*/ 18 h 30"/>
                  <a:gd name="T16" fmla="*/ 29 w 41"/>
                  <a:gd name="T17" fmla="*/ 17 h 30"/>
                  <a:gd name="T18" fmla="*/ 36 w 41"/>
                  <a:gd name="T19" fmla="*/ 12 h 30"/>
                  <a:gd name="T20" fmla="*/ 39 w 41"/>
                  <a:gd name="T21" fmla="*/ 7 h 30"/>
                  <a:gd name="T22" fmla="*/ 33 w 41"/>
                  <a:gd name="T23" fmla="*/ 3 h 30"/>
                  <a:gd name="T24" fmla="*/ 24 w 41"/>
                  <a:gd name="T25" fmla="*/ 3 h 30"/>
                  <a:gd name="T26" fmla="*/ 16 w 41"/>
                  <a:gd name="T27" fmla="*/ 1 h 30"/>
                  <a:gd name="T28" fmla="*/ 10 w 41"/>
                  <a:gd name="T29" fmla="*/ 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1" h="30">
                    <a:moveTo>
                      <a:pt x="10" y="5"/>
                    </a:moveTo>
                    <a:cubicBezTo>
                      <a:pt x="10" y="8"/>
                      <a:pt x="12" y="8"/>
                      <a:pt x="15" y="12"/>
                    </a:cubicBezTo>
                    <a:cubicBezTo>
                      <a:pt x="17" y="16"/>
                      <a:pt x="12" y="13"/>
                      <a:pt x="6" y="15"/>
                    </a:cubicBezTo>
                    <a:cubicBezTo>
                      <a:pt x="0" y="17"/>
                      <a:pt x="4" y="19"/>
                      <a:pt x="4" y="24"/>
                    </a:cubicBezTo>
                    <a:cubicBezTo>
                      <a:pt x="4" y="30"/>
                      <a:pt x="7" y="26"/>
                      <a:pt x="11" y="27"/>
                    </a:cubicBezTo>
                    <a:cubicBezTo>
                      <a:pt x="15" y="28"/>
                      <a:pt x="13" y="26"/>
                      <a:pt x="15" y="25"/>
                    </a:cubicBezTo>
                    <a:cubicBezTo>
                      <a:pt x="16" y="24"/>
                      <a:pt x="18" y="25"/>
                      <a:pt x="19" y="22"/>
                    </a:cubicBezTo>
                    <a:cubicBezTo>
                      <a:pt x="20" y="18"/>
                      <a:pt x="23" y="21"/>
                      <a:pt x="23" y="18"/>
                    </a:cubicBezTo>
                    <a:cubicBezTo>
                      <a:pt x="23" y="15"/>
                      <a:pt x="29" y="19"/>
                      <a:pt x="29" y="17"/>
                    </a:cubicBezTo>
                    <a:cubicBezTo>
                      <a:pt x="29" y="15"/>
                      <a:pt x="34" y="13"/>
                      <a:pt x="36" y="12"/>
                    </a:cubicBezTo>
                    <a:cubicBezTo>
                      <a:pt x="38" y="11"/>
                      <a:pt x="36" y="9"/>
                      <a:pt x="39" y="7"/>
                    </a:cubicBezTo>
                    <a:cubicBezTo>
                      <a:pt x="41" y="4"/>
                      <a:pt x="36" y="4"/>
                      <a:pt x="33" y="3"/>
                    </a:cubicBezTo>
                    <a:cubicBezTo>
                      <a:pt x="30" y="1"/>
                      <a:pt x="28" y="4"/>
                      <a:pt x="24" y="3"/>
                    </a:cubicBezTo>
                    <a:cubicBezTo>
                      <a:pt x="19" y="1"/>
                      <a:pt x="20" y="1"/>
                      <a:pt x="16" y="1"/>
                    </a:cubicBezTo>
                    <a:cubicBezTo>
                      <a:pt x="12" y="0"/>
                      <a:pt x="10" y="2"/>
                      <a:pt x="10" y="5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9" name="Freeform 1050"/>
              <p:cNvSpPr>
                <a:spLocks/>
              </p:cNvSpPr>
              <p:nvPr/>
            </p:nvSpPr>
            <p:spPr bwMode="auto">
              <a:xfrm>
                <a:off x="2078" y="2948"/>
                <a:ext cx="37" cy="16"/>
              </a:xfrm>
              <a:custGeom>
                <a:avLst/>
                <a:gdLst>
                  <a:gd name="T0" fmla="*/ 4 w 61"/>
                  <a:gd name="T1" fmla="*/ 4 h 28"/>
                  <a:gd name="T2" fmla="*/ 13 w 61"/>
                  <a:gd name="T3" fmla="*/ 7 h 28"/>
                  <a:gd name="T4" fmla="*/ 24 w 61"/>
                  <a:gd name="T5" fmla="*/ 10 h 28"/>
                  <a:gd name="T6" fmla="*/ 33 w 61"/>
                  <a:gd name="T7" fmla="*/ 15 h 28"/>
                  <a:gd name="T8" fmla="*/ 42 w 61"/>
                  <a:gd name="T9" fmla="*/ 20 h 28"/>
                  <a:gd name="T10" fmla="*/ 49 w 61"/>
                  <a:gd name="T11" fmla="*/ 25 h 28"/>
                  <a:gd name="T12" fmla="*/ 53 w 61"/>
                  <a:gd name="T13" fmla="*/ 25 h 28"/>
                  <a:gd name="T14" fmla="*/ 56 w 61"/>
                  <a:gd name="T15" fmla="*/ 20 h 28"/>
                  <a:gd name="T16" fmla="*/ 48 w 61"/>
                  <a:gd name="T17" fmla="*/ 11 h 28"/>
                  <a:gd name="T18" fmla="*/ 38 w 61"/>
                  <a:gd name="T19" fmla="*/ 8 h 28"/>
                  <a:gd name="T20" fmla="*/ 32 w 61"/>
                  <a:gd name="T21" fmla="*/ 4 h 28"/>
                  <a:gd name="T22" fmla="*/ 19 w 61"/>
                  <a:gd name="T23" fmla="*/ 3 h 28"/>
                  <a:gd name="T24" fmla="*/ 7 w 61"/>
                  <a:gd name="T25" fmla="*/ 0 h 28"/>
                  <a:gd name="T26" fmla="*/ 4 w 61"/>
                  <a:gd name="T27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" h="28">
                    <a:moveTo>
                      <a:pt x="4" y="4"/>
                    </a:moveTo>
                    <a:cubicBezTo>
                      <a:pt x="5" y="4"/>
                      <a:pt x="9" y="5"/>
                      <a:pt x="13" y="7"/>
                    </a:cubicBezTo>
                    <a:cubicBezTo>
                      <a:pt x="17" y="9"/>
                      <a:pt x="21" y="8"/>
                      <a:pt x="24" y="10"/>
                    </a:cubicBezTo>
                    <a:cubicBezTo>
                      <a:pt x="28" y="12"/>
                      <a:pt x="33" y="14"/>
                      <a:pt x="33" y="15"/>
                    </a:cubicBezTo>
                    <a:cubicBezTo>
                      <a:pt x="34" y="16"/>
                      <a:pt x="40" y="17"/>
                      <a:pt x="42" y="20"/>
                    </a:cubicBezTo>
                    <a:cubicBezTo>
                      <a:pt x="45" y="23"/>
                      <a:pt x="49" y="23"/>
                      <a:pt x="49" y="25"/>
                    </a:cubicBezTo>
                    <a:cubicBezTo>
                      <a:pt x="50" y="26"/>
                      <a:pt x="52" y="28"/>
                      <a:pt x="53" y="25"/>
                    </a:cubicBezTo>
                    <a:cubicBezTo>
                      <a:pt x="55" y="22"/>
                      <a:pt x="61" y="28"/>
                      <a:pt x="56" y="20"/>
                    </a:cubicBezTo>
                    <a:cubicBezTo>
                      <a:pt x="52" y="13"/>
                      <a:pt x="55" y="12"/>
                      <a:pt x="48" y="11"/>
                    </a:cubicBezTo>
                    <a:cubicBezTo>
                      <a:pt x="42" y="10"/>
                      <a:pt x="43" y="11"/>
                      <a:pt x="38" y="8"/>
                    </a:cubicBezTo>
                    <a:cubicBezTo>
                      <a:pt x="34" y="4"/>
                      <a:pt x="37" y="4"/>
                      <a:pt x="32" y="4"/>
                    </a:cubicBezTo>
                    <a:cubicBezTo>
                      <a:pt x="27" y="4"/>
                      <a:pt x="20" y="3"/>
                      <a:pt x="19" y="3"/>
                    </a:cubicBezTo>
                    <a:cubicBezTo>
                      <a:pt x="18" y="2"/>
                      <a:pt x="7" y="0"/>
                      <a:pt x="7" y="0"/>
                    </a:cubicBezTo>
                    <a:cubicBezTo>
                      <a:pt x="7" y="0"/>
                      <a:pt x="0" y="0"/>
                      <a:pt x="4" y="4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0" name="Freeform 1051"/>
              <p:cNvSpPr>
                <a:spLocks/>
              </p:cNvSpPr>
              <p:nvPr/>
            </p:nvSpPr>
            <p:spPr bwMode="auto">
              <a:xfrm>
                <a:off x="1614" y="1862"/>
                <a:ext cx="15" cy="16"/>
              </a:xfrm>
              <a:custGeom>
                <a:avLst/>
                <a:gdLst>
                  <a:gd name="T0" fmla="*/ 8 w 26"/>
                  <a:gd name="T1" fmla="*/ 6 h 26"/>
                  <a:gd name="T2" fmla="*/ 13 w 26"/>
                  <a:gd name="T3" fmla="*/ 13 h 26"/>
                  <a:gd name="T4" fmla="*/ 10 w 26"/>
                  <a:gd name="T5" fmla="*/ 18 h 26"/>
                  <a:gd name="T6" fmla="*/ 3 w 26"/>
                  <a:gd name="T7" fmla="*/ 23 h 26"/>
                  <a:gd name="T8" fmla="*/ 15 w 26"/>
                  <a:gd name="T9" fmla="*/ 23 h 26"/>
                  <a:gd name="T10" fmla="*/ 23 w 26"/>
                  <a:gd name="T11" fmla="*/ 22 h 26"/>
                  <a:gd name="T12" fmla="*/ 22 w 26"/>
                  <a:gd name="T13" fmla="*/ 11 h 26"/>
                  <a:gd name="T14" fmla="*/ 25 w 26"/>
                  <a:gd name="T15" fmla="*/ 6 h 26"/>
                  <a:gd name="T16" fmla="*/ 22 w 26"/>
                  <a:gd name="T17" fmla="*/ 1 h 26"/>
                  <a:gd name="T18" fmla="*/ 15 w 26"/>
                  <a:gd name="T19" fmla="*/ 3 h 26"/>
                  <a:gd name="T20" fmla="*/ 8 w 26"/>
                  <a:gd name="T21" fmla="*/ 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" h="26">
                    <a:moveTo>
                      <a:pt x="8" y="6"/>
                    </a:moveTo>
                    <a:cubicBezTo>
                      <a:pt x="10" y="8"/>
                      <a:pt x="13" y="10"/>
                      <a:pt x="13" y="13"/>
                    </a:cubicBezTo>
                    <a:cubicBezTo>
                      <a:pt x="13" y="15"/>
                      <a:pt x="14" y="15"/>
                      <a:pt x="10" y="18"/>
                    </a:cubicBezTo>
                    <a:cubicBezTo>
                      <a:pt x="5" y="21"/>
                      <a:pt x="0" y="23"/>
                      <a:pt x="3" y="23"/>
                    </a:cubicBezTo>
                    <a:cubicBezTo>
                      <a:pt x="7" y="23"/>
                      <a:pt x="10" y="23"/>
                      <a:pt x="15" y="23"/>
                    </a:cubicBezTo>
                    <a:cubicBezTo>
                      <a:pt x="20" y="23"/>
                      <a:pt x="23" y="26"/>
                      <a:pt x="23" y="22"/>
                    </a:cubicBezTo>
                    <a:cubicBezTo>
                      <a:pt x="23" y="19"/>
                      <a:pt x="22" y="14"/>
                      <a:pt x="22" y="11"/>
                    </a:cubicBezTo>
                    <a:cubicBezTo>
                      <a:pt x="23" y="8"/>
                      <a:pt x="24" y="7"/>
                      <a:pt x="25" y="6"/>
                    </a:cubicBezTo>
                    <a:cubicBezTo>
                      <a:pt x="26" y="4"/>
                      <a:pt x="24" y="0"/>
                      <a:pt x="22" y="1"/>
                    </a:cubicBezTo>
                    <a:cubicBezTo>
                      <a:pt x="20" y="2"/>
                      <a:pt x="18" y="3"/>
                      <a:pt x="15" y="3"/>
                    </a:cubicBezTo>
                    <a:cubicBezTo>
                      <a:pt x="12" y="4"/>
                      <a:pt x="3" y="1"/>
                      <a:pt x="8" y="6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1" name="Freeform 1052"/>
              <p:cNvSpPr>
                <a:spLocks/>
              </p:cNvSpPr>
              <p:nvPr/>
            </p:nvSpPr>
            <p:spPr bwMode="auto">
              <a:xfrm>
                <a:off x="1630" y="1831"/>
                <a:ext cx="5" cy="9"/>
              </a:xfrm>
              <a:custGeom>
                <a:avLst/>
                <a:gdLst>
                  <a:gd name="T0" fmla="*/ 1 w 7"/>
                  <a:gd name="T1" fmla="*/ 5 h 14"/>
                  <a:gd name="T2" fmla="*/ 1 w 7"/>
                  <a:gd name="T3" fmla="*/ 9 h 14"/>
                  <a:gd name="T4" fmla="*/ 3 w 7"/>
                  <a:gd name="T5" fmla="*/ 12 h 14"/>
                  <a:gd name="T6" fmla="*/ 6 w 7"/>
                  <a:gd name="T7" fmla="*/ 9 h 14"/>
                  <a:gd name="T8" fmla="*/ 6 w 7"/>
                  <a:gd name="T9" fmla="*/ 4 h 14"/>
                  <a:gd name="T10" fmla="*/ 2 w 7"/>
                  <a:gd name="T11" fmla="*/ 1 h 14"/>
                  <a:gd name="T12" fmla="*/ 1 w 7"/>
                  <a:gd name="T13" fmla="*/ 5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14">
                    <a:moveTo>
                      <a:pt x="1" y="5"/>
                    </a:moveTo>
                    <a:cubicBezTo>
                      <a:pt x="1" y="7"/>
                      <a:pt x="0" y="7"/>
                      <a:pt x="1" y="9"/>
                    </a:cubicBezTo>
                    <a:cubicBezTo>
                      <a:pt x="2" y="12"/>
                      <a:pt x="1" y="14"/>
                      <a:pt x="3" y="12"/>
                    </a:cubicBezTo>
                    <a:cubicBezTo>
                      <a:pt x="5" y="10"/>
                      <a:pt x="5" y="12"/>
                      <a:pt x="6" y="9"/>
                    </a:cubicBezTo>
                    <a:cubicBezTo>
                      <a:pt x="6" y="6"/>
                      <a:pt x="7" y="6"/>
                      <a:pt x="6" y="4"/>
                    </a:cubicBezTo>
                    <a:cubicBezTo>
                      <a:pt x="5" y="2"/>
                      <a:pt x="4" y="0"/>
                      <a:pt x="2" y="1"/>
                    </a:cubicBezTo>
                    <a:cubicBezTo>
                      <a:pt x="0" y="2"/>
                      <a:pt x="1" y="3"/>
                      <a:pt x="1" y="5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2" name="Freeform 1053"/>
              <p:cNvSpPr>
                <a:spLocks/>
              </p:cNvSpPr>
              <p:nvPr/>
            </p:nvSpPr>
            <p:spPr bwMode="auto">
              <a:xfrm>
                <a:off x="1634" y="1813"/>
                <a:ext cx="5" cy="10"/>
              </a:xfrm>
              <a:custGeom>
                <a:avLst/>
                <a:gdLst>
                  <a:gd name="T0" fmla="*/ 2 w 8"/>
                  <a:gd name="T1" fmla="*/ 5 h 17"/>
                  <a:gd name="T2" fmla="*/ 2 w 8"/>
                  <a:gd name="T3" fmla="*/ 12 h 17"/>
                  <a:gd name="T4" fmla="*/ 4 w 8"/>
                  <a:gd name="T5" fmla="*/ 16 h 17"/>
                  <a:gd name="T6" fmla="*/ 6 w 8"/>
                  <a:gd name="T7" fmla="*/ 13 h 17"/>
                  <a:gd name="T8" fmla="*/ 7 w 8"/>
                  <a:gd name="T9" fmla="*/ 7 h 17"/>
                  <a:gd name="T10" fmla="*/ 4 w 8"/>
                  <a:gd name="T11" fmla="*/ 1 h 17"/>
                  <a:gd name="T12" fmla="*/ 2 w 8"/>
                  <a:gd name="T13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7">
                    <a:moveTo>
                      <a:pt x="2" y="5"/>
                    </a:moveTo>
                    <a:cubicBezTo>
                      <a:pt x="2" y="7"/>
                      <a:pt x="2" y="9"/>
                      <a:pt x="2" y="12"/>
                    </a:cubicBezTo>
                    <a:cubicBezTo>
                      <a:pt x="2" y="15"/>
                      <a:pt x="2" y="16"/>
                      <a:pt x="4" y="16"/>
                    </a:cubicBezTo>
                    <a:cubicBezTo>
                      <a:pt x="6" y="15"/>
                      <a:pt x="6" y="17"/>
                      <a:pt x="6" y="13"/>
                    </a:cubicBezTo>
                    <a:cubicBezTo>
                      <a:pt x="7" y="10"/>
                      <a:pt x="8" y="9"/>
                      <a:pt x="7" y="7"/>
                    </a:cubicBezTo>
                    <a:cubicBezTo>
                      <a:pt x="6" y="4"/>
                      <a:pt x="7" y="1"/>
                      <a:pt x="4" y="1"/>
                    </a:cubicBezTo>
                    <a:cubicBezTo>
                      <a:pt x="0" y="0"/>
                      <a:pt x="2" y="1"/>
                      <a:pt x="2" y="5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3" name="Freeform 1054"/>
              <p:cNvSpPr>
                <a:spLocks/>
              </p:cNvSpPr>
              <p:nvPr/>
            </p:nvSpPr>
            <p:spPr bwMode="auto">
              <a:xfrm>
                <a:off x="1631" y="1796"/>
                <a:ext cx="6" cy="10"/>
              </a:xfrm>
              <a:custGeom>
                <a:avLst/>
                <a:gdLst>
                  <a:gd name="T0" fmla="*/ 1 w 10"/>
                  <a:gd name="T1" fmla="*/ 2 h 17"/>
                  <a:gd name="T2" fmla="*/ 1 w 10"/>
                  <a:gd name="T3" fmla="*/ 7 h 17"/>
                  <a:gd name="T4" fmla="*/ 4 w 10"/>
                  <a:gd name="T5" fmla="*/ 9 h 17"/>
                  <a:gd name="T6" fmla="*/ 7 w 10"/>
                  <a:gd name="T7" fmla="*/ 12 h 17"/>
                  <a:gd name="T8" fmla="*/ 9 w 10"/>
                  <a:gd name="T9" fmla="*/ 13 h 17"/>
                  <a:gd name="T10" fmla="*/ 9 w 10"/>
                  <a:gd name="T11" fmla="*/ 6 h 17"/>
                  <a:gd name="T12" fmla="*/ 7 w 10"/>
                  <a:gd name="T13" fmla="*/ 2 h 17"/>
                  <a:gd name="T14" fmla="*/ 2 w 10"/>
                  <a:gd name="T15" fmla="*/ 0 h 17"/>
                  <a:gd name="T16" fmla="*/ 1 w 10"/>
                  <a:gd name="T17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17">
                    <a:moveTo>
                      <a:pt x="1" y="2"/>
                    </a:moveTo>
                    <a:cubicBezTo>
                      <a:pt x="1" y="4"/>
                      <a:pt x="0" y="6"/>
                      <a:pt x="1" y="7"/>
                    </a:cubicBezTo>
                    <a:cubicBezTo>
                      <a:pt x="2" y="7"/>
                      <a:pt x="3" y="8"/>
                      <a:pt x="4" y="9"/>
                    </a:cubicBezTo>
                    <a:cubicBezTo>
                      <a:pt x="4" y="11"/>
                      <a:pt x="6" y="11"/>
                      <a:pt x="7" y="12"/>
                    </a:cubicBezTo>
                    <a:cubicBezTo>
                      <a:pt x="8" y="13"/>
                      <a:pt x="9" y="17"/>
                      <a:pt x="9" y="13"/>
                    </a:cubicBezTo>
                    <a:cubicBezTo>
                      <a:pt x="10" y="9"/>
                      <a:pt x="10" y="8"/>
                      <a:pt x="9" y="6"/>
                    </a:cubicBezTo>
                    <a:cubicBezTo>
                      <a:pt x="9" y="3"/>
                      <a:pt x="10" y="4"/>
                      <a:pt x="7" y="2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1" y="0"/>
                      <a:pt x="0" y="0"/>
                      <a:pt x="1" y="2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4" name="Freeform 1055"/>
              <p:cNvSpPr>
                <a:spLocks/>
              </p:cNvSpPr>
              <p:nvPr/>
            </p:nvSpPr>
            <p:spPr bwMode="auto">
              <a:xfrm>
                <a:off x="1657" y="1826"/>
                <a:ext cx="7" cy="10"/>
              </a:xfrm>
              <a:custGeom>
                <a:avLst/>
                <a:gdLst>
                  <a:gd name="T0" fmla="*/ 4 w 11"/>
                  <a:gd name="T1" fmla="*/ 3 h 16"/>
                  <a:gd name="T2" fmla="*/ 1 w 11"/>
                  <a:gd name="T3" fmla="*/ 11 h 16"/>
                  <a:gd name="T4" fmla="*/ 1 w 11"/>
                  <a:gd name="T5" fmla="*/ 13 h 16"/>
                  <a:gd name="T6" fmla="*/ 4 w 11"/>
                  <a:gd name="T7" fmla="*/ 14 h 16"/>
                  <a:gd name="T8" fmla="*/ 8 w 11"/>
                  <a:gd name="T9" fmla="*/ 10 h 16"/>
                  <a:gd name="T10" fmla="*/ 10 w 11"/>
                  <a:gd name="T11" fmla="*/ 3 h 16"/>
                  <a:gd name="T12" fmla="*/ 8 w 11"/>
                  <a:gd name="T13" fmla="*/ 0 h 16"/>
                  <a:gd name="T14" fmla="*/ 4 w 11"/>
                  <a:gd name="T15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" h="16">
                    <a:moveTo>
                      <a:pt x="4" y="3"/>
                    </a:moveTo>
                    <a:cubicBezTo>
                      <a:pt x="3" y="7"/>
                      <a:pt x="2" y="10"/>
                      <a:pt x="1" y="11"/>
                    </a:cubicBezTo>
                    <a:cubicBezTo>
                      <a:pt x="1" y="12"/>
                      <a:pt x="0" y="12"/>
                      <a:pt x="1" y="13"/>
                    </a:cubicBezTo>
                    <a:cubicBezTo>
                      <a:pt x="2" y="14"/>
                      <a:pt x="3" y="16"/>
                      <a:pt x="4" y="14"/>
                    </a:cubicBezTo>
                    <a:cubicBezTo>
                      <a:pt x="5" y="13"/>
                      <a:pt x="6" y="12"/>
                      <a:pt x="8" y="10"/>
                    </a:cubicBezTo>
                    <a:cubicBezTo>
                      <a:pt x="10" y="8"/>
                      <a:pt x="11" y="5"/>
                      <a:pt x="10" y="3"/>
                    </a:cubicBezTo>
                    <a:cubicBezTo>
                      <a:pt x="9" y="2"/>
                      <a:pt x="10" y="0"/>
                      <a:pt x="8" y="0"/>
                    </a:cubicBezTo>
                    <a:cubicBezTo>
                      <a:pt x="6" y="0"/>
                      <a:pt x="5" y="2"/>
                      <a:pt x="4" y="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5" name="Freeform 1056"/>
              <p:cNvSpPr>
                <a:spLocks/>
              </p:cNvSpPr>
              <p:nvPr/>
            </p:nvSpPr>
            <p:spPr bwMode="auto">
              <a:xfrm>
                <a:off x="1628" y="1782"/>
                <a:ext cx="5" cy="9"/>
              </a:xfrm>
              <a:custGeom>
                <a:avLst/>
                <a:gdLst>
                  <a:gd name="T0" fmla="*/ 1 w 8"/>
                  <a:gd name="T1" fmla="*/ 3 h 15"/>
                  <a:gd name="T2" fmla="*/ 1 w 8"/>
                  <a:gd name="T3" fmla="*/ 8 h 15"/>
                  <a:gd name="T4" fmla="*/ 3 w 8"/>
                  <a:gd name="T5" fmla="*/ 12 h 15"/>
                  <a:gd name="T6" fmla="*/ 7 w 8"/>
                  <a:gd name="T7" fmla="*/ 13 h 15"/>
                  <a:gd name="T8" fmla="*/ 8 w 8"/>
                  <a:gd name="T9" fmla="*/ 10 h 15"/>
                  <a:gd name="T10" fmla="*/ 7 w 8"/>
                  <a:gd name="T11" fmla="*/ 5 h 15"/>
                  <a:gd name="T12" fmla="*/ 4 w 8"/>
                  <a:gd name="T13" fmla="*/ 1 h 15"/>
                  <a:gd name="T14" fmla="*/ 1 w 8"/>
                  <a:gd name="T15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5">
                    <a:moveTo>
                      <a:pt x="1" y="3"/>
                    </a:moveTo>
                    <a:cubicBezTo>
                      <a:pt x="2" y="6"/>
                      <a:pt x="1" y="7"/>
                      <a:pt x="1" y="8"/>
                    </a:cubicBezTo>
                    <a:cubicBezTo>
                      <a:pt x="2" y="10"/>
                      <a:pt x="2" y="9"/>
                      <a:pt x="3" y="12"/>
                    </a:cubicBezTo>
                    <a:cubicBezTo>
                      <a:pt x="5" y="14"/>
                      <a:pt x="6" y="15"/>
                      <a:pt x="7" y="13"/>
                    </a:cubicBezTo>
                    <a:cubicBezTo>
                      <a:pt x="8" y="12"/>
                      <a:pt x="8" y="14"/>
                      <a:pt x="8" y="10"/>
                    </a:cubicBezTo>
                    <a:cubicBezTo>
                      <a:pt x="7" y="6"/>
                      <a:pt x="8" y="7"/>
                      <a:pt x="7" y="5"/>
                    </a:cubicBezTo>
                    <a:cubicBezTo>
                      <a:pt x="6" y="2"/>
                      <a:pt x="4" y="1"/>
                      <a:pt x="4" y="1"/>
                    </a:cubicBezTo>
                    <a:cubicBezTo>
                      <a:pt x="3" y="1"/>
                      <a:pt x="0" y="0"/>
                      <a:pt x="1" y="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6" name="Freeform 1057"/>
              <p:cNvSpPr>
                <a:spLocks/>
              </p:cNvSpPr>
              <p:nvPr/>
            </p:nvSpPr>
            <p:spPr bwMode="auto">
              <a:xfrm>
                <a:off x="1622" y="1769"/>
                <a:ext cx="11" cy="14"/>
              </a:xfrm>
              <a:custGeom>
                <a:avLst/>
                <a:gdLst>
                  <a:gd name="T0" fmla="*/ 6 w 18"/>
                  <a:gd name="T1" fmla="*/ 3 h 24"/>
                  <a:gd name="T2" fmla="*/ 1 w 18"/>
                  <a:gd name="T3" fmla="*/ 10 h 24"/>
                  <a:gd name="T4" fmla="*/ 3 w 18"/>
                  <a:gd name="T5" fmla="*/ 18 h 24"/>
                  <a:gd name="T6" fmla="*/ 10 w 18"/>
                  <a:gd name="T7" fmla="*/ 10 h 24"/>
                  <a:gd name="T8" fmla="*/ 14 w 18"/>
                  <a:gd name="T9" fmla="*/ 1 h 24"/>
                  <a:gd name="T10" fmla="*/ 6 w 18"/>
                  <a:gd name="T11" fmla="*/ 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24">
                    <a:moveTo>
                      <a:pt x="6" y="3"/>
                    </a:moveTo>
                    <a:cubicBezTo>
                      <a:pt x="3" y="7"/>
                      <a:pt x="1" y="6"/>
                      <a:pt x="1" y="10"/>
                    </a:cubicBezTo>
                    <a:cubicBezTo>
                      <a:pt x="1" y="13"/>
                      <a:pt x="0" y="24"/>
                      <a:pt x="3" y="18"/>
                    </a:cubicBezTo>
                    <a:cubicBezTo>
                      <a:pt x="7" y="12"/>
                      <a:pt x="5" y="11"/>
                      <a:pt x="10" y="10"/>
                    </a:cubicBezTo>
                    <a:cubicBezTo>
                      <a:pt x="16" y="8"/>
                      <a:pt x="18" y="1"/>
                      <a:pt x="14" y="1"/>
                    </a:cubicBezTo>
                    <a:cubicBezTo>
                      <a:pt x="11" y="1"/>
                      <a:pt x="5" y="0"/>
                      <a:pt x="6" y="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7" name="Freeform 1058"/>
              <p:cNvSpPr>
                <a:spLocks/>
              </p:cNvSpPr>
              <p:nvPr/>
            </p:nvSpPr>
            <p:spPr bwMode="auto">
              <a:xfrm>
                <a:off x="1488" y="1829"/>
                <a:ext cx="9" cy="6"/>
              </a:xfrm>
              <a:custGeom>
                <a:avLst/>
                <a:gdLst>
                  <a:gd name="T0" fmla="*/ 3 w 15"/>
                  <a:gd name="T1" fmla="*/ 1 h 11"/>
                  <a:gd name="T2" fmla="*/ 3 w 15"/>
                  <a:gd name="T3" fmla="*/ 6 h 11"/>
                  <a:gd name="T4" fmla="*/ 8 w 15"/>
                  <a:gd name="T5" fmla="*/ 9 h 11"/>
                  <a:gd name="T6" fmla="*/ 11 w 15"/>
                  <a:gd name="T7" fmla="*/ 7 h 11"/>
                  <a:gd name="T8" fmla="*/ 5 w 15"/>
                  <a:gd name="T9" fmla="*/ 1 h 11"/>
                  <a:gd name="T10" fmla="*/ 3 w 15"/>
                  <a:gd name="T11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1">
                    <a:moveTo>
                      <a:pt x="3" y="1"/>
                    </a:moveTo>
                    <a:cubicBezTo>
                      <a:pt x="3" y="3"/>
                      <a:pt x="0" y="4"/>
                      <a:pt x="3" y="6"/>
                    </a:cubicBezTo>
                    <a:cubicBezTo>
                      <a:pt x="5" y="8"/>
                      <a:pt x="6" y="9"/>
                      <a:pt x="8" y="9"/>
                    </a:cubicBezTo>
                    <a:cubicBezTo>
                      <a:pt x="9" y="9"/>
                      <a:pt x="15" y="11"/>
                      <a:pt x="11" y="7"/>
                    </a:cubicBezTo>
                    <a:cubicBezTo>
                      <a:pt x="6" y="3"/>
                      <a:pt x="5" y="2"/>
                      <a:pt x="5" y="1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8" name="Freeform 1059"/>
              <p:cNvSpPr>
                <a:spLocks/>
              </p:cNvSpPr>
              <p:nvPr/>
            </p:nvSpPr>
            <p:spPr bwMode="auto">
              <a:xfrm>
                <a:off x="1495" y="1821"/>
                <a:ext cx="15" cy="8"/>
              </a:xfrm>
              <a:custGeom>
                <a:avLst/>
                <a:gdLst>
                  <a:gd name="T0" fmla="*/ 15 w 15"/>
                  <a:gd name="T1" fmla="*/ 1 h 8"/>
                  <a:gd name="T2" fmla="*/ 14 w 15"/>
                  <a:gd name="T3" fmla="*/ 0 h 8"/>
                  <a:gd name="T4" fmla="*/ 3 w 15"/>
                  <a:gd name="T5" fmla="*/ 6 h 8"/>
                  <a:gd name="T6" fmla="*/ 3 w 15"/>
                  <a:gd name="T7" fmla="*/ 5 h 8"/>
                  <a:gd name="T8" fmla="*/ 0 w 15"/>
                  <a:gd name="T9" fmla="*/ 8 h 8"/>
                  <a:gd name="T10" fmla="*/ 5 w 15"/>
                  <a:gd name="T11" fmla="*/ 8 h 8"/>
                  <a:gd name="T12" fmla="*/ 4 w 15"/>
                  <a:gd name="T13" fmla="*/ 7 h 8"/>
                  <a:gd name="T14" fmla="*/ 15 w 15"/>
                  <a:gd name="T15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8">
                    <a:moveTo>
                      <a:pt x="15" y="1"/>
                    </a:moveTo>
                    <a:lnTo>
                      <a:pt x="14" y="0"/>
                    </a:lnTo>
                    <a:lnTo>
                      <a:pt x="3" y="6"/>
                    </a:lnTo>
                    <a:lnTo>
                      <a:pt x="3" y="5"/>
                    </a:lnTo>
                    <a:lnTo>
                      <a:pt x="0" y="8"/>
                    </a:lnTo>
                    <a:lnTo>
                      <a:pt x="5" y="8"/>
                    </a:lnTo>
                    <a:lnTo>
                      <a:pt x="4" y="7"/>
                    </a:lnTo>
                    <a:lnTo>
                      <a:pt x="15" y="1"/>
                    </a:ln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9" name="Freeform 1060"/>
              <p:cNvSpPr>
                <a:spLocks/>
              </p:cNvSpPr>
              <p:nvPr/>
            </p:nvSpPr>
            <p:spPr bwMode="auto">
              <a:xfrm>
                <a:off x="1503" y="1832"/>
                <a:ext cx="10" cy="15"/>
              </a:xfrm>
              <a:custGeom>
                <a:avLst/>
                <a:gdLst>
                  <a:gd name="T0" fmla="*/ 11 w 17"/>
                  <a:gd name="T1" fmla="*/ 24 h 26"/>
                  <a:gd name="T2" fmla="*/ 15 w 17"/>
                  <a:gd name="T3" fmla="*/ 17 h 26"/>
                  <a:gd name="T4" fmla="*/ 10 w 17"/>
                  <a:gd name="T5" fmla="*/ 9 h 26"/>
                  <a:gd name="T6" fmla="*/ 4 w 17"/>
                  <a:gd name="T7" fmla="*/ 9 h 26"/>
                  <a:gd name="T8" fmla="*/ 8 w 17"/>
                  <a:gd name="T9" fmla="*/ 23 h 26"/>
                  <a:gd name="T10" fmla="*/ 11 w 17"/>
                  <a:gd name="T11" fmla="*/ 2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26">
                    <a:moveTo>
                      <a:pt x="11" y="24"/>
                    </a:moveTo>
                    <a:cubicBezTo>
                      <a:pt x="13" y="22"/>
                      <a:pt x="17" y="21"/>
                      <a:pt x="15" y="17"/>
                    </a:cubicBezTo>
                    <a:cubicBezTo>
                      <a:pt x="13" y="13"/>
                      <a:pt x="13" y="11"/>
                      <a:pt x="10" y="9"/>
                    </a:cubicBezTo>
                    <a:cubicBezTo>
                      <a:pt x="8" y="7"/>
                      <a:pt x="0" y="0"/>
                      <a:pt x="4" y="9"/>
                    </a:cubicBezTo>
                    <a:cubicBezTo>
                      <a:pt x="8" y="19"/>
                      <a:pt x="9" y="21"/>
                      <a:pt x="8" y="23"/>
                    </a:cubicBezTo>
                    <a:cubicBezTo>
                      <a:pt x="8" y="25"/>
                      <a:pt x="10" y="26"/>
                      <a:pt x="11" y="24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0" name="Freeform 1061"/>
              <p:cNvSpPr>
                <a:spLocks/>
              </p:cNvSpPr>
              <p:nvPr/>
            </p:nvSpPr>
            <p:spPr bwMode="auto">
              <a:xfrm>
                <a:off x="1577" y="1747"/>
                <a:ext cx="11" cy="6"/>
              </a:xfrm>
              <a:custGeom>
                <a:avLst/>
                <a:gdLst>
                  <a:gd name="T0" fmla="*/ 10 w 19"/>
                  <a:gd name="T1" fmla="*/ 0 h 10"/>
                  <a:gd name="T2" fmla="*/ 16 w 19"/>
                  <a:gd name="T3" fmla="*/ 6 h 10"/>
                  <a:gd name="T4" fmla="*/ 10 w 19"/>
                  <a:gd name="T5" fmla="*/ 9 h 10"/>
                  <a:gd name="T6" fmla="*/ 1 w 19"/>
                  <a:gd name="T7" fmla="*/ 4 h 10"/>
                  <a:gd name="T8" fmla="*/ 10 w 19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0">
                    <a:moveTo>
                      <a:pt x="10" y="0"/>
                    </a:moveTo>
                    <a:cubicBezTo>
                      <a:pt x="14" y="0"/>
                      <a:pt x="19" y="3"/>
                      <a:pt x="16" y="6"/>
                    </a:cubicBezTo>
                    <a:cubicBezTo>
                      <a:pt x="14" y="8"/>
                      <a:pt x="14" y="10"/>
                      <a:pt x="10" y="9"/>
                    </a:cubicBezTo>
                    <a:cubicBezTo>
                      <a:pt x="5" y="8"/>
                      <a:pt x="0" y="6"/>
                      <a:pt x="1" y="4"/>
                    </a:cubicBezTo>
                    <a:cubicBezTo>
                      <a:pt x="2" y="2"/>
                      <a:pt x="10" y="0"/>
                      <a:pt x="10" y="0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1" name="Freeform 1062"/>
              <p:cNvSpPr>
                <a:spLocks/>
              </p:cNvSpPr>
              <p:nvPr/>
            </p:nvSpPr>
            <p:spPr bwMode="auto">
              <a:xfrm>
                <a:off x="1576" y="1731"/>
                <a:ext cx="18" cy="5"/>
              </a:xfrm>
              <a:custGeom>
                <a:avLst/>
                <a:gdLst>
                  <a:gd name="T0" fmla="*/ 0 w 29"/>
                  <a:gd name="T1" fmla="*/ 6 h 8"/>
                  <a:gd name="T2" fmla="*/ 15 w 29"/>
                  <a:gd name="T3" fmla="*/ 2 h 8"/>
                  <a:gd name="T4" fmla="*/ 24 w 29"/>
                  <a:gd name="T5" fmla="*/ 5 h 8"/>
                  <a:gd name="T6" fmla="*/ 10 w 29"/>
                  <a:gd name="T7" fmla="*/ 8 h 8"/>
                  <a:gd name="T8" fmla="*/ 0 w 29"/>
                  <a:gd name="T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8">
                    <a:moveTo>
                      <a:pt x="0" y="6"/>
                    </a:moveTo>
                    <a:cubicBezTo>
                      <a:pt x="8" y="5"/>
                      <a:pt x="9" y="0"/>
                      <a:pt x="15" y="2"/>
                    </a:cubicBezTo>
                    <a:cubicBezTo>
                      <a:pt x="20" y="4"/>
                      <a:pt x="29" y="2"/>
                      <a:pt x="24" y="5"/>
                    </a:cubicBezTo>
                    <a:cubicBezTo>
                      <a:pt x="19" y="7"/>
                      <a:pt x="13" y="8"/>
                      <a:pt x="10" y="8"/>
                    </a:cubicBezTo>
                    <a:cubicBezTo>
                      <a:pt x="8" y="8"/>
                      <a:pt x="0" y="6"/>
                      <a:pt x="0" y="6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" name="Freeform 1063"/>
              <p:cNvSpPr>
                <a:spLocks/>
              </p:cNvSpPr>
              <p:nvPr/>
            </p:nvSpPr>
            <p:spPr bwMode="auto">
              <a:xfrm>
                <a:off x="1593" y="1732"/>
                <a:ext cx="21" cy="4"/>
              </a:xfrm>
              <a:custGeom>
                <a:avLst/>
                <a:gdLst>
                  <a:gd name="T0" fmla="*/ 21 w 21"/>
                  <a:gd name="T1" fmla="*/ 1 h 4"/>
                  <a:gd name="T2" fmla="*/ 17 w 21"/>
                  <a:gd name="T3" fmla="*/ 0 h 4"/>
                  <a:gd name="T4" fmla="*/ 18 w 21"/>
                  <a:gd name="T5" fmla="*/ 0 h 4"/>
                  <a:gd name="T6" fmla="*/ 0 w 21"/>
                  <a:gd name="T7" fmla="*/ 3 h 4"/>
                  <a:gd name="T8" fmla="*/ 0 w 21"/>
                  <a:gd name="T9" fmla="*/ 4 h 4"/>
                  <a:gd name="T10" fmla="*/ 18 w 21"/>
                  <a:gd name="T11" fmla="*/ 2 h 4"/>
                  <a:gd name="T12" fmla="*/ 18 w 21"/>
                  <a:gd name="T13" fmla="*/ 3 h 4"/>
                  <a:gd name="T14" fmla="*/ 21 w 21"/>
                  <a:gd name="T1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" h="4">
                    <a:moveTo>
                      <a:pt x="21" y="1"/>
                    </a:moveTo>
                    <a:lnTo>
                      <a:pt x="17" y="0"/>
                    </a:lnTo>
                    <a:lnTo>
                      <a:pt x="18" y="0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8" y="2"/>
                    </a:lnTo>
                    <a:lnTo>
                      <a:pt x="18" y="3"/>
                    </a:lnTo>
                    <a:lnTo>
                      <a:pt x="21" y="1"/>
                    </a:ln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3" name="Freeform 1064"/>
              <p:cNvSpPr>
                <a:spLocks/>
              </p:cNvSpPr>
              <p:nvPr/>
            </p:nvSpPr>
            <p:spPr bwMode="auto">
              <a:xfrm>
                <a:off x="1614" y="1754"/>
                <a:ext cx="19" cy="15"/>
              </a:xfrm>
              <a:custGeom>
                <a:avLst/>
                <a:gdLst>
                  <a:gd name="T0" fmla="*/ 7 w 32"/>
                  <a:gd name="T1" fmla="*/ 5 h 25"/>
                  <a:gd name="T2" fmla="*/ 1 w 32"/>
                  <a:gd name="T3" fmla="*/ 16 h 25"/>
                  <a:gd name="T4" fmla="*/ 8 w 32"/>
                  <a:gd name="T5" fmla="*/ 21 h 25"/>
                  <a:gd name="T6" fmla="*/ 12 w 32"/>
                  <a:gd name="T7" fmla="*/ 14 h 25"/>
                  <a:gd name="T8" fmla="*/ 22 w 32"/>
                  <a:gd name="T9" fmla="*/ 10 h 25"/>
                  <a:gd name="T10" fmla="*/ 22 w 32"/>
                  <a:gd name="T11" fmla="*/ 4 h 25"/>
                  <a:gd name="T12" fmla="*/ 7 w 32"/>
                  <a:gd name="T13" fmla="*/ 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25">
                    <a:moveTo>
                      <a:pt x="7" y="5"/>
                    </a:moveTo>
                    <a:cubicBezTo>
                      <a:pt x="6" y="11"/>
                      <a:pt x="0" y="12"/>
                      <a:pt x="1" y="16"/>
                    </a:cubicBezTo>
                    <a:cubicBezTo>
                      <a:pt x="2" y="20"/>
                      <a:pt x="5" y="25"/>
                      <a:pt x="8" y="21"/>
                    </a:cubicBezTo>
                    <a:cubicBezTo>
                      <a:pt x="12" y="16"/>
                      <a:pt x="10" y="16"/>
                      <a:pt x="12" y="14"/>
                    </a:cubicBezTo>
                    <a:cubicBezTo>
                      <a:pt x="15" y="12"/>
                      <a:pt x="20" y="10"/>
                      <a:pt x="22" y="10"/>
                    </a:cubicBezTo>
                    <a:cubicBezTo>
                      <a:pt x="24" y="9"/>
                      <a:pt x="32" y="7"/>
                      <a:pt x="22" y="4"/>
                    </a:cubicBezTo>
                    <a:cubicBezTo>
                      <a:pt x="12" y="0"/>
                      <a:pt x="7" y="1"/>
                      <a:pt x="7" y="5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4" name="Freeform 1065"/>
              <p:cNvSpPr>
                <a:spLocks/>
              </p:cNvSpPr>
              <p:nvPr/>
            </p:nvSpPr>
            <p:spPr bwMode="auto">
              <a:xfrm>
                <a:off x="1633" y="1743"/>
                <a:ext cx="10" cy="6"/>
              </a:xfrm>
              <a:custGeom>
                <a:avLst/>
                <a:gdLst>
                  <a:gd name="T0" fmla="*/ 2 w 16"/>
                  <a:gd name="T1" fmla="*/ 8 h 10"/>
                  <a:gd name="T2" fmla="*/ 2 w 16"/>
                  <a:gd name="T3" fmla="*/ 2 h 10"/>
                  <a:gd name="T4" fmla="*/ 10 w 16"/>
                  <a:gd name="T5" fmla="*/ 0 h 10"/>
                  <a:gd name="T6" fmla="*/ 16 w 16"/>
                  <a:gd name="T7" fmla="*/ 4 h 10"/>
                  <a:gd name="T8" fmla="*/ 10 w 16"/>
                  <a:gd name="T9" fmla="*/ 10 h 10"/>
                  <a:gd name="T10" fmla="*/ 2 w 16"/>
                  <a:gd name="T11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0">
                    <a:moveTo>
                      <a:pt x="2" y="8"/>
                    </a:moveTo>
                    <a:cubicBezTo>
                      <a:pt x="1" y="6"/>
                      <a:pt x="0" y="4"/>
                      <a:pt x="2" y="2"/>
                    </a:cubicBezTo>
                    <a:cubicBezTo>
                      <a:pt x="4" y="1"/>
                      <a:pt x="9" y="0"/>
                      <a:pt x="10" y="0"/>
                    </a:cubicBezTo>
                    <a:cubicBezTo>
                      <a:pt x="11" y="0"/>
                      <a:pt x="16" y="0"/>
                      <a:pt x="16" y="4"/>
                    </a:cubicBezTo>
                    <a:cubicBezTo>
                      <a:pt x="16" y="8"/>
                      <a:pt x="13" y="10"/>
                      <a:pt x="10" y="10"/>
                    </a:cubicBezTo>
                    <a:cubicBezTo>
                      <a:pt x="7" y="10"/>
                      <a:pt x="2" y="8"/>
                      <a:pt x="2" y="8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5" name="Freeform 1066"/>
              <p:cNvSpPr>
                <a:spLocks/>
              </p:cNvSpPr>
              <p:nvPr/>
            </p:nvSpPr>
            <p:spPr bwMode="auto">
              <a:xfrm>
                <a:off x="1644" y="1736"/>
                <a:ext cx="5" cy="6"/>
              </a:xfrm>
              <a:custGeom>
                <a:avLst/>
                <a:gdLst>
                  <a:gd name="T0" fmla="*/ 0 w 9"/>
                  <a:gd name="T1" fmla="*/ 2 h 9"/>
                  <a:gd name="T2" fmla="*/ 3 w 9"/>
                  <a:gd name="T3" fmla="*/ 0 h 9"/>
                  <a:gd name="T4" fmla="*/ 6 w 9"/>
                  <a:gd name="T5" fmla="*/ 3 h 9"/>
                  <a:gd name="T6" fmla="*/ 7 w 9"/>
                  <a:gd name="T7" fmla="*/ 7 h 9"/>
                  <a:gd name="T8" fmla="*/ 2 w 9"/>
                  <a:gd name="T9" fmla="*/ 7 h 9"/>
                  <a:gd name="T10" fmla="*/ 0 w 9"/>
                  <a:gd name="T11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9">
                    <a:moveTo>
                      <a:pt x="0" y="2"/>
                    </a:moveTo>
                    <a:cubicBezTo>
                      <a:pt x="0" y="1"/>
                      <a:pt x="1" y="0"/>
                      <a:pt x="3" y="0"/>
                    </a:cubicBezTo>
                    <a:cubicBezTo>
                      <a:pt x="4" y="0"/>
                      <a:pt x="6" y="3"/>
                      <a:pt x="6" y="3"/>
                    </a:cubicBezTo>
                    <a:cubicBezTo>
                      <a:pt x="7" y="3"/>
                      <a:pt x="9" y="6"/>
                      <a:pt x="7" y="7"/>
                    </a:cubicBezTo>
                    <a:cubicBezTo>
                      <a:pt x="5" y="9"/>
                      <a:pt x="3" y="9"/>
                      <a:pt x="2" y="7"/>
                    </a:cubicBezTo>
                    <a:cubicBezTo>
                      <a:pt x="0" y="5"/>
                      <a:pt x="0" y="2"/>
                      <a:pt x="0" y="2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6" name="Freeform 1067"/>
              <p:cNvSpPr>
                <a:spLocks/>
              </p:cNvSpPr>
              <p:nvPr/>
            </p:nvSpPr>
            <p:spPr bwMode="auto">
              <a:xfrm>
                <a:off x="1645" y="1743"/>
                <a:ext cx="15" cy="3"/>
              </a:xfrm>
              <a:custGeom>
                <a:avLst/>
                <a:gdLst>
                  <a:gd name="T0" fmla="*/ 15 w 15"/>
                  <a:gd name="T1" fmla="*/ 2 h 3"/>
                  <a:gd name="T2" fmla="*/ 12 w 15"/>
                  <a:gd name="T3" fmla="*/ 1 h 3"/>
                  <a:gd name="T4" fmla="*/ 12 w 15"/>
                  <a:gd name="T5" fmla="*/ 1 h 3"/>
                  <a:gd name="T6" fmla="*/ 0 w 15"/>
                  <a:gd name="T7" fmla="*/ 0 h 3"/>
                  <a:gd name="T8" fmla="*/ 0 w 15"/>
                  <a:gd name="T9" fmla="*/ 1 h 3"/>
                  <a:gd name="T10" fmla="*/ 12 w 15"/>
                  <a:gd name="T11" fmla="*/ 2 h 3"/>
                  <a:gd name="T12" fmla="*/ 12 w 15"/>
                  <a:gd name="T13" fmla="*/ 3 h 3"/>
                  <a:gd name="T14" fmla="*/ 15 w 15"/>
                  <a:gd name="T1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3">
                    <a:moveTo>
                      <a:pt x="15" y="2"/>
                    </a:moveTo>
                    <a:lnTo>
                      <a:pt x="12" y="1"/>
                    </a:lnTo>
                    <a:lnTo>
                      <a:pt x="12" y="1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2" y="2"/>
                    </a:lnTo>
                    <a:lnTo>
                      <a:pt x="12" y="3"/>
                    </a:lnTo>
                    <a:lnTo>
                      <a:pt x="15" y="2"/>
                    </a:ln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7" name="Freeform 1068"/>
              <p:cNvSpPr>
                <a:spLocks/>
              </p:cNvSpPr>
              <p:nvPr/>
            </p:nvSpPr>
            <p:spPr bwMode="auto">
              <a:xfrm>
                <a:off x="1395" y="1622"/>
                <a:ext cx="13" cy="26"/>
              </a:xfrm>
              <a:custGeom>
                <a:avLst/>
                <a:gdLst>
                  <a:gd name="T0" fmla="*/ 16 w 22"/>
                  <a:gd name="T1" fmla="*/ 21 h 44"/>
                  <a:gd name="T2" fmla="*/ 19 w 22"/>
                  <a:gd name="T3" fmla="*/ 15 h 44"/>
                  <a:gd name="T4" fmla="*/ 15 w 22"/>
                  <a:gd name="T5" fmla="*/ 8 h 44"/>
                  <a:gd name="T6" fmla="*/ 12 w 22"/>
                  <a:gd name="T7" fmla="*/ 0 h 44"/>
                  <a:gd name="T8" fmla="*/ 9 w 22"/>
                  <a:gd name="T9" fmla="*/ 3 h 44"/>
                  <a:gd name="T10" fmla="*/ 6 w 22"/>
                  <a:gd name="T11" fmla="*/ 11 h 44"/>
                  <a:gd name="T12" fmla="*/ 3 w 22"/>
                  <a:gd name="T13" fmla="*/ 15 h 44"/>
                  <a:gd name="T14" fmla="*/ 1 w 22"/>
                  <a:gd name="T15" fmla="*/ 19 h 44"/>
                  <a:gd name="T16" fmla="*/ 6 w 22"/>
                  <a:gd name="T17" fmla="*/ 22 h 44"/>
                  <a:gd name="T18" fmla="*/ 11 w 22"/>
                  <a:gd name="T19" fmla="*/ 31 h 44"/>
                  <a:gd name="T20" fmla="*/ 13 w 22"/>
                  <a:gd name="T21" fmla="*/ 38 h 44"/>
                  <a:gd name="T22" fmla="*/ 15 w 22"/>
                  <a:gd name="T23" fmla="*/ 43 h 44"/>
                  <a:gd name="T24" fmla="*/ 20 w 22"/>
                  <a:gd name="T25" fmla="*/ 41 h 44"/>
                  <a:gd name="T26" fmla="*/ 21 w 22"/>
                  <a:gd name="T27" fmla="*/ 33 h 44"/>
                  <a:gd name="T28" fmla="*/ 16 w 22"/>
                  <a:gd name="T29" fmla="*/ 2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" h="44">
                    <a:moveTo>
                      <a:pt x="16" y="21"/>
                    </a:moveTo>
                    <a:cubicBezTo>
                      <a:pt x="18" y="17"/>
                      <a:pt x="22" y="19"/>
                      <a:pt x="19" y="15"/>
                    </a:cubicBezTo>
                    <a:cubicBezTo>
                      <a:pt x="15" y="10"/>
                      <a:pt x="15" y="11"/>
                      <a:pt x="15" y="8"/>
                    </a:cubicBezTo>
                    <a:cubicBezTo>
                      <a:pt x="15" y="4"/>
                      <a:pt x="14" y="0"/>
                      <a:pt x="12" y="0"/>
                    </a:cubicBezTo>
                    <a:cubicBezTo>
                      <a:pt x="11" y="0"/>
                      <a:pt x="7" y="0"/>
                      <a:pt x="9" y="3"/>
                    </a:cubicBezTo>
                    <a:cubicBezTo>
                      <a:pt x="9" y="7"/>
                      <a:pt x="6" y="9"/>
                      <a:pt x="6" y="11"/>
                    </a:cubicBezTo>
                    <a:cubicBezTo>
                      <a:pt x="6" y="13"/>
                      <a:pt x="4" y="13"/>
                      <a:pt x="3" y="15"/>
                    </a:cubicBezTo>
                    <a:cubicBezTo>
                      <a:pt x="1" y="16"/>
                      <a:pt x="0" y="19"/>
                      <a:pt x="1" y="19"/>
                    </a:cubicBezTo>
                    <a:cubicBezTo>
                      <a:pt x="2" y="20"/>
                      <a:pt x="5" y="20"/>
                      <a:pt x="6" y="22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1" y="34"/>
                      <a:pt x="13" y="35"/>
                      <a:pt x="13" y="38"/>
                    </a:cubicBezTo>
                    <a:cubicBezTo>
                      <a:pt x="14" y="41"/>
                      <a:pt x="14" y="43"/>
                      <a:pt x="15" y="43"/>
                    </a:cubicBezTo>
                    <a:cubicBezTo>
                      <a:pt x="17" y="43"/>
                      <a:pt x="18" y="44"/>
                      <a:pt x="20" y="41"/>
                    </a:cubicBezTo>
                    <a:cubicBezTo>
                      <a:pt x="21" y="37"/>
                      <a:pt x="22" y="37"/>
                      <a:pt x="21" y="33"/>
                    </a:cubicBezTo>
                    <a:lnTo>
                      <a:pt x="16" y="21"/>
                    </a:ln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8" name="Freeform 1069"/>
              <p:cNvSpPr>
                <a:spLocks/>
              </p:cNvSpPr>
              <p:nvPr/>
            </p:nvSpPr>
            <p:spPr bwMode="auto">
              <a:xfrm>
                <a:off x="1393" y="1595"/>
                <a:ext cx="17" cy="7"/>
              </a:xfrm>
              <a:custGeom>
                <a:avLst/>
                <a:gdLst>
                  <a:gd name="T0" fmla="*/ 12 w 28"/>
                  <a:gd name="T1" fmla="*/ 2 h 11"/>
                  <a:gd name="T2" fmla="*/ 8 w 28"/>
                  <a:gd name="T3" fmla="*/ 6 h 11"/>
                  <a:gd name="T4" fmla="*/ 4 w 28"/>
                  <a:gd name="T5" fmla="*/ 7 h 11"/>
                  <a:gd name="T6" fmla="*/ 11 w 28"/>
                  <a:gd name="T7" fmla="*/ 10 h 11"/>
                  <a:gd name="T8" fmla="*/ 19 w 28"/>
                  <a:gd name="T9" fmla="*/ 7 h 11"/>
                  <a:gd name="T10" fmla="*/ 27 w 28"/>
                  <a:gd name="T11" fmla="*/ 4 h 11"/>
                  <a:gd name="T12" fmla="*/ 21 w 28"/>
                  <a:gd name="T13" fmla="*/ 0 h 11"/>
                  <a:gd name="T14" fmla="*/ 12 w 28"/>
                  <a:gd name="T15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8" h="11">
                    <a:moveTo>
                      <a:pt x="12" y="2"/>
                    </a:moveTo>
                    <a:cubicBezTo>
                      <a:pt x="11" y="4"/>
                      <a:pt x="10" y="5"/>
                      <a:pt x="8" y="6"/>
                    </a:cubicBezTo>
                    <a:cubicBezTo>
                      <a:pt x="6" y="6"/>
                      <a:pt x="0" y="4"/>
                      <a:pt x="4" y="7"/>
                    </a:cubicBezTo>
                    <a:cubicBezTo>
                      <a:pt x="8" y="10"/>
                      <a:pt x="7" y="11"/>
                      <a:pt x="11" y="10"/>
                    </a:cubicBezTo>
                    <a:cubicBezTo>
                      <a:pt x="16" y="9"/>
                      <a:pt x="12" y="9"/>
                      <a:pt x="19" y="7"/>
                    </a:cubicBezTo>
                    <a:cubicBezTo>
                      <a:pt x="26" y="5"/>
                      <a:pt x="27" y="6"/>
                      <a:pt x="27" y="4"/>
                    </a:cubicBezTo>
                    <a:cubicBezTo>
                      <a:pt x="27" y="2"/>
                      <a:pt x="28" y="0"/>
                      <a:pt x="21" y="0"/>
                    </a:cubicBezTo>
                    <a:cubicBezTo>
                      <a:pt x="14" y="1"/>
                      <a:pt x="17" y="3"/>
                      <a:pt x="12" y="2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9" name="Freeform 1070"/>
              <p:cNvSpPr>
                <a:spLocks/>
              </p:cNvSpPr>
              <p:nvPr/>
            </p:nvSpPr>
            <p:spPr bwMode="auto">
              <a:xfrm>
                <a:off x="1411" y="1592"/>
                <a:ext cx="11" cy="18"/>
              </a:xfrm>
              <a:custGeom>
                <a:avLst/>
                <a:gdLst>
                  <a:gd name="T0" fmla="*/ 3 w 19"/>
                  <a:gd name="T1" fmla="*/ 3 h 31"/>
                  <a:gd name="T2" fmla="*/ 8 w 19"/>
                  <a:gd name="T3" fmla="*/ 8 h 31"/>
                  <a:gd name="T4" fmla="*/ 12 w 19"/>
                  <a:gd name="T5" fmla="*/ 13 h 31"/>
                  <a:gd name="T6" fmla="*/ 9 w 19"/>
                  <a:gd name="T7" fmla="*/ 21 h 31"/>
                  <a:gd name="T8" fmla="*/ 6 w 19"/>
                  <a:gd name="T9" fmla="*/ 28 h 31"/>
                  <a:gd name="T10" fmla="*/ 9 w 19"/>
                  <a:gd name="T11" fmla="*/ 31 h 31"/>
                  <a:gd name="T12" fmla="*/ 13 w 19"/>
                  <a:gd name="T13" fmla="*/ 26 h 31"/>
                  <a:gd name="T14" fmla="*/ 18 w 19"/>
                  <a:gd name="T15" fmla="*/ 19 h 31"/>
                  <a:gd name="T16" fmla="*/ 17 w 19"/>
                  <a:gd name="T17" fmla="*/ 11 h 31"/>
                  <a:gd name="T18" fmla="*/ 10 w 19"/>
                  <a:gd name="T19" fmla="*/ 4 h 31"/>
                  <a:gd name="T20" fmla="*/ 3 w 19"/>
                  <a:gd name="T21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" h="31">
                    <a:moveTo>
                      <a:pt x="3" y="3"/>
                    </a:moveTo>
                    <a:cubicBezTo>
                      <a:pt x="5" y="6"/>
                      <a:pt x="6" y="5"/>
                      <a:pt x="8" y="8"/>
                    </a:cubicBezTo>
                    <a:cubicBezTo>
                      <a:pt x="11" y="10"/>
                      <a:pt x="13" y="10"/>
                      <a:pt x="12" y="13"/>
                    </a:cubicBezTo>
                    <a:cubicBezTo>
                      <a:pt x="12" y="16"/>
                      <a:pt x="12" y="18"/>
                      <a:pt x="9" y="21"/>
                    </a:cubicBezTo>
                    <a:cubicBezTo>
                      <a:pt x="7" y="25"/>
                      <a:pt x="4" y="26"/>
                      <a:pt x="6" y="28"/>
                    </a:cubicBezTo>
                    <a:cubicBezTo>
                      <a:pt x="8" y="30"/>
                      <a:pt x="7" y="31"/>
                      <a:pt x="9" y="31"/>
                    </a:cubicBezTo>
                    <a:cubicBezTo>
                      <a:pt x="11" y="30"/>
                      <a:pt x="9" y="31"/>
                      <a:pt x="13" y="26"/>
                    </a:cubicBezTo>
                    <a:cubicBezTo>
                      <a:pt x="17" y="21"/>
                      <a:pt x="18" y="23"/>
                      <a:pt x="18" y="19"/>
                    </a:cubicBezTo>
                    <a:cubicBezTo>
                      <a:pt x="17" y="14"/>
                      <a:pt x="19" y="14"/>
                      <a:pt x="17" y="11"/>
                    </a:cubicBezTo>
                    <a:cubicBezTo>
                      <a:pt x="15" y="7"/>
                      <a:pt x="16" y="7"/>
                      <a:pt x="10" y="4"/>
                    </a:cubicBezTo>
                    <a:cubicBezTo>
                      <a:pt x="4" y="0"/>
                      <a:pt x="0" y="0"/>
                      <a:pt x="3" y="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0" name="Freeform 1071"/>
              <p:cNvSpPr>
                <a:spLocks/>
              </p:cNvSpPr>
              <p:nvPr/>
            </p:nvSpPr>
            <p:spPr bwMode="auto">
              <a:xfrm>
                <a:off x="1429" y="1655"/>
                <a:ext cx="14" cy="14"/>
              </a:xfrm>
              <a:custGeom>
                <a:avLst/>
                <a:gdLst>
                  <a:gd name="T0" fmla="*/ 16 w 23"/>
                  <a:gd name="T1" fmla="*/ 7 h 23"/>
                  <a:gd name="T2" fmla="*/ 16 w 23"/>
                  <a:gd name="T3" fmla="*/ 16 h 23"/>
                  <a:gd name="T4" fmla="*/ 7 w 23"/>
                  <a:gd name="T5" fmla="*/ 22 h 23"/>
                  <a:gd name="T6" fmla="*/ 22 w 23"/>
                  <a:gd name="T7" fmla="*/ 18 h 23"/>
                  <a:gd name="T8" fmla="*/ 16 w 23"/>
                  <a:gd name="T9" fmla="*/ 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16" y="7"/>
                    </a:moveTo>
                    <a:cubicBezTo>
                      <a:pt x="16" y="13"/>
                      <a:pt x="20" y="15"/>
                      <a:pt x="16" y="16"/>
                    </a:cubicBezTo>
                    <a:cubicBezTo>
                      <a:pt x="12" y="18"/>
                      <a:pt x="0" y="22"/>
                      <a:pt x="7" y="22"/>
                    </a:cubicBezTo>
                    <a:cubicBezTo>
                      <a:pt x="14" y="22"/>
                      <a:pt x="23" y="23"/>
                      <a:pt x="22" y="18"/>
                    </a:cubicBezTo>
                    <a:cubicBezTo>
                      <a:pt x="20" y="13"/>
                      <a:pt x="14" y="0"/>
                      <a:pt x="16" y="7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1" name="Freeform 1072"/>
              <p:cNvSpPr>
                <a:spLocks/>
              </p:cNvSpPr>
              <p:nvPr/>
            </p:nvSpPr>
            <p:spPr bwMode="auto">
              <a:xfrm>
                <a:off x="1420" y="1621"/>
                <a:ext cx="6" cy="18"/>
              </a:xfrm>
              <a:custGeom>
                <a:avLst/>
                <a:gdLst>
                  <a:gd name="T0" fmla="*/ 0 w 9"/>
                  <a:gd name="T1" fmla="*/ 5 h 29"/>
                  <a:gd name="T2" fmla="*/ 4 w 9"/>
                  <a:gd name="T3" fmla="*/ 18 h 29"/>
                  <a:gd name="T4" fmla="*/ 7 w 9"/>
                  <a:gd name="T5" fmla="*/ 24 h 29"/>
                  <a:gd name="T6" fmla="*/ 7 w 9"/>
                  <a:gd name="T7" fmla="*/ 12 h 29"/>
                  <a:gd name="T8" fmla="*/ 0 w 9"/>
                  <a:gd name="T9" fmla="*/ 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9">
                    <a:moveTo>
                      <a:pt x="0" y="5"/>
                    </a:moveTo>
                    <a:cubicBezTo>
                      <a:pt x="0" y="13"/>
                      <a:pt x="3" y="13"/>
                      <a:pt x="4" y="18"/>
                    </a:cubicBezTo>
                    <a:cubicBezTo>
                      <a:pt x="4" y="22"/>
                      <a:pt x="6" y="29"/>
                      <a:pt x="7" y="24"/>
                    </a:cubicBezTo>
                    <a:cubicBezTo>
                      <a:pt x="8" y="20"/>
                      <a:pt x="9" y="16"/>
                      <a:pt x="7" y="12"/>
                    </a:cubicBezTo>
                    <a:cubicBezTo>
                      <a:pt x="5" y="7"/>
                      <a:pt x="0" y="0"/>
                      <a:pt x="0" y="5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2" name="Freeform 1073"/>
              <p:cNvSpPr>
                <a:spLocks/>
              </p:cNvSpPr>
              <p:nvPr/>
            </p:nvSpPr>
            <p:spPr bwMode="auto">
              <a:xfrm>
                <a:off x="1453" y="1676"/>
                <a:ext cx="15" cy="9"/>
              </a:xfrm>
              <a:custGeom>
                <a:avLst/>
                <a:gdLst>
                  <a:gd name="T0" fmla="*/ 9 w 24"/>
                  <a:gd name="T1" fmla="*/ 7 h 15"/>
                  <a:gd name="T2" fmla="*/ 4 w 24"/>
                  <a:gd name="T3" fmla="*/ 11 h 15"/>
                  <a:gd name="T4" fmla="*/ 6 w 24"/>
                  <a:gd name="T5" fmla="*/ 14 h 15"/>
                  <a:gd name="T6" fmla="*/ 16 w 24"/>
                  <a:gd name="T7" fmla="*/ 14 h 15"/>
                  <a:gd name="T8" fmla="*/ 19 w 24"/>
                  <a:gd name="T9" fmla="*/ 12 h 15"/>
                  <a:gd name="T10" fmla="*/ 22 w 24"/>
                  <a:gd name="T11" fmla="*/ 6 h 15"/>
                  <a:gd name="T12" fmla="*/ 22 w 24"/>
                  <a:gd name="T13" fmla="*/ 3 h 15"/>
                  <a:gd name="T14" fmla="*/ 15 w 24"/>
                  <a:gd name="T15" fmla="*/ 6 h 15"/>
                  <a:gd name="T16" fmla="*/ 9 w 24"/>
                  <a:gd name="T17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15">
                    <a:moveTo>
                      <a:pt x="9" y="7"/>
                    </a:moveTo>
                    <a:cubicBezTo>
                      <a:pt x="7" y="8"/>
                      <a:pt x="4" y="9"/>
                      <a:pt x="4" y="11"/>
                    </a:cubicBezTo>
                    <a:cubicBezTo>
                      <a:pt x="4" y="12"/>
                      <a:pt x="0" y="14"/>
                      <a:pt x="6" y="14"/>
                    </a:cubicBezTo>
                    <a:cubicBezTo>
                      <a:pt x="11" y="14"/>
                      <a:pt x="14" y="15"/>
                      <a:pt x="16" y="14"/>
                    </a:cubicBezTo>
                    <a:cubicBezTo>
                      <a:pt x="18" y="13"/>
                      <a:pt x="17" y="15"/>
                      <a:pt x="19" y="12"/>
                    </a:cubicBezTo>
                    <a:cubicBezTo>
                      <a:pt x="22" y="8"/>
                      <a:pt x="21" y="9"/>
                      <a:pt x="22" y="6"/>
                    </a:cubicBezTo>
                    <a:cubicBezTo>
                      <a:pt x="23" y="4"/>
                      <a:pt x="24" y="0"/>
                      <a:pt x="22" y="3"/>
                    </a:cubicBezTo>
                    <a:cubicBezTo>
                      <a:pt x="19" y="5"/>
                      <a:pt x="20" y="7"/>
                      <a:pt x="15" y="6"/>
                    </a:cubicBezTo>
                    <a:cubicBezTo>
                      <a:pt x="10" y="6"/>
                      <a:pt x="11" y="7"/>
                      <a:pt x="9" y="7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3" name="Freeform 1074"/>
              <p:cNvSpPr>
                <a:spLocks/>
              </p:cNvSpPr>
              <p:nvPr/>
            </p:nvSpPr>
            <p:spPr bwMode="auto">
              <a:xfrm>
                <a:off x="1549" y="1518"/>
                <a:ext cx="15" cy="9"/>
              </a:xfrm>
              <a:custGeom>
                <a:avLst/>
                <a:gdLst>
                  <a:gd name="T0" fmla="*/ 9 w 24"/>
                  <a:gd name="T1" fmla="*/ 7 h 15"/>
                  <a:gd name="T2" fmla="*/ 4 w 24"/>
                  <a:gd name="T3" fmla="*/ 11 h 15"/>
                  <a:gd name="T4" fmla="*/ 6 w 24"/>
                  <a:gd name="T5" fmla="*/ 14 h 15"/>
                  <a:gd name="T6" fmla="*/ 16 w 24"/>
                  <a:gd name="T7" fmla="*/ 14 h 15"/>
                  <a:gd name="T8" fmla="*/ 19 w 24"/>
                  <a:gd name="T9" fmla="*/ 12 h 15"/>
                  <a:gd name="T10" fmla="*/ 22 w 24"/>
                  <a:gd name="T11" fmla="*/ 6 h 15"/>
                  <a:gd name="T12" fmla="*/ 22 w 24"/>
                  <a:gd name="T13" fmla="*/ 3 h 15"/>
                  <a:gd name="T14" fmla="*/ 15 w 24"/>
                  <a:gd name="T15" fmla="*/ 6 h 15"/>
                  <a:gd name="T16" fmla="*/ 9 w 24"/>
                  <a:gd name="T17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15">
                    <a:moveTo>
                      <a:pt x="9" y="7"/>
                    </a:moveTo>
                    <a:cubicBezTo>
                      <a:pt x="7" y="8"/>
                      <a:pt x="4" y="9"/>
                      <a:pt x="4" y="11"/>
                    </a:cubicBezTo>
                    <a:cubicBezTo>
                      <a:pt x="4" y="12"/>
                      <a:pt x="0" y="14"/>
                      <a:pt x="6" y="14"/>
                    </a:cubicBezTo>
                    <a:cubicBezTo>
                      <a:pt x="11" y="14"/>
                      <a:pt x="14" y="15"/>
                      <a:pt x="16" y="14"/>
                    </a:cubicBezTo>
                    <a:cubicBezTo>
                      <a:pt x="18" y="13"/>
                      <a:pt x="17" y="15"/>
                      <a:pt x="19" y="12"/>
                    </a:cubicBezTo>
                    <a:cubicBezTo>
                      <a:pt x="22" y="8"/>
                      <a:pt x="21" y="9"/>
                      <a:pt x="22" y="6"/>
                    </a:cubicBezTo>
                    <a:cubicBezTo>
                      <a:pt x="23" y="4"/>
                      <a:pt x="24" y="0"/>
                      <a:pt x="22" y="3"/>
                    </a:cubicBezTo>
                    <a:cubicBezTo>
                      <a:pt x="19" y="5"/>
                      <a:pt x="20" y="7"/>
                      <a:pt x="15" y="6"/>
                    </a:cubicBezTo>
                    <a:cubicBezTo>
                      <a:pt x="10" y="6"/>
                      <a:pt x="11" y="7"/>
                      <a:pt x="9" y="7"/>
                    </a:cubicBezTo>
                    <a:close/>
                  </a:path>
                </a:pathLst>
              </a:custGeom>
              <a:grpFill/>
              <a:ln w="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4" name="Freeform 1075"/>
              <p:cNvSpPr>
                <a:spLocks/>
              </p:cNvSpPr>
              <p:nvPr/>
            </p:nvSpPr>
            <p:spPr bwMode="auto">
              <a:xfrm>
                <a:off x="1158" y="2041"/>
                <a:ext cx="18" cy="26"/>
              </a:xfrm>
              <a:custGeom>
                <a:avLst/>
                <a:gdLst>
                  <a:gd name="T0" fmla="*/ 9 w 31"/>
                  <a:gd name="T1" fmla="*/ 6 h 43"/>
                  <a:gd name="T2" fmla="*/ 13 w 31"/>
                  <a:gd name="T3" fmla="*/ 15 h 43"/>
                  <a:gd name="T4" fmla="*/ 7 w 31"/>
                  <a:gd name="T5" fmla="*/ 22 h 43"/>
                  <a:gd name="T6" fmla="*/ 15 w 31"/>
                  <a:gd name="T7" fmla="*/ 22 h 43"/>
                  <a:gd name="T8" fmla="*/ 18 w 31"/>
                  <a:gd name="T9" fmla="*/ 27 h 43"/>
                  <a:gd name="T10" fmla="*/ 12 w 31"/>
                  <a:gd name="T11" fmla="*/ 36 h 43"/>
                  <a:gd name="T12" fmla="*/ 28 w 31"/>
                  <a:gd name="T13" fmla="*/ 37 h 43"/>
                  <a:gd name="T14" fmla="*/ 28 w 31"/>
                  <a:gd name="T15" fmla="*/ 28 h 43"/>
                  <a:gd name="T16" fmla="*/ 25 w 31"/>
                  <a:gd name="T17" fmla="*/ 14 h 43"/>
                  <a:gd name="T18" fmla="*/ 18 w 31"/>
                  <a:gd name="T19" fmla="*/ 8 h 43"/>
                  <a:gd name="T20" fmla="*/ 9 w 31"/>
                  <a:gd name="T21" fmla="*/ 6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" h="43">
                    <a:moveTo>
                      <a:pt x="9" y="6"/>
                    </a:moveTo>
                    <a:cubicBezTo>
                      <a:pt x="13" y="12"/>
                      <a:pt x="15" y="15"/>
                      <a:pt x="13" y="15"/>
                    </a:cubicBezTo>
                    <a:cubicBezTo>
                      <a:pt x="12" y="15"/>
                      <a:pt x="3" y="20"/>
                      <a:pt x="7" y="22"/>
                    </a:cubicBezTo>
                    <a:cubicBezTo>
                      <a:pt x="10" y="23"/>
                      <a:pt x="13" y="21"/>
                      <a:pt x="15" y="22"/>
                    </a:cubicBezTo>
                    <a:cubicBezTo>
                      <a:pt x="17" y="22"/>
                      <a:pt x="21" y="25"/>
                      <a:pt x="18" y="27"/>
                    </a:cubicBezTo>
                    <a:cubicBezTo>
                      <a:pt x="15" y="29"/>
                      <a:pt x="0" y="34"/>
                      <a:pt x="12" y="36"/>
                    </a:cubicBezTo>
                    <a:cubicBezTo>
                      <a:pt x="25" y="38"/>
                      <a:pt x="26" y="43"/>
                      <a:pt x="28" y="37"/>
                    </a:cubicBezTo>
                    <a:cubicBezTo>
                      <a:pt x="30" y="31"/>
                      <a:pt x="31" y="33"/>
                      <a:pt x="28" y="28"/>
                    </a:cubicBezTo>
                    <a:cubicBezTo>
                      <a:pt x="25" y="23"/>
                      <a:pt x="29" y="19"/>
                      <a:pt x="25" y="14"/>
                    </a:cubicBezTo>
                    <a:cubicBezTo>
                      <a:pt x="20" y="9"/>
                      <a:pt x="19" y="11"/>
                      <a:pt x="18" y="8"/>
                    </a:cubicBezTo>
                    <a:cubicBezTo>
                      <a:pt x="16" y="4"/>
                      <a:pt x="6" y="0"/>
                      <a:pt x="9" y="6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5" name="Freeform 1076"/>
              <p:cNvSpPr>
                <a:spLocks/>
              </p:cNvSpPr>
              <p:nvPr/>
            </p:nvSpPr>
            <p:spPr bwMode="auto">
              <a:xfrm>
                <a:off x="1177" y="2053"/>
                <a:ext cx="9" cy="7"/>
              </a:xfrm>
              <a:custGeom>
                <a:avLst/>
                <a:gdLst>
                  <a:gd name="T0" fmla="*/ 5 w 15"/>
                  <a:gd name="T1" fmla="*/ 3 h 12"/>
                  <a:gd name="T2" fmla="*/ 3 w 15"/>
                  <a:gd name="T3" fmla="*/ 10 h 12"/>
                  <a:gd name="T4" fmla="*/ 11 w 15"/>
                  <a:gd name="T5" fmla="*/ 10 h 12"/>
                  <a:gd name="T6" fmla="*/ 13 w 15"/>
                  <a:gd name="T7" fmla="*/ 5 h 12"/>
                  <a:gd name="T8" fmla="*/ 5 w 15"/>
                  <a:gd name="T9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2">
                    <a:moveTo>
                      <a:pt x="5" y="3"/>
                    </a:moveTo>
                    <a:cubicBezTo>
                      <a:pt x="4" y="6"/>
                      <a:pt x="0" y="9"/>
                      <a:pt x="3" y="10"/>
                    </a:cubicBezTo>
                    <a:cubicBezTo>
                      <a:pt x="6" y="11"/>
                      <a:pt x="8" y="12"/>
                      <a:pt x="11" y="10"/>
                    </a:cubicBezTo>
                    <a:cubicBezTo>
                      <a:pt x="13" y="8"/>
                      <a:pt x="15" y="7"/>
                      <a:pt x="13" y="5"/>
                    </a:cubicBezTo>
                    <a:cubicBezTo>
                      <a:pt x="12" y="3"/>
                      <a:pt x="6" y="0"/>
                      <a:pt x="5" y="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6" name="Freeform 1077"/>
              <p:cNvSpPr>
                <a:spLocks/>
              </p:cNvSpPr>
              <p:nvPr/>
            </p:nvSpPr>
            <p:spPr bwMode="auto">
              <a:xfrm>
                <a:off x="1192" y="2056"/>
                <a:ext cx="6" cy="9"/>
              </a:xfrm>
              <a:custGeom>
                <a:avLst/>
                <a:gdLst>
                  <a:gd name="T0" fmla="*/ 2 w 10"/>
                  <a:gd name="T1" fmla="*/ 3 h 14"/>
                  <a:gd name="T2" fmla="*/ 2 w 10"/>
                  <a:gd name="T3" fmla="*/ 11 h 14"/>
                  <a:gd name="T4" fmla="*/ 5 w 10"/>
                  <a:gd name="T5" fmla="*/ 9 h 14"/>
                  <a:gd name="T6" fmla="*/ 9 w 10"/>
                  <a:gd name="T7" fmla="*/ 3 h 14"/>
                  <a:gd name="T8" fmla="*/ 1 w 10"/>
                  <a:gd name="T9" fmla="*/ 0 h 14"/>
                  <a:gd name="T10" fmla="*/ 2 w 10"/>
                  <a:gd name="T11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14">
                    <a:moveTo>
                      <a:pt x="2" y="3"/>
                    </a:moveTo>
                    <a:cubicBezTo>
                      <a:pt x="2" y="7"/>
                      <a:pt x="0" y="11"/>
                      <a:pt x="2" y="11"/>
                    </a:cubicBezTo>
                    <a:cubicBezTo>
                      <a:pt x="5" y="12"/>
                      <a:pt x="3" y="14"/>
                      <a:pt x="5" y="9"/>
                    </a:cubicBezTo>
                    <a:cubicBezTo>
                      <a:pt x="8" y="5"/>
                      <a:pt x="10" y="5"/>
                      <a:pt x="9" y="3"/>
                    </a:cubicBezTo>
                    <a:cubicBezTo>
                      <a:pt x="7" y="0"/>
                      <a:pt x="1" y="1"/>
                      <a:pt x="1" y="0"/>
                    </a:cubicBezTo>
                    <a:cubicBezTo>
                      <a:pt x="1" y="0"/>
                      <a:pt x="0" y="1"/>
                      <a:pt x="2" y="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7" name="Freeform 1078"/>
              <p:cNvSpPr>
                <a:spLocks/>
              </p:cNvSpPr>
              <p:nvPr/>
            </p:nvSpPr>
            <p:spPr bwMode="auto">
              <a:xfrm>
                <a:off x="1176" y="2046"/>
                <a:ext cx="6" cy="6"/>
              </a:xfrm>
              <a:custGeom>
                <a:avLst/>
                <a:gdLst>
                  <a:gd name="T0" fmla="*/ 4 w 10"/>
                  <a:gd name="T1" fmla="*/ 2 h 10"/>
                  <a:gd name="T2" fmla="*/ 8 w 10"/>
                  <a:gd name="T3" fmla="*/ 2 h 10"/>
                  <a:gd name="T4" fmla="*/ 8 w 10"/>
                  <a:gd name="T5" fmla="*/ 7 h 10"/>
                  <a:gd name="T6" fmla="*/ 4 w 10"/>
                  <a:gd name="T7" fmla="*/ 8 h 10"/>
                  <a:gd name="T8" fmla="*/ 0 w 10"/>
                  <a:gd name="T9" fmla="*/ 4 h 10"/>
                  <a:gd name="T10" fmla="*/ 4 w 10"/>
                  <a:gd name="T1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10">
                    <a:moveTo>
                      <a:pt x="4" y="2"/>
                    </a:moveTo>
                    <a:cubicBezTo>
                      <a:pt x="7" y="2"/>
                      <a:pt x="8" y="0"/>
                      <a:pt x="8" y="2"/>
                    </a:cubicBezTo>
                    <a:cubicBezTo>
                      <a:pt x="8" y="5"/>
                      <a:pt x="10" y="5"/>
                      <a:pt x="8" y="7"/>
                    </a:cubicBezTo>
                    <a:cubicBezTo>
                      <a:pt x="6" y="8"/>
                      <a:pt x="6" y="10"/>
                      <a:pt x="4" y="8"/>
                    </a:cubicBezTo>
                    <a:cubicBezTo>
                      <a:pt x="1" y="5"/>
                      <a:pt x="1" y="5"/>
                      <a:pt x="0" y="4"/>
                    </a:cubicBezTo>
                    <a:cubicBezTo>
                      <a:pt x="0" y="3"/>
                      <a:pt x="3" y="1"/>
                      <a:pt x="4" y="2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8" name="Freeform 1079"/>
              <p:cNvSpPr>
                <a:spLocks/>
              </p:cNvSpPr>
              <p:nvPr/>
            </p:nvSpPr>
            <p:spPr bwMode="auto">
              <a:xfrm>
                <a:off x="1600" y="1750"/>
                <a:ext cx="6" cy="9"/>
              </a:xfrm>
              <a:custGeom>
                <a:avLst/>
                <a:gdLst>
                  <a:gd name="T0" fmla="*/ 1 w 10"/>
                  <a:gd name="T1" fmla="*/ 3 h 15"/>
                  <a:gd name="T2" fmla="*/ 4 w 10"/>
                  <a:gd name="T3" fmla="*/ 9 h 15"/>
                  <a:gd name="T4" fmla="*/ 9 w 10"/>
                  <a:gd name="T5" fmla="*/ 11 h 15"/>
                  <a:gd name="T6" fmla="*/ 8 w 10"/>
                  <a:gd name="T7" fmla="*/ 5 h 15"/>
                  <a:gd name="T8" fmla="*/ 1 w 10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5">
                    <a:moveTo>
                      <a:pt x="1" y="3"/>
                    </a:moveTo>
                    <a:cubicBezTo>
                      <a:pt x="2" y="6"/>
                      <a:pt x="3" y="8"/>
                      <a:pt x="4" y="9"/>
                    </a:cubicBezTo>
                    <a:cubicBezTo>
                      <a:pt x="5" y="11"/>
                      <a:pt x="10" y="15"/>
                      <a:pt x="9" y="11"/>
                    </a:cubicBezTo>
                    <a:cubicBezTo>
                      <a:pt x="9" y="7"/>
                      <a:pt x="9" y="8"/>
                      <a:pt x="8" y="5"/>
                    </a:cubicBezTo>
                    <a:cubicBezTo>
                      <a:pt x="6" y="1"/>
                      <a:pt x="0" y="0"/>
                      <a:pt x="1" y="3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93" name="Freeform 1081"/>
            <p:cNvSpPr>
              <a:spLocks/>
            </p:cNvSpPr>
            <p:nvPr/>
          </p:nvSpPr>
          <p:spPr bwMode="auto">
            <a:xfrm>
              <a:off x="1606" y="1756"/>
              <a:ext cx="5" cy="6"/>
            </a:xfrm>
            <a:custGeom>
              <a:avLst/>
              <a:gdLst>
                <a:gd name="T0" fmla="*/ 3 w 7"/>
                <a:gd name="T1" fmla="*/ 1 h 10"/>
                <a:gd name="T2" fmla="*/ 2 w 7"/>
                <a:gd name="T3" fmla="*/ 7 h 10"/>
                <a:gd name="T4" fmla="*/ 6 w 7"/>
                <a:gd name="T5" fmla="*/ 7 h 10"/>
                <a:gd name="T6" fmla="*/ 3 w 7"/>
                <a:gd name="T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0">
                  <a:moveTo>
                    <a:pt x="3" y="1"/>
                  </a:moveTo>
                  <a:cubicBezTo>
                    <a:pt x="3" y="2"/>
                    <a:pt x="0" y="3"/>
                    <a:pt x="2" y="7"/>
                  </a:cubicBezTo>
                  <a:cubicBezTo>
                    <a:pt x="4" y="10"/>
                    <a:pt x="6" y="8"/>
                    <a:pt x="6" y="7"/>
                  </a:cubicBezTo>
                  <a:cubicBezTo>
                    <a:pt x="7" y="5"/>
                    <a:pt x="5" y="0"/>
                    <a:pt x="3" y="1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Freeform 1082"/>
            <p:cNvSpPr>
              <a:spLocks noEditPoints="1"/>
            </p:cNvSpPr>
            <p:nvPr/>
          </p:nvSpPr>
          <p:spPr bwMode="auto">
            <a:xfrm>
              <a:off x="2889" y="800"/>
              <a:ext cx="1835" cy="554"/>
            </a:xfrm>
            <a:custGeom>
              <a:avLst/>
              <a:gdLst>
                <a:gd name="T0" fmla="*/ 2916 w 3059"/>
                <a:gd name="T1" fmla="*/ 237 h 922"/>
                <a:gd name="T2" fmla="*/ 2567 w 3059"/>
                <a:gd name="T3" fmla="*/ 183 h 922"/>
                <a:gd name="T4" fmla="*/ 2362 w 3059"/>
                <a:gd name="T5" fmla="*/ 170 h 922"/>
                <a:gd name="T6" fmla="*/ 2077 w 3059"/>
                <a:gd name="T7" fmla="*/ 118 h 922"/>
                <a:gd name="T8" fmla="*/ 1921 w 3059"/>
                <a:gd name="T9" fmla="*/ 132 h 922"/>
                <a:gd name="T10" fmla="*/ 1723 w 3059"/>
                <a:gd name="T11" fmla="*/ 97 h 922"/>
                <a:gd name="T12" fmla="*/ 1465 w 3059"/>
                <a:gd name="T13" fmla="*/ 86 h 922"/>
                <a:gd name="T14" fmla="*/ 1340 w 3059"/>
                <a:gd name="T15" fmla="*/ 98 h 922"/>
                <a:gd name="T16" fmla="*/ 1342 w 3059"/>
                <a:gd name="T17" fmla="*/ 20 h 922"/>
                <a:gd name="T18" fmla="*/ 1154 w 3059"/>
                <a:gd name="T19" fmla="*/ 16 h 922"/>
                <a:gd name="T20" fmla="*/ 986 w 3059"/>
                <a:gd name="T21" fmla="*/ 45 h 922"/>
                <a:gd name="T22" fmla="*/ 923 w 3059"/>
                <a:gd name="T23" fmla="*/ 118 h 922"/>
                <a:gd name="T24" fmla="*/ 830 w 3059"/>
                <a:gd name="T25" fmla="*/ 124 h 922"/>
                <a:gd name="T26" fmla="*/ 785 w 3059"/>
                <a:gd name="T27" fmla="*/ 126 h 922"/>
                <a:gd name="T28" fmla="*/ 899 w 3059"/>
                <a:gd name="T29" fmla="*/ 210 h 922"/>
                <a:gd name="T30" fmla="*/ 773 w 3059"/>
                <a:gd name="T31" fmla="*/ 249 h 922"/>
                <a:gd name="T32" fmla="*/ 758 w 3059"/>
                <a:gd name="T33" fmla="*/ 113 h 922"/>
                <a:gd name="T34" fmla="*/ 692 w 3059"/>
                <a:gd name="T35" fmla="*/ 165 h 922"/>
                <a:gd name="T36" fmla="*/ 587 w 3059"/>
                <a:gd name="T37" fmla="*/ 175 h 922"/>
                <a:gd name="T38" fmla="*/ 542 w 3059"/>
                <a:gd name="T39" fmla="*/ 196 h 922"/>
                <a:gd name="T40" fmla="*/ 415 w 3059"/>
                <a:gd name="T41" fmla="*/ 207 h 922"/>
                <a:gd name="T42" fmla="*/ 324 w 3059"/>
                <a:gd name="T43" fmla="*/ 222 h 922"/>
                <a:gd name="T44" fmla="*/ 290 w 3059"/>
                <a:gd name="T45" fmla="*/ 258 h 922"/>
                <a:gd name="T46" fmla="*/ 169 w 3059"/>
                <a:gd name="T47" fmla="*/ 297 h 922"/>
                <a:gd name="T48" fmla="*/ 82 w 3059"/>
                <a:gd name="T49" fmla="*/ 239 h 922"/>
                <a:gd name="T50" fmla="*/ 154 w 3059"/>
                <a:gd name="T51" fmla="*/ 194 h 922"/>
                <a:gd name="T52" fmla="*/ 17 w 3059"/>
                <a:gd name="T53" fmla="*/ 187 h 922"/>
                <a:gd name="T54" fmla="*/ 48 w 3059"/>
                <a:gd name="T55" fmla="*/ 299 h 922"/>
                <a:gd name="T56" fmla="*/ 26 w 3059"/>
                <a:gd name="T57" fmla="*/ 429 h 922"/>
                <a:gd name="T58" fmla="*/ 57 w 3059"/>
                <a:gd name="T59" fmla="*/ 519 h 922"/>
                <a:gd name="T60" fmla="*/ 127 w 3059"/>
                <a:gd name="T61" fmla="*/ 622 h 922"/>
                <a:gd name="T62" fmla="*/ 272 w 3059"/>
                <a:gd name="T63" fmla="*/ 684 h 922"/>
                <a:gd name="T64" fmla="*/ 281 w 3059"/>
                <a:gd name="T65" fmla="*/ 773 h 922"/>
                <a:gd name="T66" fmla="*/ 343 w 3059"/>
                <a:gd name="T67" fmla="*/ 863 h 922"/>
                <a:gd name="T68" fmla="*/ 496 w 3059"/>
                <a:gd name="T69" fmla="*/ 902 h 922"/>
                <a:gd name="T70" fmla="*/ 501 w 3059"/>
                <a:gd name="T71" fmla="*/ 803 h 922"/>
                <a:gd name="T72" fmla="*/ 492 w 3059"/>
                <a:gd name="T73" fmla="*/ 679 h 922"/>
                <a:gd name="T74" fmla="*/ 689 w 3059"/>
                <a:gd name="T75" fmla="*/ 657 h 922"/>
                <a:gd name="T76" fmla="*/ 756 w 3059"/>
                <a:gd name="T77" fmla="*/ 599 h 922"/>
                <a:gd name="T78" fmla="*/ 925 w 3059"/>
                <a:gd name="T79" fmla="*/ 540 h 922"/>
                <a:gd name="T80" fmla="*/ 1190 w 3059"/>
                <a:gd name="T81" fmla="*/ 645 h 922"/>
                <a:gd name="T82" fmla="*/ 1398 w 3059"/>
                <a:gd name="T83" fmla="*/ 680 h 922"/>
                <a:gd name="T84" fmla="*/ 1575 w 3059"/>
                <a:gd name="T85" fmla="*/ 626 h 922"/>
                <a:gd name="T86" fmla="*/ 1891 w 3059"/>
                <a:gd name="T87" fmla="*/ 696 h 922"/>
                <a:gd name="T88" fmla="*/ 2019 w 3059"/>
                <a:gd name="T89" fmla="*/ 589 h 922"/>
                <a:gd name="T90" fmla="*/ 2368 w 3059"/>
                <a:gd name="T91" fmla="*/ 738 h 922"/>
                <a:gd name="T92" fmla="*/ 2411 w 3059"/>
                <a:gd name="T93" fmla="*/ 875 h 922"/>
                <a:gd name="T94" fmla="*/ 2502 w 3059"/>
                <a:gd name="T95" fmla="*/ 820 h 922"/>
                <a:gd name="T96" fmla="*/ 2448 w 3059"/>
                <a:gd name="T97" fmla="*/ 602 h 922"/>
                <a:gd name="T98" fmla="*/ 2324 w 3059"/>
                <a:gd name="T99" fmla="*/ 545 h 922"/>
                <a:gd name="T100" fmla="*/ 2320 w 3059"/>
                <a:gd name="T101" fmla="*/ 469 h 922"/>
                <a:gd name="T102" fmla="*/ 2520 w 3059"/>
                <a:gd name="T103" fmla="*/ 447 h 922"/>
                <a:gd name="T104" fmla="*/ 2590 w 3059"/>
                <a:gd name="T105" fmla="*/ 368 h 922"/>
                <a:gd name="T106" fmla="*/ 2675 w 3059"/>
                <a:gd name="T107" fmla="*/ 357 h 922"/>
                <a:gd name="T108" fmla="*/ 2671 w 3059"/>
                <a:gd name="T109" fmla="*/ 503 h 922"/>
                <a:gd name="T110" fmla="*/ 2836 w 3059"/>
                <a:gd name="T111" fmla="*/ 621 h 922"/>
                <a:gd name="T112" fmla="*/ 2828 w 3059"/>
                <a:gd name="T113" fmla="*/ 508 h 922"/>
                <a:gd name="T114" fmla="*/ 2766 w 3059"/>
                <a:gd name="T115" fmla="*/ 422 h 922"/>
                <a:gd name="T116" fmla="*/ 2902 w 3059"/>
                <a:gd name="T117" fmla="*/ 363 h 922"/>
                <a:gd name="T118" fmla="*/ 2889 w 3059"/>
                <a:gd name="T119" fmla="*/ 277 h 922"/>
                <a:gd name="T120" fmla="*/ 1754 w 3059"/>
                <a:gd name="T121" fmla="*/ 593 h 922"/>
                <a:gd name="T122" fmla="*/ 1728 w 3059"/>
                <a:gd name="T123" fmla="*/ 532 h 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059" h="922">
                  <a:moveTo>
                    <a:pt x="3048" y="301"/>
                  </a:moveTo>
                  <a:cubicBezTo>
                    <a:pt x="3044" y="299"/>
                    <a:pt x="3044" y="299"/>
                    <a:pt x="3038" y="298"/>
                  </a:cubicBezTo>
                  <a:cubicBezTo>
                    <a:pt x="3033" y="296"/>
                    <a:pt x="3041" y="291"/>
                    <a:pt x="3036" y="287"/>
                  </a:cubicBezTo>
                  <a:cubicBezTo>
                    <a:pt x="3031" y="282"/>
                    <a:pt x="3024" y="279"/>
                    <a:pt x="3016" y="277"/>
                  </a:cubicBezTo>
                  <a:cubicBezTo>
                    <a:pt x="3008" y="274"/>
                    <a:pt x="3026" y="277"/>
                    <a:pt x="3038" y="276"/>
                  </a:cubicBezTo>
                  <a:cubicBezTo>
                    <a:pt x="3051" y="275"/>
                    <a:pt x="3047" y="275"/>
                    <a:pt x="3047" y="272"/>
                  </a:cubicBezTo>
                  <a:cubicBezTo>
                    <a:pt x="3047" y="269"/>
                    <a:pt x="3045" y="262"/>
                    <a:pt x="3039" y="256"/>
                  </a:cubicBezTo>
                  <a:cubicBezTo>
                    <a:pt x="3033" y="250"/>
                    <a:pt x="3031" y="254"/>
                    <a:pt x="3008" y="250"/>
                  </a:cubicBezTo>
                  <a:cubicBezTo>
                    <a:pt x="2984" y="247"/>
                    <a:pt x="2999" y="246"/>
                    <a:pt x="2987" y="243"/>
                  </a:cubicBezTo>
                  <a:cubicBezTo>
                    <a:pt x="2975" y="240"/>
                    <a:pt x="2981" y="241"/>
                    <a:pt x="2968" y="241"/>
                  </a:cubicBezTo>
                  <a:cubicBezTo>
                    <a:pt x="2956" y="240"/>
                    <a:pt x="2948" y="239"/>
                    <a:pt x="2934" y="239"/>
                  </a:cubicBezTo>
                  <a:cubicBezTo>
                    <a:pt x="2921" y="239"/>
                    <a:pt x="2939" y="243"/>
                    <a:pt x="2946" y="247"/>
                  </a:cubicBezTo>
                  <a:cubicBezTo>
                    <a:pt x="2953" y="251"/>
                    <a:pt x="2960" y="252"/>
                    <a:pt x="2961" y="257"/>
                  </a:cubicBezTo>
                  <a:cubicBezTo>
                    <a:pt x="2962" y="261"/>
                    <a:pt x="2955" y="256"/>
                    <a:pt x="2932" y="247"/>
                  </a:cubicBezTo>
                  <a:cubicBezTo>
                    <a:pt x="2909" y="238"/>
                    <a:pt x="2923" y="242"/>
                    <a:pt x="2916" y="237"/>
                  </a:cubicBezTo>
                  <a:cubicBezTo>
                    <a:pt x="2909" y="232"/>
                    <a:pt x="2905" y="232"/>
                    <a:pt x="2898" y="230"/>
                  </a:cubicBezTo>
                  <a:cubicBezTo>
                    <a:pt x="2891" y="227"/>
                    <a:pt x="2878" y="223"/>
                    <a:pt x="2866" y="220"/>
                  </a:cubicBezTo>
                  <a:cubicBezTo>
                    <a:pt x="2854" y="218"/>
                    <a:pt x="2848" y="217"/>
                    <a:pt x="2843" y="214"/>
                  </a:cubicBezTo>
                  <a:cubicBezTo>
                    <a:pt x="2838" y="212"/>
                    <a:pt x="2824" y="213"/>
                    <a:pt x="2804" y="207"/>
                  </a:cubicBezTo>
                  <a:cubicBezTo>
                    <a:pt x="2783" y="201"/>
                    <a:pt x="2781" y="202"/>
                    <a:pt x="2766" y="196"/>
                  </a:cubicBezTo>
                  <a:cubicBezTo>
                    <a:pt x="2750" y="191"/>
                    <a:pt x="2750" y="193"/>
                    <a:pt x="2740" y="189"/>
                  </a:cubicBezTo>
                  <a:cubicBezTo>
                    <a:pt x="2729" y="185"/>
                    <a:pt x="2717" y="183"/>
                    <a:pt x="2710" y="182"/>
                  </a:cubicBezTo>
                  <a:cubicBezTo>
                    <a:pt x="2703" y="180"/>
                    <a:pt x="2656" y="174"/>
                    <a:pt x="2652" y="174"/>
                  </a:cubicBezTo>
                  <a:cubicBezTo>
                    <a:pt x="2649" y="174"/>
                    <a:pt x="2637" y="174"/>
                    <a:pt x="2627" y="175"/>
                  </a:cubicBezTo>
                  <a:cubicBezTo>
                    <a:pt x="2617" y="175"/>
                    <a:pt x="2611" y="174"/>
                    <a:pt x="2598" y="171"/>
                  </a:cubicBezTo>
                  <a:cubicBezTo>
                    <a:pt x="2585" y="168"/>
                    <a:pt x="2588" y="169"/>
                    <a:pt x="2576" y="169"/>
                  </a:cubicBezTo>
                  <a:cubicBezTo>
                    <a:pt x="2564" y="168"/>
                    <a:pt x="2565" y="167"/>
                    <a:pt x="2557" y="165"/>
                  </a:cubicBezTo>
                  <a:cubicBezTo>
                    <a:pt x="2548" y="164"/>
                    <a:pt x="2548" y="169"/>
                    <a:pt x="2551" y="170"/>
                  </a:cubicBezTo>
                  <a:cubicBezTo>
                    <a:pt x="2555" y="170"/>
                    <a:pt x="2552" y="171"/>
                    <a:pt x="2557" y="178"/>
                  </a:cubicBezTo>
                  <a:cubicBezTo>
                    <a:pt x="2562" y="184"/>
                    <a:pt x="2562" y="182"/>
                    <a:pt x="2567" y="183"/>
                  </a:cubicBezTo>
                  <a:cubicBezTo>
                    <a:pt x="2572" y="185"/>
                    <a:pt x="2577" y="188"/>
                    <a:pt x="2585" y="191"/>
                  </a:cubicBezTo>
                  <a:cubicBezTo>
                    <a:pt x="2594" y="194"/>
                    <a:pt x="2591" y="198"/>
                    <a:pt x="2589" y="198"/>
                  </a:cubicBezTo>
                  <a:cubicBezTo>
                    <a:pt x="2588" y="198"/>
                    <a:pt x="2579" y="198"/>
                    <a:pt x="2571" y="196"/>
                  </a:cubicBezTo>
                  <a:cubicBezTo>
                    <a:pt x="2563" y="194"/>
                    <a:pt x="2566" y="193"/>
                    <a:pt x="2553" y="191"/>
                  </a:cubicBezTo>
                  <a:cubicBezTo>
                    <a:pt x="2539" y="190"/>
                    <a:pt x="2538" y="186"/>
                    <a:pt x="2529" y="184"/>
                  </a:cubicBezTo>
                  <a:cubicBezTo>
                    <a:pt x="2520" y="182"/>
                    <a:pt x="2534" y="181"/>
                    <a:pt x="2541" y="180"/>
                  </a:cubicBezTo>
                  <a:cubicBezTo>
                    <a:pt x="2548" y="179"/>
                    <a:pt x="2539" y="178"/>
                    <a:pt x="2526" y="173"/>
                  </a:cubicBezTo>
                  <a:cubicBezTo>
                    <a:pt x="2514" y="167"/>
                    <a:pt x="2508" y="171"/>
                    <a:pt x="2505" y="178"/>
                  </a:cubicBezTo>
                  <a:cubicBezTo>
                    <a:pt x="2501" y="185"/>
                    <a:pt x="2497" y="183"/>
                    <a:pt x="2488" y="181"/>
                  </a:cubicBezTo>
                  <a:cubicBezTo>
                    <a:pt x="2478" y="179"/>
                    <a:pt x="2478" y="181"/>
                    <a:pt x="2461" y="179"/>
                  </a:cubicBezTo>
                  <a:cubicBezTo>
                    <a:pt x="2444" y="177"/>
                    <a:pt x="2453" y="177"/>
                    <a:pt x="2441" y="178"/>
                  </a:cubicBezTo>
                  <a:cubicBezTo>
                    <a:pt x="2429" y="179"/>
                    <a:pt x="2428" y="179"/>
                    <a:pt x="2413" y="179"/>
                  </a:cubicBezTo>
                  <a:cubicBezTo>
                    <a:pt x="2399" y="179"/>
                    <a:pt x="2407" y="179"/>
                    <a:pt x="2393" y="179"/>
                  </a:cubicBezTo>
                  <a:cubicBezTo>
                    <a:pt x="2378" y="178"/>
                    <a:pt x="2389" y="178"/>
                    <a:pt x="2378" y="177"/>
                  </a:cubicBezTo>
                  <a:cubicBezTo>
                    <a:pt x="2368" y="176"/>
                    <a:pt x="2370" y="175"/>
                    <a:pt x="2362" y="170"/>
                  </a:cubicBezTo>
                  <a:cubicBezTo>
                    <a:pt x="2354" y="166"/>
                    <a:pt x="2357" y="166"/>
                    <a:pt x="2352" y="161"/>
                  </a:cubicBezTo>
                  <a:cubicBezTo>
                    <a:pt x="2347" y="155"/>
                    <a:pt x="2352" y="161"/>
                    <a:pt x="2342" y="158"/>
                  </a:cubicBezTo>
                  <a:cubicBezTo>
                    <a:pt x="2332" y="155"/>
                    <a:pt x="2333" y="156"/>
                    <a:pt x="2325" y="152"/>
                  </a:cubicBezTo>
                  <a:cubicBezTo>
                    <a:pt x="2318" y="148"/>
                    <a:pt x="2314" y="148"/>
                    <a:pt x="2303" y="148"/>
                  </a:cubicBezTo>
                  <a:cubicBezTo>
                    <a:pt x="2291" y="148"/>
                    <a:pt x="2285" y="148"/>
                    <a:pt x="2276" y="145"/>
                  </a:cubicBezTo>
                  <a:cubicBezTo>
                    <a:pt x="2266" y="142"/>
                    <a:pt x="2268" y="145"/>
                    <a:pt x="2253" y="145"/>
                  </a:cubicBezTo>
                  <a:cubicBezTo>
                    <a:pt x="2238" y="145"/>
                    <a:pt x="2250" y="145"/>
                    <a:pt x="2223" y="150"/>
                  </a:cubicBezTo>
                  <a:cubicBezTo>
                    <a:pt x="2195" y="155"/>
                    <a:pt x="2218" y="151"/>
                    <a:pt x="2198" y="150"/>
                  </a:cubicBezTo>
                  <a:cubicBezTo>
                    <a:pt x="2179" y="148"/>
                    <a:pt x="2188" y="148"/>
                    <a:pt x="2185" y="142"/>
                  </a:cubicBezTo>
                  <a:cubicBezTo>
                    <a:pt x="2181" y="136"/>
                    <a:pt x="2178" y="140"/>
                    <a:pt x="2164" y="138"/>
                  </a:cubicBezTo>
                  <a:cubicBezTo>
                    <a:pt x="2151" y="136"/>
                    <a:pt x="2156" y="138"/>
                    <a:pt x="2143" y="137"/>
                  </a:cubicBezTo>
                  <a:cubicBezTo>
                    <a:pt x="2129" y="136"/>
                    <a:pt x="2124" y="135"/>
                    <a:pt x="2111" y="134"/>
                  </a:cubicBezTo>
                  <a:cubicBezTo>
                    <a:pt x="2098" y="132"/>
                    <a:pt x="2119" y="129"/>
                    <a:pt x="2122" y="126"/>
                  </a:cubicBezTo>
                  <a:cubicBezTo>
                    <a:pt x="2126" y="123"/>
                    <a:pt x="2115" y="124"/>
                    <a:pt x="2109" y="121"/>
                  </a:cubicBezTo>
                  <a:cubicBezTo>
                    <a:pt x="2103" y="117"/>
                    <a:pt x="2083" y="120"/>
                    <a:pt x="2077" y="118"/>
                  </a:cubicBezTo>
                  <a:cubicBezTo>
                    <a:pt x="2071" y="117"/>
                    <a:pt x="2060" y="119"/>
                    <a:pt x="2060" y="121"/>
                  </a:cubicBezTo>
                  <a:cubicBezTo>
                    <a:pt x="2060" y="124"/>
                    <a:pt x="2055" y="130"/>
                    <a:pt x="2046" y="130"/>
                  </a:cubicBezTo>
                  <a:cubicBezTo>
                    <a:pt x="2037" y="130"/>
                    <a:pt x="2039" y="129"/>
                    <a:pt x="2037" y="126"/>
                  </a:cubicBezTo>
                  <a:cubicBezTo>
                    <a:pt x="2035" y="122"/>
                    <a:pt x="2026" y="122"/>
                    <a:pt x="2016" y="120"/>
                  </a:cubicBezTo>
                  <a:cubicBezTo>
                    <a:pt x="2007" y="117"/>
                    <a:pt x="2021" y="112"/>
                    <a:pt x="2035" y="117"/>
                  </a:cubicBezTo>
                  <a:cubicBezTo>
                    <a:pt x="2048" y="122"/>
                    <a:pt x="2042" y="112"/>
                    <a:pt x="2030" y="110"/>
                  </a:cubicBezTo>
                  <a:cubicBezTo>
                    <a:pt x="2017" y="109"/>
                    <a:pt x="2015" y="111"/>
                    <a:pt x="2008" y="109"/>
                  </a:cubicBezTo>
                  <a:cubicBezTo>
                    <a:pt x="2001" y="107"/>
                    <a:pt x="2004" y="108"/>
                    <a:pt x="1963" y="108"/>
                  </a:cubicBezTo>
                  <a:cubicBezTo>
                    <a:pt x="1923" y="109"/>
                    <a:pt x="1948" y="104"/>
                    <a:pt x="1933" y="105"/>
                  </a:cubicBezTo>
                  <a:cubicBezTo>
                    <a:pt x="1917" y="106"/>
                    <a:pt x="1941" y="108"/>
                    <a:pt x="1942" y="115"/>
                  </a:cubicBezTo>
                  <a:cubicBezTo>
                    <a:pt x="1943" y="122"/>
                    <a:pt x="1931" y="112"/>
                    <a:pt x="1921" y="112"/>
                  </a:cubicBezTo>
                  <a:cubicBezTo>
                    <a:pt x="1911" y="112"/>
                    <a:pt x="1922" y="117"/>
                    <a:pt x="1935" y="120"/>
                  </a:cubicBezTo>
                  <a:cubicBezTo>
                    <a:pt x="1948" y="123"/>
                    <a:pt x="1939" y="126"/>
                    <a:pt x="1949" y="131"/>
                  </a:cubicBezTo>
                  <a:cubicBezTo>
                    <a:pt x="1958" y="136"/>
                    <a:pt x="1958" y="137"/>
                    <a:pt x="1941" y="134"/>
                  </a:cubicBezTo>
                  <a:cubicBezTo>
                    <a:pt x="1925" y="130"/>
                    <a:pt x="1930" y="132"/>
                    <a:pt x="1921" y="132"/>
                  </a:cubicBezTo>
                  <a:cubicBezTo>
                    <a:pt x="1912" y="132"/>
                    <a:pt x="1926" y="138"/>
                    <a:pt x="1931" y="142"/>
                  </a:cubicBezTo>
                  <a:cubicBezTo>
                    <a:pt x="1936" y="146"/>
                    <a:pt x="1922" y="142"/>
                    <a:pt x="1906" y="136"/>
                  </a:cubicBezTo>
                  <a:cubicBezTo>
                    <a:pt x="1889" y="130"/>
                    <a:pt x="1893" y="134"/>
                    <a:pt x="1882" y="132"/>
                  </a:cubicBezTo>
                  <a:cubicBezTo>
                    <a:pt x="1871" y="130"/>
                    <a:pt x="1872" y="135"/>
                    <a:pt x="1864" y="139"/>
                  </a:cubicBezTo>
                  <a:cubicBezTo>
                    <a:pt x="1856" y="142"/>
                    <a:pt x="1847" y="139"/>
                    <a:pt x="1843" y="136"/>
                  </a:cubicBezTo>
                  <a:cubicBezTo>
                    <a:pt x="1839" y="133"/>
                    <a:pt x="1830" y="127"/>
                    <a:pt x="1818" y="126"/>
                  </a:cubicBezTo>
                  <a:cubicBezTo>
                    <a:pt x="1807" y="126"/>
                    <a:pt x="1817" y="131"/>
                    <a:pt x="1820" y="138"/>
                  </a:cubicBezTo>
                  <a:cubicBezTo>
                    <a:pt x="1824" y="145"/>
                    <a:pt x="1823" y="141"/>
                    <a:pt x="1823" y="148"/>
                  </a:cubicBezTo>
                  <a:cubicBezTo>
                    <a:pt x="1824" y="155"/>
                    <a:pt x="1820" y="157"/>
                    <a:pt x="1801" y="151"/>
                  </a:cubicBezTo>
                  <a:cubicBezTo>
                    <a:pt x="1783" y="144"/>
                    <a:pt x="1789" y="141"/>
                    <a:pt x="1785" y="139"/>
                  </a:cubicBezTo>
                  <a:cubicBezTo>
                    <a:pt x="1780" y="136"/>
                    <a:pt x="1762" y="132"/>
                    <a:pt x="1747" y="127"/>
                  </a:cubicBezTo>
                  <a:cubicBezTo>
                    <a:pt x="1732" y="123"/>
                    <a:pt x="1751" y="122"/>
                    <a:pt x="1757" y="120"/>
                  </a:cubicBezTo>
                  <a:cubicBezTo>
                    <a:pt x="1762" y="118"/>
                    <a:pt x="1747" y="114"/>
                    <a:pt x="1739" y="114"/>
                  </a:cubicBezTo>
                  <a:cubicBezTo>
                    <a:pt x="1731" y="114"/>
                    <a:pt x="1739" y="108"/>
                    <a:pt x="1732" y="106"/>
                  </a:cubicBezTo>
                  <a:cubicBezTo>
                    <a:pt x="1726" y="103"/>
                    <a:pt x="1723" y="103"/>
                    <a:pt x="1723" y="97"/>
                  </a:cubicBezTo>
                  <a:cubicBezTo>
                    <a:pt x="1723" y="90"/>
                    <a:pt x="1716" y="96"/>
                    <a:pt x="1708" y="96"/>
                  </a:cubicBezTo>
                  <a:cubicBezTo>
                    <a:pt x="1699" y="96"/>
                    <a:pt x="1698" y="91"/>
                    <a:pt x="1694" y="89"/>
                  </a:cubicBezTo>
                  <a:cubicBezTo>
                    <a:pt x="1691" y="88"/>
                    <a:pt x="1681" y="91"/>
                    <a:pt x="1669" y="91"/>
                  </a:cubicBezTo>
                  <a:cubicBezTo>
                    <a:pt x="1657" y="91"/>
                    <a:pt x="1660" y="91"/>
                    <a:pt x="1651" y="88"/>
                  </a:cubicBezTo>
                  <a:cubicBezTo>
                    <a:pt x="1641" y="85"/>
                    <a:pt x="1645" y="86"/>
                    <a:pt x="1626" y="85"/>
                  </a:cubicBezTo>
                  <a:cubicBezTo>
                    <a:pt x="1607" y="83"/>
                    <a:pt x="1619" y="85"/>
                    <a:pt x="1615" y="89"/>
                  </a:cubicBezTo>
                  <a:cubicBezTo>
                    <a:pt x="1610" y="92"/>
                    <a:pt x="1618" y="94"/>
                    <a:pt x="1624" y="102"/>
                  </a:cubicBezTo>
                  <a:cubicBezTo>
                    <a:pt x="1629" y="109"/>
                    <a:pt x="1622" y="104"/>
                    <a:pt x="1616" y="103"/>
                  </a:cubicBezTo>
                  <a:cubicBezTo>
                    <a:pt x="1610" y="103"/>
                    <a:pt x="1601" y="103"/>
                    <a:pt x="1586" y="102"/>
                  </a:cubicBezTo>
                  <a:cubicBezTo>
                    <a:pt x="1572" y="101"/>
                    <a:pt x="1577" y="101"/>
                    <a:pt x="1565" y="100"/>
                  </a:cubicBezTo>
                  <a:cubicBezTo>
                    <a:pt x="1552" y="98"/>
                    <a:pt x="1559" y="99"/>
                    <a:pt x="1540" y="96"/>
                  </a:cubicBezTo>
                  <a:cubicBezTo>
                    <a:pt x="1521" y="92"/>
                    <a:pt x="1533" y="92"/>
                    <a:pt x="1533" y="89"/>
                  </a:cubicBezTo>
                  <a:cubicBezTo>
                    <a:pt x="1533" y="85"/>
                    <a:pt x="1525" y="89"/>
                    <a:pt x="1515" y="87"/>
                  </a:cubicBezTo>
                  <a:cubicBezTo>
                    <a:pt x="1505" y="85"/>
                    <a:pt x="1508" y="88"/>
                    <a:pt x="1494" y="88"/>
                  </a:cubicBezTo>
                  <a:cubicBezTo>
                    <a:pt x="1480" y="88"/>
                    <a:pt x="1475" y="85"/>
                    <a:pt x="1465" y="86"/>
                  </a:cubicBezTo>
                  <a:cubicBezTo>
                    <a:pt x="1456" y="87"/>
                    <a:pt x="1458" y="86"/>
                    <a:pt x="1450" y="91"/>
                  </a:cubicBezTo>
                  <a:cubicBezTo>
                    <a:pt x="1442" y="96"/>
                    <a:pt x="1436" y="86"/>
                    <a:pt x="1432" y="81"/>
                  </a:cubicBezTo>
                  <a:cubicBezTo>
                    <a:pt x="1428" y="76"/>
                    <a:pt x="1427" y="81"/>
                    <a:pt x="1425" y="84"/>
                  </a:cubicBezTo>
                  <a:cubicBezTo>
                    <a:pt x="1423" y="88"/>
                    <a:pt x="1407" y="85"/>
                    <a:pt x="1402" y="82"/>
                  </a:cubicBezTo>
                  <a:cubicBezTo>
                    <a:pt x="1397" y="78"/>
                    <a:pt x="1414" y="79"/>
                    <a:pt x="1419" y="76"/>
                  </a:cubicBezTo>
                  <a:cubicBezTo>
                    <a:pt x="1425" y="74"/>
                    <a:pt x="1416" y="68"/>
                    <a:pt x="1410" y="68"/>
                  </a:cubicBezTo>
                  <a:cubicBezTo>
                    <a:pt x="1404" y="67"/>
                    <a:pt x="1398" y="70"/>
                    <a:pt x="1393" y="73"/>
                  </a:cubicBezTo>
                  <a:cubicBezTo>
                    <a:pt x="1389" y="77"/>
                    <a:pt x="1392" y="76"/>
                    <a:pt x="1384" y="77"/>
                  </a:cubicBezTo>
                  <a:cubicBezTo>
                    <a:pt x="1376" y="78"/>
                    <a:pt x="1379" y="78"/>
                    <a:pt x="1371" y="80"/>
                  </a:cubicBezTo>
                  <a:cubicBezTo>
                    <a:pt x="1363" y="83"/>
                    <a:pt x="1369" y="86"/>
                    <a:pt x="1377" y="84"/>
                  </a:cubicBezTo>
                  <a:cubicBezTo>
                    <a:pt x="1385" y="83"/>
                    <a:pt x="1384" y="83"/>
                    <a:pt x="1387" y="83"/>
                  </a:cubicBezTo>
                  <a:cubicBezTo>
                    <a:pt x="1390" y="83"/>
                    <a:pt x="1388" y="86"/>
                    <a:pt x="1381" y="89"/>
                  </a:cubicBezTo>
                  <a:cubicBezTo>
                    <a:pt x="1374" y="91"/>
                    <a:pt x="1379" y="89"/>
                    <a:pt x="1369" y="92"/>
                  </a:cubicBezTo>
                  <a:cubicBezTo>
                    <a:pt x="1358" y="95"/>
                    <a:pt x="1363" y="94"/>
                    <a:pt x="1357" y="98"/>
                  </a:cubicBezTo>
                  <a:cubicBezTo>
                    <a:pt x="1350" y="102"/>
                    <a:pt x="1343" y="98"/>
                    <a:pt x="1340" y="98"/>
                  </a:cubicBezTo>
                  <a:cubicBezTo>
                    <a:pt x="1337" y="97"/>
                    <a:pt x="1331" y="98"/>
                    <a:pt x="1327" y="103"/>
                  </a:cubicBezTo>
                  <a:cubicBezTo>
                    <a:pt x="1323" y="107"/>
                    <a:pt x="1322" y="109"/>
                    <a:pt x="1319" y="109"/>
                  </a:cubicBezTo>
                  <a:cubicBezTo>
                    <a:pt x="1317" y="109"/>
                    <a:pt x="1320" y="101"/>
                    <a:pt x="1323" y="97"/>
                  </a:cubicBezTo>
                  <a:cubicBezTo>
                    <a:pt x="1326" y="93"/>
                    <a:pt x="1331" y="90"/>
                    <a:pt x="1335" y="87"/>
                  </a:cubicBezTo>
                  <a:cubicBezTo>
                    <a:pt x="1339" y="84"/>
                    <a:pt x="1339" y="85"/>
                    <a:pt x="1355" y="83"/>
                  </a:cubicBezTo>
                  <a:cubicBezTo>
                    <a:pt x="1371" y="81"/>
                    <a:pt x="1361" y="77"/>
                    <a:pt x="1362" y="75"/>
                  </a:cubicBezTo>
                  <a:cubicBezTo>
                    <a:pt x="1364" y="72"/>
                    <a:pt x="1368" y="72"/>
                    <a:pt x="1374" y="70"/>
                  </a:cubicBezTo>
                  <a:cubicBezTo>
                    <a:pt x="1379" y="69"/>
                    <a:pt x="1378" y="65"/>
                    <a:pt x="1383" y="63"/>
                  </a:cubicBezTo>
                  <a:cubicBezTo>
                    <a:pt x="1387" y="61"/>
                    <a:pt x="1399" y="59"/>
                    <a:pt x="1400" y="57"/>
                  </a:cubicBezTo>
                  <a:cubicBezTo>
                    <a:pt x="1400" y="56"/>
                    <a:pt x="1394" y="50"/>
                    <a:pt x="1388" y="46"/>
                  </a:cubicBezTo>
                  <a:cubicBezTo>
                    <a:pt x="1381" y="43"/>
                    <a:pt x="1390" y="45"/>
                    <a:pt x="1397" y="45"/>
                  </a:cubicBezTo>
                  <a:cubicBezTo>
                    <a:pt x="1404" y="44"/>
                    <a:pt x="1396" y="42"/>
                    <a:pt x="1391" y="40"/>
                  </a:cubicBezTo>
                  <a:cubicBezTo>
                    <a:pt x="1387" y="38"/>
                    <a:pt x="1383" y="38"/>
                    <a:pt x="1374" y="33"/>
                  </a:cubicBezTo>
                  <a:cubicBezTo>
                    <a:pt x="1365" y="28"/>
                    <a:pt x="1362" y="30"/>
                    <a:pt x="1356" y="27"/>
                  </a:cubicBezTo>
                  <a:cubicBezTo>
                    <a:pt x="1350" y="23"/>
                    <a:pt x="1354" y="23"/>
                    <a:pt x="1342" y="20"/>
                  </a:cubicBezTo>
                  <a:cubicBezTo>
                    <a:pt x="1329" y="16"/>
                    <a:pt x="1330" y="20"/>
                    <a:pt x="1308" y="20"/>
                  </a:cubicBezTo>
                  <a:cubicBezTo>
                    <a:pt x="1287" y="20"/>
                    <a:pt x="1289" y="20"/>
                    <a:pt x="1288" y="20"/>
                  </a:cubicBezTo>
                  <a:cubicBezTo>
                    <a:pt x="1287" y="20"/>
                    <a:pt x="1277" y="20"/>
                    <a:pt x="1271" y="23"/>
                  </a:cubicBezTo>
                  <a:cubicBezTo>
                    <a:pt x="1264" y="25"/>
                    <a:pt x="1264" y="24"/>
                    <a:pt x="1253" y="23"/>
                  </a:cubicBezTo>
                  <a:cubicBezTo>
                    <a:pt x="1243" y="22"/>
                    <a:pt x="1257" y="21"/>
                    <a:pt x="1257" y="16"/>
                  </a:cubicBezTo>
                  <a:cubicBezTo>
                    <a:pt x="1258" y="11"/>
                    <a:pt x="1252" y="14"/>
                    <a:pt x="1247" y="13"/>
                  </a:cubicBezTo>
                  <a:cubicBezTo>
                    <a:pt x="1242" y="12"/>
                    <a:pt x="1238" y="12"/>
                    <a:pt x="1229" y="13"/>
                  </a:cubicBezTo>
                  <a:cubicBezTo>
                    <a:pt x="1220" y="14"/>
                    <a:pt x="1219" y="15"/>
                    <a:pt x="1210" y="14"/>
                  </a:cubicBezTo>
                  <a:cubicBezTo>
                    <a:pt x="1202" y="13"/>
                    <a:pt x="1215" y="10"/>
                    <a:pt x="1220" y="9"/>
                  </a:cubicBezTo>
                  <a:cubicBezTo>
                    <a:pt x="1225" y="8"/>
                    <a:pt x="1223" y="6"/>
                    <a:pt x="1216" y="4"/>
                  </a:cubicBezTo>
                  <a:cubicBezTo>
                    <a:pt x="1209" y="1"/>
                    <a:pt x="1210" y="3"/>
                    <a:pt x="1198" y="2"/>
                  </a:cubicBezTo>
                  <a:cubicBezTo>
                    <a:pt x="1186" y="1"/>
                    <a:pt x="1190" y="0"/>
                    <a:pt x="1188" y="0"/>
                  </a:cubicBezTo>
                  <a:cubicBezTo>
                    <a:pt x="1185" y="0"/>
                    <a:pt x="1181" y="1"/>
                    <a:pt x="1166" y="3"/>
                  </a:cubicBezTo>
                  <a:cubicBezTo>
                    <a:pt x="1150" y="5"/>
                    <a:pt x="1162" y="5"/>
                    <a:pt x="1155" y="9"/>
                  </a:cubicBezTo>
                  <a:cubicBezTo>
                    <a:pt x="1148" y="14"/>
                    <a:pt x="1152" y="14"/>
                    <a:pt x="1154" y="16"/>
                  </a:cubicBezTo>
                  <a:cubicBezTo>
                    <a:pt x="1157" y="18"/>
                    <a:pt x="1159" y="25"/>
                    <a:pt x="1157" y="25"/>
                  </a:cubicBezTo>
                  <a:cubicBezTo>
                    <a:pt x="1156" y="25"/>
                    <a:pt x="1147" y="25"/>
                    <a:pt x="1142" y="25"/>
                  </a:cubicBezTo>
                  <a:cubicBezTo>
                    <a:pt x="1137" y="25"/>
                    <a:pt x="1147" y="28"/>
                    <a:pt x="1152" y="32"/>
                  </a:cubicBezTo>
                  <a:cubicBezTo>
                    <a:pt x="1157" y="35"/>
                    <a:pt x="1142" y="34"/>
                    <a:pt x="1136" y="29"/>
                  </a:cubicBezTo>
                  <a:cubicBezTo>
                    <a:pt x="1130" y="25"/>
                    <a:pt x="1131" y="32"/>
                    <a:pt x="1123" y="32"/>
                  </a:cubicBezTo>
                  <a:cubicBezTo>
                    <a:pt x="1114" y="32"/>
                    <a:pt x="1117" y="32"/>
                    <a:pt x="1112" y="37"/>
                  </a:cubicBezTo>
                  <a:cubicBezTo>
                    <a:pt x="1107" y="41"/>
                    <a:pt x="1097" y="38"/>
                    <a:pt x="1097" y="36"/>
                  </a:cubicBezTo>
                  <a:cubicBezTo>
                    <a:pt x="1097" y="33"/>
                    <a:pt x="1094" y="32"/>
                    <a:pt x="1089" y="30"/>
                  </a:cubicBezTo>
                  <a:cubicBezTo>
                    <a:pt x="1083" y="28"/>
                    <a:pt x="1079" y="34"/>
                    <a:pt x="1074" y="32"/>
                  </a:cubicBezTo>
                  <a:cubicBezTo>
                    <a:pt x="1069" y="30"/>
                    <a:pt x="1071" y="35"/>
                    <a:pt x="1058" y="35"/>
                  </a:cubicBezTo>
                  <a:cubicBezTo>
                    <a:pt x="1046" y="35"/>
                    <a:pt x="1049" y="38"/>
                    <a:pt x="1044" y="37"/>
                  </a:cubicBezTo>
                  <a:cubicBezTo>
                    <a:pt x="1039" y="35"/>
                    <a:pt x="1044" y="42"/>
                    <a:pt x="1037" y="40"/>
                  </a:cubicBezTo>
                  <a:cubicBezTo>
                    <a:pt x="1029" y="39"/>
                    <a:pt x="1027" y="42"/>
                    <a:pt x="1017" y="42"/>
                  </a:cubicBezTo>
                  <a:cubicBezTo>
                    <a:pt x="1007" y="42"/>
                    <a:pt x="1007" y="44"/>
                    <a:pt x="1004" y="44"/>
                  </a:cubicBezTo>
                  <a:cubicBezTo>
                    <a:pt x="1000" y="44"/>
                    <a:pt x="995" y="46"/>
                    <a:pt x="986" y="45"/>
                  </a:cubicBezTo>
                  <a:cubicBezTo>
                    <a:pt x="977" y="45"/>
                    <a:pt x="983" y="51"/>
                    <a:pt x="977" y="52"/>
                  </a:cubicBezTo>
                  <a:cubicBezTo>
                    <a:pt x="972" y="54"/>
                    <a:pt x="971" y="56"/>
                    <a:pt x="968" y="57"/>
                  </a:cubicBezTo>
                  <a:cubicBezTo>
                    <a:pt x="964" y="57"/>
                    <a:pt x="967" y="63"/>
                    <a:pt x="966" y="64"/>
                  </a:cubicBezTo>
                  <a:cubicBezTo>
                    <a:pt x="965" y="65"/>
                    <a:pt x="963" y="69"/>
                    <a:pt x="964" y="72"/>
                  </a:cubicBezTo>
                  <a:cubicBezTo>
                    <a:pt x="964" y="74"/>
                    <a:pt x="976" y="76"/>
                    <a:pt x="976" y="76"/>
                  </a:cubicBezTo>
                  <a:cubicBezTo>
                    <a:pt x="976" y="76"/>
                    <a:pt x="977" y="83"/>
                    <a:pt x="967" y="81"/>
                  </a:cubicBezTo>
                  <a:cubicBezTo>
                    <a:pt x="957" y="80"/>
                    <a:pt x="967" y="81"/>
                    <a:pt x="961" y="84"/>
                  </a:cubicBezTo>
                  <a:cubicBezTo>
                    <a:pt x="955" y="86"/>
                    <a:pt x="948" y="85"/>
                    <a:pt x="938" y="85"/>
                  </a:cubicBezTo>
                  <a:cubicBezTo>
                    <a:pt x="927" y="85"/>
                    <a:pt x="926" y="86"/>
                    <a:pt x="919" y="85"/>
                  </a:cubicBezTo>
                  <a:cubicBezTo>
                    <a:pt x="911" y="85"/>
                    <a:pt x="905" y="86"/>
                    <a:pt x="897" y="85"/>
                  </a:cubicBezTo>
                  <a:cubicBezTo>
                    <a:pt x="889" y="85"/>
                    <a:pt x="883" y="87"/>
                    <a:pt x="877" y="89"/>
                  </a:cubicBezTo>
                  <a:cubicBezTo>
                    <a:pt x="872" y="92"/>
                    <a:pt x="876" y="95"/>
                    <a:pt x="877" y="99"/>
                  </a:cubicBezTo>
                  <a:cubicBezTo>
                    <a:pt x="879" y="102"/>
                    <a:pt x="879" y="99"/>
                    <a:pt x="894" y="108"/>
                  </a:cubicBezTo>
                  <a:cubicBezTo>
                    <a:pt x="908" y="117"/>
                    <a:pt x="897" y="113"/>
                    <a:pt x="902" y="115"/>
                  </a:cubicBezTo>
                  <a:cubicBezTo>
                    <a:pt x="906" y="118"/>
                    <a:pt x="915" y="117"/>
                    <a:pt x="923" y="118"/>
                  </a:cubicBezTo>
                  <a:cubicBezTo>
                    <a:pt x="932" y="118"/>
                    <a:pt x="937" y="122"/>
                    <a:pt x="942" y="129"/>
                  </a:cubicBezTo>
                  <a:cubicBezTo>
                    <a:pt x="946" y="136"/>
                    <a:pt x="936" y="131"/>
                    <a:pt x="926" y="131"/>
                  </a:cubicBezTo>
                  <a:cubicBezTo>
                    <a:pt x="916" y="131"/>
                    <a:pt x="917" y="128"/>
                    <a:pt x="910" y="126"/>
                  </a:cubicBezTo>
                  <a:cubicBezTo>
                    <a:pt x="902" y="123"/>
                    <a:pt x="907" y="125"/>
                    <a:pt x="899" y="121"/>
                  </a:cubicBezTo>
                  <a:cubicBezTo>
                    <a:pt x="890" y="116"/>
                    <a:pt x="892" y="119"/>
                    <a:pt x="885" y="118"/>
                  </a:cubicBezTo>
                  <a:cubicBezTo>
                    <a:pt x="878" y="118"/>
                    <a:pt x="876" y="115"/>
                    <a:pt x="869" y="115"/>
                  </a:cubicBezTo>
                  <a:cubicBezTo>
                    <a:pt x="863" y="115"/>
                    <a:pt x="864" y="115"/>
                    <a:pt x="860" y="113"/>
                  </a:cubicBezTo>
                  <a:cubicBezTo>
                    <a:pt x="856" y="111"/>
                    <a:pt x="857" y="111"/>
                    <a:pt x="851" y="110"/>
                  </a:cubicBezTo>
                  <a:cubicBezTo>
                    <a:pt x="844" y="109"/>
                    <a:pt x="843" y="111"/>
                    <a:pt x="835" y="113"/>
                  </a:cubicBezTo>
                  <a:cubicBezTo>
                    <a:pt x="828" y="115"/>
                    <a:pt x="837" y="117"/>
                    <a:pt x="843" y="120"/>
                  </a:cubicBezTo>
                  <a:cubicBezTo>
                    <a:pt x="848" y="123"/>
                    <a:pt x="846" y="120"/>
                    <a:pt x="854" y="120"/>
                  </a:cubicBezTo>
                  <a:cubicBezTo>
                    <a:pt x="862" y="119"/>
                    <a:pt x="857" y="120"/>
                    <a:pt x="859" y="127"/>
                  </a:cubicBezTo>
                  <a:cubicBezTo>
                    <a:pt x="862" y="133"/>
                    <a:pt x="858" y="129"/>
                    <a:pt x="852" y="129"/>
                  </a:cubicBezTo>
                  <a:cubicBezTo>
                    <a:pt x="846" y="129"/>
                    <a:pt x="845" y="128"/>
                    <a:pt x="839" y="126"/>
                  </a:cubicBezTo>
                  <a:cubicBezTo>
                    <a:pt x="834" y="124"/>
                    <a:pt x="834" y="124"/>
                    <a:pt x="830" y="124"/>
                  </a:cubicBezTo>
                  <a:cubicBezTo>
                    <a:pt x="826" y="124"/>
                    <a:pt x="825" y="131"/>
                    <a:pt x="830" y="135"/>
                  </a:cubicBezTo>
                  <a:cubicBezTo>
                    <a:pt x="835" y="138"/>
                    <a:pt x="841" y="138"/>
                    <a:pt x="848" y="138"/>
                  </a:cubicBezTo>
                  <a:cubicBezTo>
                    <a:pt x="855" y="138"/>
                    <a:pt x="855" y="138"/>
                    <a:pt x="862" y="138"/>
                  </a:cubicBezTo>
                  <a:cubicBezTo>
                    <a:pt x="868" y="137"/>
                    <a:pt x="872" y="143"/>
                    <a:pt x="884" y="147"/>
                  </a:cubicBezTo>
                  <a:cubicBezTo>
                    <a:pt x="896" y="151"/>
                    <a:pt x="886" y="151"/>
                    <a:pt x="878" y="149"/>
                  </a:cubicBezTo>
                  <a:cubicBezTo>
                    <a:pt x="870" y="148"/>
                    <a:pt x="874" y="147"/>
                    <a:pt x="861" y="145"/>
                  </a:cubicBezTo>
                  <a:cubicBezTo>
                    <a:pt x="849" y="142"/>
                    <a:pt x="856" y="145"/>
                    <a:pt x="847" y="144"/>
                  </a:cubicBezTo>
                  <a:cubicBezTo>
                    <a:pt x="838" y="143"/>
                    <a:pt x="840" y="142"/>
                    <a:pt x="828" y="141"/>
                  </a:cubicBezTo>
                  <a:cubicBezTo>
                    <a:pt x="815" y="139"/>
                    <a:pt x="821" y="139"/>
                    <a:pt x="814" y="132"/>
                  </a:cubicBezTo>
                  <a:cubicBezTo>
                    <a:pt x="806" y="126"/>
                    <a:pt x="812" y="122"/>
                    <a:pt x="812" y="119"/>
                  </a:cubicBezTo>
                  <a:cubicBezTo>
                    <a:pt x="812" y="116"/>
                    <a:pt x="812" y="114"/>
                    <a:pt x="809" y="111"/>
                  </a:cubicBezTo>
                  <a:cubicBezTo>
                    <a:pt x="805" y="107"/>
                    <a:pt x="797" y="103"/>
                    <a:pt x="788" y="101"/>
                  </a:cubicBezTo>
                  <a:cubicBezTo>
                    <a:pt x="779" y="99"/>
                    <a:pt x="791" y="109"/>
                    <a:pt x="798" y="112"/>
                  </a:cubicBezTo>
                  <a:cubicBezTo>
                    <a:pt x="804" y="115"/>
                    <a:pt x="801" y="117"/>
                    <a:pt x="798" y="120"/>
                  </a:cubicBezTo>
                  <a:cubicBezTo>
                    <a:pt x="796" y="123"/>
                    <a:pt x="790" y="124"/>
                    <a:pt x="785" y="126"/>
                  </a:cubicBezTo>
                  <a:cubicBezTo>
                    <a:pt x="780" y="127"/>
                    <a:pt x="783" y="129"/>
                    <a:pt x="779" y="134"/>
                  </a:cubicBezTo>
                  <a:cubicBezTo>
                    <a:pt x="774" y="138"/>
                    <a:pt x="783" y="139"/>
                    <a:pt x="791" y="143"/>
                  </a:cubicBezTo>
                  <a:cubicBezTo>
                    <a:pt x="800" y="147"/>
                    <a:pt x="796" y="148"/>
                    <a:pt x="805" y="152"/>
                  </a:cubicBezTo>
                  <a:cubicBezTo>
                    <a:pt x="813" y="156"/>
                    <a:pt x="813" y="155"/>
                    <a:pt x="812" y="159"/>
                  </a:cubicBezTo>
                  <a:cubicBezTo>
                    <a:pt x="811" y="163"/>
                    <a:pt x="810" y="165"/>
                    <a:pt x="810" y="175"/>
                  </a:cubicBezTo>
                  <a:cubicBezTo>
                    <a:pt x="810" y="184"/>
                    <a:pt x="818" y="184"/>
                    <a:pt x="818" y="185"/>
                  </a:cubicBezTo>
                  <a:cubicBezTo>
                    <a:pt x="819" y="186"/>
                    <a:pt x="831" y="190"/>
                    <a:pt x="836" y="189"/>
                  </a:cubicBezTo>
                  <a:cubicBezTo>
                    <a:pt x="841" y="188"/>
                    <a:pt x="856" y="188"/>
                    <a:pt x="861" y="187"/>
                  </a:cubicBezTo>
                  <a:cubicBezTo>
                    <a:pt x="867" y="185"/>
                    <a:pt x="878" y="191"/>
                    <a:pt x="887" y="192"/>
                  </a:cubicBezTo>
                  <a:cubicBezTo>
                    <a:pt x="896" y="192"/>
                    <a:pt x="895" y="198"/>
                    <a:pt x="904" y="202"/>
                  </a:cubicBezTo>
                  <a:cubicBezTo>
                    <a:pt x="912" y="206"/>
                    <a:pt x="907" y="210"/>
                    <a:pt x="907" y="215"/>
                  </a:cubicBezTo>
                  <a:cubicBezTo>
                    <a:pt x="906" y="219"/>
                    <a:pt x="908" y="223"/>
                    <a:pt x="914" y="224"/>
                  </a:cubicBezTo>
                  <a:cubicBezTo>
                    <a:pt x="920" y="226"/>
                    <a:pt x="925" y="229"/>
                    <a:pt x="922" y="229"/>
                  </a:cubicBezTo>
                  <a:cubicBezTo>
                    <a:pt x="919" y="229"/>
                    <a:pt x="910" y="230"/>
                    <a:pt x="907" y="227"/>
                  </a:cubicBezTo>
                  <a:cubicBezTo>
                    <a:pt x="905" y="224"/>
                    <a:pt x="900" y="215"/>
                    <a:pt x="899" y="210"/>
                  </a:cubicBezTo>
                  <a:cubicBezTo>
                    <a:pt x="898" y="206"/>
                    <a:pt x="897" y="210"/>
                    <a:pt x="892" y="205"/>
                  </a:cubicBezTo>
                  <a:cubicBezTo>
                    <a:pt x="887" y="201"/>
                    <a:pt x="883" y="203"/>
                    <a:pt x="879" y="199"/>
                  </a:cubicBezTo>
                  <a:cubicBezTo>
                    <a:pt x="874" y="195"/>
                    <a:pt x="871" y="195"/>
                    <a:pt x="869" y="194"/>
                  </a:cubicBezTo>
                  <a:cubicBezTo>
                    <a:pt x="867" y="194"/>
                    <a:pt x="861" y="196"/>
                    <a:pt x="856" y="196"/>
                  </a:cubicBezTo>
                  <a:cubicBezTo>
                    <a:pt x="851" y="196"/>
                    <a:pt x="848" y="196"/>
                    <a:pt x="843" y="196"/>
                  </a:cubicBezTo>
                  <a:cubicBezTo>
                    <a:pt x="838" y="197"/>
                    <a:pt x="843" y="211"/>
                    <a:pt x="847" y="213"/>
                  </a:cubicBezTo>
                  <a:cubicBezTo>
                    <a:pt x="852" y="215"/>
                    <a:pt x="856" y="222"/>
                    <a:pt x="854" y="224"/>
                  </a:cubicBezTo>
                  <a:cubicBezTo>
                    <a:pt x="853" y="226"/>
                    <a:pt x="851" y="228"/>
                    <a:pt x="849" y="236"/>
                  </a:cubicBezTo>
                  <a:cubicBezTo>
                    <a:pt x="846" y="245"/>
                    <a:pt x="847" y="240"/>
                    <a:pt x="842" y="246"/>
                  </a:cubicBezTo>
                  <a:cubicBezTo>
                    <a:pt x="836" y="252"/>
                    <a:pt x="837" y="248"/>
                    <a:pt x="834" y="253"/>
                  </a:cubicBezTo>
                  <a:cubicBezTo>
                    <a:pt x="832" y="258"/>
                    <a:pt x="827" y="257"/>
                    <a:pt x="822" y="258"/>
                  </a:cubicBezTo>
                  <a:cubicBezTo>
                    <a:pt x="817" y="260"/>
                    <a:pt x="816" y="260"/>
                    <a:pt x="812" y="260"/>
                  </a:cubicBezTo>
                  <a:cubicBezTo>
                    <a:pt x="808" y="260"/>
                    <a:pt x="805" y="262"/>
                    <a:pt x="795" y="260"/>
                  </a:cubicBezTo>
                  <a:cubicBezTo>
                    <a:pt x="785" y="258"/>
                    <a:pt x="778" y="256"/>
                    <a:pt x="774" y="254"/>
                  </a:cubicBezTo>
                  <a:cubicBezTo>
                    <a:pt x="771" y="251"/>
                    <a:pt x="773" y="249"/>
                    <a:pt x="773" y="249"/>
                  </a:cubicBezTo>
                  <a:cubicBezTo>
                    <a:pt x="773" y="249"/>
                    <a:pt x="783" y="247"/>
                    <a:pt x="787" y="245"/>
                  </a:cubicBezTo>
                  <a:cubicBezTo>
                    <a:pt x="791" y="244"/>
                    <a:pt x="796" y="245"/>
                    <a:pt x="803" y="248"/>
                  </a:cubicBezTo>
                  <a:cubicBezTo>
                    <a:pt x="810" y="251"/>
                    <a:pt x="813" y="249"/>
                    <a:pt x="812" y="247"/>
                  </a:cubicBezTo>
                  <a:cubicBezTo>
                    <a:pt x="811" y="246"/>
                    <a:pt x="817" y="242"/>
                    <a:pt x="820" y="236"/>
                  </a:cubicBezTo>
                  <a:cubicBezTo>
                    <a:pt x="824" y="229"/>
                    <a:pt x="824" y="230"/>
                    <a:pt x="828" y="225"/>
                  </a:cubicBezTo>
                  <a:cubicBezTo>
                    <a:pt x="832" y="221"/>
                    <a:pt x="825" y="217"/>
                    <a:pt x="825" y="215"/>
                  </a:cubicBezTo>
                  <a:cubicBezTo>
                    <a:pt x="825" y="212"/>
                    <a:pt x="825" y="210"/>
                    <a:pt x="823" y="205"/>
                  </a:cubicBezTo>
                  <a:cubicBezTo>
                    <a:pt x="821" y="200"/>
                    <a:pt x="810" y="201"/>
                    <a:pt x="808" y="198"/>
                  </a:cubicBezTo>
                  <a:cubicBezTo>
                    <a:pt x="805" y="195"/>
                    <a:pt x="801" y="191"/>
                    <a:pt x="800" y="184"/>
                  </a:cubicBezTo>
                  <a:cubicBezTo>
                    <a:pt x="799" y="176"/>
                    <a:pt x="791" y="178"/>
                    <a:pt x="788" y="171"/>
                  </a:cubicBezTo>
                  <a:cubicBezTo>
                    <a:pt x="785" y="164"/>
                    <a:pt x="784" y="162"/>
                    <a:pt x="785" y="156"/>
                  </a:cubicBezTo>
                  <a:cubicBezTo>
                    <a:pt x="786" y="151"/>
                    <a:pt x="781" y="148"/>
                    <a:pt x="775" y="145"/>
                  </a:cubicBezTo>
                  <a:cubicBezTo>
                    <a:pt x="770" y="142"/>
                    <a:pt x="765" y="141"/>
                    <a:pt x="758" y="136"/>
                  </a:cubicBezTo>
                  <a:cubicBezTo>
                    <a:pt x="751" y="132"/>
                    <a:pt x="759" y="132"/>
                    <a:pt x="760" y="131"/>
                  </a:cubicBezTo>
                  <a:cubicBezTo>
                    <a:pt x="761" y="130"/>
                    <a:pt x="759" y="122"/>
                    <a:pt x="758" y="113"/>
                  </a:cubicBezTo>
                  <a:cubicBezTo>
                    <a:pt x="758" y="105"/>
                    <a:pt x="757" y="110"/>
                    <a:pt x="743" y="106"/>
                  </a:cubicBezTo>
                  <a:cubicBezTo>
                    <a:pt x="730" y="102"/>
                    <a:pt x="729" y="106"/>
                    <a:pt x="720" y="105"/>
                  </a:cubicBezTo>
                  <a:cubicBezTo>
                    <a:pt x="712" y="105"/>
                    <a:pt x="713" y="105"/>
                    <a:pt x="707" y="103"/>
                  </a:cubicBezTo>
                  <a:cubicBezTo>
                    <a:pt x="701" y="100"/>
                    <a:pt x="716" y="98"/>
                    <a:pt x="722" y="98"/>
                  </a:cubicBezTo>
                  <a:cubicBezTo>
                    <a:pt x="729" y="98"/>
                    <a:pt x="727" y="97"/>
                    <a:pt x="723" y="94"/>
                  </a:cubicBezTo>
                  <a:cubicBezTo>
                    <a:pt x="719" y="91"/>
                    <a:pt x="705" y="91"/>
                    <a:pt x="701" y="92"/>
                  </a:cubicBezTo>
                  <a:cubicBezTo>
                    <a:pt x="698" y="93"/>
                    <a:pt x="702" y="100"/>
                    <a:pt x="697" y="100"/>
                  </a:cubicBezTo>
                  <a:cubicBezTo>
                    <a:pt x="692" y="100"/>
                    <a:pt x="692" y="105"/>
                    <a:pt x="691" y="108"/>
                  </a:cubicBezTo>
                  <a:cubicBezTo>
                    <a:pt x="690" y="112"/>
                    <a:pt x="690" y="124"/>
                    <a:pt x="690" y="127"/>
                  </a:cubicBezTo>
                  <a:cubicBezTo>
                    <a:pt x="690" y="129"/>
                    <a:pt x="690" y="133"/>
                    <a:pt x="684" y="135"/>
                  </a:cubicBezTo>
                  <a:cubicBezTo>
                    <a:pt x="678" y="138"/>
                    <a:pt x="677" y="138"/>
                    <a:pt x="672" y="139"/>
                  </a:cubicBezTo>
                  <a:cubicBezTo>
                    <a:pt x="667" y="140"/>
                    <a:pt x="671" y="144"/>
                    <a:pt x="671" y="149"/>
                  </a:cubicBezTo>
                  <a:cubicBezTo>
                    <a:pt x="671" y="154"/>
                    <a:pt x="681" y="152"/>
                    <a:pt x="683" y="152"/>
                  </a:cubicBezTo>
                  <a:cubicBezTo>
                    <a:pt x="686" y="153"/>
                    <a:pt x="686" y="155"/>
                    <a:pt x="685" y="157"/>
                  </a:cubicBezTo>
                  <a:cubicBezTo>
                    <a:pt x="684" y="159"/>
                    <a:pt x="690" y="164"/>
                    <a:pt x="692" y="165"/>
                  </a:cubicBezTo>
                  <a:cubicBezTo>
                    <a:pt x="694" y="165"/>
                    <a:pt x="689" y="174"/>
                    <a:pt x="689" y="176"/>
                  </a:cubicBezTo>
                  <a:cubicBezTo>
                    <a:pt x="689" y="179"/>
                    <a:pt x="695" y="181"/>
                    <a:pt x="695" y="181"/>
                  </a:cubicBezTo>
                  <a:cubicBezTo>
                    <a:pt x="695" y="181"/>
                    <a:pt x="709" y="182"/>
                    <a:pt x="715" y="182"/>
                  </a:cubicBezTo>
                  <a:cubicBezTo>
                    <a:pt x="721" y="182"/>
                    <a:pt x="715" y="182"/>
                    <a:pt x="722" y="189"/>
                  </a:cubicBezTo>
                  <a:cubicBezTo>
                    <a:pt x="729" y="197"/>
                    <a:pt x="726" y="193"/>
                    <a:pt x="734" y="194"/>
                  </a:cubicBezTo>
                  <a:cubicBezTo>
                    <a:pt x="743" y="195"/>
                    <a:pt x="739" y="194"/>
                    <a:pt x="739" y="196"/>
                  </a:cubicBezTo>
                  <a:cubicBezTo>
                    <a:pt x="739" y="198"/>
                    <a:pt x="739" y="203"/>
                    <a:pt x="741" y="208"/>
                  </a:cubicBezTo>
                  <a:cubicBezTo>
                    <a:pt x="743" y="213"/>
                    <a:pt x="740" y="213"/>
                    <a:pt x="733" y="210"/>
                  </a:cubicBezTo>
                  <a:cubicBezTo>
                    <a:pt x="725" y="207"/>
                    <a:pt x="720" y="205"/>
                    <a:pt x="712" y="201"/>
                  </a:cubicBezTo>
                  <a:cubicBezTo>
                    <a:pt x="704" y="198"/>
                    <a:pt x="704" y="199"/>
                    <a:pt x="696" y="195"/>
                  </a:cubicBezTo>
                  <a:cubicBezTo>
                    <a:pt x="688" y="191"/>
                    <a:pt x="675" y="194"/>
                    <a:pt x="663" y="188"/>
                  </a:cubicBezTo>
                  <a:cubicBezTo>
                    <a:pt x="650" y="183"/>
                    <a:pt x="649" y="180"/>
                    <a:pt x="644" y="177"/>
                  </a:cubicBezTo>
                  <a:cubicBezTo>
                    <a:pt x="639" y="174"/>
                    <a:pt x="633" y="177"/>
                    <a:pt x="620" y="176"/>
                  </a:cubicBezTo>
                  <a:cubicBezTo>
                    <a:pt x="606" y="176"/>
                    <a:pt x="620" y="176"/>
                    <a:pt x="606" y="175"/>
                  </a:cubicBezTo>
                  <a:cubicBezTo>
                    <a:pt x="592" y="175"/>
                    <a:pt x="592" y="175"/>
                    <a:pt x="587" y="175"/>
                  </a:cubicBezTo>
                  <a:cubicBezTo>
                    <a:pt x="582" y="175"/>
                    <a:pt x="583" y="177"/>
                    <a:pt x="577" y="176"/>
                  </a:cubicBezTo>
                  <a:cubicBezTo>
                    <a:pt x="570" y="176"/>
                    <a:pt x="572" y="174"/>
                    <a:pt x="566" y="170"/>
                  </a:cubicBezTo>
                  <a:cubicBezTo>
                    <a:pt x="561" y="166"/>
                    <a:pt x="556" y="164"/>
                    <a:pt x="549" y="160"/>
                  </a:cubicBezTo>
                  <a:cubicBezTo>
                    <a:pt x="542" y="156"/>
                    <a:pt x="536" y="159"/>
                    <a:pt x="536" y="162"/>
                  </a:cubicBezTo>
                  <a:cubicBezTo>
                    <a:pt x="536" y="165"/>
                    <a:pt x="542" y="169"/>
                    <a:pt x="549" y="172"/>
                  </a:cubicBezTo>
                  <a:cubicBezTo>
                    <a:pt x="556" y="175"/>
                    <a:pt x="559" y="175"/>
                    <a:pt x="563" y="175"/>
                  </a:cubicBezTo>
                  <a:cubicBezTo>
                    <a:pt x="568" y="175"/>
                    <a:pt x="573" y="181"/>
                    <a:pt x="573" y="182"/>
                  </a:cubicBezTo>
                  <a:cubicBezTo>
                    <a:pt x="573" y="183"/>
                    <a:pt x="577" y="187"/>
                    <a:pt x="582" y="188"/>
                  </a:cubicBezTo>
                  <a:cubicBezTo>
                    <a:pt x="586" y="189"/>
                    <a:pt x="585" y="189"/>
                    <a:pt x="588" y="193"/>
                  </a:cubicBezTo>
                  <a:cubicBezTo>
                    <a:pt x="592" y="196"/>
                    <a:pt x="585" y="198"/>
                    <a:pt x="579" y="199"/>
                  </a:cubicBezTo>
                  <a:cubicBezTo>
                    <a:pt x="573" y="201"/>
                    <a:pt x="576" y="203"/>
                    <a:pt x="577" y="207"/>
                  </a:cubicBezTo>
                  <a:cubicBezTo>
                    <a:pt x="578" y="210"/>
                    <a:pt x="573" y="213"/>
                    <a:pt x="569" y="211"/>
                  </a:cubicBezTo>
                  <a:cubicBezTo>
                    <a:pt x="565" y="209"/>
                    <a:pt x="563" y="204"/>
                    <a:pt x="563" y="201"/>
                  </a:cubicBezTo>
                  <a:cubicBezTo>
                    <a:pt x="563" y="198"/>
                    <a:pt x="562" y="199"/>
                    <a:pt x="558" y="194"/>
                  </a:cubicBezTo>
                  <a:cubicBezTo>
                    <a:pt x="554" y="189"/>
                    <a:pt x="551" y="194"/>
                    <a:pt x="542" y="196"/>
                  </a:cubicBezTo>
                  <a:cubicBezTo>
                    <a:pt x="534" y="198"/>
                    <a:pt x="535" y="200"/>
                    <a:pt x="532" y="201"/>
                  </a:cubicBezTo>
                  <a:cubicBezTo>
                    <a:pt x="529" y="203"/>
                    <a:pt x="524" y="203"/>
                    <a:pt x="519" y="203"/>
                  </a:cubicBezTo>
                  <a:cubicBezTo>
                    <a:pt x="513" y="203"/>
                    <a:pt x="513" y="202"/>
                    <a:pt x="507" y="201"/>
                  </a:cubicBezTo>
                  <a:cubicBezTo>
                    <a:pt x="502" y="200"/>
                    <a:pt x="497" y="205"/>
                    <a:pt x="494" y="206"/>
                  </a:cubicBezTo>
                  <a:cubicBezTo>
                    <a:pt x="491" y="206"/>
                    <a:pt x="488" y="208"/>
                    <a:pt x="480" y="212"/>
                  </a:cubicBezTo>
                  <a:cubicBezTo>
                    <a:pt x="473" y="215"/>
                    <a:pt x="474" y="213"/>
                    <a:pt x="469" y="213"/>
                  </a:cubicBezTo>
                  <a:cubicBezTo>
                    <a:pt x="463" y="214"/>
                    <a:pt x="467" y="213"/>
                    <a:pt x="461" y="209"/>
                  </a:cubicBezTo>
                  <a:cubicBezTo>
                    <a:pt x="455" y="205"/>
                    <a:pt x="467" y="207"/>
                    <a:pt x="468" y="204"/>
                  </a:cubicBezTo>
                  <a:cubicBezTo>
                    <a:pt x="470" y="202"/>
                    <a:pt x="468" y="200"/>
                    <a:pt x="466" y="195"/>
                  </a:cubicBezTo>
                  <a:cubicBezTo>
                    <a:pt x="463" y="190"/>
                    <a:pt x="461" y="196"/>
                    <a:pt x="452" y="195"/>
                  </a:cubicBezTo>
                  <a:cubicBezTo>
                    <a:pt x="443" y="195"/>
                    <a:pt x="448" y="196"/>
                    <a:pt x="443" y="196"/>
                  </a:cubicBezTo>
                  <a:cubicBezTo>
                    <a:pt x="438" y="196"/>
                    <a:pt x="442" y="204"/>
                    <a:pt x="446" y="207"/>
                  </a:cubicBezTo>
                  <a:cubicBezTo>
                    <a:pt x="450" y="210"/>
                    <a:pt x="440" y="213"/>
                    <a:pt x="437" y="206"/>
                  </a:cubicBezTo>
                  <a:cubicBezTo>
                    <a:pt x="435" y="199"/>
                    <a:pt x="436" y="204"/>
                    <a:pt x="425" y="204"/>
                  </a:cubicBezTo>
                  <a:cubicBezTo>
                    <a:pt x="415" y="204"/>
                    <a:pt x="422" y="206"/>
                    <a:pt x="415" y="207"/>
                  </a:cubicBezTo>
                  <a:cubicBezTo>
                    <a:pt x="407" y="208"/>
                    <a:pt x="409" y="213"/>
                    <a:pt x="396" y="217"/>
                  </a:cubicBezTo>
                  <a:cubicBezTo>
                    <a:pt x="392" y="218"/>
                    <a:pt x="391" y="219"/>
                    <a:pt x="391" y="219"/>
                  </a:cubicBezTo>
                  <a:cubicBezTo>
                    <a:pt x="394" y="220"/>
                    <a:pt x="392" y="220"/>
                    <a:pt x="391" y="219"/>
                  </a:cubicBezTo>
                  <a:cubicBezTo>
                    <a:pt x="390" y="219"/>
                    <a:pt x="388" y="219"/>
                    <a:pt x="385" y="219"/>
                  </a:cubicBezTo>
                  <a:cubicBezTo>
                    <a:pt x="369" y="218"/>
                    <a:pt x="382" y="222"/>
                    <a:pt x="380" y="222"/>
                  </a:cubicBezTo>
                  <a:cubicBezTo>
                    <a:pt x="377" y="223"/>
                    <a:pt x="377" y="225"/>
                    <a:pt x="374" y="226"/>
                  </a:cubicBezTo>
                  <a:cubicBezTo>
                    <a:pt x="372" y="227"/>
                    <a:pt x="371" y="227"/>
                    <a:pt x="367" y="229"/>
                  </a:cubicBezTo>
                  <a:cubicBezTo>
                    <a:pt x="362" y="231"/>
                    <a:pt x="367" y="229"/>
                    <a:pt x="365" y="234"/>
                  </a:cubicBezTo>
                  <a:cubicBezTo>
                    <a:pt x="364" y="240"/>
                    <a:pt x="364" y="239"/>
                    <a:pt x="361" y="244"/>
                  </a:cubicBezTo>
                  <a:cubicBezTo>
                    <a:pt x="357" y="250"/>
                    <a:pt x="359" y="246"/>
                    <a:pt x="346" y="245"/>
                  </a:cubicBezTo>
                  <a:cubicBezTo>
                    <a:pt x="333" y="244"/>
                    <a:pt x="339" y="245"/>
                    <a:pt x="332" y="242"/>
                  </a:cubicBezTo>
                  <a:cubicBezTo>
                    <a:pt x="326" y="240"/>
                    <a:pt x="330" y="242"/>
                    <a:pt x="324" y="238"/>
                  </a:cubicBezTo>
                  <a:cubicBezTo>
                    <a:pt x="317" y="234"/>
                    <a:pt x="317" y="235"/>
                    <a:pt x="310" y="231"/>
                  </a:cubicBezTo>
                  <a:cubicBezTo>
                    <a:pt x="304" y="227"/>
                    <a:pt x="314" y="228"/>
                    <a:pt x="314" y="225"/>
                  </a:cubicBezTo>
                  <a:cubicBezTo>
                    <a:pt x="315" y="222"/>
                    <a:pt x="320" y="223"/>
                    <a:pt x="324" y="222"/>
                  </a:cubicBezTo>
                  <a:cubicBezTo>
                    <a:pt x="327" y="222"/>
                    <a:pt x="331" y="221"/>
                    <a:pt x="340" y="220"/>
                  </a:cubicBezTo>
                  <a:cubicBezTo>
                    <a:pt x="348" y="218"/>
                    <a:pt x="337" y="217"/>
                    <a:pt x="337" y="213"/>
                  </a:cubicBezTo>
                  <a:cubicBezTo>
                    <a:pt x="337" y="209"/>
                    <a:pt x="328" y="210"/>
                    <a:pt x="324" y="207"/>
                  </a:cubicBezTo>
                  <a:cubicBezTo>
                    <a:pt x="320" y="203"/>
                    <a:pt x="319" y="206"/>
                    <a:pt x="311" y="205"/>
                  </a:cubicBezTo>
                  <a:cubicBezTo>
                    <a:pt x="304" y="204"/>
                    <a:pt x="304" y="204"/>
                    <a:pt x="295" y="202"/>
                  </a:cubicBezTo>
                  <a:cubicBezTo>
                    <a:pt x="286" y="201"/>
                    <a:pt x="281" y="202"/>
                    <a:pt x="274" y="202"/>
                  </a:cubicBezTo>
                  <a:cubicBezTo>
                    <a:pt x="267" y="201"/>
                    <a:pt x="283" y="207"/>
                    <a:pt x="287" y="208"/>
                  </a:cubicBezTo>
                  <a:cubicBezTo>
                    <a:pt x="291" y="209"/>
                    <a:pt x="291" y="210"/>
                    <a:pt x="294" y="213"/>
                  </a:cubicBezTo>
                  <a:cubicBezTo>
                    <a:pt x="296" y="215"/>
                    <a:pt x="295" y="216"/>
                    <a:pt x="295" y="218"/>
                  </a:cubicBezTo>
                  <a:cubicBezTo>
                    <a:pt x="295" y="221"/>
                    <a:pt x="290" y="228"/>
                    <a:pt x="290" y="232"/>
                  </a:cubicBezTo>
                  <a:cubicBezTo>
                    <a:pt x="290" y="236"/>
                    <a:pt x="293" y="237"/>
                    <a:pt x="299" y="237"/>
                  </a:cubicBezTo>
                  <a:cubicBezTo>
                    <a:pt x="305" y="237"/>
                    <a:pt x="301" y="240"/>
                    <a:pt x="305" y="244"/>
                  </a:cubicBezTo>
                  <a:cubicBezTo>
                    <a:pt x="309" y="247"/>
                    <a:pt x="309" y="246"/>
                    <a:pt x="305" y="252"/>
                  </a:cubicBezTo>
                  <a:cubicBezTo>
                    <a:pt x="301" y="259"/>
                    <a:pt x="304" y="262"/>
                    <a:pt x="301" y="260"/>
                  </a:cubicBezTo>
                  <a:cubicBezTo>
                    <a:pt x="297" y="259"/>
                    <a:pt x="292" y="260"/>
                    <a:pt x="290" y="258"/>
                  </a:cubicBezTo>
                  <a:cubicBezTo>
                    <a:pt x="288" y="256"/>
                    <a:pt x="282" y="256"/>
                    <a:pt x="276" y="254"/>
                  </a:cubicBezTo>
                  <a:cubicBezTo>
                    <a:pt x="270" y="251"/>
                    <a:pt x="268" y="255"/>
                    <a:pt x="263" y="254"/>
                  </a:cubicBezTo>
                  <a:cubicBezTo>
                    <a:pt x="258" y="254"/>
                    <a:pt x="261" y="260"/>
                    <a:pt x="251" y="263"/>
                  </a:cubicBezTo>
                  <a:cubicBezTo>
                    <a:pt x="240" y="266"/>
                    <a:pt x="250" y="265"/>
                    <a:pt x="242" y="269"/>
                  </a:cubicBezTo>
                  <a:cubicBezTo>
                    <a:pt x="234" y="273"/>
                    <a:pt x="238" y="272"/>
                    <a:pt x="229" y="274"/>
                  </a:cubicBezTo>
                  <a:cubicBezTo>
                    <a:pt x="220" y="275"/>
                    <a:pt x="226" y="279"/>
                    <a:pt x="226" y="283"/>
                  </a:cubicBezTo>
                  <a:cubicBezTo>
                    <a:pt x="225" y="288"/>
                    <a:pt x="228" y="285"/>
                    <a:pt x="236" y="289"/>
                  </a:cubicBezTo>
                  <a:cubicBezTo>
                    <a:pt x="245" y="293"/>
                    <a:pt x="242" y="296"/>
                    <a:pt x="244" y="299"/>
                  </a:cubicBezTo>
                  <a:cubicBezTo>
                    <a:pt x="245" y="302"/>
                    <a:pt x="240" y="300"/>
                    <a:pt x="231" y="298"/>
                  </a:cubicBezTo>
                  <a:cubicBezTo>
                    <a:pt x="222" y="295"/>
                    <a:pt x="227" y="297"/>
                    <a:pt x="219" y="297"/>
                  </a:cubicBezTo>
                  <a:cubicBezTo>
                    <a:pt x="211" y="296"/>
                    <a:pt x="216" y="296"/>
                    <a:pt x="204" y="295"/>
                  </a:cubicBezTo>
                  <a:cubicBezTo>
                    <a:pt x="192" y="293"/>
                    <a:pt x="199" y="294"/>
                    <a:pt x="192" y="291"/>
                  </a:cubicBezTo>
                  <a:cubicBezTo>
                    <a:pt x="185" y="288"/>
                    <a:pt x="186" y="287"/>
                    <a:pt x="183" y="287"/>
                  </a:cubicBezTo>
                  <a:cubicBezTo>
                    <a:pt x="180" y="286"/>
                    <a:pt x="178" y="288"/>
                    <a:pt x="173" y="288"/>
                  </a:cubicBezTo>
                  <a:cubicBezTo>
                    <a:pt x="168" y="288"/>
                    <a:pt x="171" y="293"/>
                    <a:pt x="169" y="297"/>
                  </a:cubicBezTo>
                  <a:cubicBezTo>
                    <a:pt x="167" y="302"/>
                    <a:pt x="175" y="300"/>
                    <a:pt x="185" y="304"/>
                  </a:cubicBezTo>
                  <a:cubicBezTo>
                    <a:pt x="195" y="307"/>
                    <a:pt x="192" y="307"/>
                    <a:pt x="199" y="307"/>
                  </a:cubicBezTo>
                  <a:cubicBezTo>
                    <a:pt x="207" y="307"/>
                    <a:pt x="201" y="310"/>
                    <a:pt x="201" y="313"/>
                  </a:cubicBezTo>
                  <a:cubicBezTo>
                    <a:pt x="201" y="317"/>
                    <a:pt x="197" y="319"/>
                    <a:pt x="193" y="319"/>
                  </a:cubicBezTo>
                  <a:cubicBezTo>
                    <a:pt x="188" y="319"/>
                    <a:pt x="188" y="319"/>
                    <a:pt x="179" y="317"/>
                  </a:cubicBezTo>
                  <a:cubicBezTo>
                    <a:pt x="170" y="316"/>
                    <a:pt x="172" y="312"/>
                    <a:pt x="170" y="311"/>
                  </a:cubicBezTo>
                  <a:cubicBezTo>
                    <a:pt x="168" y="309"/>
                    <a:pt x="163" y="308"/>
                    <a:pt x="155" y="306"/>
                  </a:cubicBezTo>
                  <a:cubicBezTo>
                    <a:pt x="148" y="304"/>
                    <a:pt x="148" y="306"/>
                    <a:pt x="142" y="302"/>
                  </a:cubicBezTo>
                  <a:cubicBezTo>
                    <a:pt x="137" y="298"/>
                    <a:pt x="138" y="299"/>
                    <a:pt x="136" y="293"/>
                  </a:cubicBezTo>
                  <a:cubicBezTo>
                    <a:pt x="135" y="287"/>
                    <a:pt x="136" y="289"/>
                    <a:pt x="130" y="284"/>
                  </a:cubicBezTo>
                  <a:cubicBezTo>
                    <a:pt x="124" y="280"/>
                    <a:pt x="129" y="279"/>
                    <a:pt x="131" y="274"/>
                  </a:cubicBezTo>
                  <a:cubicBezTo>
                    <a:pt x="134" y="269"/>
                    <a:pt x="130" y="268"/>
                    <a:pt x="128" y="264"/>
                  </a:cubicBezTo>
                  <a:cubicBezTo>
                    <a:pt x="126" y="261"/>
                    <a:pt x="120" y="260"/>
                    <a:pt x="111" y="258"/>
                  </a:cubicBezTo>
                  <a:cubicBezTo>
                    <a:pt x="102" y="256"/>
                    <a:pt x="103" y="258"/>
                    <a:pt x="93" y="252"/>
                  </a:cubicBezTo>
                  <a:cubicBezTo>
                    <a:pt x="82" y="246"/>
                    <a:pt x="86" y="245"/>
                    <a:pt x="82" y="239"/>
                  </a:cubicBezTo>
                  <a:cubicBezTo>
                    <a:pt x="78" y="232"/>
                    <a:pt x="90" y="242"/>
                    <a:pt x="97" y="246"/>
                  </a:cubicBezTo>
                  <a:cubicBezTo>
                    <a:pt x="103" y="251"/>
                    <a:pt x="102" y="249"/>
                    <a:pt x="111" y="249"/>
                  </a:cubicBezTo>
                  <a:cubicBezTo>
                    <a:pt x="120" y="249"/>
                    <a:pt x="123" y="253"/>
                    <a:pt x="136" y="255"/>
                  </a:cubicBezTo>
                  <a:cubicBezTo>
                    <a:pt x="148" y="258"/>
                    <a:pt x="144" y="257"/>
                    <a:pt x="158" y="257"/>
                  </a:cubicBezTo>
                  <a:cubicBezTo>
                    <a:pt x="172" y="257"/>
                    <a:pt x="176" y="262"/>
                    <a:pt x="183" y="263"/>
                  </a:cubicBezTo>
                  <a:cubicBezTo>
                    <a:pt x="191" y="264"/>
                    <a:pt x="190" y="264"/>
                    <a:pt x="199" y="264"/>
                  </a:cubicBezTo>
                  <a:cubicBezTo>
                    <a:pt x="208" y="264"/>
                    <a:pt x="207" y="263"/>
                    <a:pt x="214" y="260"/>
                  </a:cubicBezTo>
                  <a:cubicBezTo>
                    <a:pt x="221" y="257"/>
                    <a:pt x="231" y="261"/>
                    <a:pt x="239" y="255"/>
                  </a:cubicBezTo>
                  <a:cubicBezTo>
                    <a:pt x="247" y="248"/>
                    <a:pt x="242" y="247"/>
                    <a:pt x="243" y="241"/>
                  </a:cubicBezTo>
                  <a:cubicBezTo>
                    <a:pt x="245" y="236"/>
                    <a:pt x="241" y="232"/>
                    <a:pt x="239" y="227"/>
                  </a:cubicBezTo>
                  <a:cubicBezTo>
                    <a:pt x="236" y="223"/>
                    <a:pt x="233" y="224"/>
                    <a:pt x="225" y="222"/>
                  </a:cubicBezTo>
                  <a:cubicBezTo>
                    <a:pt x="217" y="219"/>
                    <a:pt x="214" y="216"/>
                    <a:pt x="206" y="214"/>
                  </a:cubicBezTo>
                  <a:cubicBezTo>
                    <a:pt x="198" y="212"/>
                    <a:pt x="206" y="214"/>
                    <a:pt x="193" y="207"/>
                  </a:cubicBezTo>
                  <a:cubicBezTo>
                    <a:pt x="181" y="199"/>
                    <a:pt x="189" y="206"/>
                    <a:pt x="175" y="200"/>
                  </a:cubicBezTo>
                  <a:cubicBezTo>
                    <a:pt x="162" y="194"/>
                    <a:pt x="173" y="199"/>
                    <a:pt x="154" y="194"/>
                  </a:cubicBezTo>
                  <a:cubicBezTo>
                    <a:pt x="135" y="189"/>
                    <a:pt x="148" y="193"/>
                    <a:pt x="141" y="190"/>
                  </a:cubicBezTo>
                  <a:cubicBezTo>
                    <a:pt x="133" y="188"/>
                    <a:pt x="135" y="189"/>
                    <a:pt x="121" y="188"/>
                  </a:cubicBezTo>
                  <a:cubicBezTo>
                    <a:pt x="107" y="187"/>
                    <a:pt x="109" y="188"/>
                    <a:pt x="101" y="186"/>
                  </a:cubicBezTo>
                  <a:cubicBezTo>
                    <a:pt x="94" y="184"/>
                    <a:pt x="93" y="187"/>
                    <a:pt x="88" y="187"/>
                  </a:cubicBezTo>
                  <a:cubicBezTo>
                    <a:pt x="83" y="187"/>
                    <a:pt x="83" y="185"/>
                    <a:pt x="73" y="183"/>
                  </a:cubicBezTo>
                  <a:cubicBezTo>
                    <a:pt x="62" y="180"/>
                    <a:pt x="79" y="180"/>
                    <a:pt x="82" y="178"/>
                  </a:cubicBezTo>
                  <a:cubicBezTo>
                    <a:pt x="85" y="176"/>
                    <a:pt x="77" y="174"/>
                    <a:pt x="74" y="173"/>
                  </a:cubicBezTo>
                  <a:cubicBezTo>
                    <a:pt x="72" y="172"/>
                    <a:pt x="69" y="172"/>
                    <a:pt x="59" y="171"/>
                  </a:cubicBezTo>
                  <a:cubicBezTo>
                    <a:pt x="50" y="170"/>
                    <a:pt x="58" y="173"/>
                    <a:pt x="53" y="174"/>
                  </a:cubicBezTo>
                  <a:cubicBezTo>
                    <a:pt x="48" y="174"/>
                    <a:pt x="52" y="174"/>
                    <a:pt x="44" y="176"/>
                  </a:cubicBezTo>
                  <a:cubicBezTo>
                    <a:pt x="44" y="176"/>
                    <a:pt x="43" y="176"/>
                    <a:pt x="42" y="176"/>
                  </a:cubicBezTo>
                  <a:cubicBezTo>
                    <a:pt x="42" y="178"/>
                    <a:pt x="42" y="180"/>
                    <a:pt x="41" y="180"/>
                  </a:cubicBezTo>
                  <a:cubicBezTo>
                    <a:pt x="40" y="181"/>
                    <a:pt x="36" y="180"/>
                    <a:pt x="34" y="179"/>
                  </a:cubicBezTo>
                  <a:cubicBezTo>
                    <a:pt x="32" y="178"/>
                    <a:pt x="30" y="179"/>
                    <a:pt x="30" y="181"/>
                  </a:cubicBezTo>
                  <a:cubicBezTo>
                    <a:pt x="29" y="183"/>
                    <a:pt x="22" y="186"/>
                    <a:pt x="17" y="187"/>
                  </a:cubicBezTo>
                  <a:cubicBezTo>
                    <a:pt x="13" y="188"/>
                    <a:pt x="10" y="194"/>
                    <a:pt x="6" y="196"/>
                  </a:cubicBezTo>
                  <a:cubicBezTo>
                    <a:pt x="6" y="198"/>
                    <a:pt x="6" y="199"/>
                    <a:pt x="6" y="201"/>
                  </a:cubicBezTo>
                  <a:cubicBezTo>
                    <a:pt x="5" y="204"/>
                    <a:pt x="0" y="205"/>
                    <a:pt x="4" y="208"/>
                  </a:cubicBezTo>
                  <a:cubicBezTo>
                    <a:pt x="7" y="211"/>
                    <a:pt x="11" y="213"/>
                    <a:pt x="15" y="215"/>
                  </a:cubicBezTo>
                  <a:cubicBezTo>
                    <a:pt x="20" y="216"/>
                    <a:pt x="25" y="219"/>
                    <a:pt x="28" y="221"/>
                  </a:cubicBezTo>
                  <a:cubicBezTo>
                    <a:pt x="31" y="223"/>
                    <a:pt x="35" y="221"/>
                    <a:pt x="33" y="227"/>
                  </a:cubicBezTo>
                  <a:cubicBezTo>
                    <a:pt x="31" y="233"/>
                    <a:pt x="27" y="233"/>
                    <a:pt x="24" y="236"/>
                  </a:cubicBezTo>
                  <a:cubicBezTo>
                    <a:pt x="21" y="239"/>
                    <a:pt x="18" y="243"/>
                    <a:pt x="22" y="248"/>
                  </a:cubicBezTo>
                  <a:cubicBezTo>
                    <a:pt x="25" y="253"/>
                    <a:pt x="25" y="253"/>
                    <a:pt x="33" y="258"/>
                  </a:cubicBezTo>
                  <a:cubicBezTo>
                    <a:pt x="40" y="264"/>
                    <a:pt x="47" y="270"/>
                    <a:pt x="43" y="273"/>
                  </a:cubicBezTo>
                  <a:cubicBezTo>
                    <a:pt x="40" y="275"/>
                    <a:pt x="37" y="277"/>
                    <a:pt x="38" y="279"/>
                  </a:cubicBezTo>
                  <a:cubicBezTo>
                    <a:pt x="38" y="282"/>
                    <a:pt x="33" y="283"/>
                    <a:pt x="37" y="285"/>
                  </a:cubicBezTo>
                  <a:cubicBezTo>
                    <a:pt x="42" y="287"/>
                    <a:pt x="39" y="287"/>
                    <a:pt x="39" y="291"/>
                  </a:cubicBezTo>
                  <a:cubicBezTo>
                    <a:pt x="39" y="296"/>
                    <a:pt x="41" y="296"/>
                    <a:pt x="43" y="296"/>
                  </a:cubicBezTo>
                  <a:cubicBezTo>
                    <a:pt x="46" y="296"/>
                    <a:pt x="49" y="295"/>
                    <a:pt x="48" y="299"/>
                  </a:cubicBezTo>
                  <a:cubicBezTo>
                    <a:pt x="47" y="303"/>
                    <a:pt x="44" y="303"/>
                    <a:pt x="48" y="305"/>
                  </a:cubicBezTo>
                  <a:cubicBezTo>
                    <a:pt x="51" y="306"/>
                    <a:pt x="63" y="306"/>
                    <a:pt x="58" y="312"/>
                  </a:cubicBezTo>
                  <a:cubicBezTo>
                    <a:pt x="54" y="319"/>
                    <a:pt x="40" y="319"/>
                    <a:pt x="52" y="324"/>
                  </a:cubicBezTo>
                  <a:cubicBezTo>
                    <a:pt x="65" y="328"/>
                    <a:pt x="87" y="338"/>
                    <a:pt x="82" y="345"/>
                  </a:cubicBezTo>
                  <a:cubicBezTo>
                    <a:pt x="77" y="352"/>
                    <a:pt x="72" y="358"/>
                    <a:pt x="61" y="367"/>
                  </a:cubicBezTo>
                  <a:cubicBezTo>
                    <a:pt x="51" y="376"/>
                    <a:pt x="24" y="398"/>
                    <a:pt x="18" y="403"/>
                  </a:cubicBezTo>
                  <a:cubicBezTo>
                    <a:pt x="18" y="403"/>
                    <a:pt x="19" y="403"/>
                    <a:pt x="20" y="402"/>
                  </a:cubicBezTo>
                  <a:cubicBezTo>
                    <a:pt x="31" y="402"/>
                    <a:pt x="29" y="400"/>
                    <a:pt x="33" y="402"/>
                  </a:cubicBezTo>
                  <a:cubicBezTo>
                    <a:pt x="37" y="405"/>
                    <a:pt x="33" y="406"/>
                    <a:pt x="39" y="412"/>
                  </a:cubicBezTo>
                  <a:cubicBezTo>
                    <a:pt x="45" y="418"/>
                    <a:pt x="45" y="412"/>
                    <a:pt x="52" y="411"/>
                  </a:cubicBezTo>
                  <a:cubicBezTo>
                    <a:pt x="59" y="409"/>
                    <a:pt x="65" y="415"/>
                    <a:pt x="67" y="417"/>
                  </a:cubicBezTo>
                  <a:cubicBezTo>
                    <a:pt x="69" y="419"/>
                    <a:pt x="59" y="420"/>
                    <a:pt x="55" y="418"/>
                  </a:cubicBezTo>
                  <a:cubicBezTo>
                    <a:pt x="51" y="416"/>
                    <a:pt x="48" y="419"/>
                    <a:pt x="44" y="422"/>
                  </a:cubicBezTo>
                  <a:cubicBezTo>
                    <a:pt x="40" y="425"/>
                    <a:pt x="37" y="422"/>
                    <a:pt x="29" y="422"/>
                  </a:cubicBezTo>
                  <a:cubicBezTo>
                    <a:pt x="21" y="421"/>
                    <a:pt x="27" y="423"/>
                    <a:pt x="26" y="429"/>
                  </a:cubicBezTo>
                  <a:cubicBezTo>
                    <a:pt x="26" y="429"/>
                    <a:pt x="26" y="429"/>
                    <a:pt x="26" y="429"/>
                  </a:cubicBezTo>
                  <a:cubicBezTo>
                    <a:pt x="28" y="431"/>
                    <a:pt x="29" y="431"/>
                    <a:pt x="27" y="434"/>
                  </a:cubicBezTo>
                  <a:cubicBezTo>
                    <a:pt x="24" y="437"/>
                    <a:pt x="20" y="442"/>
                    <a:pt x="19" y="446"/>
                  </a:cubicBezTo>
                  <a:cubicBezTo>
                    <a:pt x="17" y="450"/>
                    <a:pt x="20" y="455"/>
                    <a:pt x="22" y="457"/>
                  </a:cubicBezTo>
                  <a:cubicBezTo>
                    <a:pt x="24" y="460"/>
                    <a:pt x="25" y="464"/>
                    <a:pt x="25" y="469"/>
                  </a:cubicBezTo>
                  <a:cubicBezTo>
                    <a:pt x="25" y="473"/>
                    <a:pt x="22" y="474"/>
                    <a:pt x="20" y="476"/>
                  </a:cubicBezTo>
                  <a:cubicBezTo>
                    <a:pt x="18" y="477"/>
                    <a:pt x="18" y="478"/>
                    <a:pt x="17" y="479"/>
                  </a:cubicBezTo>
                  <a:cubicBezTo>
                    <a:pt x="19" y="480"/>
                    <a:pt x="20" y="481"/>
                    <a:pt x="22" y="482"/>
                  </a:cubicBezTo>
                  <a:cubicBezTo>
                    <a:pt x="25" y="483"/>
                    <a:pt x="30" y="481"/>
                    <a:pt x="29" y="486"/>
                  </a:cubicBezTo>
                  <a:cubicBezTo>
                    <a:pt x="28" y="492"/>
                    <a:pt x="27" y="495"/>
                    <a:pt x="29" y="498"/>
                  </a:cubicBezTo>
                  <a:cubicBezTo>
                    <a:pt x="31" y="501"/>
                    <a:pt x="34" y="500"/>
                    <a:pt x="37" y="503"/>
                  </a:cubicBezTo>
                  <a:cubicBezTo>
                    <a:pt x="40" y="507"/>
                    <a:pt x="39" y="507"/>
                    <a:pt x="39" y="514"/>
                  </a:cubicBezTo>
                  <a:cubicBezTo>
                    <a:pt x="38" y="515"/>
                    <a:pt x="38" y="515"/>
                    <a:pt x="38" y="516"/>
                  </a:cubicBezTo>
                  <a:cubicBezTo>
                    <a:pt x="37" y="520"/>
                    <a:pt x="36" y="518"/>
                    <a:pt x="42" y="518"/>
                  </a:cubicBezTo>
                  <a:cubicBezTo>
                    <a:pt x="50" y="518"/>
                    <a:pt x="53" y="515"/>
                    <a:pt x="57" y="519"/>
                  </a:cubicBezTo>
                  <a:cubicBezTo>
                    <a:pt x="61" y="522"/>
                    <a:pt x="66" y="520"/>
                    <a:pt x="67" y="524"/>
                  </a:cubicBezTo>
                  <a:cubicBezTo>
                    <a:pt x="68" y="528"/>
                    <a:pt x="65" y="531"/>
                    <a:pt x="71" y="528"/>
                  </a:cubicBezTo>
                  <a:cubicBezTo>
                    <a:pt x="78" y="525"/>
                    <a:pt x="80" y="521"/>
                    <a:pt x="85" y="524"/>
                  </a:cubicBezTo>
                  <a:cubicBezTo>
                    <a:pt x="91" y="528"/>
                    <a:pt x="98" y="528"/>
                    <a:pt x="99" y="534"/>
                  </a:cubicBezTo>
                  <a:cubicBezTo>
                    <a:pt x="100" y="540"/>
                    <a:pt x="102" y="546"/>
                    <a:pt x="101" y="550"/>
                  </a:cubicBezTo>
                  <a:cubicBezTo>
                    <a:pt x="100" y="553"/>
                    <a:pt x="100" y="552"/>
                    <a:pt x="106" y="559"/>
                  </a:cubicBezTo>
                  <a:cubicBezTo>
                    <a:pt x="112" y="566"/>
                    <a:pt x="112" y="569"/>
                    <a:pt x="115" y="570"/>
                  </a:cubicBezTo>
                  <a:cubicBezTo>
                    <a:pt x="118" y="570"/>
                    <a:pt x="125" y="567"/>
                    <a:pt x="125" y="571"/>
                  </a:cubicBezTo>
                  <a:cubicBezTo>
                    <a:pt x="125" y="575"/>
                    <a:pt x="127" y="578"/>
                    <a:pt x="132" y="579"/>
                  </a:cubicBezTo>
                  <a:cubicBezTo>
                    <a:pt x="136" y="580"/>
                    <a:pt x="138" y="580"/>
                    <a:pt x="140" y="584"/>
                  </a:cubicBezTo>
                  <a:cubicBezTo>
                    <a:pt x="142" y="588"/>
                    <a:pt x="150" y="587"/>
                    <a:pt x="147" y="589"/>
                  </a:cubicBezTo>
                  <a:cubicBezTo>
                    <a:pt x="144" y="592"/>
                    <a:pt x="144" y="597"/>
                    <a:pt x="135" y="597"/>
                  </a:cubicBezTo>
                  <a:cubicBezTo>
                    <a:pt x="126" y="597"/>
                    <a:pt x="115" y="592"/>
                    <a:pt x="118" y="599"/>
                  </a:cubicBezTo>
                  <a:cubicBezTo>
                    <a:pt x="121" y="607"/>
                    <a:pt x="122" y="607"/>
                    <a:pt x="123" y="611"/>
                  </a:cubicBezTo>
                  <a:cubicBezTo>
                    <a:pt x="124" y="614"/>
                    <a:pt x="124" y="620"/>
                    <a:pt x="127" y="622"/>
                  </a:cubicBezTo>
                  <a:cubicBezTo>
                    <a:pt x="127" y="623"/>
                    <a:pt x="128" y="623"/>
                    <a:pt x="129" y="623"/>
                  </a:cubicBezTo>
                  <a:cubicBezTo>
                    <a:pt x="134" y="624"/>
                    <a:pt x="139" y="631"/>
                    <a:pt x="139" y="623"/>
                  </a:cubicBezTo>
                  <a:cubicBezTo>
                    <a:pt x="139" y="616"/>
                    <a:pt x="139" y="616"/>
                    <a:pt x="145" y="617"/>
                  </a:cubicBezTo>
                  <a:cubicBezTo>
                    <a:pt x="152" y="619"/>
                    <a:pt x="151" y="619"/>
                    <a:pt x="158" y="619"/>
                  </a:cubicBezTo>
                  <a:cubicBezTo>
                    <a:pt x="165" y="618"/>
                    <a:pt x="164" y="616"/>
                    <a:pt x="172" y="619"/>
                  </a:cubicBezTo>
                  <a:cubicBezTo>
                    <a:pt x="180" y="622"/>
                    <a:pt x="184" y="626"/>
                    <a:pt x="185" y="630"/>
                  </a:cubicBezTo>
                  <a:cubicBezTo>
                    <a:pt x="186" y="633"/>
                    <a:pt x="188" y="630"/>
                    <a:pt x="185" y="635"/>
                  </a:cubicBezTo>
                  <a:cubicBezTo>
                    <a:pt x="183" y="640"/>
                    <a:pt x="181" y="641"/>
                    <a:pt x="187" y="645"/>
                  </a:cubicBezTo>
                  <a:cubicBezTo>
                    <a:pt x="192" y="649"/>
                    <a:pt x="193" y="649"/>
                    <a:pt x="199" y="649"/>
                  </a:cubicBezTo>
                  <a:cubicBezTo>
                    <a:pt x="204" y="649"/>
                    <a:pt x="199" y="645"/>
                    <a:pt x="204" y="649"/>
                  </a:cubicBezTo>
                  <a:cubicBezTo>
                    <a:pt x="210" y="654"/>
                    <a:pt x="212" y="654"/>
                    <a:pt x="214" y="660"/>
                  </a:cubicBezTo>
                  <a:cubicBezTo>
                    <a:pt x="216" y="666"/>
                    <a:pt x="205" y="668"/>
                    <a:pt x="218" y="670"/>
                  </a:cubicBezTo>
                  <a:cubicBezTo>
                    <a:pt x="231" y="672"/>
                    <a:pt x="229" y="669"/>
                    <a:pt x="238" y="672"/>
                  </a:cubicBezTo>
                  <a:cubicBezTo>
                    <a:pt x="247" y="675"/>
                    <a:pt x="246" y="664"/>
                    <a:pt x="254" y="668"/>
                  </a:cubicBezTo>
                  <a:cubicBezTo>
                    <a:pt x="262" y="672"/>
                    <a:pt x="265" y="684"/>
                    <a:pt x="272" y="684"/>
                  </a:cubicBezTo>
                  <a:cubicBezTo>
                    <a:pt x="278" y="684"/>
                    <a:pt x="276" y="679"/>
                    <a:pt x="289" y="684"/>
                  </a:cubicBezTo>
                  <a:cubicBezTo>
                    <a:pt x="302" y="689"/>
                    <a:pt x="303" y="686"/>
                    <a:pt x="312" y="690"/>
                  </a:cubicBezTo>
                  <a:cubicBezTo>
                    <a:pt x="321" y="694"/>
                    <a:pt x="323" y="697"/>
                    <a:pt x="322" y="701"/>
                  </a:cubicBezTo>
                  <a:cubicBezTo>
                    <a:pt x="321" y="705"/>
                    <a:pt x="313" y="709"/>
                    <a:pt x="316" y="712"/>
                  </a:cubicBezTo>
                  <a:cubicBezTo>
                    <a:pt x="319" y="716"/>
                    <a:pt x="315" y="717"/>
                    <a:pt x="318" y="724"/>
                  </a:cubicBezTo>
                  <a:cubicBezTo>
                    <a:pt x="320" y="731"/>
                    <a:pt x="330" y="729"/>
                    <a:pt x="320" y="735"/>
                  </a:cubicBezTo>
                  <a:cubicBezTo>
                    <a:pt x="311" y="741"/>
                    <a:pt x="301" y="731"/>
                    <a:pt x="295" y="738"/>
                  </a:cubicBezTo>
                  <a:cubicBezTo>
                    <a:pt x="289" y="745"/>
                    <a:pt x="290" y="745"/>
                    <a:pt x="289" y="752"/>
                  </a:cubicBezTo>
                  <a:cubicBezTo>
                    <a:pt x="289" y="755"/>
                    <a:pt x="289" y="757"/>
                    <a:pt x="289" y="759"/>
                  </a:cubicBezTo>
                  <a:cubicBezTo>
                    <a:pt x="292" y="759"/>
                    <a:pt x="294" y="759"/>
                    <a:pt x="295" y="758"/>
                  </a:cubicBezTo>
                  <a:cubicBezTo>
                    <a:pt x="298" y="756"/>
                    <a:pt x="304" y="756"/>
                    <a:pt x="310" y="755"/>
                  </a:cubicBezTo>
                  <a:cubicBezTo>
                    <a:pt x="316" y="755"/>
                    <a:pt x="308" y="761"/>
                    <a:pt x="307" y="762"/>
                  </a:cubicBezTo>
                  <a:cubicBezTo>
                    <a:pt x="306" y="763"/>
                    <a:pt x="303" y="764"/>
                    <a:pt x="300" y="766"/>
                  </a:cubicBezTo>
                  <a:cubicBezTo>
                    <a:pt x="296" y="769"/>
                    <a:pt x="297" y="771"/>
                    <a:pt x="292" y="771"/>
                  </a:cubicBezTo>
                  <a:cubicBezTo>
                    <a:pt x="287" y="771"/>
                    <a:pt x="285" y="772"/>
                    <a:pt x="281" y="773"/>
                  </a:cubicBezTo>
                  <a:cubicBezTo>
                    <a:pt x="277" y="774"/>
                    <a:pt x="285" y="779"/>
                    <a:pt x="288" y="779"/>
                  </a:cubicBezTo>
                  <a:cubicBezTo>
                    <a:pt x="292" y="780"/>
                    <a:pt x="294" y="783"/>
                    <a:pt x="296" y="786"/>
                  </a:cubicBezTo>
                  <a:cubicBezTo>
                    <a:pt x="297" y="788"/>
                    <a:pt x="294" y="788"/>
                    <a:pt x="287" y="790"/>
                  </a:cubicBezTo>
                  <a:cubicBezTo>
                    <a:pt x="280" y="791"/>
                    <a:pt x="284" y="797"/>
                    <a:pt x="281" y="798"/>
                  </a:cubicBezTo>
                  <a:cubicBezTo>
                    <a:pt x="278" y="800"/>
                    <a:pt x="282" y="803"/>
                    <a:pt x="285" y="804"/>
                  </a:cubicBezTo>
                  <a:cubicBezTo>
                    <a:pt x="287" y="805"/>
                    <a:pt x="284" y="807"/>
                    <a:pt x="282" y="809"/>
                  </a:cubicBezTo>
                  <a:cubicBezTo>
                    <a:pt x="279" y="812"/>
                    <a:pt x="271" y="807"/>
                    <a:pt x="266" y="805"/>
                  </a:cubicBezTo>
                  <a:cubicBezTo>
                    <a:pt x="262" y="803"/>
                    <a:pt x="261" y="808"/>
                    <a:pt x="261" y="810"/>
                  </a:cubicBezTo>
                  <a:cubicBezTo>
                    <a:pt x="261" y="812"/>
                    <a:pt x="266" y="817"/>
                    <a:pt x="271" y="818"/>
                  </a:cubicBezTo>
                  <a:cubicBezTo>
                    <a:pt x="277" y="818"/>
                    <a:pt x="275" y="826"/>
                    <a:pt x="283" y="827"/>
                  </a:cubicBezTo>
                  <a:cubicBezTo>
                    <a:pt x="292" y="828"/>
                    <a:pt x="291" y="827"/>
                    <a:pt x="296" y="829"/>
                  </a:cubicBezTo>
                  <a:cubicBezTo>
                    <a:pt x="302" y="832"/>
                    <a:pt x="304" y="836"/>
                    <a:pt x="312" y="839"/>
                  </a:cubicBezTo>
                  <a:cubicBezTo>
                    <a:pt x="321" y="842"/>
                    <a:pt x="324" y="848"/>
                    <a:pt x="331" y="851"/>
                  </a:cubicBezTo>
                  <a:cubicBezTo>
                    <a:pt x="338" y="854"/>
                    <a:pt x="334" y="858"/>
                    <a:pt x="342" y="862"/>
                  </a:cubicBezTo>
                  <a:cubicBezTo>
                    <a:pt x="342" y="862"/>
                    <a:pt x="342" y="862"/>
                    <a:pt x="343" y="863"/>
                  </a:cubicBezTo>
                  <a:cubicBezTo>
                    <a:pt x="343" y="862"/>
                    <a:pt x="344" y="861"/>
                    <a:pt x="344" y="860"/>
                  </a:cubicBezTo>
                  <a:cubicBezTo>
                    <a:pt x="345" y="858"/>
                    <a:pt x="346" y="857"/>
                    <a:pt x="350" y="857"/>
                  </a:cubicBezTo>
                  <a:cubicBezTo>
                    <a:pt x="353" y="857"/>
                    <a:pt x="356" y="857"/>
                    <a:pt x="359" y="858"/>
                  </a:cubicBezTo>
                  <a:cubicBezTo>
                    <a:pt x="362" y="860"/>
                    <a:pt x="363" y="858"/>
                    <a:pt x="367" y="860"/>
                  </a:cubicBezTo>
                  <a:cubicBezTo>
                    <a:pt x="370" y="862"/>
                    <a:pt x="371" y="862"/>
                    <a:pt x="375" y="864"/>
                  </a:cubicBezTo>
                  <a:cubicBezTo>
                    <a:pt x="379" y="865"/>
                    <a:pt x="381" y="866"/>
                    <a:pt x="388" y="867"/>
                  </a:cubicBezTo>
                  <a:cubicBezTo>
                    <a:pt x="394" y="867"/>
                    <a:pt x="397" y="866"/>
                    <a:pt x="402" y="868"/>
                  </a:cubicBezTo>
                  <a:cubicBezTo>
                    <a:pt x="407" y="869"/>
                    <a:pt x="408" y="866"/>
                    <a:pt x="412" y="869"/>
                  </a:cubicBezTo>
                  <a:cubicBezTo>
                    <a:pt x="415" y="872"/>
                    <a:pt x="421" y="872"/>
                    <a:pt x="425" y="878"/>
                  </a:cubicBezTo>
                  <a:cubicBezTo>
                    <a:pt x="430" y="883"/>
                    <a:pt x="432" y="884"/>
                    <a:pt x="438" y="883"/>
                  </a:cubicBezTo>
                  <a:cubicBezTo>
                    <a:pt x="444" y="882"/>
                    <a:pt x="451" y="878"/>
                    <a:pt x="460" y="882"/>
                  </a:cubicBezTo>
                  <a:cubicBezTo>
                    <a:pt x="469" y="885"/>
                    <a:pt x="472" y="885"/>
                    <a:pt x="474" y="886"/>
                  </a:cubicBezTo>
                  <a:cubicBezTo>
                    <a:pt x="475" y="886"/>
                    <a:pt x="476" y="888"/>
                    <a:pt x="477" y="891"/>
                  </a:cubicBezTo>
                  <a:cubicBezTo>
                    <a:pt x="477" y="894"/>
                    <a:pt x="479" y="896"/>
                    <a:pt x="481" y="898"/>
                  </a:cubicBezTo>
                  <a:cubicBezTo>
                    <a:pt x="484" y="900"/>
                    <a:pt x="489" y="900"/>
                    <a:pt x="496" y="902"/>
                  </a:cubicBezTo>
                  <a:cubicBezTo>
                    <a:pt x="496" y="903"/>
                    <a:pt x="496" y="903"/>
                    <a:pt x="497" y="903"/>
                  </a:cubicBezTo>
                  <a:cubicBezTo>
                    <a:pt x="503" y="904"/>
                    <a:pt x="505" y="902"/>
                    <a:pt x="508" y="906"/>
                  </a:cubicBezTo>
                  <a:cubicBezTo>
                    <a:pt x="511" y="911"/>
                    <a:pt x="515" y="913"/>
                    <a:pt x="519" y="917"/>
                  </a:cubicBezTo>
                  <a:cubicBezTo>
                    <a:pt x="522" y="921"/>
                    <a:pt x="520" y="922"/>
                    <a:pt x="526" y="921"/>
                  </a:cubicBezTo>
                  <a:cubicBezTo>
                    <a:pt x="532" y="921"/>
                    <a:pt x="534" y="921"/>
                    <a:pt x="534" y="917"/>
                  </a:cubicBezTo>
                  <a:cubicBezTo>
                    <a:pt x="534" y="913"/>
                    <a:pt x="542" y="909"/>
                    <a:pt x="544" y="907"/>
                  </a:cubicBezTo>
                  <a:cubicBezTo>
                    <a:pt x="545" y="906"/>
                    <a:pt x="545" y="906"/>
                    <a:pt x="546" y="905"/>
                  </a:cubicBezTo>
                  <a:cubicBezTo>
                    <a:pt x="544" y="904"/>
                    <a:pt x="543" y="903"/>
                    <a:pt x="541" y="902"/>
                  </a:cubicBezTo>
                  <a:cubicBezTo>
                    <a:pt x="537" y="897"/>
                    <a:pt x="529" y="889"/>
                    <a:pt x="526" y="886"/>
                  </a:cubicBezTo>
                  <a:cubicBezTo>
                    <a:pt x="524" y="883"/>
                    <a:pt x="520" y="874"/>
                    <a:pt x="517" y="871"/>
                  </a:cubicBezTo>
                  <a:cubicBezTo>
                    <a:pt x="514" y="867"/>
                    <a:pt x="513" y="864"/>
                    <a:pt x="512" y="860"/>
                  </a:cubicBezTo>
                  <a:cubicBezTo>
                    <a:pt x="511" y="856"/>
                    <a:pt x="512" y="853"/>
                    <a:pt x="506" y="846"/>
                  </a:cubicBezTo>
                  <a:cubicBezTo>
                    <a:pt x="500" y="839"/>
                    <a:pt x="495" y="838"/>
                    <a:pt x="490" y="833"/>
                  </a:cubicBezTo>
                  <a:cubicBezTo>
                    <a:pt x="485" y="827"/>
                    <a:pt x="493" y="823"/>
                    <a:pt x="495" y="820"/>
                  </a:cubicBezTo>
                  <a:cubicBezTo>
                    <a:pt x="498" y="818"/>
                    <a:pt x="501" y="813"/>
                    <a:pt x="501" y="803"/>
                  </a:cubicBezTo>
                  <a:cubicBezTo>
                    <a:pt x="498" y="800"/>
                    <a:pt x="505" y="800"/>
                    <a:pt x="509" y="798"/>
                  </a:cubicBezTo>
                  <a:cubicBezTo>
                    <a:pt x="513" y="796"/>
                    <a:pt x="513" y="797"/>
                    <a:pt x="525" y="792"/>
                  </a:cubicBezTo>
                  <a:cubicBezTo>
                    <a:pt x="536" y="789"/>
                    <a:pt x="532" y="786"/>
                    <a:pt x="534" y="780"/>
                  </a:cubicBezTo>
                  <a:cubicBezTo>
                    <a:pt x="534" y="780"/>
                    <a:pt x="532" y="779"/>
                    <a:pt x="530" y="778"/>
                  </a:cubicBezTo>
                  <a:cubicBezTo>
                    <a:pt x="523" y="774"/>
                    <a:pt x="512" y="772"/>
                    <a:pt x="518" y="770"/>
                  </a:cubicBezTo>
                  <a:cubicBezTo>
                    <a:pt x="524" y="768"/>
                    <a:pt x="530" y="769"/>
                    <a:pt x="528" y="765"/>
                  </a:cubicBezTo>
                  <a:cubicBezTo>
                    <a:pt x="525" y="761"/>
                    <a:pt x="516" y="748"/>
                    <a:pt x="511" y="745"/>
                  </a:cubicBezTo>
                  <a:cubicBezTo>
                    <a:pt x="505" y="742"/>
                    <a:pt x="504" y="739"/>
                    <a:pt x="496" y="740"/>
                  </a:cubicBezTo>
                  <a:cubicBezTo>
                    <a:pt x="488" y="741"/>
                    <a:pt x="479" y="740"/>
                    <a:pt x="480" y="735"/>
                  </a:cubicBezTo>
                  <a:cubicBezTo>
                    <a:pt x="480" y="730"/>
                    <a:pt x="481" y="729"/>
                    <a:pt x="474" y="726"/>
                  </a:cubicBezTo>
                  <a:cubicBezTo>
                    <a:pt x="467" y="723"/>
                    <a:pt x="462" y="724"/>
                    <a:pt x="466" y="716"/>
                  </a:cubicBezTo>
                  <a:cubicBezTo>
                    <a:pt x="470" y="709"/>
                    <a:pt x="473" y="705"/>
                    <a:pt x="469" y="700"/>
                  </a:cubicBezTo>
                  <a:cubicBezTo>
                    <a:pt x="464" y="695"/>
                    <a:pt x="464" y="691"/>
                    <a:pt x="468" y="687"/>
                  </a:cubicBezTo>
                  <a:cubicBezTo>
                    <a:pt x="472" y="682"/>
                    <a:pt x="467" y="669"/>
                    <a:pt x="475" y="669"/>
                  </a:cubicBezTo>
                  <a:cubicBezTo>
                    <a:pt x="483" y="669"/>
                    <a:pt x="487" y="674"/>
                    <a:pt x="492" y="679"/>
                  </a:cubicBezTo>
                  <a:cubicBezTo>
                    <a:pt x="496" y="684"/>
                    <a:pt x="508" y="688"/>
                    <a:pt x="508" y="681"/>
                  </a:cubicBezTo>
                  <a:cubicBezTo>
                    <a:pt x="507" y="674"/>
                    <a:pt x="494" y="665"/>
                    <a:pt x="502" y="663"/>
                  </a:cubicBezTo>
                  <a:cubicBezTo>
                    <a:pt x="511" y="661"/>
                    <a:pt x="512" y="661"/>
                    <a:pt x="513" y="655"/>
                  </a:cubicBezTo>
                  <a:cubicBezTo>
                    <a:pt x="515" y="650"/>
                    <a:pt x="520" y="654"/>
                    <a:pt x="528" y="649"/>
                  </a:cubicBezTo>
                  <a:cubicBezTo>
                    <a:pt x="535" y="645"/>
                    <a:pt x="537" y="626"/>
                    <a:pt x="543" y="631"/>
                  </a:cubicBezTo>
                  <a:cubicBezTo>
                    <a:pt x="549" y="637"/>
                    <a:pt x="547" y="641"/>
                    <a:pt x="555" y="640"/>
                  </a:cubicBezTo>
                  <a:cubicBezTo>
                    <a:pt x="564" y="640"/>
                    <a:pt x="570" y="630"/>
                    <a:pt x="572" y="635"/>
                  </a:cubicBezTo>
                  <a:cubicBezTo>
                    <a:pt x="574" y="640"/>
                    <a:pt x="582" y="639"/>
                    <a:pt x="590" y="640"/>
                  </a:cubicBezTo>
                  <a:cubicBezTo>
                    <a:pt x="598" y="641"/>
                    <a:pt x="600" y="641"/>
                    <a:pt x="611" y="650"/>
                  </a:cubicBezTo>
                  <a:cubicBezTo>
                    <a:pt x="622" y="658"/>
                    <a:pt x="624" y="669"/>
                    <a:pt x="627" y="666"/>
                  </a:cubicBezTo>
                  <a:cubicBezTo>
                    <a:pt x="629" y="664"/>
                    <a:pt x="629" y="663"/>
                    <a:pt x="630" y="658"/>
                  </a:cubicBezTo>
                  <a:cubicBezTo>
                    <a:pt x="630" y="653"/>
                    <a:pt x="633" y="653"/>
                    <a:pt x="640" y="658"/>
                  </a:cubicBezTo>
                  <a:cubicBezTo>
                    <a:pt x="647" y="662"/>
                    <a:pt x="650" y="668"/>
                    <a:pt x="657" y="662"/>
                  </a:cubicBezTo>
                  <a:cubicBezTo>
                    <a:pt x="664" y="655"/>
                    <a:pt x="664" y="652"/>
                    <a:pt x="671" y="652"/>
                  </a:cubicBezTo>
                  <a:cubicBezTo>
                    <a:pt x="678" y="651"/>
                    <a:pt x="683" y="655"/>
                    <a:pt x="689" y="657"/>
                  </a:cubicBezTo>
                  <a:cubicBezTo>
                    <a:pt x="694" y="658"/>
                    <a:pt x="693" y="652"/>
                    <a:pt x="699" y="651"/>
                  </a:cubicBezTo>
                  <a:cubicBezTo>
                    <a:pt x="704" y="651"/>
                    <a:pt x="707" y="648"/>
                    <a:pt x="713" y="655"/>
                  </a:cubicBezTo>
                  <a:cubicBezTo>
                    <a:pt x="719" y="662"/>
                    <a:pt x="722" y="661"/>
                    <a:pt x="728" y="662"/>
                  </a:cubicBezTo>
                  <a:cubicBezTo>
                    <a:pt x="734" y="664"/>
                    <a:pt x="742" y="666"/>
                    <a:pt x="743" y="663"/>
                  </a:cubicBezTo>
                  <a:cubicBezTo>
                    <a:pt x="743" y="661"/>
                    <a:pt x="747" y="658"/>
                    <a:pt x="751" y="660"/>
                  </a:cubicBezTo>
                  <a:cubicBezTo>
                    <a:pt x="754" y="663"/>
                    <a:pt x="758" y="667"/>
                    <a:pt x="765" y="663"/>
                  </a:cubicBezTo>
                  <a:cubicBezTo>
                    <a:pt x="772" y="659"/>
                    <a:pt x="775" y="654"/>
                    <a:pt x="775" y="649"/>
                  </a:cubicBezTo>
                  <a:cubicBezTo>
                    <a:pt x="774" y="645"/>
                    <a:pt x="776" y="645"/>
                    <a:pt x="769" y="643"/>
                  </a:cubicBezTo>
                  <a:cubicBezTo>
                    <a:pt x="761" y="640"/>
                    <a:pt x="766" y="640"/>
                    <a:pt x="754" y="637"/>
                  </a:cubicBezTo>
                  <a:cubicBezTo>
                    <a:pt x="743" y="633"/>
                    <a:pt x="744" y="633"/>
                    <a:pt x="739" y="630"/>
                  </a:cubicBezTo>
                  <a:cubicBezTo>
                    <a:pt x="735" y="628"/>
                    <a:pt x="732" y="627"/>
                    <a:pt x="737" y="625"/>
                  </a:cubicBezTo>
                  <a:cubicBezTo>
                    <a:pt x="743" y="624"/>
                    <a:pt x="749" y="621"/>
                    <a:pt x="750" y="619"/>
                  </a:cubicBezTo>
                  <a:cubicBezTo>
                    <a:pt x="752" y="617"/>
                    <a:pt x="757" y="621"/>
                    <a:pt x="751" y="614"/>
                  </a:cubicBezTo>
                  <a:cubicBezTo>
                    <a:pt x="744" y="606"/>
                    <a:pt x="737" y="607"/>
                    <a:pt x="744" y="603"/>
                  </a:cubicBezTo>
                  <a:cubicBezTo>
                    <a:pt x="751" y="599"/>
                    <a:pt x="749" y="597"/>
                    <a:pt x="756" y="599"/>
                  </a:cubicBezTo>
                  <a:cubicBezTo>
                    <a:pt x="764" y="601"/>
                    <a:pt x="768" y="601"/>
                    <a:pt x="767" y="598"/>
                  </a:cubicBezTo>
                  <a:cubicBezTo>
                    <a:pt x="767" y="595"/>
                    <a:pt x="765" y="594"/>
                    <a:pt x="758" y="593"/>
                  </a:cubicBezTo>
                  <a:cubicBezTo>
                    <a:pt x="752" y="592"/>
                    <a:pt x="749" y="596"/>
                    <a:pt x="749" y="590"/>
                  </a:cubicBezTo>
                  <a:cubicBezTo>
                    <a:pt x="749" y="585"/>
                    <a:pt x="751" y="586"/>
                    <a:pt x="747" y="583"/>
                  </a:cubicBezTo>
                  <a:cubicBezTo>
                    <a:pt x="743" y="581"/>
                    <a:pt x="740" y="573"/>
                    <a:pt x="746" y="572"/>
                  </a:cubicBezTo>
                  <a:cubicBezTo>
                    <a:pt x="752" y="572"/>
                    <a:pt x="756" y="573"/>
                    <a:pt x="765" y="575"/>
                  </a:cubicBezTo>
                  <a:cubicBezTo>
                    <a:pt x="774" y="576"/>
                    <a:pt x="776" y="573"/>
                    <a:pt x="784" y="571"/>
                  </a:cubicBezTo>
                  <a:cubicBezTo>
                    <a:pt x="792" y="569"/>
                    <a:pt x="787" y="572"/>
                    <a:pt x="798" y="568"/>
                  </a:cubicBezTo>
                  <a:cubicBezTo>
                    <a:pt x="810" y="563"/>
                    <a:pt x="810" y="562"/>
                    <a:pt x="819" y="561"/>
                  </a:cubicBezTo>
                  <a:cubicBezTo>
                    <a:pt x="828" y="561"/>
                    <a:pt x="830" y="557"/>
                    <a:pt x="838" y="555"/>
                  </a:cubicBezTo>
                  <a:cubicBezTo>
                    <a:pt x="846" y="554"/>
                    <a:pt x="858" y="552"/>
                    <a:pt x="868" y="550"/>
                  </a:cubicBezTo>
                  <a:cubicBezTo>
                    <a:pt x="877" y="548"/>
                    <a:pt x="878" y="543"/>
                    <a:pt x="884" y="540"/>
                  </a:cubicBezTo>
                  <a:cubicBezTo>
                    <a:pt x="890" y="537"/>
                    <a:pt x="888" y="535"/>
                    <a:pt x="898" y="536"/>
                  </a:cubicBezTo>
                  <a:cubicBezTo>
                    <a:pt x="909" y="536"/>
                    <a:pt x="906" y="535"/>
                    <a:pt x="911" y="537"/>
                  </a:cubicBezTo>
                  <a:cubicBezTo>
                    <a:pt x="917" y="540"/>
                    <a:pt x="923" y="541"/>
                    <a:pt x="925" y="540"/>
                  </a:cubicBezTo>
                  <a:cubicBezTo>
                    <a:pt x="927" y="539"/>
                    <a:pt x="931" y="537"/>
                    <a:pt x="936" y="542"/>
                  </a:cubicBezTo>
                  <a:cubicBezTo>
                    <a:pt x="941" y="548"/>
                    <a:pt x="946" y="557"/>
                    <a:pt x="947" y="563"/>
                  </a:cubicBezTo>
                  <a:cubicBezTo>
                    <a:pt x="947" y="569"/>
                    <a:pt x="953" y="570"/>
                    <a:pt x="958" y="569"/>
                  </a:cubicBezTo>
                  <a:cubicBezTo>
                    <a:pt x="964" y="568"/>
                    <a:pt x="967" y="568"/>
                    <a:pt x="976" y="570"/>
                  </a:cubicBezTo>
                  <a:cubicBezTo>
                    <a:pt x="985" y="572"/>
                    <a:pt x="989" y="569"/>
                    <a:pt x="994" y="571"/>
                  </a:cubicBezTo>
                  <a:cubicBezTo>
                    <a:pt x="1000" y="573"/>
                    <a:pt x="1007" y="569"/>
                    <a:pt x="1004" y="574"/>
                  </a:cubicBezTo>
                  <a:cubicBezTo>
                    <a:pt x="1000" y="580"/>
                    <a:pt x="995" y="584"/>
                    <a:pt x="1003" y="587"/>
                  </a:cubicBezTo>
                  <a:cubicBezTo>
                    <a:pt x="1011" y="590"/>
                    <a:pt x="1011" y="583"/>
                    <a:pt x="1016" y="584"/>
                  </a:cubicBezTo>
                  <a:cubicBezTo>
                    <a:pt x="1022" y="585"/>
                    <a:pt x="1021" y="585"/>
                    <a:pt x="1031" y="580"/>
                  </a:cubicBezTo>
                  <a:cubicBezTo>
                    <a:pt x="1041" y="575"/>
                    <a:pt x="1042" y="572"/>
                    <a:pt x="1052" y="568"/>
                  </a:cubicBezTo>
                  <a:cubicBezTo>
                    <a:pt x="1063" y="564"/>
                    <a:pt x="1071" y="560"/>
                    <a:pt x="1070" y="564"/>
                  </a:cubicBezTo>
                  <a:cubicBezTo>
                    <a:pt x="1069" y="568"/>
                    <a:pt x="1054" y="566"/>
                    <a:pt x="1064" y="572"/>
                  </a:cubicBezTo>
                  <a:cubicBezTo>
                    <a:pt x="1074" y="578"/>
                    <a:pt x="1121" y="597"/>
                    <a:pt x="1168" y="655"/>
                  </a:cubicBezTo>
                  <a:cubicBezTo>
                    <a:pt x="1172" y="659"/>
                    <a:pt x="1184" y="660"/>
                    <a:pt x="1184" y="655"/>
                  </a:cubicBezTo>
                  <a:cubicBezTo>
                    <a:pt x="1184" y="650"/>
                    <a:pt x="1179" y="641"/>
                    <a:pt x="1190" y="645"/>
                  </a:cubicBezTo>
                  <a:cubicBezTo>
                    <a:pt x="1200" y="649"/>
                    <a:pt x="1203" y="660"/>
                    <a:pt x="1211" y="661"/>
                  </a:cubicBezTo>
                  <a:cubicBezTo>
                    <a:pt x="1218" y="661"/>
                    <a:pt x="1213" y="666"/>
                    <a:pt x="1227" y="661"/>
                  </a:cubicBezTo>
                  <a:cubicBezTo>
                    <a:pt x="1240" y="655"/>
                    <a:pt x="1243" y="648"/>
                    <a:pt x="1252" y="654"/>
                  </a:cubicBezTo>
                  <a:cubicBezTo>
                    <a:pt x="1261" y="660"/>
                    <a:pt x="1260" y="663"/>
                    <a:pt x="1274" y="669"/>
                  </a:cubicBezTo>
                  <a:cubicBezTo>
                    <a:pt x="1288" y="675"/>
                    <a:pt x="1290" y="674"/>
                    <a:pt x="1293" y="681"/>
                  </a:cubicBezTo>
                  <a:cubicBezTo>
                    <a:pt x="1297" y="688"/>
                    <a:pt x="1303" y="692"/>
                    <a:pt x="1311" y="693"/>
                  </a:cubicBezTo>
                  <a:cubicBezTo>
                    <a:pt x="1319" y="693"/>
                    <a:pt x="1322" y="695"/>
                    <a:pt x="1326" y="691"/>
                  </a:cubicBezTo>
                  <a:cubicBezTo>
                    <a:pt x="1330" y="687"/>
                    <a:pt x="1333" y="686"/>
                    <a:pt x="1336" y="691"/>
                  </a:cubicBezTo>
                  <a:cubicBezTo>
                    <a:pt x="1339" y="696"/>
                    <a:pt x="1359" y="701"/>
                    <a:pt x="1353" y="703"/>
                  </a:cubicBezTo>
                  <a:cubicBezTo>
                    <a:pt x="1352" y="703"/>
                    <a:pt x="1352" y="703"/>
                    <a:pt x="1351" y="704"/>
                  </a:cubicBezTo>
                  <a:cubicBezTo>
                    <a:pt x="1353" y="705"/>
                    <a:pt x="1354" y="707"/>
                    <a:pt x="1358" y="705"/>
                  </a:cubicBezTo>
                  <a:cubicBezTo>
                    <a:pt x="1359" y="705"/>
                    <a:pt x="1360" y="704"/>
                    <a:pt x="1361" y="703"/>
                  </a:cubicBezTo>
                  <a:cubicBezTo>
                    <a:pt x="1364" y="700"/>
                    <a:pt x="1363" y="696"/>
                    <a:pt x="1372" y="694"/>
                  </a:cubicBezTo>
                  <a:cubicBezTo>
                    <a:pt x="1382" y="693"/>
                    <a:pt x="1389" y="700"/>
                    <a:pt x="1393" y="691"/>
                  </a:cubicBezTo>
                  <a:cubicBezTo>
                    <a:pt x="1397" y="682"/>
                    <a:pt x="1389" y="683"/>
                    <a:pt x="1398" y="680"/>
                  </a:cubicBezTo>
                  <a:cubicBezTo>
                    <a:pt x="1406" y="676"/>
                    <a:pt x="1406" y="678"/>
                    <a:pt x="1416" y="672"/>
                  </a:cubicBezTo>
                  <a:cubicBezTo>
                    <a:pt x="1426" y="666"/>
                    <a:pt x="1425" y="664"/>
                    <a:pt x="1434" y="662"/>
                  </a:cubicBezTo>
                  <a:cubicBezTo>
                    <a:pt x="1443" y="660"/>
                    <a:pt x="1443" y="657"/>
                    <a:pt x="1448" y="659"/>
                  </a:cubicBezTo>
                  <a:cubicBezTo>
                    <a:pt x="1452" y="661"/>
                    <a:pt x="1454" y="667"/>
                    <a:pt x="1462" y="665"/>
                  </a:cubicBezTo>
                  <a:cubicBezTo>
                    <a:pt x="1469" y="663"/>
                    <a:pt x="1486" y="665"/>
                    <a:pt x="1488" y="667"/>
                  </a:cubicBezTo>
                  <a:cubicBezTo>
                    <a:pt x="1490" y="669"/>
                    <a:pt x="1496" y="680"/>
                    <a:pt x="1508" y="681"/>
                  </a:cubicBezTo>
                  <a:cubicBezTo>
                    <a:pt x="1521" y="681"/>
                    <a:pt x="1524" y="679"/>
                    <a:pt x="1537" y="681"/>
                  </a:cubicBezTo>
                  <a:cubicBezTo>
                    <a:pt x="1550" y="682"/>
                    <a:pt x="1559" y="690"/>
                    <a:pt x="1564" y="688"/>
                  </a:cubicBezTo>
                  <a:cubicBezTo>
                    <a:pt x="1569" y="685"/>
                    <a:pt x="1572" y="684"/>
                    <a:pt x="1574" y="680"/>
                  </a:cubicBezTo>
                  <a:cubicBezTo>
                    <a:pt x="1576" y="675"/>
                    <a:pt x="1579" y="671"/>
                    <a:pt x="1576" y="668"/>
                  </a:cubicBezTo>
                  <a:cubicBezTo>
                    <a:pt x="1573" y="665"/>
                    <a:pt x="1574" y="669"/>
                    <a:pt x="1566" y="662"/>
                  </a:cubicBezTo>
                  <a:cubicBezTo>
                    <a:pt x="1559" y="655"/>
                    <a:pt x="1553" y="653"/>
                    <a:pt x="1555" y="646"/>
                  </a:cubicBezTo>
                  <a:cubicBezTo>
                    <a:pt x="1557" y="640"/>
                    <a:pt x="1557" y="639"/>
                    <a:pt x="1561" y="635"/>
                  </a:cubicBezTo>
                  <a:cubicBezTo>
                    <a:pt x="1565" y="630"/>
                    <a:pt x="1565" y="630"/>
                    <a:pt x="1566" y="626"/>
                  </a:cubicBezTo>
                  <a:cubicBezTo>
                    <a:pt x="1566" y="623"/>
                    <a:pt x="1569" y="623"/>
                    <a:pt x="1575" y="626"/>
                  </a:cubicBezTo>
                  <a:cubicBezTo>
                    <a:pt x="1581" y="630"/>
                    <a:pt x="1593" y="634"/>
                    <a:pt x="1600" y="634"/>
                  </a:cubicBezTo>
                  <a:cubicBezTo>
                    <a:pt x="1606" y="634"/>
                    <a:pt x="1611" y="638"/>
                    <a:pt x="1622" y="639"/>
                  </a:cubicBezTo>
                  <a:cubicBezTo>
                    <a:pt x="1633" y="639"/>
                    <a:pt x="1639" y="637"/>
                    <a:pt x="1645" y="645"/>
                  </a:cubicBezTo>
                  <a:cubicBezTo>
                    <a:pt x="1652" y="653"/>
                    <a:pt x="1653" y="654"/>
                    <a:pt x="1660" y="662"/>
                  </a:cubicBezTo>
                  <a:cubicBezTo>
                    <a:pt x="1667" y="669"/>
                    <a:pt x="1666" y="672"/>
                    <a:pt x="1677" y="673"/>
                  </a:cubicBezTo>
                  <a:cubicBezTo>
                    <a:pt x="1687" y="674"/>
                    <a:pt x="1689" y="678"/>
                    <a:pt x="1696" y="677"/>
                  </a:cubicBezTo>
                  <a:cubicBezTo>
                    <a:pt x="1702" y="675"/>
                    <a:pt x="1715" y="673"/>
                    <a:pt x="1717" y="670"/>
                  </a:cubicBezTo>
                  <a:cubicBezTo>
                    <a:pt x="1719" y="667"/>
                    <a:pt x="1723" y="668"/>
                    <a:pt x="1734" y="669"/>
                  </a:cubicBezTo>
                  <a:cubicBezTo>
                    <a:pt x="1745" y="670"/>
                    <a:pt x="1744" y="670"/>
                    <a:pt x="1757" y="672"/>
                  </a:cubicBezTo>
                  <a:cubicBezTo>
                    <a:pt x="1769" y="675"/>
                    <a:pt x="1771" y="681"/>
                    <a:pt x="1775" y="681"/>
                  </a:cubicBezTo>
                  <a:cubicBezTo>
                    <a:pt x="1780" y="681"/>
                    <a:pt x="1789" y="681"/>
                    <a:pt x="1794" y="684"/>
                  </a:cubicBezTo>
                  <a:cubicBezTo>
                    <a:pt x="1799" y="688"/>
                    <a:pt x="1804" y="697"/>
                    <a:pt x="1812" y="698"/>
                  </a:cubicBezTo>
                  <a:cubicBezTo>
                    <a:pt x="1820" y="698"/>
                    <a:pt x="1835" y="702"/>
                    <a:pt x="1844" y="703"/>
                  </a:cubicBezTo>
                  <a:cubicBezTo>
                    <a:pt x="1853" y="704"/>
                    <a:pt x="1863" y="703"/>
                    <a:pt x="1871" y="702"/>
                  </a:cubicBezTo>
                  <a:cubicBezTo>
                    <a:pt x="1878" y="701"/>
                    <a:pt x="1879" y="697"/>
                    <a:pt x="1891" y="696"/>
                  </a:cubicBezTo>
                  <a:cubicBezTo>
                    <a:pt x="1903" y="694"/>
                    <a:pt x="1906" y="697"/>
                    <a:pt x="1909" y="689"/>
                  </a:cubicBezTo>
                  <a:cubicBezTo>
                    <a:pt x="1913" y="682"/>
                    <a:pt x="1914" y="678"/>
                    <a:pt x="1919" y="677"/>
                  </a:cubicBezTo>
                  <a:cubicBezTo>
                    <a:pt x="1924" y="676"/>
                    <a:pt x="1942" y="676"/>
                    <a:pt x="1947" y="679"/>
                  </a:cubicBezTo>
                  <a:cubicBezTo>
                    <a:pt x="1953" y="682"/>
                    <a:pt x="1959" y="683"/>
                    <a:pt x="1964" y="682"/>
                  </a:cubicBezTo>
                  <a:cubicBezTo>
                    <a:pt x="1969" y="681"/>
                    <a:pt x="1970" y="684"/>
                    <a:pt x="1984" y="686"/>
                  </a:cubicBezTo>
                  <a:cubicBezTo>
                    <a:pt x="1984" y="686"/>
                    <a:pt x="1984" y="686"/>
                    <a:pt x="1984" y="686"/>
                  </a:cubicBezTo>
                  <a:cubicBezTo>
                    <a:pt x="1999" y="688"/>
                    <a:pt x="1999" y="694"/>
                    <a:pt x="2009" y="692"/>
                  </a:cubicBezTo>
                  <a:cubicBezTo>
                    <a:pt x="2018" y="690"/>
                    <a:pt x="2019" y="682"/>
                    <a:pt x="2027" y="682"/>
                  </a:cubicBezTo>
                  <a:cubicBezTo>
                    <a:pt x="2034" y="682"/>
                    <a:pt x="2040" y="674"/>
                    <a:pt x="2034" y="673"/>
                  </a:cubicBezTo>
                  <a:cubicBezTo>
                    <a:pt x="2028" y="672"/>
                    <a:pt x="2025" y="674"/>
                    <a:pt x="2026" y="663"/>
                  </a:cubicBezTo>
                  <a:cubicBezTo>
                    <a:pt x="2028" y="651"/>
                    <a:pt x="2023" y="645"/>
                    <a:pt x="2026" y="637"/>
                  </a:cubicBezTo>
                  <a:cubicBezTo>
                    <a:pt x="2029" y="630"/>
                    <a:pt x="2036" y="624"/>
                    <a:pt x="2030" y="621"/>
                  </a:cubicBezTo>
                  <a:cubicBezTo>
                    <a:pt x="2025" y="617"/>
                    <a:pt x="2013" y="614"/>
                    <a:pt x="2010" y="610"/>
                  </a:cubicBezTo>
                  <a:cubicBezTo>
                    <a:pt x="2006" y="607"/>
                    <a:pt x="2001" y="611"/>
                    <a:pt x="2007" y="602"/>
                  </a:cubicBezTo>
                  <a:cubicBezTo>
                    <a:pt x="2013" y="593"/>
                    <a:pt x="2005" y="589"/>
                    <a:pt x="2019" y="589"/>
                  </a:cubicBezTo>
                  <a:cubicBezTo>
                    <a:pt x="2033" y="590"/>
                    <a:pt x="2036" y="587"/>
                    <a:pt x="2050" y="587"/>
                  </a:cubicBezTo>
                  <a:cubicBezTo>
                    <a:pt x="2065" y="587"/>
                    <a:pt x="2070" y="586"/>
                    <a:pt x="2082" y="592"/>
                  </a:cubicBezTo>
                  <a:cubicBezTo>
                    <a:pt x="2093" y="598"/>
                    <a:pt x="2109" y="593"/>
                    <a:pt x="2115" y="598"/>
                  </a:cubicBezTo>
                  <a:cubicBezTo>
                    <a:pt x="2121" y="603"/>
                    <a:pt x="2145" y="611"/>
                    <a:pt x="2150" y="617"/>
                  </a:cubicBezTo>
                  <a:cubicBezTo>
                    <a:pt x="2154" y="622"/>
                    <a:pt x="2151" y="625"/>
                    <a:pt x="2167" y="635"/>
                  </a:cubicBezTo>
                  <a:cubicBezTo>
                    <a:pt x="2182" y="646"/>
                    <a:pt x="2182" y="651"/>
                    <a:pt x="2192" y="661"/>
                  </a:cubicBezTo>
                  <a:cubicBezTo>
                    <a:pt x="2203" y="670"/>
                    <a:pt x="2204" y="677"/>
                    <a:pt x="2216" y="682"/>
                  </a:cubicBezTo>
                  <a:cubicBezTo>
                    <a:pt x="2228" y="688"/>
                    <a:pt x="2236" y="692"/>
                    <a:pt x="2244" y="693"/>
                  </a:cubicBezTo>
                  <a:cubicBezTo>
                    <a:pt x="2252" y="693"/>
                    <a:pt x="2254" y="698"/>
                    <a:pt x="2264" y="699"/>
                  </a:cubicBezTo>
                  <a:cubicBezTo>
                    <a:pt x="2273" y="700"/>
                    <a:pt x="2274" y="700"/>
                    <a:pt x="2283" y="704"/>
                  </a:cubicBezTo>
                  <a:cubicBezTo>
                    <a:pt x="2293" y="708"/>
                    <a:pt x="2296" y="705"/>
                    <a:pt x="2301" y="711"/>
                  </a:cubicBezTo>
                  <a:cubicBezTo>
                    <a:pt x="2307" y="717"/>
                    <a:pt x="2313" y="723"/>
                    <a:pt x="2317" y="727"/>
                  </a:cubicBezTo>
                  <a:cubicBezTo>
                    <a:pt x="2321" y="730"/>
                    <a:pt x="2322" y="744"/>
                    <a:pt x="2328" y="745"/>
                  </a:cubicBezTo>
                  <a:cubicBezTo>
                    <a:pt x="2333" y="747"/>
                    <a:pt x="2345" y="746"/>
                    <a:pt x="2349" y="745"/>
                  </a:cubicBezTo>
                  <a:cubicBezTo>
                    <a:pt x="2354" y="744"/>
                    <a:pt x="2361" y="747"/>
                    <a:pt x="2368" y="738"/>
                  </a:cubicBezTo>
                  <a:cubicBezTo>
                    <a:pt x="2375" y="730"/>
                    <a:pt x="2381" y="738"/>
                    <a:pt x="2386" y="729"/>
                  </a:cubicBezTo>
                  <a:cubicBezTo>
                    <a:pt x="2391" y="720"/>
                    <a:pt x="2403" y="728"/>
                    <a:pt x="2405" y="733"/>
                  </a:cubicBezTo>
                  <a:cubicBezTo>
                    <a:pt x="2408" y="737"/>
                    <a:pt x="2416" y="748"/>
                    <a:pt x="2415" y="750"/>
                  </a:cubicBezTo>
                  <a:cubicBezTo>
                    <a:pt x="2413" y="752"/>
                    <a:pt x="2404" y="755"/>
                    <a:pt x="2411" y="761"/>
                  </a:cubicBezTo>
                  <a:cubicBezTo>
                    <a:pt x="2418" y="768"/>
                    <a:pt x="2416" y="778"/>
                    <a:pt x="2418" y="783"/>
                  </a:cubicBezTo>
                  <a:cubicBezTo>
                    <a:pt x="2421" y="788"/>
                    <a:pt x="2419" y="792"/>
                    <a:pt x="2421" y="798"/>
                  </a:cubicBezTo>
                  <a:cubicBezTo>
                    <a:pt x="2424" y="803"/>
                    <a:pt x="2419" y="815"/>
                    <a:pt x="2419" y="815"/>
                  </a:cubicBezTo>
                  <a:cubicBezTo>
                    <a:pt x="2419" y="815"/>
                    <a:pt x="2419" y="815"/>
                    <a:pt x="2414" y="815"/>
                  </a:cubicBezTo>
                  <a:cubicBezTo>
                    <a:pt x="2409" y="815"/>
                    <a:pt x="2408" y="813"/>
                    <a:pt x="2404" y="813"/>
                  </a:cubicBezTo>
                  <a:cubicBezTo>
                    <a:pt x="2401" y="813"/>
                    <a:pt x="2389" y="805"/>
                    <a:pt x="2388" y="809"/>
                  </a:cubicBezTo>
                  <a:cubicBezTo>
                    <a:pt x="2387" y="814"/>
                    <a:pt x="2387" y="818"/>
                    <a:pt x="2384" y="819"/>
                  </a:cubicBezTo>
                  <a:cubicBezTo>
                    <a:pt x="2381" y="820"/>
                    <a:pt x="2373" y="819"/>
                    <a:pt x="2381" y="826"/>
                  </a:cubicBezTo>
                  <a:cubicBezTo>
                    <a:pt x="2389" y="832"/>
                    <a:pt x="2392" y="836"/>
                    <a:pt x="2395" y="842"/>
                  </a:cubicBezTo>
                  <a:cubicBezTo>
                    <a:pt x="2398" y="847"/>
                    <a:pt x="2401" y="849"/>
                    <a:pt x="2406" y="858"/>
                  </a:cubicBezTo>
                  <a:cubicBezTo>
                    <a:pt x="2410" y="867"/>
                    <a:pt x="2416" y="874"/>
                    <a:pt x="2411" y="875"/>
                  </a:cubicBezTo>
                  <a:cubicBezTo>
                    <a:pt x="2407" y="877"/>
                    <a:pt x="2400" y="878"/>
                    <a:pt x="2400" y="881"/>
                  </a:cubicBezTo>
                  <a:cubicBezTo>
                    <a:pt x="2400" y="882"/>
                    <a:pt x="2400" y="882"/>
                    <a:pt x="2400" y="883"/>
                  </a:cubicBezTo>
                  <a:cubicBezTo>
                    <a:pt x="2402" y="885"/>
                    <a:pt x="2406" y="888"/>
                    <a:pt x="2408" y="889"/>
                  </a:cubicBezTo>
                  <a:cubicBezTo>
                    <a:pt x="2408" y="888"/>
                    <a:pt x="2408" y="887"/>
                    <a:pt x="2408" y="886"/>
                  </a:cubicBezTo>
                  <a:cubicBezTo>
                    <a:pt x="2407" y="882"/>
                    <a:pt x="2411" y="882"/>
                    <a:pt x="2417" y="881"/>
                  </a:cubicBezTo>
                  <a:cubicBezTo>
                    <a:pt x="2423" y="880"/>
                    <a:pt x="2421" y="877"/>
                    <a:pt x="2421" y="873"/>
                  </a:cubicBezTo>
                  <a:cubicBezTo>
                    <a:pt x="2421" y="870"/>
                    <a:pt x="2426" y="868"/>
                    <a:pt x="2428" y="872"/>
                  </a:cubicBezTo>
                  <a:cubicBezTo>
                    <a:pt x="2430" y="877"/>
                    <a:pt x="2430" y="868"/>
                    <a:pt x="2430" y="867"/>
                  </a:cubicBezTo>
                  <a:cubicBezTo>
                    <a:pt x="2430" y="865"/>
                    <a:pt x="2437" y="872"/>
                    <a:pt x="2441" y="876"/>
                  </a:cubicBezTo>
                  <a:cubicBezTo>
                    <a:pt x="2444" y="881"/>
                    <a:pt x="2450" y="879"/>
                    <a:pt x="2463" y="880"/>
                  </a:cubicBezTo>
                  <a:cubicBezTo>
                    <a:pt x="2475" y="882"/>
                    <a:pt x="2468" y="879"/>
                    <a:pt x="2473" y="877"/>
                  </a:cubicBezTo>
                  <a:cubicBezTo>
                    <a:pt x="2478" y="875"/>
                    <a:pt x="2478" y="875"/>
                    <a:pt x="2483" y="869"/>
                  </a:cubicBezTo>
                  <a:cubicBezTo>
                    <a:pt x="2488" y="864"/>
                    <a:pt x="2488" y="866"/>
                    <a:pt x="2492" y="860"/>
                  </a:cubicBezTo>
                  <a:cubicBezTo>
                    <a:pt x="2497" y="854"/>
                    <a:pt x="2498" y="849"/>
                    <a:pt x="2499" y="838"/>
                  </a:cubicBezTo>
                  <a:cubicBezTo>
                    <a:pt x="2499" y="826"/>
                    <a:pt x="2500" y="824"/>
                    <a:pt x="2502" y="820"/>
                  </a:cubicBezTo>
                  <a:cubicBezTo>
                    <a:pt x="2504" y="816"/>
                    <a:pt x="2507" y="807"/>
                    <a:pt x="2510" y="801"/>
                  </a:cubicBezTo>
                  <a:cubicBezTo>
                    <a:pt x="2512" y="794"/>
                    <a:pt x="2513" y="794"/>
                    <a:pt x="2515" y="785"/>
                  </a:cubicBezTo>
                  <a:cubicBezTo>
                    <a:pt x="2517" y="776"/>
                    <a:pt x="2515" y="777"/>
                    <a:pt x="2511" y="769"/>
                  </a:cubicBezTo>
                  <a:cubicBezTo>
                    <a:pt x="2507" y="762"/>
                    <a:pt x="2512" y="762"/>
                    <a:pt x="2514" y="757"/>
                  </a:cubicBezTo>
                  <a:cubicBezTo>
                    <a:pt x="2515" y="753"/>
                    <a:pt x="2515" y="749"/>
                    <a:pt x="2512" y="745"/>
                  </a:cubicBezTo>
                  <a:cubicBezTo>
                    <a:pt x="2510" y="742"/>
                    <a:pt x="2515" y="734"/>
                    <a:pt x="2518" y="730"/>
                  </a:cubicBezTo>
                  <a:cubicBezTo>
                    <a:pt x="2520" y="727"/>
                    <a:pt x="2520" y="721"/>
                    <a:pt x="2516" y="712"/>
                  </a:cubicBezTo>
                  <a:cubicBezTo>
                    <a:pt x="2512" y="703"/>
                    <a:pt x="2512" y="702"/>
                    <a:pt x="2509" y="695"/>
                  </a:cubicBezTo>
                  <a:cubicBezTo>
                    <a:pt x="2506" y="688"/>
                    <a:pt x="2501" y="689"/>
                    <a:pt x="2500" y="685"/>
                  </a:cubicBezTo>
                  <a:cubicBezTo>
                    <a:pt x="2498" y="681"/>
                    <a:pt x="2496" y="680"/>
                    <a:pt x="2491" y="675"/>
                  </a:cubicBezTo>
                  <a:cubicBezTo>
                    <a:pt x="2486" y="670"/>
                    <a:pt x="2490" y="668"/>
                    <a:pt x="2485" y="660"/>
                  </a:cubicBezTo>
                  <a:cubicBezTo>
                    <a:pt x="2479" y="652"/>
                    <a:pt x="2477" y="650"/>
                    <a:pt x="2477" y="642"/>
                  </a:cubicBezTo>
                  <a:cubicBezTo>
                    <a:pt x="2477" y="634"/>
                    <a:pt x="2473" y="621"/>
                    <a:pt x="2470" y="621"/>
                  </a:cubicBezTo>
                  <a:cubicBezTo>
                    <a:pt x="2466" y="620"/>
                    <a:pt x="2462" y="616"/>
                    <a:pt x="2460" y="612"/>
                  </a:cubicBezTo>
                  <a:cubicBezTo>
                    <a:pt x="2458" y="608"/>
                    <a:pt x="2452" y="605"/>
                    <a:pt x="2448" y="602"/>
                  </a:cubicBezTo>
                  <a:cubicBezTo>
                    <a:pt x="2444" y="600"/>
                    <a:pt x="2449" y="597"/>
                    <a:pt x="2448" y="594"/>
                  </a:cubicBezTo>
                  <a:cubicBezTo>
                    <a:pt x="2446" y="591"/>
                    <a:pt x="2442" y="592"/>
                    <a:pt x="2438" y="592"/>
                  </a:cubicBezTo>
                  <a:cubicBezTo>
                    <a:pt x="2434" y="592"/>
                    <a:pt x="2426" y="586"/>
                    <a:pt x="2412" y="575"/>
                  </a:cubicBezTo>
                  <a:cubicBezTo>
                    <a:pt x="2398" y="565"/>
                    <a:pt x="2411" y="574"/>
                    <a:pt x="2400" y="569"/>
                  </a:cubicBezTo>
                  <a:cubicBezTo>
                    <a:pt x="2389" y="563"/>
                    <a:pt x="2393" y="567"/>
                    <a:pt x="2385" y="565"/>
                  </a:cubicBezTo>
                  <a:cubicBezTo>
                    <a:pt x="2378" y="563"/>
                    <a:pt x="2378" y="564"/>
                    <a:pt x="2375" y="564"/>
                  </a:cubicBezTo>
                  <a:cubicBezTo>
                    <a:pt x="2373" y="564"/>
                    <a:pt x="2371" y="566"/>
                    <a:pt x="2373" y="571"/>
                  </a:cubicBezTo>
                  <a:cubicBezTo>
                    <a:pt x="2375" y="575"/>
                    <a:pt x="2374" y="572"/>
                    <a:pt x="2371" y="578"/>
                  </a:cubicBezTo>
                  <a:cubicBezTo>
                    <a:pt x="2368" y="584"/>
                    <a:pt x="2367" y="585"/>
                    <a:pt x="2359" y="585"/>
                  </a:cubicBezTo>
                  <a:cubicBezTo>
                    <a:pt x="2352" y="585"/>
                    <a:pt x="2357" y="579"/>
                    <a:pt x="2357" y="576"/>
                  </a:cubicBezTo>
                  <a:cubicBezTo>
                    <a:pt x="2357" y="573"/>
                    <a:pt x="2353" y="572"/>
                    <a:pt x="2350" y="570"/>
                  </a:cubicBezTo>
                  <a:cubicBezTo>
                    <a:pt x="2347" y="568"/>
                    <a:pt x="2348" y="562"/>
                    <a:pt x="2346" y="561"/>
                  </a:cubicBezTo>
                  <a:cubicBezTo>
                    <a:pt x="2344" y="560"/>
                    <a:pt x="2342" y="552"/>
                    <a:pt x="2341" y="548"/>
                  </a:cubicBezTo>
                  <a:cubicBezTo>
                    <a:pt x="2340" y="544"/>
                    <a:pt x="2337" y="545"/>
                    <a:pt x="2331" y="542"/>
                  </a:cubicBezTo>
                  <a:cubicBezTo>
                    <a:pt x="2326" y="539"/>
                    <a:pt x="2324" y="540"/>
                    <a:pt x="2324" y="545"/>
                  </a:cubicBezTo>
                  <a:cubicBezTo>
                    <a:pt x="2324" y="549"/>
                    <a:pt x="2324" y="550"/>
                    <a:pt x="2329" y="551"/>
                  </a:cubicBezTo>
                  <a:cubicBezTo>
                    <a:pt x="2333" y="553"/>
                    <a:pt x="2333" y="554"/>
                    <a:pt x="2339" y="556"/>
                  </a:cubicBezTo>
                  <a:cubicBezTo>
                    <a:pt x="2344" y="558"/>
                    <a:pt x="2339" y="562"/>
                    <a:pt x="2339" y="567"/>
                  </a:cubicBezTo>
                  <a:cubicBezTo>
                    <a:pt x="2338" y="571"/>
                    <a:pt x="2343" y="572"/>
                    <a:pt x="2347" y="578"/>
                  </a:cubicBezTo>
                  <a:cubicBezTo>
                    <a:pt x="2352" y="584"/>
                    <a:pt x="2339" y="583"/>
                    <a:pt x="2335" y="577"/>
                  </a:cubicBezTo>
                  <a:cubicBezTo>
                    <a:pt x="2330" y="571"/>
                    <a:pt x="2320" y="565"/>
                    <a:pt x="2319" y="560"/>
                  </a:cubicBezTo>
                  <a:cubicBezTo>
                    <a:pt x="2318" y="556"/>
                    <a:pt x="2309" y="558"/>
                    <a:pt x="2301" y="558"/>
                  </a:cubicBezTo>
                  <a:cubicBezTo>
                    <a:pt x="2293" y="558"/>
                    <a:pt x="2285" y="553"/>
                    <a:pt x="2284" y="551"/>
                  </a:cubicBezTo>
                  <a:cubicBezTo>
                    <a:pt x="2283" y="550"/>
                    <a:pt x="2285" y="547"/>
                    <a:pt x="2289" y="543"/>
                  </a:cubicBezTo>
                  <a:cubicBezTo>
                    <a:pt x="2293" y="539"/>
                    <a:pt x="2292" y="534"/>
                    <a:pt x="2298" y="531"/>
                  </a:cubicBezTo>
                  <a:cubicBezTo>
                    <a:pt x="2304" y="529"/>
                    <a:pt x="2301" y="524"/>
                    <a:pt x="2305" y="519"/>
                  </a:cubicBezTo>
                  <a:cubicBezTo>
                    <a:pt x="2308" y="514"/>
                    <a:pt x="2306" y="511"/>
                    <a:pt x="2306" y="509"/>
                  </a:cubicBezTo>
                  <a:cubicBezTo>
                    <a:pt x="2306" y="507"/>
                    <a:pt x="2307" y="501"/>
                    <a:pt x="2308" y="495"/>
                  </a:cubicBezTo>
                  <a:cubicBezTo>
                    <a:pt x="2308" y="489"/>
                    <a:pt x="2306" y="485"/>
                    <a:pt x="2319" y="477"/>
                  </a:cubicBezTo>
                  <a:cubicBezTo>
                    <a:pt x="2331" y="470"/>
                    <a:pt x="2322" y="471"/>
                    <a:pt x="2320" y="469"/>
                  </a:cubicBezTo>
                  <a:cubicBezTo>
                    <a:pt x="2319" y="468"/>
                    <a:pt x="2321" y="460"/>
                    <a:pt x="2326" y="455"/>
                  </a:cubicBezTo>
                  <a:cubicBezTo>
                    <a:pt x="2330" y="451"/>
                    <a:pt x="2328" y="447"/>
                    <a:pt x="2326" y="439"/>
                  </a:cubicBezTo>
                  <a:cubicBezTo>
                    <a:pt x="2325" y="430"/>
                    <a:pt x="2338" y="435"/>
                    <a:pt x="2354" y="432"/>
                  </a:cubicBezTo>
                  <a:cubicBezTo>
                    <a:pt x="2371" y="430"/>
                    <a:pt x="2375" y="433"/>
                    <a:pt x="2380" y="432"/>
                  </a:cubicBezTo>
                  <a:cubicBezTo>
                    <a:pt x="2385" y="432"/>
                    <a:pt x="2394" y="436"/>
                    <a:pt x="2398" y="438"/>
                  </a:cubicBezTo>
                  <a:cubicBezTo>
                    <a:pt x="2401" y="441"/>
                    <a:pt x="2407" y="440"/>
                    <a:pt x="2406" y="435"/>
                  </a:cubicBezTo>
                  <a:cubicBezTo>
                    <a:pt x="2404" y="430"/>
                    <a:pt x="2411" y="435"/>
                    <a:pt x="2420" y="435"/>
                  </a:cubicBezTo>
                  <a:cubicBezTo>
                    <a:pt x="2430" y="434"/>
                    <a:pt x="2432" y="433"/>
                    <a:pt x="2438" y="431"/>
                  </a:cubicBezTo>
                  <a:cubicBezTo>
                    <a:pt x="2444" y="428"/>
                    <a:pt x="2445" y="433"/>
                    <a:pt x="2455" y="437"/>
                  </a:cubicBezTo>
                  <a:cubicBezTo>
                    <a:pt x="2466" y="442"/>
                    <a:pt x="2457" y="432"/>
                    <a:pt x="2455" y="425"/>
                  </a:cubicBezTo>
                  <a:cubicBezTo>
                    <a:pt x="2454" y="417"/>
                    <a:pt x="2462" y="426"/>
                    <a:pt x="2467" y="426"/>
                  </a:cubicBezTo>
                  <a:cubicBezTo>
                    <a:pt x="2472" y="426"/>
                    <a:pt x="2479" y="426"/>
                    <a:pt x="2490" y="424"/>
                  </a:cubicBezTo>
                  <a:cubicBezTo>
                    <a:pt x="2501" y="422"/>
                    <a:pt x="2497" y="428"/>
                    <a:pt x="2516" y="434"/>
                  </a:cubicBezTo>
                  <a:cubicBezTo>
                    <a:pt x="2535" y="439"/>
                    <a:pt x="2516" y="436"/>
                    <a:pt x="2512" y="441"/>
                  </a:cubicBezTo>
                  <a:cubicBezTo>
                    <a:pt x="2508" y="446"/>
                    <a:pt x="2510" y="444"/>
                    <a:pt x="2520" y="447"/>
                  </a:cubicBezTo>
                  <a:cubicBezTo>
                    <a:pt x="2530" y="450"/>
                    <a:pt x="2534" y="444"/>
                    <a:pt x="2544" y="446"/>
                  </a:cubicBezTo>
                  <a:cubicBezTo>
                    <a:pt x="2555" y="447"/>
                    <a:pt x="2546" y="443"/>
                    <a:pt x="2549" y="439"/>
                  </a:cubicBezTo>
                  <a:cubicBezTo>
                    <a:pt x="2553" y="435"/>
                    <a:pt x="2554" y="438"/>
                    <a:pt x="2563" y="440"/>
                  </a:cubicBezTo>
                  <a:cubicBezTo>
                    <a:pt x="2573" y="442"/>
                    <a:pt x="2572" y="439"/>
                    <a:pt x="2575" y="439"/>
                  </a:cubicBezTo>
                  <a:cubicBezTo>
                    <a:pt x="2577" y="438"/>
                    <a:pt x="2580" y="439"/>
                    <a:pt x="2585" y="438"/>
                  </a:cubicBezTo>
                  <a:cubicBezTo>
                    <a:pt x="2589" y="437"/>
                    <a:pt x="2583" y="437"/>
                    <a:pt x="2581" y="433"/>
                  </a:cubicBezTo>
                  <a:cubicBezTo>
                    <a:pt x="2578" y="430"/>
                    <a:pt x="2573" y="428"/>
                    <a:pt x="2566" y="431"/>
                  </a:cubicBezTo>
                  <a:cubicBezTo>
                    <a:pt x="2559" y="433"/>
                    <a:pt x="2555" y="428"/>
                    <a:pt x="2554" y="427"/>
                  </a:cubicBezTo>
                  <a:cubicBezTo>
                    <a:pt x="2553" y="426"/>
                    <a:pt x="2550" y="422"/>
                    <a:pt x="2547" y="415"/>
                  </a:cubicBezTo>
                  <a:cubicBezTo>
                    <a:pt x="2544" y="407"/>
                    <a:pt x="2551" y="407"/>
                    <a:pt x="2555" y="401"/>
                  </a:cubicBezTo>
                  <a:cubicBezTo>
                    <a:pt x="2559" y="396"/>
                    <a:pt x="2555" y="394"/>
                    <a:pt x="2556" y="391"/>
                  </a:cubicBezTo>
                  <a:cubicBezTo>
                    <a:pt x="2556" y="387"/>
                    <a:pt x="2555" y="386"/>
                    <a:pt x="2555" y="379"/>
                  </a:cubicBezTo>
                  <a:cubicBezTo>
                    <a:pt x="2555" y="371"/>
                    <a:pt x="2559" y="375"/>
                    <a:pt x="2562" y="374"/>
                  </a:cubicBezTo>
                  <a:cubicBezTo>
                    <a:pt x="2564" y="372"/>
                    <a:pt x="2572" y="373"/>
                    <a:pt x="2578" y="371"/>
                  </a:cubicBezTo>
                  <a:cubicBezTo>
                    <a:pt x="2584" y="369"/>
                    <a:pt x="2586" y="369"/>
                    <a:pt x="2590" y="368"/>
                  </a:cubicBezTo>
                  <a:cubicBezTo>
                    <a:pt x="2594" y="367"/>
                    <a:pt x="2594" y="371"/>
                    <a:pt x="2602" y="375"/>
                  </a:cubicBezTo>
                  <a:cubicBezTo>
                    <a:pt x="2610" y="379"/>
                    <a:pt x="2605" y="375"/>
                    <a:pt x="2609" y="369"/>
                  </a:cubicBezTo>
                  <a:cubicBezTo>
                    <a:pt x="2612" y="363"/>
                    <a:pt x="2615" y="369"/>
                    <a:pt x="2617" y="374"/>
                  </a:cubicBezTo>
                  <a:cubicBezTo>
                    <a:pt x="2619" y="378"/>
                    <a:pt x="2622" y="383"/>
                    <a:pt x="2627" y="389"/>
                  </a:cubicBezTo>
                  <a:cubicBezTo>
                    <a:pt x="2633" y="396"/>
                    <a:pt x="2633" y="389"/>
                    <a:pt x="2638" y="388"/>
                  </a:cubicBezTo>
                  <a:cubicBezTo>
                    <a:pt x="2644" y="388"/>
                    <a:pt x="2639" y="390"/>
                    <a:pt x="2643" y="399"/>
                  </a:cubicBezTo>
                  <a:cubicBezTo>
                    <a:pt x="2647" y="408"/>
                    <a:pt x="2652" y="398"/>
                    <a:pt x="2654" y="396"/>
                  </a:cubicBezTo>
                  <a:cubicBezTo>
                    <a:pt x="2656" y="394"/>
                    <a:pt x="2654" y="388"/>
                    <a:pt x="2654" y="381"/>
                  </a:cubicBezTo>
                  <a:cubicBezTo>
                    <a:pt x="2654" y="374"/>
                    <a:pt x="2660" y="379"/>
                    <a:pt x="2667" y="379"/>
                  </a:cubicBezTo>
                  <a:cubicBezTo>
                    <a:pt x="2673" y="379"/>
                    <a:pt x="2676" y="378"/>
                    <a:pt x="2677" y="374"/>
                  </a:cubicBezTo>
                  <a:cubicBezTo>
                    <a:pt x="2678" y="369"/>
                    <a:pt x="2672" y="372"/>
                    <a:pt x="2665" y="367"/>
                  </a:cubicBezTo>
                  <a:cubicBezTo>
                    <a:pt x="2657" y="361"/>
                    <a:pt x="2659" y="359"/>
                    <a:pt x="2656" y="357"/>
                  </a:cubicBezTo>
                  <a:cubicBezTo>
                    <a:pt x="2653" y="355"/>
                    <a:pt x="2652" y="353"/>
                    <a:pt x="2657" y="348"/>
                  </a:cubicBezTo>
                  <a:cubicBezTo>
                    <a:pt x="2662" y="342"/>
                    <a:pt x="2668" y="347"/>
                    <a:pt x="2672" y="347"/>
                  </a:cubicBezTo>
                  <a:cubicBezTo>
                    <a:pt x="2677" y="347"/>
                    <a:pt x="2676" y="354"/>
                    <a:pt x="2675" y="357"/>
                  </a:cubicBezTo>
                  <a:cubicBezTo>
                    <a:pt x="2674" y="360"/>
                    <a:pt x="2681" y="362"/>
                    <a:pt x="2683" y="369"/>
                  </a:cubicBezTo>
                  <a:cubicBezTo>
                    <a:pt x="2686" y="376"/>
                    <a:pt x="2690" y="375"/>
                    <a:pt x="2695" y="379"/>
                  </a:cubicBezTo>
                  <a:cubicBezTo>
                    <a:pt x="2701" y="383"/>
                    <a:pt x="2699" y="384"/>
                    <a:pt x="2705" y="388"/>
                  </a:cubicBezTo>
                  <a:cubicBezTo>
                    <a:pt x="2711" y="392"/>
                    <a:pt x="2708" y="391"/>
                    <a:pt x="2705" y="395"/>
                  </a:cubicBezTo>
                  <a:cubicBezTo>
                    <a:pt x="2703" y="399"/>
                    <a:pt x="2700" y="395"/>
                    <a:pt x="2696" y="396"/>
                  </a:cubicBezTo>
                  <a:cubicBezTo>
                    <a:pt x="2691" y="396"/>
                    <a:pt x="2691" y="402"/>
                    <a:pt x="2687" y="406"/>
                  </a:cubicBezTo>
                  <a:cubicBezTo>
                    <a:pt x="2684" y="410"/>
                    <a:pt x="2690" y="411"/>
                    <a:pt x="2690" y="416"/>
                  </a:cubicBezTo>
                  <a:cubicBezTo>
                    <a:pt x="2691" y="422"/>
                    <a:pt x="2690" y="423"/>
                    <a:pt x="2684" y="431"/>
                  </a:cubicBezTo>
                  <a:cubicBezTo>
                    <a:pt x="2678" y="439"/>
                    <a:pt x="2684" y="440"/>
                    <a:pt x="2685" y="444"/>
                  </a:cubicBezTo>
                  <a:cubicBezTo>
                    <a:pt x="2686" y="449"/>
                    <a:pt x="2686" y="451"/>
                    <a:pt x="2686" y="457"/>
                  </a:cubicBezTo>
                  <a:cubicBezTo>
                    <a:pt x="2686" y="463"/>
                    <a:pt x="2682" y="463"/>
                    <a:pt x="2678" y="466"/>
                  </a:cubicBezTo>
                  <a:cubicBezTo>
                    <a:pt x="2674" y="469"/>
                    <a:pt x="2672" y="467"/>
                    <a:pt x="2671" y="471"/>
                  </a:cubicBezTo>
                  <a:cubicBezTo>
                    <a:pt x="2670" y="475"/>
                    <a:pt x="2662" y="470"/>
                    <a:pt x="2659" y="469"/>
                  </a:cubicBezTo>
                  <a:cubicBezTo>
                    <a:pt x="2656" y="468"/>
                    <a:pt x="2659" y="477"/>
                    <a:pt x="2668" y="482"/>
                  </a:cubicBezTo>
                  <a:cubicBezTo>
                    <a:pt x="2677" y="488"/>
                    <a:pt x="2669" y="493"/>
                    <a:pt x="2671" y="503"/>
                  </a:cubicBezTo>
                  <a:cubicBezTo>
                    <a:pt x="2672" y="512"/>
                    <a:pt x="2673" y="509"/>
                    <a:pt x="2686" y="522"/>
                  </a:cubicBezTo>
                  <a:cubicBezTo>
                    <a:pt x="2700" y="534"/>
                    <a:pt x="2695" y="535"/>
                    <a:pt x="2704" y="545"/>
                  </a:cubicBezTo>
                  <a:cubicBezTo>
                    <a:pt x="2712" y="556"/>
                    <a:pt x="2731" y="568"/>
                    <a:pt x="2736" y="573"/>
                  </a:cubicBezTo>
                  <a:cubicBezTo>
                    <a:pt x="2741" y="578"/>
                    <a:pt x="2752" y="588"/>
                    <a:pt x="2762" y="598"/>
                  </a:cubicBezTo>
                  <a:cubicBezTo>
                    <a:pt x="2773" y="609"/>
                    <a:pt x="2769" y="607"/>
                    <a:pt x="2781" y="615"/>
                  </a:cubicBezTo>
                  <a:cubicBezTo>
                    <a:pt x="2792" y="622"/>
                    <a:pt x="2789" y="623"/>
                    <a:pt x="2803" y="634"/>
                  </a:cubicBezTo>
                  <a:cubicBezTo>
                    <a:pt x="2817" y="645"/>
                    <a:pt x="2815" y="646"/>
                    <a:pt x="2822" y="650"/>
                  </a:cubicBezTo>
                  <a:cubicBezTo>
                    <a:pt x="2828" y="654"/>
                    <a:pt x="2820" y="660"/>
                    <a:pt x="2817" y="661"/>
                  </a:cubicBezTo>
                  <a:cubicBezTo>
                    <a:pt x="2814" y="661"/>
                    <a:pt x="2815" y="664"/>
                    <a:pt x="2814" y="670"/>
                  </a:cubicBezTo>
                  <a:cubicBezTo>
                    <a:pt x="2813" y="676"/>
                    <a:pt x="2804" y="672"/>
                    <a:pt x="2815" y="680"/>
                  </a:cubicBezTo>
                  <a:cubicBezTo>
                    <a:pt x="2826" y="689"/>
                    <a:pt x="2828" y="672"/>
                    <a:pt x="2827" y="668"/>
                  </a:cubicBezTo>
                  <a:cubicBezTo>
                    <a:pt x="2826" y="664"/>
                    <a:pt x="2828" y="662"/>
                    <a:pt x="2828" y="660"/>
                  </a:cubicBezTo>
                  <a:cubicBezTo>
                    <a:pt x="2828" y="659"/>
                    <a:pt x="2828" y="650"/>
                    <a:pt x="2831" y="647"/>
                  </a:cubicBezTo>
                  <a:cubicBezTo>
                    <a:pt x="2834" y="644"/>
                    <a:pt x="2838" y="639"/>
                    <a:pt x="2838" y="635"/>
                  </a:cubicBezTo>
                  <a:cubicBezTo>
                    <a:pt x="2839" y="631"/>
                    <a:pt x="2838" y="623"/>
                    <a:pt x="2836" y="621"/>
                  </a:cubicBezTo>
                  <a:cubicBezTo>
                    <a:pt x="2835" y="618"/>
                    <a:pt x="2826" y="610"/>
                    <a:pt x="2823" y="607"/>
                  </a:cubicBezTo>
                  <a:cubicBezTo>
                    <a:pt x="2820" y="603"/>
                    <a:pt x="2828" y="600"/>
                    <a:pt x="2832" y="597"/>
                  </a:cubicBezTo>
                  <a:cubicBezTo>
                    <a:pt x="2836" y="594"/>
                    <a:pt x="2842" y="597"/>
                    <a:pt x="2845" y="595"/>
                  </a:cubicBezTo>
                  <a:cubicBezTo>
                    <a:pt x="2848" y="592"/>
                    <a:pt x="2836" y="588"/>
                    <a:pt x="2832" y="584"/>
                  </a:cubicBezTo>
                  <a:cubicBezTo>
                    <a:pt x="2828" y="580"/>
                    <a:pt x="2826" y="577"/>
                    <a:pt x="2820" y="572"/>
                  </a:cubicBezTo>
                  <a:cubicBezTo>
                    <a:pt x="2814" y="567"/>
                    <a:pt x="2825" y="566"/>
                    <a:pt x="2827" y="562"/>
                  </a:cubicBezTo>
                  <a:cubicBezTo>
                    <a:pt x="2830" y="558"/>
                    <a:pt x="2837" y="561"/>
                    <a:pt x="2845" y="560"/>
                  </a:cubicBezTo>
                  <a:cubicBezTo>
                    <a:pt x="2854" y="560"/>
                    <a:pt x="2849" y="559"/>
                    <a:pt x="2848" y="556"/>
                  </a:cubicBezTo>
                  <a:cubicBezTo>
                    <a:pt x="2847" y="552"/>
                    <a:pt x="2844" y="550"/>
                    <a:pt x="2838" y="547"/>
                  </a:cubicBezTo>
                  <a:cubicBezTo>
                    <a:pt x="2833" y="545"/>
                    <a:pt x="2830" y="542"/>
                    <a:pt x="2825" y="535"/>
                  </a:cubicBezTo>
                  <a:cubicBezTo>
                    <a:pt x="2819" y="528"/>
                    <a:pt x="2820" y="527"/>
                    <a:pt x="2817" y="524"/>
                  </a:cubicBezTo>
                  <a:cubicBezTo>
                    <a:pt x="2814" y="521"/>
                    <a:pt x="2814" y="512"/>
                    <a:pt x="2815" y="510"/>
                  </a:cubicBezTo>
                  <a:cubicBezTo>
                    <a:pt x="2816" y="507"/>
                    <a:pt x="2820" y="513"/>
                    <a:pt x="2826" y="516"/>
                  </a:cubicBezTo>
                  <a:cubicBezTo>
                    <a:pt x="2832" y="520"/>
                    <a:pt x="2830" y="518"/>
                    <a:pt x="2833" y="516"/>
                  </a:cubicBezTo>
                  <a:cubicBezTo>
                    <a:pt x="2835" y="515"/>
                    <a:pt x="2831" y="511"/>
                    <a:pt x="2828" y="508"/>
                  </a:cubicBezTo>
                  <a:cubicBezTo>
                    <a:pt x="2825" y="506"/>
                    <a:pt x="2823" y="503"/>
                    <a:pt x="2817" y="502"/>
                  </a:cubicBezTo>
                  <a:cubicBezTo>
                    <a:pt x="2811" y="502"/>
                    <a:pt x="2808" y="499"/>
                    <a:pt x="2803" y="495"/>
                  </a:cubicBezTo>
                  <a:cubicBezTo>
                    <a:pt x="2798" y="491"/>
                    <a:pt x="2795" y="489"/>
                    <a:pt x="2793" y="488"/>
                  </a:cubicBezTo>
                  <a:cubicBezTo>
                    <a:pt x="2790" y="487"/>
                    <a:pt x="2794" y="481"/>
                    <a:pt x="2793" y="479"/>
                  </a:cubicBezTo>
                  <a:cubicBezTo>
                    <a:pt x="2792" y="477"/>
                    <a:pt x="2789" y="474"/>
                    <a:pt x="2783" y="474"/>
                  </a:cubicBezTo>
                  <a:cubicBezTo>
                    <a:pt x="2778" y="473"/>
                    <a:pt x="2774" y="468"/>
                    <a:pt x="2771" y="471"/>
                  </a:cubicBezTo>
                  <a:cubicBezTo>
                    <a:pt x="2768" y="474"/>
                    <a:pt x="2768" y="471"/>
                    <a:pt x="2763" y="470"/>
                  </a:cubicBezTo>
                  <a:cubicBezTo>
                    <a:pt x="2758" y="469"/>
                    <a:pt x="2757" y="469"/>
                    <a:pt x="2753" y="463"/>
                  </a:cubicBezTo>
                  <a:cubicBezTo>
                    <a:pt x="2749" y="456"/>
                    <a:pt x="2751" y="455"/>
                    <a:pt x="2748" y="449"/>
                  </a:cubicBezTo>
                  <a:cubicBezTo>
                    <a:pt x="2745" y="443"/>
                    <a:pt x="2748" y="442"/>
                    <a:pt x="2748" y="439"/>
                  </a:cubicBezTo>
                  <a:cubicBezTo>
                    <a:pt x="2748" y="437"/>
                    <a:pt x="2743" y="434"/>
                    <a:pt x="2736" y="428"/>
                  </a:cubicBezTo>
                  <a:cubicBezTo>
                    <a:pt x="2728" y="422"/>
                    <a:pt x="2736" y="418"/>
                    <a:pt x="2736" y="415"/>
                  </a:cubicBezTo>
                  <a:cubicBezTo>
                    <a:pt x="2737" y="412"/>
                    <a:pt x="2743" y="416"/>
                    <a:pt x="2744" y="415"/>
                  </a:cubicBezTo>
                  <a:cubicBezTo>
                    <a:pt x="2745" y="414"/>
                    <a:pt x="2751" y="417"/>
                    <a:pt x="2753" y="416"/>
                  </a:cubicBezTo>
                  <a:cubicBezTo>
                    <a:pt x="2756" y="416"/>
                    <a:pt x="2757" y="423"/>
                    <a:pt x="2766" y="422"/>
                  </a:cubicBezTo>
                  <a:cubicBezTo>
                    <a:pt x="2774" y="421"/>
                    <a:pt x="2766" y="417"/>
                    <a:pt x="2763" y="412"/>
                  </a:cubicBezTo>
                  <a:cubicBezTo>
                    <a:pt x="2760" y="407"/>
                    <a:pt x="2764" y="402"/>
                    <a:pt x="2772" y="408"/>
                  </a:cubicBezTo>
                  <a:cubicBezTo>
                    <a:pt x="2781" y="413"/>
                    <a:pt x="2782" y="419"/>
                    <a:pt x="2787" y="422"/>
                  </a:cubicBezTo>
                  <a:cubicBezTo>
                    <a:pt x="2793" y="424"/>
                    <a:pt x="2789" y="417"/>
                    <a:pt x="2789" y="413"/>
                  </a:cubicBezTo>
                  <a:cubicBezTo>
                    <a:pt x="2788" y="410"/>
                    <a:pt x="2797" y="406"/>
                    <a:pt x="2800" y="403"/>
                  </a:cubicBezTo>
                  <a:cubicBezTo>
                    <a:pt x="2803" y="399"/>
                    <a:pt x="2811" y="402"/>
                    <a:pt x="2817" y="402"/>
                  </a:cubicBezTo>
                  <a:cubicBezTo>
                    <a:pt x="2823" y="402"/>
                    <a:pt x="2833" y="403"/>
                    <a:pt x="2845" y="409"/>
                  </a:cubicBezTo>
                  <a:cubicBezTo>
                    <a:pt x="2858" y="416"/>
                    <a:pt x="2850" y="414"/>
                    <a:pt x="2866" y="417"/>
                  </a:cubicBezTo>
                  <a:cubicBezTo>
                    <a:pt x="2882" y="421"/>
                    <a:pt x="2870" y="412"/>
                    <a:pt x="2866" y="409"/>
                  </a:cubicBezTo>
                  <a:cubicBezTo>
                    <a:pt x="2861" y="407"/>
                    <a:pt x="2866" y="405"/>
                    <a:pt x="2868" y="404"/>
                  </a:cubicBezTo>
                  <a:cubicBezTo>
                    <a:pt x="2869" y="403"/>
                    <a:pt x="2876" y="400"/>
                    <a:pt x="2877" y="393"/>
                  </a:cubicBezTo>
                  <a:cubicBezTo>
                    <a:pt x="2877" y="386"/>
                    <a:pt x="2879" y="388"/>
                    <a:pt x="2879" y="385"/>
                  </a:cubicBezTo>
                  <a:cubicBezTo>
                    <a:pt x="2879" y="382"/>
                    <a:pt x="2880" y="379"/>
                    <a:pt x="2879" y="376"/>
                  </a:cubicBezTo>
                  <a:cubicBezTo>
                    <a:pt x="2878" y="373"/>
                    <a:pt x="2889" y="376"/>
                    <a:pt x="2891" y="374"/>
                  </a:cubicBezTo>
                  <a:cubicBezTo>
                    <a:pt x="2893" y="372"/>
                    <a:pt x="2897" y="368"/>
                    <a:pt x="2902" y="363"/>
                  </a:cubicBezTo>
                  <a:cubicBezTo>
                    <a:pt x="2907" y="359"/>
                    <a:pt x="2913" y="356"/>
                    <a:pt x="2914" y="353"/>
                  </a:cubicBezTo>
                  <a:cubicBezTo>
                    <a:pt x="2915" y="349"/>
                    <a:pt x="2923" y="351"/>
                    <a:pt x="2927" y="350"/>
                  </a:cubicBezTo>
                  <a:cubicBezTo>
                    <a:pt x="2931" y="350"/>
                    <a:pt x="2936" y="350"/>
                    <a:pt x="2956" y="355"/>
                  </a:cubicBezTo>
                  <a:cubicBezTo>
                    <a:pt x="2976" y="360"/>
                    <a:pt x="2966" y="358"/>
                    <a:pt x="2965" y="350"/>
                  </a:cubicBezTo>
                  <a:cubicBezTo>
                    <a:pt x="2964" y="341"/>
                    <a:pt x="2949" y="341"/>
                    <a:pt x="2946" y="339"/>
                  </a:cubicBezTo>
                  <a:cubicBezTo>
                    <a:pt x="2943" y="336"/>
                    <a:pt x="2932" y="332"/>
                    <a:pt x="2917" y="324"/>
                  </a:cubicBezTo>
                  <a:cubicBezTo>
                    <a:pt x="2901" y="315"/>
                    <a:pt x="2900" y="316"/>
                    <a:pt x="2895" y="312"/>
                  </a:cubicBezTo>
                  <a:cubicBezTo>
                    <a:pt x="2889" y="308"/>
                    <a:pt x="2890" y="312"/>
                    <a:pt x="2875" y="308"/>
                  </a:cubicBezTo>
                  <a:cubicBezTo>
                    <a:pt x="2861" y="304"/>
                    <a:pt x="2856" y="307"/>
                    <a:pt x="2853" y="304"/>
                  </a:cubicBezTo>
                  <a:cubicBezTo>
                    <a:pt x="2850" y="302"/>
                    <a:pt x="2843" y="301"/>
                    <a:pt x="2833" y="294"/>
                  </a:cubicBezTo>
                  <a:cubicBezTo>
                    <a:pt x="2824" y="287"/>
                    <a:pt x="2841" y="290"/>
                    <a:pt x="2851" y="294"/>
                  </a:cubicBezTo>
                  <a:cubicBezTo>
                    <a:pt x="2862" y="299"/>
                    <a:pt x="2857" y="299"/>
                    <a:pt x="2866" y="298"/>
                  </a:cubicBezTo>
                  <a:cubicBezTo>
                    <a:pt x="2874" y="298"/>
                    <a:pt x="2880" y="302"/>
                    <a:pt x="2886" y="298"/>
                  </a:cubicBezTo>
                  <a:cubicBezTo>
                    <a:pt x="2893" y="295"/>
                    <a:pt x="2893" y="293"/>
                    <a:pt x="2894" y="288"/>
                  </a:cubicBezTo>
                  <a:cubicBezTo>
                    <a:pt x="2895" y="283"/>
                    <a:pt x="2890" y="279"/>
                    <a:pt x="2889" y="277"/>
                  </a:cubicBezTo>
                  <a:cubicBezTo>
                    <a:pt x="2888" y="274"/>
                    <a:pt x="2872" y="271"/>
                    <a:pt x="2866" y="269"/>
                  </a:cubicBezTo>
                  <a:cubicBezTo>
                    <a:pt x="2860" y="266"/>
                    <a:pt x="2865" y="262"/>
                    <a:pt x="2870" y="259"/>
                  </a:cubicBezTo>
                  <a:cubicBezTo>
                    <a:pt x="2875" y="255"/>
                    <a:pt x="2877" y="263"/>
                    <a:pt x="2887" y="268"/>
                  </a:cubicBezTo>
                  <a:cubicBezTo>
                    <a:pt x="2896" y="273"/>
                    <a:pt x="2895" y="269"/>
                    <a:pt x="2906" y="279"/>
                  </a:cubicBezTo>
                  <a:cubicBezTo>
                    <a:pt x="2917" y="288"/>
                    <a:pt x="2912" y="281"/>
                    <a:pt x="2919" y="279"/>
                  </a:cubicBezTo>
                  <a:cubicBezTo>
                    <a:pt x="2927" y="277"/>
                    <a:pt x="2932" y="279"/>
                    <a:pt x="2933" y="278"/>
                  </a:cubicBezTo>
                  <a:cubicBezTo>
                    <a:pt x="2934" y="277"/>
                    <a:pt x="2944" y="279"/>
                    <a:pt x="2948" y="279"/>
                  </a:cubicBezTo>
                  <a:cubicBezTo>
                    <a:pt x="2952" y="279"/>
                    <a:pt x="2957" y="288"/>
                    <a:pt x="2967" y="288"/>
                  </a:cubicBezTo>
                  <a:cubicBezTo>
                    <a:pt x="2978" y="288"/>
                    <a:pt x="2981" y="296"/>
                    <a:pt x="2990" y="298"/>
                  </a:cubicBezTo>
                  <a:cubicBezTo>
                    <a:pt x="2999" y="299"/>
                    <a:pt x="2998" y="299"/>
                    <a:pt x="3012" y="303"/>
                  </a:cubicBezTo>
                  <a:cubicBezTo>
                    <a:pt x="3026" y="307"/>
                    <a:pt x="3022" y="305"/>
                    <a:pt x="3040" y="306"/>
                  </a:cubicBezTo>
                  <a:cubicBezTo>
                    <a:pt x="3058" y="308"/>
                    <a:pt x="3051" y="310"/>
                    <a:pt x="3055" y="307"/>
                  </a:cubicBezTo>
                  <a:cubicBezTo>
                    <a:pt x="3059" y="303"/>
                    <a:pt x="3052" y="302"/>
                    <a:pt x="3048" y="301"/>
                  </a:cubicBezTo>
                  <a:close/>
                  <a:moveTo>
                    <a:pt x="1759" y="575"/>
                  </a:moveTo>
                  <a:cubicBezTo>
                    <a:pt x="1757" y="583"/>
                    <a:pt x="1759" y="589"/>
                    <a:pt x="1754" y="593"/>
                  </a:cubicBezTo>
                  <a:cubicBezTo>
                    <a:pt x="1748" y="597"/>
                    <a:pt x="1751" y="602"/>
                    <a:pt x="1744" y="605"/>
                  </a:cubicBezTo>
                  <a:cubicBezTo>
                    <a:pt x="1737" y="608"/>
                    <a:pt x="1736" y="610"/>
                    <a:pt x="1732" y="614"/>
                  </a:cubicBezTo>
                  <a:cubicBezTo>
                    <a:pt x="1728" y="619"/>
                    <a:pt x="1716" y="618"/>
                    <a:pt x="1720" y="622"/>
                  </a:cubicBezTo>
                  <a:cubicBezTo>
                    <a:pt x="1723" y="626"/>
                    <a:pt x="1722" y="635"/>
                    <a:pt x="1719" y="637"/>
                  </a:cubicBezTo>
                  <a:cubicBezTo>
                    <a:pt x="1716" y="639"/>
                    <a:pt x="1708" y="640"/>
                    <a:pt x="1702" y="642"/>
                  </a:cubicBezTo>
                  <a:cubicBezTo>
                    <a:pt x="1696" y="644"/>
                    <a:pt x="1684" y="641"/>
                    <a:pt x="1679" y="639"/>
                  </a:cubicBezTo>
                  <a:cubicBezTo>
                    <a:pt x="1674" y="636"/>
                    <a:pt x="1671" y="634"/>
                    <a:pt x="1679" y="634"/>
                  </a:cubicBezTo>
                  <a:cubicBezTo>
                    <a:pt x="1686" y="634"/>
                    <a:pt x="1699" y="629"/>
                    <a:pt x="1701" y="627"/>
                  </a:cubicBezTo>
                  <a:cubicBezTo>
                    <a:pt x="1704" y="624"/>
                    <a:pt x="1708" y="615"/>
                    <a:pt x="1712" y="612"/>
                  </a:cubicBezTo>
                  <a:cubicBezTo>
                    <a:pt x="1716" y="609"/>
                    <a:pt x="1720" y="607"/>
                    <a:pt x="1720" y="605"/>
                  </a:cubicBezTo>
                  <a:cubicBezTo>
                    <a:pt x="1720" y="603"/>
                    <a:pt x="1720" y="593"/>
                    <a:pt x="1722" y="590"/>
                  </a:cubicBezTo>
                  <a:cubicBezTo>
                    <a:pt x="1724" y="588"/>
                    <a:pt x="1724" y="583"/>
                    <a:pt x="1731" y="578"/>
                  </a:cubicBezTo>
                  <a:cubicBezTo>
                    <a:pt x="1737" y="573"/>
                    <a:pt x="1732" y="573"/>
                    <a:pt x="1732" y="565"/>
                  </a:cubicBezTo>
                  <a:cubicBezTo>
                    <a:pt x="1732" y="557"/>
                    <a:pt x="1734" y="552"/>
                    <a:pt x="1734" y="546"/>
                  </a:cubicBezTo>
                  <a:cubicBezTo>
                    <a:pt x="1734" y="540"/>
                    <a:pt x="1724" y="535"/>
                    <a:pt x="1728" y="532"/>
                  </a:cubicBezTo>
                  <a:cubicBezTo>
                    <a:pt x="1732" y="522"/>
                    <a:pt x="1733" y="520"/>
                    <a:pt x="1738" y="526"/>
                  </a:cubicBezTo>
                  <a:cubicBezTo>
                    <a:pt x="1743" y="532"/>
                    <a:pt x="1741" y="539"/>
                    <a:pt x="1746" y="546"/>
                  </a:cubicBezTo>
                  <a:cubicBezTo>
                    <a:pt x="1750" y="553"/>
                    <a:pt x="1745" y="552"/>
                    <a:pt x="1752" y="560"/>
                  </a:cubicBezTo>
                  <a:cubicBezTo>
                    <a:pt x="1759" y="569"/>
                    <a:pt x="1762" y="567"/>
                    <a:pt x="1759" y="575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Freeform 1083"/>
            <p:cNvSpPr>
              <a:spLocks/>
            </p:cNvSpPr>
            <p:nvPr/>
          </p:nvSpPr>
          <p:spPr bwMode="auto">
            <a:xfrm>
              <a:off x="2810" y="1122"/>
              <a:ext cx="40" cy="15"/>
            </a:xfrm>
            <a:custGeom>
              <a:avLst/>
              <a:gdLst>
                <a:gd name="T0" fmla="*/ 64 w 67"/>
                <a:gd name="T1" fmla="*/ 16 h 25"/>
                <a:gd name="T2" fmla="*/ 62 w 67"/>
                <a:gd name="T3" fmla="*/ 22 h 25"/>
                <a:gd name="T4" fmla="*/ 62 w 67"/>
                <a:gd name="T5" fmla="*/ 25 h 25"/>
                <a:gd name="T6" fmla="*/ 6 w 67"/>
                <a:gd name="T7" fmla="*/ 25 h 25"/>
                <a:gd name="T8" fmla="*/ 1 w 67"/>
                <a:gd name="T9" fmla="*/ 25 h 25"/>
                <a:gd name="T10" fmla="*/ 2 w 67"/>
                <a:gd name="T11" fmla="*/ 24 h 25"/>
                <a:gd name="T12" fmla="*/ 6 w 67"/>
                <a:gd name="T13" fmla="*/ 14 h 25"/>
                <a:gd name="T14" fmla="*/ 17 w 67"/>
                <a:gd name="T15" fmla="*/ 9 h 25"/>
                <a:gd name="T16" fmla="*/ 27 w 67"/>
                <a:gd name="T17" fmla="*/ 10 h 25"/>
                <a:gd name="T18" fmla="*/ 29 w 67"/>
                <a:gd name="T19" fmla="*/ 1 h 25"/>
                <a:gd name="T20" fmla="*/ 36 w 67"/>
                <a:gd name="T21" fmla="*/ 2 h 25"/>
                <a:gd name="T22" fmla="*/ 45 w 67"/>
                <a:gd name="T23" fmla="*/ 6 h 25"/>
                <a:gd name="T24" fmla="*/ 60 w 67"/>
                <a:gd name="T25" fmla="*/ 9 h 25"/>
                <a:gd name="T26" fmla="*/ 64 w 67"/>
                <a:gd name="T27" fmla="*/ 16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7" h="25">
                  <a:moveTo>
                    <a:pt x="64" y="16"/>
                  </a:moveTo>
                  <a:cubicBezTo>
                    <a:pt x="62" y="19"/>
                    <a:pt x="62" y="21"/>
                    <a:pt x="62" y="22"/>
                  </a:cubicBezTo>
                  <a:cubicBezTo>
                    <a:pt x="62" y="23"/>
                    <a:pt x="62" y="24"/>
                    <a:pt x="62" y="25"/>
                  </a:cubicBezTo>
                  <a:cubicBezTo>
                    <a:pt x="49" y="25"/>
                    <a:pt x="10" y="25"/>
                    <a:pt x="6" y="25"/>
                  </a:cubicBezTo>
                  <a:cubicBezTo>
                    <a:pt x="4" y="25"/>
                    <a:pt x="2" y="25"/>
                    <a:pt x="1" y="25"/>
                  </a:cubicBezTo>
                  <a:cubicBezTo>
                    <a:pt x="1" y="24"/>
                    <a:pt x="1" y="24"/>
                    <a:pt x="2" y="24"/>
                  </a:cubicBezTo>
                  <a:cubicBezTo>
                    <a:pt x="5" y="20"/>
                    <a:pt x="0" y="17"/>
                    <a:pt x="6" y="14"/>
                  </a:cubicBezTo>
                  <a:cubicBezTo>
                    <a:pt x="12" y="11"/>
                    <a:pt x="11" y="7"/>
                    <a:pt x="17" y="9"/>
                  </a:cubicBezTo>
                  <a:cubicBezTo>
                    <a:pt x="23" y="12"/>
                    <a:pt x="26" y="16"/>
                    <a:pt x="27" y="10"/>
                  </a:cubicBezTo>
                  <a:cubicBezTo>
                    <a:pt x="28" y="7"/>
                    <a:pt x="29" y="4"/>
                    <a:pt x="29" y="1"/>
                  </a:cubicBezTo>
                  <a:cubicBezTo>
                    <a:pt x="35" y="1"/>
                    <a:pt x="32" y="0"/>
                    <a:pt x="36" y="2"/>
                  </a:cubicBezTo>
                  <a:cubicBezTo>
                    <a:pt x="40" y="4"/>
                    <a:pt x="38" y="6"/>
                    <a:pt x="45" y="6"/>
                  </a:cubicBezTo>
                  <a:cubicBezTo>
                    <a:pt x="52" y="6"/>
                    <a:pt x="55" y="5"/>
                    <a:pt x="60" y="9"/>
                  </a:cubicBezTo>
                  <a:cubicBezTo>
                    <a:pt x="64" y="12"/>
                    <a:pt x="67" y="13"/>
                    <a:pt x="64" y="16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Freeform 1084"/>
            <p:cNvSpPr>
              <a:spLocks/>
            </p:cNvSpPr>
            <p:nvPr/>
          </p:nvSpPr>
          <p:spPr bwMode="auto">
            <a:xfrm>
              <a:off x="3043" y="1498"/>
              <a:ext cx="11" cy="21"/>
            </a:xfrm>
            <a:custGeom>
              <a:avLst/>
              <a:gdLst>
                <a:gd name="T0" fmla="*/ 18 w 18"/>
                <a:gd name="T1" fmla="*/ 21 h 36"/>
                <a:gd name="T2" fmla="*/ 15 w 18"/>
                <a:gd name="T3" fmla="*/ 32 h 36"/>
                <a:gd name="T4" fmla="*/ 9 w 18"/>
                <a:gd name="T5" fmla="*/ 34 h 36"/>
                <a:gd name="T6" fmla="*/ 3 w 18"/>
                <a:gd name="T7" fmla="*/ 35 h 36"/>
                <a:gd name="T8" fmla="*/ 3 w 18"/>
                <a:gd name="T9" fmla="*/ 30 h 36"/>
                <a:gd name="T10" fmla="*/ 8 w 18"/>
                <a:gd name="T11" fmla="*/ 25 h 36"/>
                <a:gd name="T12" fmla="*/ 3 w 18"/>
                <a:gd name="T13" fmla="*/ 21 h 36"/>
                <a:gd name="T14" fmla="*/ 2 w 18"/>
                <a:gd name="T15" fmla="*/ 16 h 36"/>
                <a:gd name="T16" fmla="*/ 3 w 18"/>
                <a:gd name="T17" fmla="*/ 9 h 36"/>
                <a:gd name="T18" fmla="*/ 5 w 18"/>
                <a:gd name="T19" fmla="*/ 3 h 36"/>
                <a:gd name="T20" fmla="*/ 12 w 18"/>
                <a:gd name="T21" fmla="*/ 4 h 36"/>
                <a:gd name="T22" fmla="*/ 16 w 18"/>
                <a:gd name="T23" fmla="*/ 7 h 36"/>
                <a:gd name="T24" fmla="*/ 16 w 18"/>
                <a:gd name="T25" fmla="*/ 12 h 36"/>
                <a:gd name="T26" fmla="*/ 18 w 18"/>
                <a:gd name="T27" fmla="*/ 2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36">
                  <a:moveTo>
                    <a:pt x="18" y="21"/>
                  </a:moveTo>
                  <a:cubicBezTo>
                    <a:pt x="18" y="25"/>
                    <a:pt x="15" y="27"/>
                    <a:pt x="15" y="32"/>
                  </a:cubicBezTo>
                  <a:cubicBezTo>
                    <a:pt x="14" y="32"/>
                    <a:pt x="12" y="33"/>
                    <a:pt x="9" y="34"/>
                  </a:cubicBezTo>
                  <a:cubicBezTo>
                    <a:pt x="6" y="36"/>
                    <a:pt x="5" y="36"/>
                    <a:pt x="3" y="35"/>
                  </a:cubicBezTo>
                  <a:cubicBezTo>
                    <a:pt x="2" y="34"/>
                    <a:pt x="3" y="31"/>
                    <a:pt x="3" y="30"/>
                  </a:cubicBezTo>
                  <a:cubicBezTo>
                    <a:pt x="4" y="29"/>
                    <a:pt x="6" y="27"/>
                    <a:pt x="8" y="25"/>
                  </a:cubicBezTo>
                  <a:cubicBezTo>
                    <a:pt x="10" y="22"/>
                    <a:pt x="6" y="23"/>
                    <a:pt x="3" y="21"/>
                  </a:cubicBezTo>
                  <a:cubicBezTo>
                    <a:pt x="0" y="19"/>
                    <a:pt x="3" y="20"/>
                    <a:pt x="2" y="16"/>
                  </a:cubicBezTo>
                  <a:cubicBezTo>
                    <a:pt x="1" y="12"/>
                    <a:pt x="3" y="12"/>
                    <a:pt x="3" y="9"/>
                  </a:cubicBezTo>
                  <a:cubicBezTo>
                    <a:pt x="3" y="6"/>
                    <a:pt x="4" y="5"/>
                    <a:pt x="5" y="3"/>
                  </a:cubicBezTo>
                  <a:cubicBezTo>
                    <a:pt x="6" y="0"/>
                    <a:pt x="8" y="2"/>
                    <a:pt x="12" y="4"/>
                  </a:cubicBezTo>
                  <a:cubicBezTo>
                    <a:pt x="15" y="6"/>
                    <a:pt x="14" y="6"/>
                    <a:pt x="16" y="7"/>
                  </a:cubicBezTo>
                  <a:cubicBezTo>
                    <a:pt x="16" y="9"/>
                    <a:pt x="16" y="11"/>
                    <a:pt x="16" y="12"/>
                  </a:cubicBezTo>
                  <a:cubicBezTo>
                    <a:pt x="18" y="14"/>
                    <a:pt x="17" y="17"/>
                    <a:pt x="18" y="21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Freeform 1085"/>
            <p:cNvSpPr>
              <a:spLocks/>
            </p:cNvSpPr>
            <p:nvPr/>
          </p:nvSpPr>
          <p:spPr bwMode="auto">
            <a:xfrm>
              <a:off x="3648" y="1441"/>
              <a:ext cx="33" cy="35"/>
            </a:xfrm>
            <a:custGeom>
              <a:avLst/>
              <a:gdLst>
                <a:gd name="T0" fmla="*/ 55 w 56"/>
                <a:gd name="T1" fmla="*/ 23 h 58"/>
                <a:gd name="T2" fmla="*/ 48 w 56"/>
                <a:gd name="T3" fmla="*/ 37 h 58"/>
                <a:gd name="T4" fmla="*/ 42 w 56"/>
                <a:gd name="T5" fmla="*/ 50 h 58"/>
                <a:gd name="T6" fmla="*/ 37 w 56"/>
                <a:gd name="T7" fmla="*/ 55 h 58"/>
                <a:gd name="T8" fmla="*/ 27 w 56"/>
                <a:gd name="T9" fmla="*/ 57 h 58"/>
                <a:gd name="T10" fmla="*/ 30 w 56"/>
                <a:gd name="T11" fmla="*/ 46 h 58"/>
                <a:gd name="T12" fmla="*/ 14 w 56"/>
                <a:gd name="T13" fmla="*/ 38 h 58"/>
                <a:gd name="T14" fmla="*/ 8 w 56"/>
                <a:gd name="T15" fmla="*/ 30 h 58"/>
                <a:gd name="T16" fmla="*/ 1 w 56"/>
                <a:gd name="T17" fmla="*/ 16 h 58"/>
                <a:gd name="T18" fmla="*/ 0 w 56"/>
                <a:gd name="T19" fmla="*/ 14 h 58"/>
                <a:gd name="T20" fmla="*/ 7 w 56"/>
                <a:gd name="T21" fmla="*/ 6 h 58"/>
                <a:gd name="T22" fmla="*/ 32 w 56"/>
                <a:gd name="T23" fmla="*/ 3 h 58"/>
                <a:gd name="T24" fmla="*/ 50 w 56"/>
                <a:gd name="T25" fmla="*/ 14 h 58"/>
                <a:gd name="T26" fmla="*/ 55 w 56"/>
                <a:gd name="T27" fmla="*/ 2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6" h="58">
                  <a:moveTo>
                    <a:pt x="55" y="23"/>
                  </a:moveTo>
                  <a:cubicBezTo>
                    <a:pt x="54" y="31"/>
                    <a:pt x="50" y="35"/>
                    <a:pt x="48" y="37"/>
                  </a:cubicBezTo>
                  <a:cubicBezTo>
                    <a:pt x="47" y="40"/>
                    <a:pt x="42" y="46"/>
                    <a:pt x="42" y="50"/>
                  </a:cubicBezTo>
                  <a:cubicBezTo>
                    <a:pt x="42" y="54"/>
                    <a:pt x="44" y="58"/>
                    <a:pt x="37" y="55"/>
                  </a:cubicBezTo>
                  <a:cubicBezTo>
                    <a:pt x="32" y="54"/>
                    <a:pt x="29" y="55"/>
                    <a:pt x="27" y="57"/>
                  </a:cubicBezTo>
                  <a:cubicBezTo>
                    <a:pt x="23" y="49"/>
                    <a:pt x="31" y="50"/>
                    <a:pt x="30" y="46"/>
                  </a:cubicBezTo>
                  <a:cubicBezTo>
                    <a:pt x="30" y="42"/>
                    <a:pt x="21" y="40"/>
                    <a:pt x="14" y="38"/>
                  </a:cubicBezTo>
                  <a:cubicBezTo>
                    <a:pt x="7" y="36"/>
                    <a:pt x="8" y="33"/>
                    <a:pt x="8" y="30"/>
                  </a:cubicBezTo>
                  <a:cubicBezTo>
                    <a:pt x="7" y="27"/>
                    <a:pt x="3" y="22"/>
                    <a:pt x="1" y="16"/>
                  </a:cubicBezTo>
                  <a:cubicBezTo>
                    <a:pt x="1" y="15"/>
                    <a:pt x="0" y="14"/>
                    <a:pt x="0" y="14"/>
                  </a:cubicBezTo>
                  <a:cubicBezTo>
                    <a:pt x="1" y="12"/>
                    <a:pt x="2" y="9"/>
                    <a:pt x="7" y="6"/>
                  </a:cubicBezTo>
                  <a:cubicBezTo>
                    <a:pt x="15" y="2"/>
                    <a:pt x="27" y="0"/>
                    <a:pt x="32" y="3"/>
                  </a:cubicBezTo>
                  <a:cubicBezTo>
                    <a:pt x="37" y="6"/>
                    <a:pt x="45" y="12"/>
                    <a:pt x="50" y="14"/>
                  </a:cubicBezTo>
                  <a:cubicBezTo>
                    <a:pt x="54" y="16"/>
                    <a:pt x="56" y="15"/>
                    <a:pt x="55" y="23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Freeform 1086"/>
            <p:cNvSpPr>
              <a:spLocks/>
            </p:cNvSpPr>
            <p:nvPr/>
          </p:nvSpPr>
          <p:spPr bwMode="auto">
            <a:xfrm>
              <a:off x="3536" y="1450"/>
              <a:ext cx="421" cy="461"/>
            </a:xfrm>
            <a:custGeom>
              <a:avLst/>
              <a:gdLst>
                <a:gd name="T0" fmla="*/ 652 w 702"/>
                <a:gd name="T1" fmla="*/ 259 h 769"/>
                <a:gd name="T2" fmla="*/ 630 w 702"/>
                <a:gd name="T3" fmla="*/ 325 h 769"/>
                <a:gd name="T4" fmla="*/ 621 w 702"/>
                <a:gd name="T5" fmla="*/ 364 h 769"/>
                <a:gd name="T6" fmla="*/ 605 w 702"/>
                <a:gd name="T7" fmla="*/ 361 h 769"/>
                <a:gd name="T8" fmla="*/ 570 w 702"/>
                <a:gd name="T9" fmla="*/ 340 h 769"/>
                <a:gd name="T10" fmla="*/ 587 w 702"/>
                <a:gd name="T11" fmla="*/ 290 h 769"/>
                <a:gd name="T12" fmla="*/ 512 w 702"/>
                <a:gd name="T13" fmla="*/ 264 h 769"/>
                <a:gd name="T14" fmla="*/ 484 w 702"/>
                <a:gd name="T15" fmla="*/ 268 h 769"/>
                <a:gd name="T16" fmla="*/ 486 w 702"/>
                <a:gd name="T17" fmla="*/ 302 h 769"/>
                <a:gd name="T18" fmla="*/ 516 w 702"/>
                <a:gd name="T19" fmla="*/ 359 h 769"/>
                <a:gd name="T20" fmla="*/ 515 w 702"/>
                <a:gd name="T21" fmla="*/ 385 h 769"/>
                <a:gd name="T22" fmla="*/ 495 w 702"/>
                <a:gd name="T23" fmla="*/ 381 h 769"/>
                <a:gd name="T24" fmla="*/ 473 w 702"/>
                <a:gd name="T25" fmla="*/ 418 h 769"/>
                <a:gd name="T26" fmla="*/ 444 w 702"/>
                <a:gd name="T27" fmla="*/ 440 h 769"/>
                <a:gd name="T28" fmla="*/ 411 w 702"/>
                <a:gd name="T29" fmla="*/ 483 h 769"/>
                <a:gd name="T30" fmla="*/ 371 w 702"/>
                <a:gd name="T31" fmla="*/ 517 h 769"/>
                <a:gd name="T32" fmla="*/ 345 w 702"/>
                <a:gd name="T33" fmla="*/ 544 h 769"/>
                <a:gd name="T34" fmla="*/ 325 w 702"/>
                <a:gd name="T35" fmla="*/ 584 h 769"/>
                <a:gd name="T36" fmla="*/ 331 w 702"/>
                <a:gd name="T37" fmla="*/ 634 h 769"/>
                <a:gd name="T38" fmla="*/ 323 w 702"/>
                <a:gd name="T39" fmla="*/ 688 h 769"/>
                <a:gd name="T40" fmla="*/ 306 w 702"/>
                <a:gd name="T41" fmla="*/ 720 h 769"/>
                <a:gd name="T42" fmla="*/ 283 w 702"/>
                <a:gd name="T43" fmla="*/ 758 h 769"/>
                <a:gd name="T44" fmla="*/ 235 w 702"/>
                <a:gd name="T45" fmla="*/ 723 h 769"/>
                <a:gd name="T46" fmla="*/ 201 w 702"/>
                <a:gd name="T47" fmla="*/ 645 h 769"/>
                <a:gd name="T48" fmla="*/ 174 w 702"/>
                <a:gd name="T49" fmla="*/ 577 h 769"/>
                <a:gd name="T50" fmla="*/ 146 w 702"/>
                <a:gd name="T51" fmla="*/ 509 h 769"/>
                <a:gd name="T52" fmla="*/ 125 w 702"/>
                <a:gd name="T53" fmla="*/ 433 h 769"/>
                <a:gd name="T54" fmla="*/ 117 w 702"/>
                <a:gd name="T55" fmla="*/ 376 h 769"/>
                <a:gd name="T56" fmla="*/ 110 w 702"/>
                <a:gd name="T57" fmla="*/ 392 h 769"/>
                <a:gd name="T58" fmla="*/ 74 w 702"/>
                <a:gd name="T59" fmla="*/ 413 h 769"/>
                <a:gd name="T60" fmla="*/ 34 w 702"/>
                <a:gd name="T61" fmla="*/ 377 h 769"/>
                <a:gd name="T62" fmla="*/ 60 w 702"/>
                <a:gd name="T63" fmla="*/ 357 h 769"/>
                <a:gd name="T64" fmla="*/ 20 w 702"/>
                <a:gd name="T65" fmla="*/ 346 h 769"/>
                <a:gd name="T66" fmla="*/ 4 w 702"/>
                <a:gd name="T67" fmla="*/ 326 h 769"/>
                <a:gd name="T68" fmla="*/ 50 w 702"/>
                <a:gd name="T69" fmla="*/ 317 h 769"/>
                <a:gd name="T70" fmla="*/ 48 w 702"/>
                <a:gd name="T71" fmla="*/ 268 h 769"/>
                <a:gd name="T72" fmla="*/ 85 w 702"/>
                <a:gd name="T73" fmla="*/ 198 h 769"/>
                <a:gd name="T74" fmla="*/ 131 w 702"/>
                <a:gd name="T75" fmla="*/ 119 h 769"/>
                <a:gd name="T76" fmla="*/ 104 w 702"/>
                <a:gd name="T77" fmla="*/ 47 h 769"/>
                <a:gd name="T78" fmla="*/ 163 w 702"/>
                <a:gd name="T79" fmla="*/ 16 h 769"/>
                <a:gd name="T80" fmla="*/ 195 w 702"/>
                <a:gd name="T81" fmla="*/ 16 h 769"/>
                <a:gd name="T82" fmla="*/ 226 w 702"/>
                <a:gd name="T83" fmla="*/ 61 h 769"/>
                <a:gd name="T84" fmla="*/ 235 w 702"/>
                <a:gd name="T85" fmla="*/ 117 h 769"/>
                <a:gd name="T86" fmla="*/ 290 w 702"/>
                <a:gd name="T87" fmla="*/ 151 h 769"/>
                <a:gd name="T88" fmla="*/ 345 w 702"/>
                <a:gd name="T89" fmla="*/ 221 h 769"/>
                <a:gd name="T90" fmla="*/ 441 w 702"/>
                <a:gd name="T91" fmla="*/ 249 h 769"/>
                <a:gd name="T92" fmla="*/ 474 w 702"/>
                <a:gd name="T93" fmla="*/ 226 h 769"/>
                <a:gd name="T94" fmla="*/ 493 w 702"/>
                <a:gd name="T95" fmla="*/ 230 h 769"/>
                <a:gd name="T96" fmla="*/ 539 w 702"/>
                <a:gd name="T97" fmla="*/ 243 h 769"/>
                <a:gd name="T98" fmla="*/ 561 w 702"/>
                <a:gd name="T99" fmla="*/ 221 h 769"/>
                <a:gd name="T100" fmla="*/ 598 w 702"/>
                <a:gd name="T101" fmla="*/ 190 h 769"/>
                <a:gd name="T102" fmla="*/ 649 w 702"/>
                <a:gd name="T103" fmla="*/ 171 h 769"/>
                <a:gd name="T104" fmla="*/ 679 w 702"/>
                <a:gd name="T105" fmla="*/ 196 h 7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02" h="769">
                  <a:moveTo>
                    <a:pt x="694" y="234"/>
                  </a:moveTo>
                  <a:cubicBezTo>
                    <a:pt x="695" y="239"/>
                    <a:pt x="690" y="233"/>
                    <a:pt x="682" y="229"/>
                  </a:cubicBezTo>
                  <a:cubicBezTo>
                    <a:pt x="673" y="224"/>
                    <a:pt x="674" y="231"/>
                    <a:pt x="665" y="239"/>
                  </a:cubicBezTo>
                  <a:cubicBezTo>
                    <a:pt x="656" y="246"/>
                    <a:pt x="658" y="243"/>
                    <a:pt x="652" y="246"/>
                  </a:cubicBezTo>
                  <a:cubicBezTo>
                    <a:pt x="646" y="248"/>
                    <a:pt x="649" y="251"/>
                    <a:pt x="652" y="259"/>
                  </a:cubicBezTo>
                  <a:cubicBezTo>
                    <a:pt x="655" y="267"/>
                    <a:pt x="652" y="266"/>
                    <a:pt x="651" y="273"/>
                  </a:cubicBezTo>
                  <a:cubicBezTo>
                    <a:pt x="651" y="279"/>
                    <a:pt x="643" y="284"/>
                    <a:pt x="646" y="288"/>
                  </a:cubicBezTo>
                  <a:cubicBezTo>
                    <a:pt x="648" y="292"/>
                    <a:pt x="649" y="300"/>
                    <a:pt x="646" y="308"/>
                  </a:cubicBezTo>
                  <a:cubicBezTo>
                    <a:pt x="642" y="316"/>
                    <a:pt x="638" y="315"/>
                    <a:pt x="639" y="324"/>
                  </a:cubicBezTo>
                  <a:cubicBezTo>
                    <a:pt x="639" y="332"/>
                    <a:pt x="635" y="326"/>
                    <a:pt x="630" y="325"/>
                  </a:cubicBezTo>
                  <a:cubicBezTo>
                    <a:pt x="625" y="324"/>
                    <a:pt x="624" y="322"/>
                    <a:pt x="619" y="321"/>
                  </a:cubicBezTo>
                  <a:cubicBezTo>
                    <a:pt x="614" y="319"/>
                    <a:pt x="621" y="330"/>
                    <a:pt x="624" y="337"/>
                  </a:cubicBezTo>
                  <a:cubicBezTo>
                    <a:pt x="626" y="343"/>
                    <a:pt x="622" y="343"/>
                    <a:pt x="620" y="348"/>
                  </a:cubicBezTo>
                  <a:cubicBezTo>
                    <a:pt x="617" y="353"/>
                    <a:pt x="619" y="353"/>
                    <a:pt x="619" y="358"/>
                  </a:cubicBezTo>
                  <a:cubicBezTo>
                    <a:pt x="618" y="363"/>
                    <a:pt x="619" y="362"/>
                    <a:pt x="621" y="364"/>
                  </a:cubicBezTo>
                  <a:cubicBezTo>
                    <a:pt x="622" y="366"/>
                    <a:pt x="622" y="367"/>
                    <a:pt x="622" y="370"/>
                  </a:cubicBezTo>
                  <a:cubicBezTo>
                    <a:pt x="623" y="372"/>
                    <a:pt x="618" y="372"/>
                    <a:pt x="618" y="376"/>
                  </a:cubicBezTo>
                  <a:cubicBezTo>
                    <a:pt x="618" y="380"/>
                    <a:pt x="615" y="377"/>
                    <a:pt x="613" y="375"/>
                  </a:cubicBezTo>
                  <a:cubicBezTo>
                    <a:pt x="611" y="374"/>
                    <a:pt x="609" y="374"/>
                    <a:pt x="607" y="373"/>
                  </a:cubicBezTo>
                  <a:cubicBezTo>
                    <a:pt x="607" y="369"/>
                    <a:pt x="607" y="367"/>
                    <a:pt x="605" y="361"/>
                  </a:cubicBezTo>
                  <a:cubicBezTo>
                    <a:pt x="603" y="353"/>
                    <a:pt x="599" y="350"/>
                    <a:pt x="597" y="344"/>
                  </a:cubicBezTo>
                  <a:cubicBezTo>
                    <a:pt x="595" y="337"/>
                    <a:pt x="598" y="332"/>
                    <a:pt x="593" y="329"/>
                  </a:cubicBezTo>
                  <a:cubicBezTo>
                    <a:pt x="589" y="326"/>
                    <a:pt x="586" y="334"/>
                    <a:pt x="585" y="340"/>
                  </a:cubicBezTo>
                  <a:cubicBezTo>
                    <a:pt x="583" y="345"/>
                    <a:pt x="584" y="350"/>
                    <a:pt x="581" y="349"/>
                  </a:cubicBezTo>
                  <a:cubicBezTo>
                    <a:pt x="579" y="349"/>
                    <a:pt x="574" y="344"/>
                    <a:pt x="570" y="340"/>
                  </a:cubicBezTo>
                  <a:cubicBezTo>
                    <a:pt x="565" y="336"/>
                    <a:pt x="569" y="329"/>
                    <a:pt x="569" y="323"/>
                  </a:cubicBezTo>
                  <a:cubicBezTo>
                    <a:pt x="569" y="317"/>
                    <a:pt x="574" y="317"/>
                    <a:pt x="580" y="315"/>
                  </a:cubicBezTo>
                  <a:cubicBezTo>
                    <a:pt x="585" y="313"/>
                    <a:pt x="586" y="313"/>
                    <a:pt x="586" y="309"/>
                  </a:cubicBezTo>
                  <a:cubicBezTo>
                    <a:pt x="587" y="305"/>
                    <a:pt x="588" y="299"/>
                    <a:pt x="592" y="297"/>
                  </a:cubicBezTo>
                  <a:cubicBezTo>
                    <a:pt x="596" y="295"/>
                    <a:pt x="590" y="290"/>
                    <a:pt x="587" y="290"/>
                  </a:cubicBezTo>
                  <a:cubicBezTo>
                    <a:pt x="585" y="290"/>
                    <a:pt x="533" y="288"/>
                    <a:pt x="528" y="285"/>
                  </a:cubicBezTo>
                  <a:cubicBezTo>
                    <a:pt x="524" y="282"/>
                    <a:pt x="529" y="277"/>
                    <a:pt x="527" y="268"/>
                  </a:cubicBezTo>
                  <a:cubicBezTo>
                    <a:pt x="525" y="260"/>
                    <a:pt x="522" y="261"/>
                    <a:pt x="521" y="260"/>
                  </a:cubicBezTo>
                  <a:cubicBezTo>
                    <a:pt x="520" y="259"/>
                    <a:pt x="519" y="263"/>
                    <a:pt x="517" y="266"/>
                  </a:cubicBezTo>
                  <a:cubicBezTo>
                    <a:pt x="515" y="268"/>
                    <a:pt x="514" y="265"/>
                    <a:pt x="512" y="264"/>
                  </a:cubicBezTo>
                  <a:cubicBezTo>
                    <a:pt x="509" y="262"/>
                    <a:pt x="506" y="259"/>
                    <a:pt x="504" y="256"/>
                  </a:cubicBezTo>
                  <a:cubicBezTo>
                    <a:pt x="502" y="254"/>
                    <a:pt x="501" y="257"/>
                    <a:pt x="497" y="255"/>
                  </a:cubicBezTo>
                  <a:cubicBezTo>
                    <a:pt x="493" y="254"/>
                    <a:pt x="493" y="254"/>
                    <a:pt x="490" y="252"/>
                  </a:cubicBezTo>
                  <a:cubicBezTo>
                    <a:pt x="488" y="249"/>
                    <a:pt x="489" y="255"/>
                    <a:pt x="487" y="257"/>
                  </a:cubicBezTo>
                  <a:cubicBezTo>
                    <a:pt x="484" y="259"/>
                    <a:pt x="484" y="262"/>
                    <a:pt x="484" y="268"/>
                  </a:cubicBezTo>
                  <a:cubicBezTo>
                    <a:pt x="484" y="274"/>
                    <a:pt x="491" y="274"/>
                    <a:pt x="497" y="278"/>
                  </a:cubicBezTo>
                  <a:cubicBezTo>
                    <a:pt x="502" y="281"/>
                    <a:pt x="501" y="281"/>
                    <a:pt x="507" y="284"/>
                  </a:cubicBezTo>
                  <a:cubicBezTo>
                    <a:pt x="513" y="287"/>
                    <a:pt x="509" y="288"/>
                    <a:pt x="505" y="288"/>
                  </a:cubicBezTo>
                  <a:cubicBezTo>
                    <a:pt x="502" y="288"/>
                    <a:pt x="495" y="292"/>
                    <a:pt x="494" y="294"/>
                  </a:cubicBezTo>
                  <a:cubicBezTo>
                    <a:pt x="492" y="296"/>
                    <a:pt x="487" y="297"/>
                    <a:pt x="486" y="302"/>
                  </a:cubicBezTo>
                  <a:cubicBezTo>
                    <a:pt x="486" y="307"/>
                    <a:pt x="497" y="309"/>
                    <a:pt x="505" y="313"/>
                  </a:cubicBezTo>
                  <a:cubicBezTo>
                    <a:pt x="513" y="318"/>
                    <a:pt x="505" y="319"/>
                    <a:pt x="503" y="326"/>
                  </a:cubicBezTo>
                  <a:cubicBezTo>
                    <a:pt x="501" y="332"/>
                    <a:pt x="502" y="332"/>
                    <a:pt x="508" y="335"/>
                  </a:cubicBezTo>
                  <a:cubicBezTo>
                    <a:pt x="513" y="338"/>
                    <a:pt x="510" y="338"/>
                    <a:pt x="515" y="345"/>
                  </a:cubicBezTo>
                  <a:cubicBezTo>
                    <a:pt x="519" y="351"/>
                    <a:pt x="516" y="348"/>
                    <a:pt x="516" y="359"/>
                  </a:cubicBezTo>
                  <a:cubicBezTo>
                    <a:pt x="517" y="369"/>
                    <a:pt x="517" y="362"/>
                    <a:pt x="522" y="369"/>
                  </a:cubicBezTo>
                  <a:cubicBezTo>
                    <a:pt x="527" y="375"/>
                    <a:pt x="522" y="374"/>
                    <a:pt x="520" y="380"/>
                  </a:cubicBezTo>
                  <a:cubicBezTo>
                    <a:pt x="519" y="383"/>
                    <a:pt x="520" y="385"/>
                    <a:pt x="520" y="387"/>
                  </a:cubicBezTo>
                  <a:cubicBezTo>
                    <a:pt x="520" y="386"/>
                    <a:pt x="520" y="386"/>
                    <a:pt x="519" y="386"/>
                  </a:cubicBezTo>
                  <a:cubicBezTo>
                    <a:pt x="518" y="385"/>
                    <a:pt x="516" y="384"/>
                    <a:pt x="515" y="385"/>
                  </a:cubicBezTo>
                  <a:cubicBezTo>
                    <a:pt x="514" y="386"/>
                    <a:pt x="511" y="387"/>
                    <a:pt x="511" y="383"/>
                  </a:cubicBezTo>
                  <a:cubicBezTo>
                    <a:pt x="511" y="379"/>
                    <a:pt x="508" y="382"/>
                    <a:pt x="507" y="385"/>
                  </a:cubicBezTo>
                  <a:cubicBezTo>
                    <a:pt x="506" y="389"/>
                    <a:pt x="501" y="393"/>
                    <a:pt x="501" y="389"/>
                  </a:cubicBezTo>
                  <a:cubicBezTo>
                    <a:pt x="500" y="385"/>
                    <a:pt x="499" y="384"/>
                    <a:pt x="499" y="381"/>
                  </a:cubicBezTo>
                  <a:cubicBezTo>
                    <a:pt x="499" y="379"/>
                    <a:pt x="499" y="376"/>
                    <a:pt x="495" y="381"/>
                  </a:cubicBezTo>
                  <a:cubicBezTo>
                    <a:pt x="492" y="385"/>
                    <a:pt x="492" y="386"/>
                    <a:pt x="487" y="387"/>
                  </a:cubicBezTo>
                  <a:cubicBezTo>
                    <a:pt x="483" y="388"/>
                    <a:pt x="478" y="387"/>
                    <a:pt x="477" y="390"/>
                  </a:cubicBezTo>
                  <a:cubicBezTo>
                    <a:pt x="476" y="392"/>
                    <a:pt x="470" y="396"/>
                    <a:pt x="472" y="400"/>
                  </a:cubicBezTo>
                  <a:cubicBezTo>
                    <a:pt x="474" y="405"/>
                    <a:pt x="471" y="409"/>
                    <a:pt x="473" y="411"/>
                  </a:cubicBezTo>
                  <a:cubicBezTo>
                    <a:pt x="475" y="414"/>
                    <a:pt x="475" y="417"/>
                    <a:pt x="473" y="418"/>
                  </a:cubicBezTo>
                  <a:cubicBezTo>
                    <a:pt x="472" y="419"/>
                    <a:pt x="468" y="420"/>
                    <a:pt x="469" y="422"/>
                  </a:cubicBezTo>
                  <a:cubicBezTo>
                    <a:pt x="470" y="424"/>
                    <a:pt x="470" y="427"/>
                    <a:pt x="469" y="429"/>
                  </a:cubicBezTo>
                  <a:cubicBezTo>
                    <a:pt x="467" y="430"/>
                    <a:pt x="462" y="431"/>
                    <a:pt x="461" y="433"/>
                  </a:cubicBezTo>
                  <a:cubicBezTo>
                    <a:pt x="460" y="435"/>
                    <a:pt x="466" y="436"/>
                    <a:pt x="457" y="437"/>
                  </a:cubicBezTo>
                  <a:cubicBezTo>
                    <a:pt x="449" y="438"/>
                    <a:pt x="446" y="438"/>
                    <a:pt x="444" y="440"/>
                  </a:cubicBezTo>
                  <a:cubicBezTo>
                    <a:pt x="443" y="441"/>
                    <a:pt x="438" y="435"/>
                    <a:pt x="437" y="440"/>
                  </a:cubicBezTo>
                  <a:cubicBezTo>
                    <a:pt x="437" y="445"/>
                    <a:pt x="435" y="449"/>
                    <a:pt x="432" y="452"/>
                  </a:cubicBezTo>
                  <a:cubicBezTo>
                    <a:pt x="430" y="456"/>
                    <a:pt x="425" y="461"/>
                    <a:pt x="425" y="464"/>
                  </a:cubicBezTo>
                  <a:cubicBezTo>
                    <a:pt x="424" y="467"/>
                    <a:pt x="420" y="467"/>
                    <a:pt x="417" y="473"/>
                  </a:cubicBezTo>
                  <a:cubicBezTo>
                    <a:pt x="415" y="478"/>
                    <a:pt x="413" y="481"/>
                    <a:pt x="411" y="483"/>
                  </a:cubicBezTo>
                  <a:cubicBezTo>
                    <a:pt x="408" y="484"/>
                    <a:pt x="410" y="483"/>
                    <a:pt x="406" y="486"/>
                  </a:cubicBezTo>
                  <a:cubicBezTo>
                    <a:pt x="402" y="489"/>
                    <a:pt x="400" y="490"/>
                    <a:pt x="398" y="493"/>
                  </a:cubicBezTo>
                  <a:cubicBezTo>
                    <a:pt x="396" y="496"/>
                    <a:pt x="395" y="497"/>
                    <a:pt x="392" y="500"/>
                  </a:cubicBezTo>
                  <a:cubicBezTo>
                    <a:pt x="389" y="503"/>
                    <a:pt x="383" y="507"/>
                    <a:pt x="380" y="509"/>
                  </a:cubicBezTo>
                  <a:cubicBezTo>
                    <a:pt x="376" y="511"/>
                    <a:pt x="372" y="512"/>
                    <a:pt x="371" y="517"/>
                  </a:cubicBezTo>
                  <a:cubicBezTo>
                    <a:pt x="371" y="521"/>
                    <a:pt x="376" y="524"/>
                    <a:pt x="374" y="527"/>
                  </a:cubicBezTo>
                  <a:cubicBezTo>
                    <a:pt x="372" y="530"/>
                    <a:pt x="373" y="533"/>
                    <a:pt x="368" y="533"/>
                  </a:cubicBezTo>
                  <a:cubicBezTo>
                    <a:pt x="363" y="534"/>
                    <a:pt x="363" y="534"/>
                    <a:pt x="359" y="535"/>
                  </a:cubicBezTo>
                  <a:cubicBezTo>
                    <a:pt x="356" y="535"/>
                    <a:pt x="349" y="536"/>
                    <a:pt x="348" y="538"/>
                  </a:cubicBezTo>
                  <a:cubicBezTo>
                    <a:pt x="346" y="540"/>
                    <a:pt x="346" y="538"/>
                    <a:pt x="345" y="544"/>
                  </a:cubicBezTo>
                  <a:cubicBezTo>
                    <a:pt x="344" y="551"/>
                    <a:pt x="345" y="554"/>
                    <a:pt x="342" y="553"/>
                  </a:cubicBezTo>
                  <a:cubicBezTo>
                    <a:pt x="339" y="552"/>
                    <a:pt x="334" y="549"/>
                    <a:pt x="332" y="551"/>
                  </a:cubicBezTo>
                  <a:cubicBezTo>
                    <a:pt x="330" y="552"/>
                    <a:pt x="325" y="553"/>
                    <a:pt x="324" y="557"/>
                  </a:cubicBezTo>
                  <a:cubicBezTo>
                    <a:pt x="322" y="562"/>
                    <a:pt x="318" y="565"/>
                    <a:pt x="321" y="571"/>
                  </a:cubicBezTo>
                  <a:cubicBezTo>
                    <a:pt x="323" y="577"/>
                    <a:pt x="324" y="579"/>
                    <a:pt x="325" y="584"/>
                  </a:cubicBezTo>
                  <a:cubicBezTo>
                    <a:pt x="325" y="590"/>
                    <a:pt x="325" y="592"/>
                    <a:pt x="325" y="596"/>
                  </a:cubicBezTo>
                  <a:cubicBezTo>
                    <a:pt x="325" y="601"/>
                    <a:pt x="328" y="604"/>
                    <a:pt x="327" y="608"/>
                  </a:cubicBezTo>
                  <a:cubicBezTo>
                    <a:pt x="325" y="611"/>
                    <a:pt x="321" y="612"/>
                    <a:pt x="325" y="615"/>
                  </a:cubicBezTo>
                  <a:cubicBezTo>
                    <a:pt x="328" y="618"/>
                    <a:pt x="333" y="622"/>
                    <a:pt x="333" y="625"/>
                  </a:cubicBezTo>
                  <a:cubicBezTo>
                    <a:pt x="333" y="628"/>
                    <a:pt x="332" y="629"/>
                    <a:pt x="331" y="634"/>
                  </a:cubicBezTo>
                  <a:cubicBezTo>
                    <a:pt x="330" y="640"/>
                    <a:pt x="331" y="644"/>
                    <a:pt x="328" y="647"/>
                  </a:cubicBezTo>
                  <a:cubicBezTo>
                    <a:pt x="325" y="650"/>
                    <a:pt x="324" y="654"/>
                    <a:pt x="323" y="658"/>
                  </a:cubicBezTo>
                  <a:cubicBezTo>
                    <a:pt x="322" y="663"/>
                    <a:pt x="319" y="663"/>
                    <a:pt x="321" y="669"/>
                  </a:cubicBezTo>
                  <a:cubicBezTo>
                    <a:pt x="323" y="674"/>
                    <a:pt x="318" y="676"/>
                    <a:pt x="320" y="678"/>
                  </a:cubicBezTo>
                  <a:cubicBezTo>
                    <a:pt x="322" y="680"/>
                    <a:pt x="323" y="685"/>
                    <a:pt x="323" y="688"/>
                  </a:cubicBezTo>
                  <a:cubicBezTo>
                    <a:pt x="323" y="691"/>
                    <a:pt x="325" y="697"/>
                    <a:pt x="325" y="697"/>
                  </a:cubicBezTo>
                  <a:cubicBezTo>
                    <a:pt x="325" y="698"/>
                    <a:pt x="327" y="700"/>
                    <a:pt x="324" y="703"/>
                  </a:cubicBezTo>
                  <a:cubicBezTo>
                    <a:pt x="322" y="706"/>
                    <a:pt x="323" y="706"/>
                    <a:pt x="319" y="706"/>
                  </a:cubicBezTo>
                  <a:cubicBezTo>
                    <a:pt x="316" y="706"/>
                    <a:pt x="312" y="702"/>
                    <a:pt x="311" y="707"/>
                  </a:cubicBezTo>
                  <a:cubicBezTo>
                    <a:pt x="311" y="713"/>
                    <a:pt x="307" y="718"/>
                    <a:pt x="306" y="720"/>
                  </a:cubicBezTo>
                  <a:cubicBezTo>
                    <a:pt x="304" y="722"/>
                    <a:pt x="302" y="726"/>
                    <a:pt x="303" y="729"/>
                  </a:cubicBezTo>
                  <a:cubicBezTo>
                    <a:pt x="304" y="733"/>
                    <a:pt x="308" y="734"/>
                    <a:pt x="304" y="735"/>
                  </a:cubicBezTo>
                  <a:cubicBezTo>
                    <a:pt x="300" y="736"/>
                    <a:pt x="296" y="736"/>
                    <a:pt x="293" y="739"/>
                  </a:cubicBezTo>
                  <a:cubicBezTo>
                    <a:pt x="290" y="743"/>
                    <a:pt x="286" y="742"/>
                    <a:pt x="285" y="748"/>
                  </a:cubicBezTo>
                  <a:cubicBezTo>
                    <a:pt x="285" y="754"/>
                    <a:pt x="290" y="754"/>
                    <a:pt x="283" y="758"/>
                  </a:cubicBezTo>
                  <a:cubicBezTo>
                    <a:pt x="276" y="762"/>
                    <a:pt x="277" y="765"/>
                    <a:pt x="271" y="766"/>
                  </a:cubicBezTo>
                  <a:cubicBezTo>
                    <a:pt x="265" y="767"/>
                    <a:pt x="256" y="769"/>
                    <a:pt x="256" y="765"/>
                  </a:cubicBezTo>
                  <a:cubicBezTo>
                    <a:pt x="256" y="760"/>
                    <a:pt x="254" y="759"/>
                    <a:pt x="251" y="754"/>
                  </a:cubicBezTo>
                  <a:cubicBezTo>
                    <a:pt x="247" y="748"/>
                    <a:pt x="245" y="742"/>
                    <a:pt x="243" y="738"/>
                  </a:cubicBezTo>
                  <a:cubicBezTo>
                    <a:pt x="240" y="734"/>
                    <a:pt x="234" y="727"/>
                    <a:pt x="235" y="723"/>
                  </a:cubicBezTo>
                  <a:cubicBezTo>
                    <a:pt x="236" y="719"/>
                    <a:pt x="239" y="718"/>
                    <a:pt x="233" y="706"/>
                  </a:cubicBezTo>
                  <a:cubicBezTo>
                    <a:pt x="227" y="694"/>
                    <a:pt x="227" y="697"/>
                    <a:pt x="224" y="689"/>
                  </a:cubicBezTo>
                  <a:cubicBezTo>
                    <a:pt x="221" y="681"/>
                    <a:pt x="222" y="678"/>
                    <a:pt x="218" y="671"/>
                  </a:cubicBezTo>
                  <a:cubicBezTo>
                    <a:pt x="213" y="664"/>
                    <a:pt x="216" y="668"/>
                    <a:pt x="210" y="660"/>
                  </a:cubicBezTo>
                  <a:cubicBezTo>
                    <a:pt x="205" y="652"/>
                    <a:pt x="205" y="651"/>
                    <a:pt x="201" y="645"/>
                  </a:cubicBezTo>
                  <a:cubicBezTo>
                    <a:pt x="197" y="638"/>
                    <a:pt x="193" y="634"/>
                    <a:pt x="194" y="630"/>
                  </a:cubicBezTo>
                  <a:cubicBezTo>
                    <a:pt x="195" y="627"/>
                    <a:pt x="192" y="626"/>
                    <a:pt x="191" y="618"/>
                  </a:cubicBezTo>
                  <a:cubicBezTo>
                    <a:pt x="191" y="611"/>
                    <a:pt x="191" y="614"/>
                    <a:pt x="187" y="604"/>
                  </a:cubicBezTo>
                  <a:cubicBezTo>
                    <a:pt x="182" y="595"/>
                    <a:pt x="186" y="602"/>
                    <a:pt x="181" y="591"/>
                  </a:cubicBezTo>
                  <a:cubicBezTo>
                    <a:pt x="175" y="580"/>
                    <a:pt x="181" y="588"/>
                    <a:pt x="174" y="577"/>
                  </a:cubicBezTo>
                  <a:cubicBezTo>
                    <a:pt x="167" y="566"/>
                    <a:pt x="168" y="572"/>
                    <a:pt x="165" y="564"/>
                  </a:cubicBezTo>
                  <a:cubicBezTo>
                    <a:pt x="162" y="556"/>
                    <a:pt x="166" y="557"/>
                    <a:pt x="160" y="551"/>
                  </a:cubicBezTo>
                  <a:cubicBezTo>
                    <a:pt x="155" y="546"/>
                    <a:pt x="155" y="547"/>
                    <a:pt x="155" y="542"/>
                  </a:cubicBezTo>
                  <a:cubicBezTo>
                    <a:pt x="155" y="537"/>
                    <a:pt x="151" y="529"/>
                    <a:pt x="151" y="528"/>
                  </a:cubicBezTo>
                  <a:cubicBezTo>
                    <a:pt x="151" y="526"/>
                    <a:pt x="147" y="519"/>
                    <a:pt x="146" y="509"/>
                  </a:cubicBezTo>
                  <a:cubicBezTo>
                    <a:pt x="146" y="499"/>
                    <a:pt x="141" y="495"/>
                    <a:pt x="139" y="490"/>
                  </a:cubicBezTo>
                  <a:cubicBezTo>
                    <a:pt x="138" y="484"/>
                    <a:pt x="136" y="485"/>
                    <a:pt x="136" y="478"/>
                  </a:cubicBezTo>
                  <a:cubicBezTo>
                    <a:pt x="137" y="470"/>
                    <a:pt x="132" y="470"/>
                    <a:pt x="133" y="464"/>
                  </a:cubicBezTo>
                  <a:cubicBezTo>
                    <a:pt x="134" y="458"/>
                    <a:pt x="137" y="459"/>
                    <a:pt x="130" y="450"/>
                  </a:cubicBezTo>
                  <a:cubicBezTo>
                    <a:pt x="124" y="442"/>
                    <a:pt x="125" y="436"/>
                    <a:pt x="125" y="433"/>
                  </a:cubicBezTo>
                  <a:cubicBezTo>
                    <a:pt x="125" y="430"/>
                    <a:pt x="130" y="423"/>
                    <a:pt x="130" y="418"/>
                  </a:cubicBezTo>
                  <a:cubicBezTo>
                    <a:pt x="130" y="413"/>
                    <a:pt x="128" y="410"/>
                    <a:pt x="126" y="405"/>
                  </a:cubicBezTo>
                  <a:cubicBezTo>
                    <a:pt x="124" y="401"/>
                    <a:pt x="117" y="400"/>
                    <a:pt x="119" y="396"/>
                  </a:cubicBezTo>
                  <a:cubicBezTo>
                    <a:pt x="121" y="392"/>
                    <a:pt x="121" y="390"/>
                    <a:pt x="121" y="386"/>
                  </a:cubicBezTo>
                  <a:cubicBezTo>
                    <a:pt x="120" y="381"/>
                    <a:pt x="116" y="378"/>
                    <a:pt x="117" y="376"/>
                  </a:cubicBezTo>
                  <a:cubicBezTo>
                    <a:pt x="117" y="374"/>
                    <a:pt x="117" y="369"/>
                    <a:pt x="116" y="368"/>
                  </a:cubicBezTo>
                  <a:cubicBezTo>
                    <a:pt x="114" y="367"/>
                    <a:pt x="110" y="368"/>
                    <a:pt x="110" y="372"/>
                  </a:cubicBezTo>
                  <a:cubicBezTo>
                    <a:pt x="110" y="375"/>
                    <a:pt x="110" y="380"/>
                    <a:pt x="109" y="380"/>
                  </a:cubicBezTo>
                  <a:cubicBezTo>
                    <a:pt x="108" y="380"/>
                    <a:pt x="105" y="384"/>
                    <a:pt x="107" y="385"/>
                  </a:cubicBezTo>
                  <a:cubicBezTo>
                    <a:pt x="109" y="386"/>
                    <a:pt x="110" y="391"/>
                    <a:pt x="110" y="392"/>
                  </a:cubicBezTo>
                  <a:cubicBezTo>
                    <a:pt x="110" y="394"/>
                    <a:pt x="109" y="397"/>
                    <a:pt x="107" y="399"/>
                  </a:cubicBezTo>
                  <a:cubicBezTo>
                    <a:pt x="105" y="402"/>
                    <a:pt x="105" y="403"/>
                    <a:pt x="101" y="405"/>
                  </a:cubicBezTo>
                  <a:cubicBezTo>
                    <a:pt x="97" y="407"/>
                    <a:pt x="95" y="407"/>
                    <a:pt x="91" y="410"/>
                  </a:cubicBezTo>
                  <a:cubicBezTo>
                    <a:pt x="88" y="413"/>
                    <a:pt x="85" y="413"/>
                    <a:pt x="82" y="414"/>
                  </a:cubicBezTo>
                  <a:cubicBezTo>
                    <a:pt x="79" y="414"/>
                    <a:pt x="79" y="417"/>
                    <a:pt x="74" y="413"/>
                  </a:cubicBezTo>
                  <a:cubicBezTo>
                    <a:pt x="68" y="408"/>
                    <a:pt x="74" y="413"/>
                    <a:pt x="66" y="406"/>
                  </a:cubicBezTo>
                  <a:cubicBezTo>
                    <a:pt x="58" y="400"/>
                    <a:pt x="59" y="404"/>
                    <a:pt x="55" y="398"/>
                  </a:cubicBezTo>
                  <a:cubicBezTo>
                    <a:pt x="51" y="392"/>
                    <a:pt x="54" y="395"/>
                    <a:pt x="49" y="389"/>
                  </a:cubicBezTo>
                  <a:cubicBezTo>
                    <a:pt x="45" y="383"/>
                    <a:pt x="49" y="387"/>
                    <a:pt x="43" y="383"/>
                  </a:cubicBezTo>
                  <a:cubicBezTo>
                    <a:pt x="37" y="379"/>
                    <a:pt x="38" y="382"/>
                    <a:pt x="34" y="377"/>
                  </a:cubicBezTo>
                  <a:cubicBezTo>
                    <a:pt x="30" y="372"/>
                    <a:pt x="29" y="372"/>
                    <a:pt x="29" y="370"/>
                  </a:cubicBezTo>
                  <a:cubicBezTo>
                    <a:pt x="29" y="368"/>
                    <a:pt x="31" y="366"/>
                    <a:pt x="33" y="367"/>
                  </a:cubicBezTo>
                  <a:cubicBezTo>
                    <a:pt x="36" y="368"/>
                    <a:pt x="42" y="372"/>
                    <a:pt x="45" y="370"/>
                  </a:cubicBezTo>
                  <a:cubicBezTo>
                    <a:pt x="48" y="368"/>
                    <a:pt x="51" y="367"/>
                    <a:pt x="55" y="364"/>
                  </a:cubicBezTo>
                  <a:cubicBezTo>
                    <a:pt x="59" y="361"/>
                    <a:pt x="58" y="362"/>
                    <a:pt x="60" y="357"/>
                  </a:cubicBezTo>
                  <a:cubicBezTo>
                    <a:pt x="62" y="352"/>
                    <a:pt x="64" y="350"/>
                    <a:pt x="59" y="350"/>
                  </a:cubicBezTo>
                  <a:cubicBezTo>
                    <a:pt x="54" y="350"/>
                    <a:pt x="53" y="348"/>
                    <a:pt x="49" y="352"/>
                  </a:cubicBezTo>
                  <a:cubicBezTo>
                    <a:pt x="45" y="356"/>
                    <a:pt x="49" y="362"/>
                    <a:pt x="41" y="356"/>
                  </a:cubicBezTo>
                  <a:cubicBezTo>
                    <a:pt x="33" y="351"/>
                    <a:pt x="36" y="351"/>
                    <a:pt x="30" y="349"/>
                  </a:cubicBezTo>
                  <a:cubicBezTo>
                    <a:pt x="24" y="347"/>
                    <a:pt x="25" y="353"/>
                    <a:pt x="20" y="346"/>
                  </a:cubicBezTo>
                  <a:cubicBezTo>
                    <a:pt x="14" y="338"/>
                    <a:pt x="15" y="340"/>
                    <a:pt x="13" y="338"/>
                  </a:cubicBezTo>
                  <a:cubicBezTo>
                    <a:pt x="10" y="336"/>
                    <a:pt x="14" y="336"/>
                    <a:pt x="8" y="334"/>
                  </a:cubicBezTo>
                  <a:cubicBezTo>
                    <a:pt x="3" y="332"/>
                    <a:pt x="4" y="337"/>
                    <a:pt x="1" y="330"/>
                  </a:cubicBezTo>
                  <a:cubicBezTo>
                    <a:pt x="1" y="329"/>
                    <a:pt x="1" y="329"/>
                    <a:pt x="0" y="328"/>
                  </a:cubicBezTo>
                  <a:cubicBezTo>
                    <a:pt x="2" y="328"/>
                    <a:pt x="3" y="327"/>
                    <a:pt x="4" y="326"/>
                  </a:cubicBezTo>
                  <a:cubicBezTo>
                    <a:pt x="7" y="324"/>
                    <a:pt x="8" y="322"/>
                    <a:pt x="11" y="322"/>
                  </a:cubicBezTo>
                  <a:cubicBezTo>
                    <a:pt x="14" y="322"/>
                    <a:pt x="17" y="325"/>
                    <a:pt x="18" y="318"/>
                  </a:cubicBezTo>
                  <a:cubicBezTo>
                    <a:pt x="18" y="312"/>
                    <a:pt x="14" y="309"/>
                    <a:pt x="21" y="311"/>
                  </a:cubicBezTo>
                  <a:cubicBezTo>
                    <a:pt x="27" y="313"/>
                    <a:pt x="35" y="313"/>
                    <a:pt x="38" y="315"/>
                  </a:cubicBezTo>
                  <a:cubicBezTo>
                    <a:pt x="41" y="318"/>
                    <a:pt x="45" y="322"/>
                    <a:pt x="50" y="317"/>
                  </a:cubicBezTo>
                  <a:cubicBezTo>
                    <a:pt x="54" y="313"/>
                    <a:pt x="61" y="309"/>
                    <a:pt x="62" y="311"/>
                  </a:cubicBezTo>
                  <a:cubicBezTo>
                    <a:pt x="63" y="313"/>
                    <a:pt x="70" y="319"/>
                    <a:pt x="72" y="313"/>
                  </a:cubicBezTo>
                  <a:cubicBezTo>
                    <a:pt x="74" y="308"/>
                    <a:pt x="76" y="303"/>
                    <a:pt x="72" y="296"/>
                  </a:cubicBezTo>
                  <a:cubicBezTo>
                    <a:pt x="68" y="290"/>
                    <a:pt x="66" y="277"/>
                    <a:pt x="60" y="276"/>
                  </a:cubicBezTo>
                  <a:cubicBezTo>
                    <a:pt x="54" y="275"/>
                    <a:pt x="48" y="276"/>
                    <a:pt x="48" y="268"/>
                  </a:cubicBezTo>
                  <a:cubicBezTo>
                    <a:pt x="49" y="261"/>
                    <a:pt x="47" y="252"/>
                    <a:pt x="39" y="248"/>
                  </a:cubicBezTo>
                  <a:cubicBezTo>
                    <a:pt x="31" y="245"/>
                    <a:pt x="20" y="244"/>
                    <a:pt x="29" y="232"/>
                  </a:cubicBezTo>
                  <a:cubicBezTo>
                    <a:pt x="37" y="220"/>
                    <a:pt x="45" y="201"/>
                    <a:pt x="48" y="207"/>
                  </a:cubicBezTo>
                  <a:cubicBezTo>
                    <a:pt x="52" y="212"/>
                    <a:pt x="58" y="219"/>
                    <a:pt x="68" y="215"/>
                  </a:cubicBezTo>
                  <a:cubicBezTo>
                    <a:pt x="78" y="212"/>
                    <a:pt x="83" y="206"/>
                    <a:pt x="85" y="198"/>
                  </a:cubicBezTo>
                  <a:cubicBezTo>
                    <a:pt x="87" y="189"/>
                    <a:pt x="97" y="191"/>
                    <a:pt x="102" y="178"/>
                  </a:cubicBezTo>
                  <a:cubicBezTo>
                    <a:pt x="107" y="166"/>
                    <a:pt x="104" y="164"/>
                    <a:pt x="108" y="158"/>
                  </a:cubicBezTo>
                  <a:cubicBezTo>
                    <a:pt x="111" y="153"/>
                    <a:pt x="117" y="154"/>
                    <a:pt x="119" y="149"/>
                  </a:cubicBezTo>
                  <a:cubicBezTo>
                    <a:pt x="121" y="145"/>
                    <a:pt x="109" y="142"/>
                    <a:pt x="119" y="137"/>
                  </a:cubicBezTo>
                  <a:cubicBezTo>
                    <a:pt x="129" y="132"/>
                    <a:pt x="132" y="127"/>
                    <a:pt x="131" y="119"/>
                  </a:cubicBezTo>
                  <a:cubicBezTo>
                    <a:pt x="129" y="111"/>
                    <a:pt x="127" y="102"/>
                    <a:pt x="133" y="99"/>
                  </a:cubicBezTo>
                  <a:cubicBezTo>
                    <a:pt x="138" y="96"/>
                    <a:pt x="150" y="88"/>
                    <a:pt x="142" y="85"/>
                  </a:cubicBezTo>
                  <a:cubicBezTo>
                    <a:pt x="134" y="82"/>
                    <a:pt x="128" y="84"/>
                    <a:pt x="124" y="79"/>
                  </a:cubicBezTo>
                  <a:cubicBezTo>
                    <a:pt x="121" y="73"/>
                    <a:pt x="115" y="70"/>
                    <a:pt x="109" y="64"/>
                  </a:cubicBezTo>
                  <a:cubicBezTo>
                    <a:pt x="103" y="59"/>
                    <a:pt x="99" y="50"/>
                    <a:pt x="104" y="47"/>
                  </a:cubicBezTo>
                  <a:cubicBezTo>
                    <a:pt x="110" y="44"/>
                    <a:pt x="108" y="41"/>
                    <a:pt x="101" y="41"/>
                  </a:cubicBezTo>
                  <a:cubicBezTo>
                    <a:pt x="95" y="40"/>
                    <a:pt x="93" y="25"/>
                    <a:pt x="99" y="23"/>
                  </a:cubicBezTo>
                  <a:cubicBezTo>
                    <a:pt x="105" y="22"/>
                    <a:pt x="119" y="24"/>
                    <a:pt x="125" y="26"/>
                  </a:cubicBezTo>
                  <a:cubicBezTo>
                    <a:pt x="132" y="28"/>
                    <a:pt x="141" y="26"/>
                    <a:pt x="146" y="25"/>
                  </a:cubicBezTo>
                  <a:cubicBezTo>
                    <a:pt x="152" y="24"/>
                    <a:pt x="158" y="22"/>
                    <a:pt x="163" y="16"/>
                  </a:cubicBezTo>
                  <a:cubicBezTo>
                    <a:pt x="169" y="10"/>
                    <a:pt x="171" y="3"/>
                    <a:pt x="177" y="2"/>
                  </a:cubicBezTo>
                  <a:cubicBezTo>
                    <a:pt x="180" y="2"/>
                    <a:pt x="182" y="1"/>
                    <a:pt x="184" y="0"/>
                  </a:cubicBezTo>
                  <a:cubicBezTo>
                    <a:pt x="185" y="0"/>
                    <a:pt x="186" y="0"/>
                    <a:pt x="187" y="0"/>
                  </a:cubicBezTo>
                  <a:cubicBezTo>
                    <a:pt x="187" y="0"/>
                    <a:pt x="188" y="1"/>
                    <a:pt x="188" y="2"/>
                  </a:cubicBezTo>
                  <a:cubicBezTo>
                    <a:pt x="190" y="8"/>
                    <a:pt x="194" y="13"/>
                    <a:pt x="195" y="16"/>
                  </a:cubicBezTo>
                  <a:cubicBezTo>
                    <a:pt x="195" y="19"/>
                    <a:pt x="194" y="22"/>
                    <a:pt x="201" y="24"/>
                  </a:cubicBezTo>
                  <a:cubicBezTo>
                    <a:pt x="208" y="26"/>
                    <a:pt x="217" y="28"/>
                    <a:pt x="217" y="32"/>
                  </a:cubicBezTo>
                  <a:cubicBezTo>
                    <a:pt x="218" y="36"/>
                    <a:pt x="210" y="35"/>
                    <a:pt x="214" y="43"/>
                  </a:cubicBezTo>
                  <a:cubicBezTo>
                    <a:pt x="214" y="44"/>
                    <a:pt x="215" y="44"/>
                    <a:pt x="215" y="45"/>
                  </a:cubicBezTo>
                  <a:cubicBezTo>
                    <a:pt x="223" y="55"/>
                    <a:pt x="218" y="56"/>
                    <a:pt x="226" y="61"/>
                  </a:cubicBezTo>
                  <a:cubicBezTo>
                    <a:pt x="234" y="66"/>
                    <a:pt x="236" y="72"/>
                    <a:pt x="237" y="75"/>
                  </a:cubicBezTo>
                  <a:cubicBezTo>
                    <a:pt x="238" y="78"/>
                    <a:pt x="238" y="83"/>
                    <a:pt x="233" y="84"/>
                  </a:cubicBezTo>
                  <a:cubicBezTo>
                    <a:pt x="228" y="86"/>
                    <a:pt x="214" y="75"/>
                    <a:pt x="215" y="85"/>
                  </a:cubicBezTo>
                  <a:cubicBezTo>
                    <a:pt x="217" y="95"/>
                    <a:pt x="223" y="90"/>
                    <a:pt x="226" y="105"/>
                  </a:cubicBezTo>
                  <a:cubicBezTo>
                    <a:pt x="229" y="119"/>
                    <a:pt x="229" y="121"/>
                    <a:pt x="235" y="117"/>
                  </a:cubicBezTo>
                  <a:cubicBezTo>
                    <a:pt x="240" y="113"/>
                    <a:pt x="243" y="119"/>
                    <a:pt x="248" y="125"/>
                  </a:cubicBezTo>
                  <a:cubicBezTo>
                    <a:pt x="253" y="132"/>
                    <a:pt x="257" y="124"/>
                    <a:pt x="264" y="132"/>
                  </a:cubicBezTo>
                  <a:cubicBezTo>
                    <a:pt x="272" y="139"/>
                    <a:pt x="279" y="141"/>
                    <a:pt x="282" y="142"/>
                  </a:cubicBezTo>
                  <a:cubicBezTo>
                    <a:pt x="284" y="143"/>
                    <a:pt x="293" y="148"/>
                    <a:pt x="291" y="150"/>
                  </a:cubicBezTo>
                  <a:cubicBezTo>
                    <a:pt x="291" y="151"/>
                    <a:pt x="290" y="151"/>
                    <a:pt x="290" y="151"/>
                  </a:cubicBezTo>
                  <a:cubicBezTo>
                    <a:pt x="283" y="152"/>
                    <a:pt x="280" y="158"/>
                    <a:pt x="279" y="164"/>
                  </a:cubicBezTo>
                  <a:cubicBezTo>
                    <a:pt x="278" y="171"/>
                    <a:pt x="276" y="180"/>
                    <a:pt x="275" y="182"/>
                  </a:cubicBezTo>
                  <a:cubicBezTo>
                    <a:pt x="274" y="184"/>
                    <a:pt x="274" y="188"/>
                    <a:pt x="281" y="191"/>
                  </a:cubicBezTo>
                  <a:cubicBezTo>
                    <a:pt x="288" y="194"/>
                    <a:pt x="301" y="206"/>
                    <a:pt x="312" y="209"/>
                  </a:cubicBezTo>
                  <a:cubicBezTo>
                    <a:pt x="324" y="213"/>
                    <a:pt x="335" y="216"/>
                    <a:pt x="345" y="221"/>
                  </a:cubicBezTo>
                  <a:cubicBezTo>
                    <a:pt x="355" y="225"/>
                    <a:pt x="352" y="226"/>
                    <a:pt x="363" y="225"/>
                  </a:cubicBezTo>
                  <a:cubicBezTo>
                    <a:pt x="374" y="224"/>
                    <a:pt x="380" y="224"/>
                    <a:pt x="387" y="229"/>
                  </a:cubicBezTo>
                  <a:cubicBezTo>
                    <a:pt x="393" y="233"/>
                    <a:pt x="395" y="237"/>
                    <a:pt x="402" y="241"/>
                  </a:cubicBezTo>
                  <a:cubicBezTo>
                    <a:pt x="409" y="244"/>
                    <a:pt x="406" y="242"/>
                    <a:pt x="416" y="244"/>
                  </a:cubicBezTo>
                  <a:cubicBezTo>
                    <a:pt x="426" y="247"/>
                    <a:pt x="432" y="246"/>
                    <a:pt x="441" y="249"/>
                  </a:cubicBezTo>
                  <a:cubicBezTo>
                    <a:pt x="451" y="252"/>
                    <a:pt x="455" y="252"/>
                    <a:pt x="457" y="253"/>
                  </a:cubicBezTo>
                  <a:cubicBezTo>
                    <a:pt x="459" y="254"/>
                    <a:pt x="464" y="255"/>
                    <a:pt x="471" y="255"/>
                  </a:cubicBezTo>
                  <a:cubicBezTo>
                    <a:pt x="478" y="254"/>
                    <a:pt x="480" y="250"/>
                    <a:pt x="480" y="246"/>
                  </a:cubicBezTo>
                  <a:cubicBezTo>
                    <a:pt x="480" y="241"/>
                    <a:pt x="480" y="245"/>
                    <a:pt x="478" y="239"/>
                  </a:cubicBezTo>
                  <a:cubicBezTo>
                    <a:pt x="475" y="232"/>
                    <a:pt x="474" y="234"/>
                    <a:pt x="474" y="226"/>
                  </a:cubicBezTo>
                  <a:cubicBezTo>
                    <a:pt x="474" y="219"/>
                    <a:pt x="480" y="213"/>
                    <a:pt x="475" y="212"/>
                  </a:cubicBezTo>
                  <a:cubicBezTo>
                    <a:pt x="477" y="211"/>
                    <a:pt x="480" y="209"/>
                    <a:pt x="483" y="208"/>
                  </a:cubicBezTo>
                  <a:cubicBezTo>
                    <a:pt x="487" y="206"/>
                    <a:pt x="490" y="208"/>
                    <a:pt x="491" y="214"/>
                  </a:cubicBezTo>
                  <a:cubicBezTo>
                    <a:pt x="492" y="220"/>
                    <a:pt x="489" y="221"/>
                    <a:pt x="492" y="228"/>
                  </a:cubicBezTo>
                  <a:cubicBezTo>
                    <a:pt x="493" y="228"/>
                    <a:pt x="493" y="229"/>
                    <a:pt x="493" y="230"/>
                  </a:cubicBezTo>
                  <a:cubicBezTo>
                    <a:pt x="496" y="234"/>
                    <a:pt x="495" y="233"/>
                    <a:pt x="496" y="237"/>
                  </a:cubicBezTo>
                  <a:cubicBezTo>
                    <a:pt x="497" y="241"/>
                    <a:pt x="501" y="240"/>
                    <a:pt x="508" y="240"/>
                  </a:cubicBezTo>
                  <a:cubicBezTo>
                    <a:pt x="515" y="239"/>
                    <a:pt x="511" y="241"/>
                    <a:pt x="517" y="245"/>
                  </a:cubicBezTo>
                  <a:cubicBezTo>
                    <a:pt x="524" y="248"/>
                    <a:pt x="526" y="246"/>
                    <a:pt x="529" y="243"/>
                  </a:cubicBezTo>
                  <a:cubicBezTo>
                    <a:pt x="532" y="240"/>
                    <a:pt x="536" y="241"/>
                    <a:pt x="539" y="243"/>
                  </a:cubicBezTo>
                  <a:cubicBezTo>
                    <a:pt x="541" y="244"/>
                    <a:pt x="552" y="246"/>
                    <a:pt x="558" y="243"/>
                  </a:cubicBezTo>
                  <a:cubicBezTo>
                    <a:pt x="564" y="241"/>
                    <a:pt x="566" y="243"/>
                    <a:pt x="574" y="241"/>
                  </a:cubicBezTo>
                  <a:cubicBezTo>
                    <a:pt x="581" y="240"/>
                    <a:pt x="572" y="236"/>
                    <a:pt x="571" y="233"/>
                  </a:cubicBezTo>
                  <a:cubicBezTo>
                    <a:pt x="571" y="231"/>
                    <a:pt x="573" y="228"/>
                    <a:pt x="571" y="227"/>
                  </a:cubicBezTo>
                  <a:cubicBezTo>
                    <a:pt x="569" y="226"/>
                    <a:pt x="563" y="223"/>
                    <a:pt x="561" y="221"/>
                  </a:cubicBezTo>
                  <a:cubicBezTo>
                    <a:pt x="559" y="219"/>
                    <a:pt x="560" y="217"/>
                    <a:pt x="563" y="215"/>
                  </a:cubicBezTo>
                  <a:cubicBezTo>
                    <a:pt x="564" y="215"/>
                    <a:pt x="566" y="214"/>
                    <a:pt x="568" y="214"/>
                  </a:cubicBezTo>
                  <a:cubicBezTo>
                    <a:pt x="575" y="213"/>
                    <a:pt x="578" y="215"/>
                    <a:pt x="581" y="212"/>
                  </a:cubicBezTo>
                  <a:cubicBezTo>
                    <a:pt x="585" y="208"/>
                    <a:pt x="584" y="206"/>
                    <a:pt x="587" y="202"/>
                  </a:cubicBezTo>
                  <a:cubicBezTo>
                    <a:pt x="589" y="199"/>
                    <a:pt x="592" y="196"/>
                    <a:pt x="598" y="190"/>
                  </a:cubicBezTo>
                  <a:cubicBezTo>
                    <a:pt x="603" y="185"/>
                    <a:pt x="605" y="189"/>
                    <a:pt x="609" y="186"/>
                  </a:cubicBezTo>
                  <a:cubicBezTo>
                    <a:pt x="612" y="183"/>
                    <a:pt x="614" y="179"/>
                    <a:pt x="615" y="176"/>
                  </a:cubicBezTo>
                  <a:cubicBezTo>
                    <a:pt x="617" y="173"/>
                    <a:pt x="623" y="172"/>
                    <a:pt x="630" y="174"/>
                  </a:cubicBezTo>
                  <a:cubicBezTo>
                    <a:pt x="637" y="176"/>
                    <a:pt x="635" y="176"/>
                    <a:pt x="642" y="179"/>
                  </a:cubicBezTo>
                  <a:cubicBezTo>
                    <a:pt x="649" y="182"/>
                    <a:pt x="646" y="177"/>
                    <a:pt x="649" y="171"/>
                  </a:cubicBezTo>
                  <a:cubicBezTo>
                    <a:pt x="652" y="166"/>
                    <a:pt x="656" y="170"/>
                    <a:pt x="662" y="171"/>
                  </a:cubicBezTo>
                  <a:cubicBezTo>
                    <a:pt x="668" y="173"/>
                    <a:pt x="663" y="174"/>
                    <a:pt x="662" y="180"/>
                  </a:cubicBezTo>
                  <a:cubicBezTo>
                    <a:pt x="660" y="186"/>
                    <a:pt x="666" y="182"/>
                    <a:pt x="669" y="182"/>
                  </a:cubicBezTo>
                  <a:cubicBezTo>
                    <a:pt x="671" y="181"/>
                    <a:pt x="669" y="189"/>
                    <a:pt x="668" y="195"/>
                  </a:cubicBezTo>
                  <a:cubicBezTo>
                    <a:pt x="667" y="201"/>
                    <a:pt x="674" y="197"/>
                    <a:pt x="679" y="196"/>
                  </a:cubicBezTo>
                  <a:cubicBezTo>
                    <a:pt x="685" y="196"/>
                    <a:pt x="686" y="198"/>
                    <a:pt x="694" y="201"/>
                  </a:cubicBezTo>
                  <a:cubicBezTo>
                    <a:pt x="694" y="201"/>
                    <a:pt x="694" y="201"/>
                    <a:pt x="695" y="201"/>
                  </a:cubicBezTo>
                  <a:cubicBezTo>
                    <a:pt x="702" y="204"/>
                    <a:pt x="696" y="210"/>
                    <a:pt x="690" y="215"/>
                  </a:cubicBezTo>
                  <a:cubicBezTo>
                    <a:pt x="684" y="221"/>
                    <a:pt x="694" y="229"/>
                    <a:pt x="694" y="234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Freeform 1087"/>
            <p:cNvSpPr>
              <a:spLocks/>
            </p:cNvSpPr>
            <p:nvPr/>
          </p:nvSpPr>
          <p:spPr bwMode="auto">
            <a:xfrm>
              <a:off x="3705" y="1174"/>
              <a:ext cx="445" cy="173"/>
            </a:xfrm>
            <a:custGeom>
              <a:avLst/>
              <a:gdLst>
                <a:gd name="T0" fmla="*/ 713 w 742"/>
                <a:gd name="T1" fmla="*/ 147 h 288"/>
                <a:gd name="T2" fmla="*/ 677 w 742"/>
                <a:gd name="T3" fmla="*/ 158 h 288"/>
                <a:gd name="T4" fmla="*/ 658 w 742"/>
                <a:gd name="T5" fmla="*/ 183 h 288"/>
                <a:gd name="T6" fmla="*/ 611 w 742"/>
                <a:gd name="T7" fmla="*/ 195 h 288"/>
                <a:gd name="T8" fmla="*/ 586 w 742"/>
                <a:gd name="T9" fmla="*/ 201 h 288"/>
                <a:gd name="T10" fmla="*/ 594 w 742"/>
                <a:gd name="T11" fmla="*/ 238 h 288"/>
                <a:gd name="T12" fmla="*/ 574 w 742"/>
                <a:gd name="T13" fmla="*/ 261 h 288"/>
                <a:gd name="T14" fmla="*/ 528 w 742"/>
                <a:gd name="T15" fmla="*/ 266 h 288"/>
                <a:gd name="T16" fmla="*/ 477 w 742"/>
                <a:gd name="T17" fmla="*/ 287 h 288"/>
                <a:gd name="T18" fmla="*/ 441 w 742"/>
                <a:gd name="T19" fmla="*/ 280 h 288"/>
                <a:gd name="T20" fmla="*/ 389 w 742"/>
                <a:gd name="T21" fmla="*/ 264 h 288"/>
                <a:gd name="T22" fmla="*/ 343 w 742"/>
                <a:gd name="T23" fmla="*/ 261 h 288"/>
                <a:gd name="T24" fmla="*/ 299 w 742"/>
                <a:gd name="T25" fmla="*/ 257 h 288"/>
                <a:gd name="T26" fmla="*/ 265 w 742"/>
                <a:gd name="T27" fmla="*/ 256 h 288"/>
                <a:gd name="T28" fmla="*/ 244 w 742"/>
                <a:gd name="T29" fmla="*/ 235 h 288"/>
                <a:gd name="T30" fmla="*/ 214 w 742"/>
                <a:gd name="T31" fmla="*/ 213 h 288"/>
                <a:gd name="T32" fmla="*/ 181 w 742"/>
                <a:gd name="T33" fmla="*/ 199 h 288"/>
                <a:gd name="T34" fmla="*/ 136 w 742"/>
                <a:gd name="T35" fmla="*/ 193 h 288"/>
                <a:gd name="T36" fmla="*/ 106 w 742"/>
                <a:gd name="T37" fmla="*/ 177 h 288"/>
                <a:gd name="T38" fmla="*/ 101 w 742"/>
                <a:gd name="T39" fmla="*/ 151 h 288"/>
                <a:gd name="T40" fmla="*/ 73 w 742"/>
                <a:gd name="T41" fmla="*/ 120 h 288"/>
                <a:gd name="T42" fmla="*/ 39 w 742"/>
                <a:gd name="T43" fmla="*/ 111 h 288"/>
                <a:gd name="T44" fmla="*/ 14 w 742"/>
                <a:gd name="T45" fmla="*/ 94 h 288"/>
                <a:gd name="T46" fmla="*/ 0 w 742"/>
                <a:gd name="T47" fmla="*/ 80 h 288"/>
                <a:gd name="T48" fmla="*/ 32 w 742"/>
                <a:gd name="T49" fmla="*/ 68 h 288"/>
                <a:gd name="T50" fmla="*/ 55 w 742"/>
                <a:gd name="T51" fmla="*/ 49 h 288"/>
                <a:gd name="T52" fmla="*/ 87 w 742"/>
                <a:gd name="T53" fmla="*/ 36 h 288"/>
                <a:gd name="T54" fmla="*/ 127 w 742"/>
                <a:gd name="T55" fmla="*/ 44 h 288"/>
                <a:gd name="T56" fmla="*/ 176 w 742"/>
                <a:gd name="T57" fmla="*/ 58 h 288"/>
                <a:gd name="T58" fmla="*/ 213 w 742"/>
                <a:gd name="T59" fmla="*/ 57 h 288"/>
                <a:gd name="T60" fmla="*/ 205 w 742"/>
                <a:gd name="T61" fmla="*/ 39 h 288"/>
                <a:gd name="T62" fmla="*/ 200 w 742"/>
                <a:gd name="T63" fmla="*/ 12 h 288"/>
                <a:gd name="T64" fmla="*/ 214 w 742"/>
                <a:gd name="T65" fmla="*/ 3 h 288"/>
                <a:gd name="T66" fmla="*/ 261 w 742"/>
                <a:gd name="T67" fmla="*/ 16 h 288"/>
                <a:gd name="T68" fmla="*/ 299 w 742"/>
                <a:gd name="T69" fmla="*/ 39 h 288"/>
                <a:gd name="T70" fmla="*/ 335 w 742"/>
                <a:gd name="T71" fmla="*/ 54 h 288"/>
                <a:gd name="T72" fmla="*/ 373 w 742"/>
                <a:gd name="T73" fmla="*/ 46 h 288"/>
                <a:gd name="T74" fmla="*/ 414 w 742"/>
                <a:gd name="T75" fmla="*/ 58 h 288"/>
                <a:gd name="T76" fmla="*/ 451 w 742"/>
                <a:gd name="T77" fmla="*/ 75 h 288"/>
                <a:gd name="T78" fmla="*/ 510 w 742"/>
                <a:gd name="T79" fmla="*/ 79 h 288"/>
                <a:gd name="T80" fmla="*/ 548 w 742"/>
                <a:gd name="T81" fmla="*/ 66 h 288"/>
                <a:gd name="T82" fmla="*/ 586 w 742"/>
                <a:gd name="T83" fmla="*/ 56 h 288"/>
                <a:gd name="T84" fmla="*/ 623 w 742"/>
                <a:gd name="T85" fmla="*/ 63 h 288"/>
                <a:gd name="T86" fmla="*/ 623 w 742"/>
                <a:gd name="T87" fmla="*/ 94 h 288"/>
                <a:gd name="T88" fmla="*/ 631 w 742"/>
                <a:gd name="T89" fmla="*/ 116 h 288"/>
                <a:gd name="T90" fmla="*/ 653 w 742"/>
                <a:gd name="T91" fmla="*/ 116 h 288"/>
                <a:gd name="T92" fmla="*/ 677 w 742"/>
                <a:gd name="T93" fmla="*/ 112 h 288"/>
                <a:gd name="T94" fmla="*/ 713 w 742"/>
                <a:gd name="T95" fmla="*/ 124 h 288"/>
                <a:gd name="T96" fmla="*/ 739 w 742"/>
                <a:gd name="T97" fmla="*/ 14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42" h="288">
                  <a:moveTo>
                    <a:pt x="739" y="148"/>
                  </a:moveTo>
                  <a:cubicBezTo>
                    <a:pt x="737" y="148"/>
                    <a:pt x="722" y="147"/>
                    <a:pt x="713" y="147"/>
                  </a:cubicBezTo>
                  <a:cubicBezTo>
                    <a:pt x="704" y="147"/>
                    <a:pt x="696" y="150"/>
                    <a:pt x="693" y="152"/>
                  </a:cubicBezTo>
                  <a:cubicBezTo>
                    <a:pt x="689" y="153"/>
                    <a:pt x="682" y="155"/>
                    <a:pt x="677" y="158"/>
                  </a:cubicBezTo>
                  <a:cubicBezTo>
                    <a:pt x="673" y="160"/>
                    <a:pt x="673" y="165"/>
                    <a:pt x="675" y="171"/>
                  </a:cubicBezTo>
                  <a:cubicBezTo>
                    <a:pt x="678" y="178"/>
                    <a:pt x="666" y="183"/>
                    <a:pt x="658" y="183"/>
                  </a:cubicBezTo>
                  <a:cubicBezTo>
                    <a:pt x="650" y="182"/>
                    <a:pt x="640" y="188"/>
                    <a:pt x="638" y="193"/>
                  </a:cubicBezTo>
                  <a:cubicBezTo>
                    <a:pt x="636" y="198"/>
                    <a:pt x="623" y="200"/>
                    <a:pt x="611" y="195"/>
                  </a:cubicBezTo>
                  <a:cubicBezTo>
                    <a:pt x="599" y="191"/>
                    <a:pt x="599" y="191"/>
                    <a:pt x="592" y="192"/>
                  </a:cubicBezTo>
                  <a:cubicBezTo>
                    <a:pt x="585" y="192"/>
                    <a:pt x="587" y="194"/>
                    <a:pt x="586" y="201"/>
                  </a:cubicBezTo>
                  <a:cubicBezTo>
                    <a:pt x="584" y="208"/>
                    <a:pt x="597" y="219"/>
                    <a:pt x="605" y="225"/>
                  </a:cubicBezTo>
                  <a:cubicBezTo>
                    <a:pt x="612" y="231"/>
                    <a:pt x="596" y="236"/>
                    <a:pt x="594" y="238"/>
                  </a:cubicBezTo>
                  <a:cubicBezTo>
                    <a:pt x="592" y="240"/>
                    <a:pt x="589" y="242"/>
                    <a:pt x="588" y="248"/>
                  </a:cubicBezTo>
                  <a:cubicBezTo>
                    <a:pt x="587" y="255"/>
                    <a:pt x="582" y="256"/>
                    <a:pt x="574" y="261"/>
                  </a:cubicBezTo>
                  <a:cubicBezTo>
                    <a:pt x="565" y="266"/>
                    <a:pt x="565" y="262"/>
                    <a:pt x="556" y="264"/>
                  </a:cubicBezTo>
                  <a:cubicBezTo>
                    <a:pt x="547" y="265"/>
                    <a:pt x="538" y="264"/>
                    <a:pt x="528" y="266"/>
                  </a:cubicBezTo>
                  <a:cubicBezTo>
                    <a:pt x="517" y="268"/>
                    <a:pt x="502" y="272"/>
                    <a:pt x="496" y="273"/>
                  </a:cubicBezTo>
                  <a:cubicBezTo>
                    <a:pt x="490" y="274"/>
                    <a:pt x="479" y="285"/>
                    <a:pt x="477" y="287"/>
                  </a:cubicBezTo>
                  <a:cubicBezTo>
                    <a:pt x="476" y="288"/>
                    <a:pt x="471" y="287"/>
                    <a:pt x="463" y="283"/>
                  </a:cubicBezTo>
                  <a:cubicBezTo>
                    <a:pt x="454" y="279"/>
                    <a:pt x="452" y="283"/>
                    <a:pt x="441" y="280"/>
                  </a:cubicBezTo>
                  <a:cubicBezTo>
                    <a:pt x="430" y="277"/>
                    <a:pt x="415" y="275"/>
                    <a:pt x="410" y="275"/>
                  </a:cubicBezTo>
                  <a:cubicBezTo>
                    <a:pt x="405" y="274"/>
                    <a:pt x="396" y="268"/>
                    <a:pt x="389" y="264"/>
                  </a:cubicBezTo>
                  <a:cubicBezTo>
                    <a:pt x="382" y="261"/>
                    <a:pt x="376" y="262"/>
                    <a:pt x="366" y="260"/>
                  </a:cubicBezTo>
                  <a:cubicBezTo>
                    <a:pt x="356" y="258"/>
                    <a:pt x="352" y="259"/>
                    <a:pt x="343" y="261"/>
                  </a:cubicBezTo>
                  <a:cubicBezTo>
                    <a:pt x="333" y="263"/>
                    <a:pt x="321" y="261"/>
                    <a:pt x="319" y="261"/>
                  </a:cubicBezTo>
                  <a:cubicBezTo>
                    <a:pt x="317" y="261"/>
                    <a:pt x="307" y="259"/>
                    <a:pt x="299" y="257"/>
                  </a:cubicBezTo>
                  <a:cubicBezTo>
                    <a:pt x="291" y="256"/>
                    <a:pt x="285" y="256"/>
                    <a:pt x="278" y="256"/>
                  </a:cubicBezTo>
                  <a:cubicBezTo>
                    <a:pt x="271" y="257"/>
                    <a:pt x="272" y="259"/>
                    <a:pt x="265" y="256"/>
                  </a:cubicBezTo>
                  <a:cubicBezTo>
                    <a:pt x="258" y="253"/>
                    <a:pt x="261" y="254"/>
                    <a:pt x="255" y="248"/>
                  </a:cubicBezTo>
                  <a:cubicBezTo>
                    <a:pt x="248" y="242"/>
                    <a:pt x="251" y="242"/>
                    <a:pt x="244" y="235"/>
                  </a:cubicBezTo>
                  <a:cubicBezTo>
                    <a:pt x="237" y="227"/>
                    <a:pt x="229" y="221"/>
                    <a:pt x="228" y="219"/>
                  </a:cubicBezTo>
                  <a:cubicBezTo>
                    <a:pt x="227" y="216"/>
                    <a:pt x="223" y="216"/>
                    <a:pt x="214" y="213"/>
                  </a:cubicBezTo>
                  <a:cubicBezTo>
                    <a:pt x="204" y="210"/>
                    <a:pt x="206" y="210"/>
                    <a:pt x="198" y="207"/>
                  </a:cubicBezTo>
                  <a:cubicBezTo>
                    <a:pt x="190" y="204"/>
                    <a:pt x="192" y="203"/>
                    <a:pt x="181" y="199"/>
                  </a:cubicBezTo>
                  <a:cubicBezTo>
                    <a:pt x="171" y="194"/>
                    <a:pt x="176" y="197"/>
                    <a:pt x="161" y="194"/>
                  </a:cubicBezTo>
                  <a:cubicBezTo>
                    <a:pt x="146" y="191"/>
                    <a:pt x="140" y="193"/>
                    <a:pt x="136" y="193"/>
                  </a:cubicBezTo>
                  <a:cubicBezTo>
                    <a:pt x="132" y="192"/>
                    <a:pt x="125" y="191"/>
                    <a:pt x="118" y="189"/>
                  </a:cubicBezTo>
                  <a:cubicBezTo>
                    <a:pt x="111" y="187"/>
                    <a:pt x="111" y="184"/>
                    <a:pt x="106" y="177"/>
                  </a:cubicBezTo>
                  <a:cubicBezTo>
                    <a:pt x="100" y="170"/>
                    <a:pt x="105" y="169"/>
                    <a:pt x="107" y="165"/>
                  </a:cubicBezTo>
                  <a:cubicBezTo>
                    <a:pt x="109" y="161"/>
                    <a:pt x="103" y="158"/>
                    <a:pt x="101" y="151"/>
                  </a:cubicBezTo>
                  <a:cubicBezTo>
                    <a:pt x="100" y="145"/>
                    <a:pt x="91" y="137"/>
                    <a:pt x="87" y="134"/>
                  </a:cubicBezTo>
                  <a:cubicBezTo>
                    <a:pt x="82" y="131"/>
                    <a:pt x="78" y="126"/>
                    <a:pt x="73" y="120"/>
                  </a:cubicBezTo>
                  <a:cubicBezTo>
                    <a:pt x="68" y="115"/>
                    <a:pt x="67" y="118"/>
                    <a:pt x="57" y="116"/>
                  </a:cubicBezTo>
                  <a:cubicBezTo>
                    <a:pt x="48" y="114"/>
                    <a:pt x="46" y="113"/>
                    <a:pt x="39" y="111"/>
                  </a:cubicBezTo>
                  <a:cubicBezTo>
                    <a:pt x="32" y="109"/>
                    <a:pt x="31" y="105"/>
                    <a:pt x="24" y="102"/>
                  </a:cubicBezTo>
                  <a:cubicBezTo>
                    <a:pt x="16" y="99"/>
                    <a:pt x="18" y="96"/>
                    <a:pt x="14" y="94"/>
                  </a:cubicBezTo>
                  <a:cubicBezTo>
                    <a:pt x="10" y="92"/>
                    <a:pt x="5" y="87"/>
                    <a:pt x="5" y="84"/>
                  </a:cubicBezTo>
                  <a:cubicBezTo>
                    <a:pt x="5" y="81"/>
                    <a:pt x="2" y="81"/>
                    <a:pt x="0" y="80"/>
                  </a:cubicBezTo>
                  <a:cubicBezTo>
                    <a:pt x="3" y="77"/>
                    <a:pt x="2" y="73"/>
                    <a:pt x="11" y="71"/>
                  </a:cubicBezTo>
                  <a:cubicBezTo>
                    <a:pt x="21" y="70"/>
                    <a:pt x="28" y="77"/>
                    <a:pt x="32" y="68"/>
                  </a:cubicBezTo>
                  <a:cubicBezTo>
                    <a:pt x="36" y="59"/>
                    <a:pt x="28" y="60"/>
                    <a:pt x="37" y="57"/>
                  </a:cubicBezTo>
                  <a:cubicBezTo>
                    <a:pt x="45" y="53"/>
                    <a:pt x="45" y="55"/>
                    <a:pt x="55" y="49"/>
                  </a:cubicBezTo>
                  <a:cubicBezTo>
                    <a:pt x="65" y="43"/>
                    <a:pt x="64" y="41"/>
                    <a:pt x="73" y="39"/>
                  </a:cubicBezTo>
                  <a:cubicBezTo>
                    <a:pt x="82" y="37"/>
                    <a:pt x="82" y="34"/>
                    <a:pt x="87" y="36"/>
                  </a:cubicBezTo>
                  <a:cubicBezTo>
                    <a:pt x="91" y="38"/>
                    <a:pt x="93" y="44"/>
                    <a:pt x="101" y="42"/>
                  </a:cubicBezTo>
                  <a:cubicBezTo>
                    <a:pt x="108" y="40"/>
                    <a:pt x="125" y="42"/>
                    <a:pt x="127" y="44"/>
                  </a:cubicBezTo>
                  <a:cubicBezTo>
                    <a:pt x="129" y="46"/>
                    <a:pt x="135" y="57"/>
                    <a:pt x="147" y="58"/>
                  </a:cubicBezTo>
                  <a:cubicBezTo>
                    <a:pt x="160" y="58"/>
                    <a:pt x="163" y="56"/>
                    <a:pt x="176" y="58"/>
                  </a:cubicBezTo>
                  <a:cubicBezTo>
                    <a:pt x="189" y="59"/>
                    <a:pt x="198" y="67"/>
                    <a:pt x="203" y="65"/>
                  </a:cubicBezTo>
                  <a:cubicBezTo>
                    <a:pt x="208" y="62"/>
                    <a:pt x="211" y="61"/>
                    <a:pt x="213" y="57"/>
                  </a:cubicBezTo>
                  <a:cubicBezTo>
                    <a:pt x="215" y="52"/>
                    <a:pt x="218" y="48"/>
                    <a:pt x="215" y="45"/>
                  </a:cubicBezTo>
                  <a:cubicBezTo>
                    <a:pt x="212" y="42"/>
                    <a:pt x="213" y="46"/>
                    <a:pt x="205" y="39"/>
                  </a:cubicBezTo>
                  <a:cubicBezTo>
                    <a:pt x="198" y="32"/>
                    <a:pt x="192" y="30"/>
                    <a:pt x="194" y="23"/>
                  </a:cubicBezTo>
                  <a:cubicBezTo>
                    <a:pt x="196" y="17"/>
                    <a:pt x="196" y="16"/>
                    <a:pt x="200" y="12"/>
                  </a:cubicBezTo>
                  <a:cubicBezTo>
                    <a:pt x="204" y="7"/>
                    <a:pt x="204" y="7"/>
                    <a:pt x="205" y="3"/>
                  </a:cubicBezTo>
                  <a:cubicBezTo>
                    <a:pt x="205" y="0"/>
                    <a:pt x="208" y="0"/>
                    <a:pt x="214" y="3"/>
                  </a:cubicBezTo>
                  <a:cubicBezTo>
                    <a:pt x="220" y="7"/>
                    <a:pt x="232" y="11"/>
                    <a:pt x="239" y="11"/>
                  </a:cubicBezTo>
                  <a:cubicBezTo>
                    <a:pt x="245" y="11"/>
                    <a:pt x="250" y="15"/>
                    <a:pt x="261" y="16"/>
                  </a:cubicBezTo>
                  <a:cubicBezTo>
                    <a:pt x="272" y="16"/>
                    <a:pt x="278" y="14"/>
                    <a:pt x="284" y="22"/>
                  </a:cubicBezTo>
                  <a:cubicBezTo>
                    <a:pt x="291" y="30"/>
                    <a:pt x="292" y="31"/>
                    <a:pt x="299" y="39"/>
                  </a:cubicBezTo>
                  <a:cubicBezTo>
                    <a:pt x="306" y="46"/>
                    <a:pt x="305" y="49"/>
                    <a:pt x="316" y="50"/>
                  </a:cubicBezTo>
                  <a:cubicBezTo>
                    <a:pt x="326" y="51"/>
                    <a:pt x="328" y="55"/>
                    <a:pt x="335" y="54"/>
                  </a:cubicBezTo>
                  <a:cubicBezTo>
                    <a:pt x="341" y="52"/>
                    <a:pt x="354" y="50"/>
                    <a:pt x="356" y="47"/>
                  </a:cubicBezTo>
                  <a:cubicBezTo>
                    <a:pt x="358" y="44"/>
                    <a:pt x="362" y="45"/>
                    <a:pt x="373" y="46"/>
                  </a:cubicBezTo>
                  <a:cubicBezTo>
                    <a:pt x="384" y="47"/>
                    <a:pt x="383" y="47"/>
                    <a:pt x="396" y="49"/>
                  </a:cubicBezTo>
                  <a:cubicBezTo>
                    <a:pt x="408" y="52"/>
                    <a:pt x="410" y="58"/>
                    <a:pt x="414" y="58"/>
                  </a:cubicBezTo>
                  <a:cubicBezTo>
                    <a:pt x="419" y="58"/>
                    <a:pt x="428" y="58"/>
                    <a:pt x="433" y="61"/>
                  </a:cubicBezTo>
                  <a:cubicBezTo>
                    <a:pt x="438" y="65"/>
                    <a:pt x="443" y="74"/>
                    <a:pt x="451" y="75"/>
                  </a:cubicBezTo>
                  <a:cubicBezTo>
                    <a:pt x="459" y="75"/>
                    <a:pt x="474" y="79"/>
                    <a:pt x="483" y="80"/>
                  </a:cubicBezTo>
                  <a:cubicBezTo>
                    <a:pt x="492" y="81"/>
                    <a:pt x="502" y="80"/>
                    <a:pt x="510" y="79"/>
                  </a:cubicBezTo>
                  <a:cubicBezTo>
                    <a:pt x="517" y="78"/>
                    <a:pt x="518" y="74"/>
                    <a:pt x="530" y="73"/>
                  </a:cubicBezTo>
                  <a:cubicBezTo>
                    <a:pt x="542" y="71"/>
                    <a:pt x="545" y="74"/>
                    <a:pt x="548" y="66"/>
                  </a:cubicBezTo>
                  <a:cubicBezTo>
                    <a:pt x="552" y="59"/>
                    <a:pt x="553" y="55"/>
                    <a:pt x="558" y="54"/>
                  </a:cubicBezTo>
                  <a:cubicBezTo>
                    <a:pt x="563" y="53"/>
                    <a:pt x="581" y="53"/>
                    <a:pt x="586" y="56"/>
                  </a:cubicBezTo>
                  <a:cubicBezTo>
                    <a:pt x="592" y="59"/>
                    <a:pt x="598" y="60"/>
                    <a:pt x="603" y="59"/>
                  </a:cubicBezTo>
                  <a:cubicBezTo>
                    <a:pt x="608" y="58"/>
                    <a:pt x="609" y="61"/>
                    <a:pt x="623" y="63"/>
                  </a:cubicBezTo>
                  <a:cubicBezTo>
                    <a:pt x="623" y="63"/>
                    <a:pt x="623" y="63"/>
                    <a:pt x="623" y="63"/>
                  </a:cubicBezTo>
                  <a:cubicBezTo>
                    <a:pt x="623" y="70"/>
                    <a:pt x="622" y="91"/>
                    <a:pt x="623" y="94"/>
                  </a:cubicBezTo>
                  <a:cubicBezTo>
                    <a:pt x="625" y="99"/>
                    <a:pt x="626" y="100"/>
                    <a:pt x="624" y="106"/>
                  </a:cubicBezTo>
                  <a:cubicBezTo>
                    <a:pt x="621" y="111"/>
                    <a:pt x="626" y="110"/>
                    <a:pt x="631" y="116"/>
                  </a:cubicBezTo>
                  <a:cubicBezTo>
                    <a:pt x="635" y="122"/>
                    <a:pt x="635" y="118"/>
                    <a:pt x="639" y="117"/>
                  </a:cubicBezTo>
                  <a:cubicBezTo>
                    <a:pt x="644" y="115"/>
                    <a:pt x="648" y="116"/>
                    <a:pt x="653" y="116"/>
                  </a:cubicBezTo>
                  <a:cubicBezTo>
                    <a:pt x="659" y="116"/>
                    <a:pt x="660" y="117"/>
                    <a:pt x="668" y="118"/>
                  </a:cubicBezTo>
                  <a:cubicBezTo>
                    <a:pt x="676" y="119"/>
                    <a:pt x="674" y="115"/>
                    <a:pt x="677" y="112"/>
                  </a:cubicBezTo>
                  <a:cubicBezTo>
                    <a:pt x="681" y="109"/>
                    <a:pt x="686" y="112"/>
                    <a:pt x="697" y="116"/>
                  </a:cubicBezTo>
                  <a:cubicBezTo>
                    <a:pt x="708" y="120"/>
                    <a:pt x="707" y="121"/>
                    <a:pt x="713" y="124"/>
                  </a:cubicBezTo>
                  <a:cubicBezTo>
                    <a:pt x="719" y="128"/>
                    <a:pt x="727" y="134"/>
                    <a:pt x="734" y="140"/>
                  </a:cubicBezTo>
                  <a:cubicBezTo>
                    <a:pt x="742" y="145"/>
                    <a:pt x="741" y="148"/>
                    <a:pt x="739" y="148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Freeform 1088"/>
            <p:cNvSpPr>
              <a:spLocks noEditPoints="1"/>
            </p:cNvSpPr>
            <p:nvPr/>
          </p:nvSpPr>
          <p:spPr bwMode="auto">
            <a:xfrm>
              <a:off x="3166" y="1121"/>
              <a:ext cx="538" cy="243"/>
            </a:xfrm>
            <a:custGeom>
              <a:avLst/>
              <a:gdLst>
                <a:gd name="T0" fmla="*/ 849 w 897"/>
                <a:gd name="T1" fmla="*/ 158 h 404"/>
                <a:gd name="T2" fmla="*/ 790 w 897"/>
                <a:gd name="T3" fmla="*/ 119 h 404"/>
                <a:gd name="T4" fmla="*/ 728 w 897"/>
                <a:gd name="T5" fmla="*/ 110 h 404"/>
                <a:gd name="T6" fmla="*/ 602 w 897"/>
                <a:gd name="T7" fmla="*/ 37 h 404"/>
                <a:gd name="T8" fmla="*/ 569 w 897"/>
                <a:gd name="T9" fmla="*/ 45 h 404"/>
                <a:gd name="T10" fmla="*/ 542 w 897"/>
                <a:gd name="T11" fmla="*/ 39 h 404"/>
                <a:gd name="T12" fmla="*/ 496 w 897"/>
                <a:gd name="T13" fmla="*/ 34 h 404"/>
                <a:gd name="T14" fmla="*/ 463 w 897"/>
                <a:gd name="T15" fmla="*/ 5 h 404"/>
                <a:gd name="T16" fmla="*/ 422 w 897"/>
                <a:gd name="T17" fmla="*/ 5 h 404"/>
                <a:gd name="T18" fmla="*/ 357 w 897"/>
                <a:gd name="T19" fmla="*/ 26 h 404"/>
                <a:gd name="T20" fmla="*/ 303 w 897"/>
                <a:gd name="T21" fmla="*/ 40 h 404"/>
                <a:gd name="T22" fmla="*/ 287 w 897"/>
                <a:gd name="T23" fmla="*/ 55 h 404"/>
                <a:gd name="T24" fmla="*/ 294 w 897"/>
                <a:gd name="T25" fmla="*/ 64 h 404"/>
                <a:gd name="T26" fmla="*/ 288 w 897"/>
                <a:gd name="T27" fmla="*/ 84 h 404"/>
                <a:gd name="T28" fmla="*/ 292 w 897"/>
                <a:gd name="T29" fmla="*/ 102 h 404"/>
                <a:gd name="T30" fmla="*/ 303 w 897"/>
                <a:gd name="T31" fmla="*/ 128 h 404"/>
                <a:gd name="T32" fmla="*/ 266 w 897"/>
                <a:gd name="T33" fmla="*/ 127 h 404"/>
                <a:gd name="T34" fmla="*/ 227 w 897"/>
                <a:gd name="T35" fmla="*/ 122 h 404"/>
                <a:gd name="T36" fmla="*/ 178 w 897"/>
                <a:gd name="T37" fmla="*/ 123 h 404"/>
                <a:gd name="T38" fmla="*/ 149 w 897"/>
                <a:gd name="T39" fmla="*/ 115 h 404"/>
                <a:gd name="T40" fmla="*/ 93 w 897"/>
                <a:gd name="T41" fmla="*/ 105 h 404"/>
                <a:gd name="T42" fmla="*/ 51 w 897"/>
                <a:gd name="T43" fmla="*/ 120 h 404"/>
                <a:gd name="T44" fmla="*/ 30 w 897"/>
                <a:gd name="T45" fmla="*/ 144 h 404"/>
                <a:gd name="T46" fmla="*/ 7 w 897"/>
                <a:gd name="T47" fmla="*/ 165 h 404"/>
                <a:gd name="T48" fmla="*/ 18 w 897"/>
                <a:gd name="T49" fmla="*/ 200 h 404"/>
                <a:gd name="T50" fmla="*/ 66 w 897"/>
                <a:gd name="T51" fmla="*/ 230 h 404"/>
                <a:gd name="T52" fmla="*/ 72 w 897"/>
                <a:gd name="T53" fmla="*/ 245 h 404"/>
                <a:gd name="T54" fmla="*/ 110 w 897"/>
                <a:gd name="T55" fmla="*/ 229 h 404"/>
                <a:gd name="T56" fmla="*/ 160 w 897"/>
                <a:gd name="T57" fmla="*/ 260 h 404"/>
                <a:gd name="T58" fmla="*/ 127 w 897"/>
                <a:gd name="T59" fmla="*/ 275 h 404"/>
                <a:gd name="T60" fmla="*/ 122 w 897"/>
                <a:gd name="T61" fmla="*/ 308 h 404"/>
                <a:gd name="T62" fmla="*/ 167 w 897"/>
                <a:gd name="T63" fmla="*/ 342 h 404"/>
                <a:gd name="T64" fmla="*/ 184 w 897"/>
                <a:gd name="T65" fmla="*/ 361 h 404"/>
                <a:gd name="T66" fmla="*/ 224 w 897"/>
                <a:gd name="T67" fmla="*/ 364 h 404"/>
                <a:gd name="T68" fmla="*/ 255 w 897"/>
                <a:gd name="T69" fmla="*/ 384 h 404"/>
                <a:gd name="T70" fmla="*/ 285 w 897"/>
                <a:gd name="T71" fmla="*/ 268 h 404"/>
                <a:gd name="T72" fmla="*/ 304 w 897"/>
                <a:gd name="T73" fmla="*/ 246 h 404"/>
                <a:gd name="T74" fmla="*/ 317 w 897"/>
                <a:gd name="T75" fmla="*/ 264 h 404"/>
                <a:gd name="T76" fmla="*/ 342 w 897"/>
                <a:gd name="T77" fmla="*/ 293 h 404"/>
                <a:gd name="T78" fmla="*/ 377 w 897"/>
                <a:gd name="T79" fmla="*/ 322 h 404"/>
                <a:gd name="T80" fmla="*/ 437 w 897"/>
                <a:gd name="T81" fmla="*/ 319 h 404"/>
                <a:gd name="T82" fmla="*/ 476 w 897"/>
                <a:gd name="T83" fmla="*/ 352 h 404"/>
                <a:gd name="T84" fmla="*/ 510 w 897"/>
                <a:gd name="T85" fmla="*/ 389 h 404"/>
                <a:gd name="T86" fmla="*/ 547 w 897"/>
                <a:gd name="T87" fmla="*/ 403 h 404"/>
                <a:gd name="T88" fmla="*/ 569 w 897"/>
                <a:gd name="T89" fmla="*/ 370 h 404"/>
                <a:gd name="T90" fmla="*/ 627 w 897"/>
                <a:gd name="T91" fmla="*/ 345 h 404"/>
                <a:gd name="T92" fmla="*/ 654 w 897"/>
                <a:gd name="T93" fmla="*/ 329 h 404"/>
                <a:gd name="T94" fmla="*/ 743 w 897"/>
                <a:gd name="T95" fmla="*/ 341 h 404"/>
                <a:gd name="T96" fmla="*/ 801 w 897"/>
                <a:gd name="T97" fmla="*/ 357 h 404"/>
                <a:gd name="T98" fmla="*/ 801 w 897"/>
                <a:gd name="T99" fmla="*/ 336 h 404"/>
                <a:gd name="T100" fmla="*/ 784 w 897"/>
                <a:gd name="T101" fmla="*/ 292 h 404"/>
                <a:gd name="T102" fmla="*/ 804 w 897"/>
                <a:gd name="T103" fmla="*/ 273 h 404"/>
                <a:gd name="T104" fmla="*/ 816 w 897"/>
                <a:gd name="T105" fmla="*/ 230 h 404"/>
                <a:gd name="T106" fmla="*/ 872 w 897"/>
                <a:gd name="T107" fmla="*/ 224 h 404"/>
                <a:gd name="T108" fmla="*/ 880 w 897"/>
                <a:gd name="T109" fmla="*/ 177 h 404"/>
                <a:gd name="T110" fmla="*/ 874 w 897"/>
                <a:gd name="T111" fmla="*/ 156 h 404"/>
                <a:gd name="T112" fmla="*/ 715 w 897"/>
                <a:gd name="T113" fmla="*/ 246 h 404"/>
                <a:gd name="T114" fmla="*/ 669 w 897"/>
                <a:gd name="T115" fmla="*/ 240 h 404"/>
                <a:gd name="T116" fmla="*/ 634 w 897"/>
                <a:gd name="T117" fmla="*/ 266 h 404"/>
                <a:gd name="T118" fmla="*/ 619 w 897"/>
                <a:gd name="T119" fmla="*/ 264 h 404"/>
                <a:gd name="T120" fmla="*/ 655 w 897"/>
                <a:gd name="T121" fmla="*/ 231 h 404"/>
                <a:gd name="T122" fmla="*/ 705 w 897"/>
                <a:gd name="T123" fmla="*/ 236 h 404"/>
                <a:gd name="T124" fmla="*/ 739 w 897"/>
                <a:gd name="T125" fmla="*/ 240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97" h="404">
                  <a:moveTo>
                    <a:pt x="874" y="156"/>
                  </a:moveTo>
                  <a:cubicBezTo>
                    <a:pt x="871" y="151"/>
                    <a:pt x="868" y="152"/>
                    <a:pt x="864" y="156"/>
                  </a:cubicBezTo>
                  <a:cubicBezTo>
                    <a:pt x="860" y="160"/>
                    <a:pt x="857" y="158"/>
                    <a:pt x="849" y="158"/>
                  </a:cubicBezTo>
                  <a:cubicBezTo>
                    <a:pt x="841" y="157"/>
                    <a:pt x="835" y="153"/>
                    <a:pt x="831" y="146"/>
                  </a:cubicBezTo>
                  <a:cubicBezTo>
                    <a:pt x="828" y="139"/>
                    <a:pt x="826" y="140"/>
                    <a:pt x="812" y="134"/>
                  </a:cubicBezTo>
                  <a:cubicBezTo>
                    <a:pt x="798" y="128"/>
                    <a:pt x="799" y="125"/>
                    <a:pt x="790" y="119"/>
                  </a:cubicBezTo>
                  <a:cubicBezTo>
                    <a:pt x="781" y="113"/>
                    <a:pt x="778" y="120"/>
                    <a:pt x="765" y="126"/>
                  </a:cubicBezTo>
                  <a:cubicBezTo>
                    <a:pt x="751" y="131"/>
                    <a:pt x="756" y="126"/>
                    <a:pt x="749" y="126"/>
                  </a:cubicBezTo>
                  <a:cubicBezTo>
                    <a:pt x="741" y="125"/>
                    <a:pt x="738" y="114"/>
                    <a:pt x="728" y="110"/>
                  </a:cubicBezTo>
                  <a:cubicBezTo>
                    <a:pt x="717" y="106"/>
                    <a:pt x="722" y="115"/>
                    <a:pt x="722" y="120"/>
                  </a:cubicBezTo>
                  <a:cubicBezTo>
                    <a:pt x="722" y="125"/>
                    <a:pt x="710" y="124"/>
                    <a:pt x="706" y="120"/>
                  </a:cubicBezTo>
                  <a:cubicBezTo>
                    <a:pt x="659" y="62"/>
                    <a:pt x="612" y="43"/>
                    <a:pt x="602" y="37"/>
                  </a:cubicBezTo>
                  <a:cubicBezTo>
                    <a:pt x="592" y="31"/>
                    <a:pt x="607" y="33"/>
                    <a:pt x="608" y="29"/>
                  </a:cubicBezTo>
                  <a:cubicBezTo>
                    <a:pt x="609" y="25"/>
                    <a:pt x="601" y="29"/>
                    <a:pt x="590" y="33"/>
                  </a:cubicBezTo>
                  <a:cubicBezTo>
                    <a:pt x="580" y="37"/>
                    <a:pt x="579" y="40"/>
                    <a:pt x="569" y="45"/>
                  </a:cubicBezTo>
                  <a:cubicBezTo>
                    <a:pt x="559" y="50"/>
                    <a:pt x="560" y="50"/>
                    <a:pt x="554" y="49"/>
                  </a:cubicBezTo>
                  <a:cubicBezTo>
                    <a:pt x="549" y="48"/>
                    <a:pt x="549" y="55"/>
                    <a:pt x="541" y="52"/>
                  </a:cubicBezTo>
                  <a:cubicBezTo>
                    <a:pt x="533" y="49"/>
                    <a:pt x="538" y="45"/>
                    <a:pt x="542" y="39"/>
                  </a:cubicBezTo>
                  <a:cubicBezTo>
                    <a:pt x="545" y="34"/>
                    <a:pt x="538" y="38"/>
                    <a:pt x="532" y="36"/>
                  </a:cubicBezTo>
                  <a:cubicBezTo>
                    <a:pt x="527" y="34"/>
                    <a:pt x="523" y="37"/>
                    <a:pt x="514" y="35"/>
                  </a:cubicBezTo>
                  <a:cubicBezTo>
                    <a:pt x="505" y="33"/>
                    <a:pt x="502" y="33"/>
                    <a:pt x="496" y="34"/>
                  </a:cubicBezTo>
                  <a:cubicBezTo>
                    <a:pt x="491" y="35"/>
                    <a:pt x="485" y="34"/>
                    <a:pt x="485" y="28"/>
                  </a:cubicBezTo>
                  <a:cubicBezTo>
                    <a:pt x="484" y="22"/>
                    <a:pt x="479" y="13"/>
                    <a:pt x="474" y="7"/>
                  </a:cubicBezTo>
                  <a:cubicBezTo>
                    <a:pt x="469" y="2"/>
                    <a:pt x="465" y="4"/>
                    <a:pt x="463" y="5"/>
                  </a:cubicBezTo>
                  <a:cubicBezTo>
                    <a:pt x="461" y="6"/>
                    <a:pt x="455" y="5"/>
                    <a:pt x="449" y="2"/>
                  </a:cubicBezTo>
                  <a:cubicBezTo>
                    <a:pt x="444" y="0"/>
                    <a:pt x="447" y="1"/>
                    <a:pt x="436" y="1"/>
                  </a:cubicBezTo>
                  <a:cubicBezTo>
                    <a:pt x="426" y="0"/>
                    <a:pt x="428" y="2"/>
                    <a:pt x="422" y="5"/>
                  </a:cubicBezTo>
                  <a:cubicBezTo>
                    <a:pt x="416" y="8"/>
                    <a:pt x="415" y="13"/>
                    <a:pt x="406" y="15"/>
                  </a:cubicBezTo>
                  <a:cubicBezTo>
                    <a:pt x="396" y="17"/>
                    <a:pt x="384" y="19"/>
                    <a:pt x="376" y="20"/>
                  </a:cubicBezTo>
                  <a:cubicBezTo>
                    <a:pt x="368" y="22"/>
                    <a:pt x="366" y="26"/>
                    <a:pt x="357" y="26"/>
                  </a:cubicBezTo>
                  <a:cubicBezTo>
                    <a:pt x="348" y="27"/>
                    <a:pt x="348" y="28"/>
                    <a:pt x="336" y="33"/>
                  </a:cubicBezTo>
                  <a:cubicBezTo>
                    <a:pt x="325" y="37"/>
                    <a:pt x="330" y="34"/>
                    <a:pt x="322" y="36"/>
                  </a:cubicBezTo>
                  <a:cubicBezTo>
                    <a:pt x="314" y="38"/>
                    <a:pt x="312" y="41"/>
                    <a:pt x="303" y="40"/>
                  </a:cubicBezTo>
                  <a:cubicBezTo>
                    <a:pt x="294" y="38"/>
                    <a:pt x="290" y="37"/>
                    <a:pt x="284" y="37"/>
                  </a:cubicBezTo>
                  <a:cubicBezTo>
                    <a:pt x="278" y="38"/>
                    <a:pt x="281" y="46"/>
                    <a:pt x="285" y="48"/>
                  </a:cubicBezTo>
                  <a:cubicBezTo>
                    <a:pt x="289" y="51"/>
                    <a:pt x="287" y="50"/>
                    <a:pt x="287" y="55"/>
                  </a:cubicBezTo>
                  <a:cubicBezTo>
                    <a:pt x="287" y="61"/>
                    <a:pt x="290" y="57"/>
                    <a:pt x="296" y="58"/>
                  </a:cubicBezTo>
                  <a:cubicBezTo>
                    <a:pt x="303" y="59"/>
                    <a:pt x="305" y="60"/>
                    <a:pt x="305" y="63"/>
                  </a:cubicBezTo>
                  <a:cubicBezTo>
                    <a:pt x="306" y="66"/>
                    <a:pt x="302" y="66"/>
                    <a:pt x="294" y="64"/>
                  </a:cubicBezTo>
                  <a:cubicBezTo>
                    <a:pt x="287" y="62"/>
                    <a:pt x="289" y="64"/>
                    <a:pt x="282" y="68"/>
                  </a:cubicBezTo>
                  <a:cubicBezTo>
                    <a:pt x="275" y="72"/>
                    <a:pt x="282" y="71"/>
                    <a:pt x="289" y="79"/>
                  </a:cubicBezTo>
                  <a:cubicBezTo>
                    <a:pt x="295" y="86"/>
                    <a:pt x="290" y="82"/>
                    <a:pt x="288" y="84"/>
                  </a:cubicBezTo>
                  <a:cubicBezTo>
                    <a:pt x="287" y="86"/>
                    <a:pt x="281" y="89"/>
                    <a:pt x="275" y="90"/>
                  </a:cubicBezTo>
                  <a:cubicBezTo>
                    <a:pt x="270" y="92"/>
                    <a:pt x="273" y="93"/>
                    <a:pt x="277" y="95"/>
                  </a:cubicBezTo>
                  <a:cubicBezTo>
                    <a:pt x="282" y="98"/>
                    <a:pt x="281" y="98"/>
                    <a:pt x="292" y="102"/>
                  </a:cubicBezTo>
                  <a:cubicBezTo>
                    <a:pt x="304" y="105"/>
                    <a:pt x="299" y="105"/>
                    <a:pt x="307" y="108"/>
                  </a:cubicBezTo>
                  <a:cubicBezTo>
                    <a:pt x="314" y="110"/>
                    <a:pt x="312" y="110"/>
                    <a:pt x="313" y="114"/>
                  </a:cubicBezTo>
                  <a:cubicBezTo>
                    <a:pt x="313" y="119"/>
                    <a:pt x="310" y="124"/>
                    <a:pt x="303" y="128"/>
                  </a:cubicBezTo>
                  <a:cubicBezTo>
                    <a:pt x="296" y="132"/>
                    <a:pt x="292" y="128"/>
                    <a:pt x="289" y="125"/>
                  </a:cubicBezTo>
                  <a:cubicBezTo>
                    <a:pt x="285" y="123"/>
                    <a:pt x="281" y="126"/>
                    <a:pt x="281" y="128"/>
                  </a:cubicBezTo>
                  <a:cubicBezTo>
                    <a:pt x="280" y="131"/>
                    <a:pt x="272" y="129"/>
                    <a:pt x="266" y="127"/>
                  </a:cubicBezTo>
                  <a:cubicBezTo>
                    <a:pt x="260" y="126"/>
                    <a:pt x="257" y="127"/>
                    <a:pt x="251" y="120"/>
                  </a:cubicBezTo>
                  <a:cubicBezTo>
                    <a:pt x="245" y="113"/>
                    <a:pt x="242" y="116"/>
                    <a:pt x="237" y="116"/>
                  </a:cubicBezTo>
                  <a:cubicBezTo>
                    <a:pt x="231" y="117"/>
                    <a:pt x="232" y="123"/>
                    <a:pt x="227" y="122"/>
                  </a:cubicBezTo>
                  <a:cubicBezTo>
                    <a:pt x="221" y="120"/>
                    <a:pt x="216" y="116"/>
                    <a:pt x="209" y="117"/>
                  </a:cubicBezTo>
                  <a:cubicBezTo>
                    <a:pt x="202" y="117"/>
                    <a:pt x="202" y="120"/>
                    <a:pt x="195" y="127"/>
                  </a:cubicBezTo>
                  <a:cubicBezTo>
                    <a:pt x="188" y="133"/>
                    <a:pt x="185" y="127"/>
                    <a:pt x="178" y="123"/>
                  </a:cubicBezTo>
                  <a:cubicBezTo>
                    <a:pt x="171" y="118"/>
                    <a:pt x="168" y="118"/>
                    <a:pt x="168" y="123"/>
                  </a:cubicBezTo>
                  <a:cubicBezTo>
                    <a:pt x="167" y="128"/>
                    <a:pt x="167" y="129"/>
                    <a:pt x="165" y="131"/>
                  </a:cubicBezTo>
                  <a:cubicBezTo>
                    <a:pt x="162" y="134"/>
                    <a:pt x="160" y="123"/>
                    <a:pt x="149" y="115"/>
                  </a:cubicBezTo>
                  <a:cubicBezTo>
                    <a:pt x="138" y="106"/>
                    <a:pt x="136" y="106"/>
                    <a:pt x="128" y="105"/>
                  </a:cubicBezTo>
                  <a:cubicBezTo>
                    <a:pt x="120" y="104"/>
                    <a:pt x="112" y="105"/>
                    <a:pt x="110" y="100"/>
                  </a:cubicBezTo>
                  <a:cubicBezTo>
                    <a:pt x="108" y="95"/>
                    <a:pt x="102" y="105"/>
                    <a:pt x="93" y="105"/>
                  </a:cubicBezTo>
                  <a:cubicBezTo>
                    <a:pt x="85" y="106"/>
                    <a:pt x="87" y="102"/>
                    <a:pt x="81" y="96"/>
                  </a:cubicBezTo>
                  <a:cubicBezTo>
                    <a:pt x="75" y="91"/>
                    <a:pt x="73" y="110"/>
                    <a:pt x="66" y="114"/>
                  </a:cubicBezTo>
                  <a:cubicBezTo>
                    <a:pt x="58" y="119"/>
                    <a:pt x="53" y="115"/>
                    <a:pt x="51" y="120"/>
                  </a:cubicBezTo>
                  <a:cubicBezTo>
                    <a:pt x="50" y="126"/>
                    <a:pt x="49" y="126"/>
                    <a:pt x="40" y="128"/>
                  </a:cubicBezTo>
                  <a:cubicBezTo>
                    <a:pt x="32" y="130"/>
                    <a:pt x="45" y="139"/>
                    <a:pt x="46" y="146"/>
                  </a:cubicBezTo>
                  <a:cubicBezTo>
                    <a:pt x="46" y="153"/>
                    <a:pt x="34" y="149"/>
                    <a:pt x="30" y="144"/>
                  </a:cubicBezTo>
                  <a:cubicBezTo>
                    <a:pt x="25" y="139"/>
                    <a:pt x="21" y="134"/>
                    <a:pt x="13" y="134"/>
                  </a:cubicBezTo>
                  <a:cubicBezTo>
                    <a:pt x="5" y="134"/>
                    <a:pt x="10" y="147"/>
                    <a:pt x="6" y="152"/>
                  </a:cubicBezTo>
                  <a:cubicBezTo>
                    <a:pt x="2" y="156"/>
                    <a:pt x="2" y="160"/>
                    <a:pt x="7" y="165"/>
                  </a:cubicBezTo>
                  <a:cubicBezTo>
                    <a:pt x="11" y="170"/>
                    <a:pt x="8" y="174"/>
                    <a:pt x="4" y="181"/>
                  </a:cubicBezTo>
                  <a:cubicBezTo>
                    <a:pt x="0" y="189"/>
                    <a:pt x="5" y="188"/>
                    <a:pt x="12" y="191"/>
                  </a:cubicBezTo>
                  <a:cubicBezTo>
                    <a:pt x="19" y="194"/>
                    <a:pt x="18" y="195"/>
                    <a:pt x="18" y="200"/>
                  </a:cubicBezTo>
                  <a:cubicBezTo>
                    <a:pt x="17" y="205"/>
                    <a:pt x="26" y="206"/>
                    <a:pt x="34" y="205"/>
                  </a:cubicBezTo>
                  <a:cubicBezTo>
                    <a:pt x="42" y="204"/>
                    <a:pt x="43" y="207"/>
                    <a:pt x="49" y="210"/>
                  </a:cubicBezTo>
                  <a:cubicBezTo>
                    <a:pt x="54" y="213"/>
                    <a:pt x="63" y="226"/>
                    <a:pt x="66" y="230"/>
                  </a:cubicBezTo>
                  <a:cubicBezTo>
                    <a:pt x="68" y="234"/>
                    <a:pt x="62" y="233"/>
                    <a:pt x="56" y="235"/>
                  </a:cubicBezTo>
                  <a:cubicBezTo>
                    <a:pt x="50" y="237"/>
                    <a:pt x="61" y="239"/>
                    <a:pt x="68" y="243"/>
                  </a:cubicBezTo>
                  <a:cubicBezTo>
                    <a:pt x="70" y="244"/>
                    <a:pt x="72" y="245"/>
                    <a:pt x="72" y="245"/>
                  </a:cubicBezTo>
                  <a:cubicBezTo>
                    <a:pt x="72" y="244"/>
                    <a:pt x="73" y="243"/>
                    <a:pt x="73" y="242"/>
                  </a:cubicBezTo>
                  <a:cubicBezTo>
                    <a:pt x="78" y="234"/>
                    <a:pt x="85" y="239"/>
                    <a:pt x="92" y="235"/>
                  </a:cubicBezTo>
                  <a:cubicBezTo>
                    <a:pt x="99" y="231"/>
                    <a:pt x="103" y="229"/>
                    <a:pt x="110" y="229"/>
                  </a:cubicBezTo>
                  <a:cubicBezTo>
                    <a:pt x="117" y="229"/>
                    <a:pt x="130" y="230"/>
                    <a:pt x="138" y="229"/>
                  </a:cubicBezTo>
                  <a:cubicBezTo>
                    <a:pt x="145" y="229"/>
                    <a:pt x="150" y="228"/>
                    <a:pt x="160" y="232"/>
                  </a:cubicBezTo>
                  <a:cubicBezTo>
                    <a:pt x="169" y="235"/>
                    <a:pt x="160" y="250"/>
                    <a:pt x="160" y="260"/>
                  </a:cubicBezTo>
                  <a:cubicBezTo>
                    <a:pt x="160" y="270"/>
                    <a:pt x="169" y="273"/>
                    <a:pt x="171" y="275"/>
                  </a:cubicBezTo>
                  <a:cubicBezTo>
                    <a:pt x="173" y="278"/>
                    <a:pt x="149" y="273"/>
                    <a:pt x="144" y="273"/>
                  </a:cubicBezTo>
                  <a:cubicBezTo>
                    <a:pt x="138" y="272"/>
                    <a:pt x="132" y="273"/>
                    <a:pt x="127" y="275"/>
                  </a:cubicBezTo>
                  <a:cubicBezTo>
                    <a:pt x="121" y="278"/>
                    <a:pt x="124" y="286"/>
                    <a:pt x="132" y="293"/>
                  </a:cubicBezTo>
                  <a:cubicBezTo>
                    <a:pt x="140" y="300"/>
                    <a:pt x="118" y="293"/>
                    <a:pt x="107" y="294"/>
                  </a:cubicBezTo>
                  <a:cubicBezTo>
                    <a:pt x="95" y="296"/>
                    <a:pt x="115" y="302"/>
                    <a:pt x="122" y="308"/>
                  </a:cubicBezTo>
                  <a:cubicBezTo>
                    <a:pt x="128" y="314"/>
                    <a:pt x="127" y="320"/>
                    <a:pt x="134" y="328"/>
                  </a:cubicBezTo>
                  <a:cubicBezTo>
                    <a:pt x="141" y="336"/>
                    <a:pt x="144" y="334"/>
                    <a:pt x="151" y="339"/>
                  </a:cubicBezTo>
                  <a:cubicBezTo>
                    <a:pt x="157" y="344"/>
                    <a:pt x="157" y="339"/>
                    <a:pt x="167" y="342"/>
                  </a:cubicBezTo>
                  <a:cubicBezTo>
                    <a:pt x="178" y="346"/>
                    <a:pt x="173" y="350"/>
                    <a:pt x="171" y="355"/>
                  </a:cubicBezTo>
                  <a:cubicBezTo>
                    <a:pt x="171" y="357"/>
                    <a:pt x="171" y="362"/>
                    <a:pt x="173" y="368"/>
                  </a:cubicBezTo>
                  <a:cubicBezTo>
                    <a:pt x="176" y="366"/>
                    <a:pt x="179" y="364"/>
                    <a:pt x="184" y="361"/>
                  </a:cubicBezTo>
                  <a:cubicBezTo>
                    <a:pt x="189" y="358"/>
                    <a:pt x="188" y="358"/>
                    <a:pt x="195" y="358"/>
                  </a:cubicBezTo>
                  <a:cubicBezTo>
                    <a:pt x="202" y="358"/>
                    <a:pt x="198" y="355"/>
                    <a:pt x="206" y="357"/>
                  </a:cubicBezTo>
                  <a:cubicBezTo>
                    <a:pt x="214" y="360"/>
                    <a:pt x="221" y="360"/>
                    <a:pt x="224" y="364"/>
                  </a:cubicBezTo>
                  <a:cubicBezTo>
                    <a:pt x="227" y="368"/>
                    <a:pt x="228" y="366"/>
                    <a:pt x="235" y="375"/>
                  </a:cubicBezTo>
                  <a:cubicBezTo>
                    <a:pt x="241" y="384"/>
                    <a:pt x="243" y="385"/>
                    <a:pt x="246" y="385"/>
                  </a:cubicBezTo>
                  <a:cubicBezTo>
                    <a:pt x="248" y="385"/>
                    <a:pt x="253" y="384"/>
                    <a:pt x="255" y="384"/>
                  </a:cubicBezTo>
                  <a:cubicBezTo>
                    <a:pt x="254" y="377"/>
                    <a:pt x="236" y="297"/>
                    <a:pt x="232" y="287"/>
                  </a:cubicBezTo>
                  <a:cubicBezTo>
                    <a:pt x="228" y="276"/>
                    <a:pt x="268" y="269"/>
                    <a:pt x="278" y="267"/>
                  </a:cubicBezTo>
                  <a:cubicBezTo>
                    <a:pt x="280" y="267"/>
                    <a:pt x="282" y="267"/>
                    <a:pt x="285" y="268"/>
                  </a:cubicBezTo>
                  <a:cubicBezTo>
                    <a:pt x="287" y="264"/>
                    <a:pt x="289" y="260"/>
                    <a:pt x="291" y="257"/>
                  </a:cubicBezTo>
                  <a:cubicBezTo>
                    <a:pt x="294" y="252"/>
                    <a:pt x="299" y="258"/>
                    <a:pt x="307" y="258"/>
                  </a:cubicBezTo>
                  <a:cubicBezTo>
                    <a:pt x="315" y="258"/>
                    <a:pt x="307" y="255"/>
                    <a:pt x="304" y="246"/>
                  </a:cubicBezTo>
                  <a:cubicBezTo>
                    <a:pt x="300" y="237"/>
                    <a:pt x="311" y="249"/>
                    <a:pt x="313" y="252"/>
                  </a:cubicBezTo>
                  <a:cubicBezTo>
                    <a:pt x="316" y="254"/>
                    <a:pt x="319" y="252"/>
                    <a:pt x="322" y="254"/>
                  </a:cubicBezTo>
                  <a:cubicBezTo>
                    <a:pt x="324" y="257"/>
                    <a:pt x="322" y="260"/>
                    <a:pt x="317" y="264"/>
                  </a:cubicBezTo>
                  <a:cubicBezTo>
                    <a:pt x="312" y="267"/>
                    <a:pt x="328" y="263"/>
                    <a:pt x="330" y="267"/>
                  </a:cubicBezTo>
                  <a:cubicBezTo>
                    <a:pt x="332" y="272"/>
                    <a:pt x="333" y="278"/>
                    <a:pt x="340" y="285"/>
                  </a:cubicBezTo>
                  <a:cubicBezTo>
                    <a:pt x="344" y="289"/>
                    <a:pt x="344" y="291"/>
                    <a:pt x="342" y="293"/>
                  </a:cubicBezTo>
                  <a:cubicBezTo>
                    <a:pt x="344" y="293"/>
                    <a:pt x="344" y="294"/>
                    <a:pt x="344" y="294"/>
                  </a:cubicBezTo>
                  <a:cubicBezTo>
                    <a:pt x="344" y="294"/>
                    <a:pt x="349" y="296"/>
                    <a:pt x="357" y="304"/>
                  </a:cubicBezTo>
                  <a:cubicBezTo>
                    <a:pt x="365" y="312"/>
                    <a:pt x="369" y="315"/>
                    <a:pt x="377" y="322"/>
                  </a:cubicBezTo>
                  <a:cubicBezTo>
                    <a:pt x="385" y="328"/>
                    <a:pt x="390" y="323"/>
                    <a:pt x="394" y="321"/>
                  </a:cubicBezTo>
                  <a:cubicBezTo>
                    <a:pt x="398" y="318"/>
                    <a:pt x="408" y="322"/>
                    <a:pt x="422" y="322"/>
                  </a:cubicBezTo>
                  <a:cubicBezTo>
                    <a:pt x="435" y="322"/>
                    <a:pt x="432" y="323"/>
                    <a:pt x="437" y="319"/>
                  </a:cubicBezTo>
                  <a:cubicBezTo>
                    <a:pt x="442" y="316"/>
                    <a:pt x="442" y="317"/>
                    <a:pt x="453" y="326"/>
                  </a:cubicBezTo>
                  <a:cubicBezTo>
                    <a:pt x="463" y="335"/>
                    <a:pt x="462" y="336"/>
                    <a:pt x="469" y="336"/>
                  </a:cubicBezTo>
                  <a:cubicBezTo>
                    <a:pt x="476" y="336"/>
                    <a:pt x="473" y="342"/>
                    <a:pt x="476" y="352"/>
                  </a:cubicBezTo>
                  <a:cubicBezTo>
                    <a:pt x="480" y="362"/>
                    <a:pt x="478" y="362"/>
                    <a:pt x="484" y="364"/>
                  </a:cubicBezTo>
                  <a:cubicBezTo>
                    <a:pt x="490" y="366"/>
                    <a:pt x="491" y="371"/>
                    <a:pt x="495" y="382"/>
                  </a:cubicBezTo>
                  <a:cubicBezTo>
                    <a:pt x="499" y="393"/>
                    <a:pt x="503" y="388"/>
                    <a:pt x="510" y="389"/>
                  </a:cubicBezTo>
                  <a:cubicBezTo>
                    <a:pt x="517" y="391"/>
                    <a:pt x="522" y="387"/>
                    <a:pt x="527" y="387"/>
                  </a:cubicBezTo>
                  <a:cubicBezTo>
                    <a:pt x="531" y="387"/>
                    <a:pt x="533" y="389"/>
                    <a:pt x="534" y="396"/>
                  </a:cubicBezTo>
                  <a:cubicBezTo>
                    <a:pt x="534" y="403"/>
                    <a:pt x="540" y="403"/>
                    <a:pt x="547" y="403"/>
                  </a:cubicBezTo>
                  <a:cubicBezTo>
                    <a:pt x="554" y="404"/>
                    <a:pt x="547" y="402"/>
                    <a:pt x="546" y="398"/>
                  </a:cubicBezTo>
                  <a:cubicBezTo>
                    <a:pt x="545" y="393"/>
                    <a:pt x="552" y="391"/>
                    <a:pt x="553" y="383"/>
                  </a:cubicBezTo>
                  <a:cubicBezTo>
                    <a:pt x="553" y="375"/>
                    <a:pt x="564" y="375"/>
                    <a:pt x="569" y="370"/>
                  </a:cubicBezTo>
                  <a:cubicBezTo>
                    <a:pt x="574" y="366"/>
                    <a:pt x="583" y="361"/>
                    <a:pt x="591" y="359"/>
                  </a:cubicBezTo>
                  <a:cubicBezTo>
                    <a:pt x="591" y="358"/>
                    <a:pt x="592" y="355"/>
                    <a:pt x="592" y="348"/>
                  </a:cubicBezTo>
                  <a:cubicBezTo>
                    <a:pt x="592" y="337"/>
                    <a:pt x="621" y="345"/>
                    <a:pt x="627" y="345"/>
                  </a:cubicBezTo>
                  <a:cubicBezTo>
                    <a:pt x="634" y="345"/>
                    <a:pt x="636" y="351"/>
                    <a:pt x="644" y="350"/>
                  </a:cubicBezTo>
                  <a:cubicBezTo>
                    <a:pt x="652" y="349"/>
                    <a:pt x="644" y="345"/>
                    <a:pt x="643" y="337"/>
                  </a:cubicBezTo>
                  <a:cubicBezTo>
                    <a:pt x="642" y="328"/>
                    <a:pt x="649" y="332"/>
                    <a:pt x="654" y="329"/>
                  </a:cubicBezTo>
                  <a:cubicBezTo>
                    <a:pt x="658" y="327"/>
                    <a:pt x="668" y="333"/>
                    <a:pt x="678" y="340"/>
                  </a:cubicBezTo>
                  <a:cubicBezTo>
                    <a:pt x="689" y="347"/>
                    <a:pt x="688" y="345"/>
                    <a:pt x="696" y="341"/>
                  </a:cubicBezTo>
                  <a:cubicBezTo>
                    <a:pt x="704" y="338"/>
                    <a:pt x="717" y="342"/>
                    <a:pt x="743" y="341"/>
                  </a:cubicBezTo>
                  <a:cubicBezTo>
                    <a:pt x="768" y="341"/>
                    <a:pt x="762" y="342"/>
                    <a:pt x="772" y="346"/>
                  </a:cubicBezTo>
                  <a:cubicBezTo>
                    <a:pt x="781" y="350"/>
                    <a:pt x="777" y="350"/>
                    <a:pt x="793" y="354"/>
                  </a:cubicBezTo>
                  <a:cubicBezTo>
                    <a:pt x="797" y="356"/>
                    <a:pt x="799" y="356"/>
                    <a:pt x="801" y="357"/>
                  </a:cubicBezTo>
                  <a:cubicBezTo>
                    <a:pt x="800" y="356"/>
                    <a:pt x="800" y="355"/>
                    <a:pt x="799" y="354"/>
                  </a:cubicBezTo>
                  <a:cubicBezTo>
                    <a:pt x="792" y="348"/>
                    <a:pt x="799" y="342"/>
                    <a:pt x="799" y="342"/>
                  </a:cubicBezTo>
                  <a:cubicBezTo>
                    <a:pt x="799" y="342"/>
                    <a:pt x="798" y="337"/>
                    <a:pt x="801" y="336"/>
                  </a:cubicBezTo>
                  <a:cubicBezTo>
                    <a:pt x="805" y="334"/>
                    <a:pt x="804" y="330"/>
                    <a:pt x="801" y="325"/>
                  </a:cubicBezTo>
                  <a:cubicBezTo>
                    <a:pt x="798" y="319"/>
                    <a:pt x="806" y="323"/>
                    <a:pt x="794" y="311"/>
                  </a:cubicBezTo>
                  <a:cubicBezTo>
                    <a:pt x="782" y="299"/>
                    <a:pt x="785" y="299"/>
                    <a:pt x="784" y="292"/>
                  </a:cubicBezTo>
                  <a:cubicBezTo>
                    <a:pt x="784" y="285"/>
                    <a:pt x="775" y="289"/>
                    <a:pt x="771" y="283"/>
                  </a:cubicBezTo>
                  <a:cubicBezTo>
                    <a:pt x="767" y="277"/>
                    <a:pt x="788" y="279"/>
                    <a:pt x="792" y="277"/>
                  </a:cubicBezTo>
                  <a:cubicBezTo>
                    <a:pt x="797" y="275"/>
                    <a:pt x="802" y="273"/>
                    <a:pt x="804" y="273"/>
                  </a:cubicBezTo>
                  <a:cubicBezTo>
                    <a:pt x="807" y="274"/>
                    <a:pt x="817" y="279"/>
                    <a:pt x="827" y="279"/>
                  </a:cubicBezTo>
                  <a:cubicBezTo>
                    <a:pt x="836" y="279"/>
                    <a:pt x="819" y="268"/>
                    <a:pt x="819" y="268"/>
                  </a:cubicBezTo>
                  <a:cubicBezTo>
                    <a:pt x="819" y="268"/>
                    <a:pt x="816" y="237"/>
                    <a:pt x="816" y="230"/>
                  </a:cubicBezTo>
                  <a:cubicBezTo>
                    <a:pt x="816" y="223"/>
                    <a:pt x="824" y="223"/>
                    <a:pt x="832" y="225"/>
                  </a:cubicBezTo>
                  <a:cubicBezTo>
                    <a:pt x="840" y="228"/>
                    <a:pt x="840" y="227"/>
                    <a:pt x="850" y="228"/>
                  </a:cubicBezTo>
                  <a:cubicBezTo>
                    <a:pt x="860" y="229"/>
                    <a:pt x="864" y="230"/>
                    <a:pt x="872" y="224"/>
                  </a:cubicBezTo>
                  <a:cubicBezTo>
                    <a:pt x="881" y="218"/>
                    <a:pt x="867" y="211"/>
                    <a:pt x="863" y="200"/>
                  </a:cubicBezTo>
                  <a:cubicBezTo>
                    <a:pt x="859" y="188"/>
                    <a:pt x="872" y="189"/>
                    <a:pt x="880" y="188"/>
                  </a:cubicBezTo>
                  <a:cubicBezTo>
                    <a:pt x="887" y="187"/>
                    <a:pt x="882" y="182"/>
                    <a:pt x="880" y="177"/>
                  </a:cubicBezTo>
                  <a:cubicBezTo>
                    <a:pt x="878" y="173"/>
                    <a:pt x="884" y="171"/>
                    <a:pt x="889" y="169"/>
                  </a:cubicBezTo>
                  <a:cubicBezTo>
                    <a:pt x="890" y="168"/>
                    <a:pt x="890" y="168"/>
                    <a:pt x="891" y="168"/>
                  </a:cubicBezTo>
                  <a:cubicBezTo>
                    <a:pt x="897" y="166"/>
                    <a:pt x="877" y="161"/>
                    <a:pt x="874" y="156"/>
                  </a:cubicBezTo>
                  <a:close/>
                  <a:moveTo>
                    <a:pt x="739" y="240"/>
                  </a:moveTo>
                  <a:cubicBezTo>
                    <a:pt x="738" y="242"/>
                    <a:pt x="732" y="245"/>
                    <a:pt x="728" y="246"/>
                  </a:cubicBezTo>
                  <a:cubicBezTo>
                    <a:pt x="724" y="247"/>
                    <a:pt x="720" y="247"/>
                    <a:pt x="715" y="246"/>
                  </a:cubicBezTo>
                  <a:cubicBezTo>
                    <a:pt x="709" y="246"/>
                    <a:pt x="710" y="245"/>
                    <a:pt x="695" y="243"/>
                  </a:cubicBezTo>
                  <a:cubicBezTo>
                    <a:pt x="679" y="241"/>
                    <a:pt x="687" y="243"/>
                    <a:pt x="677" y="243"/>
                  </a:cubicBezTo>
                  <a:cubicBezTo>
                    <a:pt x="667" y="243"/>
                    <a:pt x="671" y="240"/>
                    <a:pt x="669" y="240"/>
                  </a:cubicBezTo>
                  <a:cubicBezTo>
                    <a:pt x="667" y="240"/>
                    <a:pt x="648" y="242"/>
                    <a:pt x="648" y="244"/>
                  </a:cubicBezTo>
                  <a:cubicBezTo>
                    <a:pt x="647" y="246"/>
                    <a:pt x="646" y="251"/>
                    <a:pt x="639" y="252"/>
                  </a:cubicBezTo>
                  <a:cubicBezTo>
                    <a:pt x="632" y="253"/>
                    <a:pt x="634" y="260"/>
                    <a:pt x="634" y="266"/>
                  </a:cubicBezTo>
                  <a:cubicBezTo>
                    <a:pt x="634" y="273"/>
                    <a:pt x="638" y="275"/>
                    <a:pt x="639" y="280"/>
                  </a:cubicBezTo>
                  <a:cubicBezTo>
                    <a:pt x="640" y="286"/>
                    <a:pt x="636" y="281"/>
                    <a:pt x="630" y="276"/>
                  </a:cubicBezTo>
                  <a:cubicBezTo>
                    <a:pt x="624" y="272"/>
                    <a:pt x="621" y="269"/>
                    <a:pt x="619" y="264"/>
                  </a:cubicBezTo>
                  <a:cubicBezTo>
                    <a:pt x="617" y="259"/>
                    <a:pt x="618" y="257"/>
                    <a:pt x="619" y="250"/>
                  </a:cubicBezTo>
                  <a:cubicBezTo>
                    <a:pt x="620" y="242"/>
                    <a:pt x="623" y="243"/>
                    <a:pt x="631" y="237"/>
                  </a:cubicBezTo>
                  <a:cubicBezTo>
                    <a:pt x="638" y="231"/>
                    <a:pt x="641" y="231"/>
                    <a:pt x="655" y="231"/>
                  </a:cubicBezTo>
                  <a:cubicBezTo>
                    <a:pt x="658" y="231"/>
                    <a:pt x="663" y="232"/>
                    <a:pt x="666" y="232"/>
                  </a:cubicBezTo>
                  <a:cubicBezTo>
                    <a:pt x="668" y="233"/>
                    <a:pt x="675" y="234"/>
                    <a:pt x="687" y="235"/>
                  </a:cubicBezTo>
                  <a:cubicBezTo>
                    <a:pt x="698" y="235"/>
                    <a:pt x="692" y="234"/>
                    <a:pt x="705" y="236"/>
                  </a:cubicBezTo>
                  <a:cubicBezTo>
                    <a:pt x="717" y="237"/>
                    <a:pt x="713" y="240"/>
                    <a:pt x="721" y="240"/>
                  </a:cubicBezTo>
                  <a:cubicBezTo>
                    <a:pt x="728" y="240"/>
                    <a:pt x="723" y="235"/>
                    <a:pt x="731" y="231"/>
                  </a:cubicBezTo>
                  <a:cubicBezTo>
                    <a:pt x="740" y="227"/>
                    <a:pt x="740" y="237"/>
                    <a:pt x="739" y="240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Freeform 1089"/>
            <p:cNvSpPr>
              <a:spLocks/>
            </p:cNvSpPr>
            <p:nvPr/>
          </p:nvSpPr>
          <p:spPr bwMode="auto">
            <a:xfrm>
              <a:off x="3422" y="1421"/>
              <a:ext cx="224" cy="225"/>
            </a:xfrm>
            <a:custGeom>
              <a:avLst/>
              <a:gdLst>
                <a:gd name="T0" fmla="*/ 367 w 374"/>
                <a:gd name="T1" fmla="*/ 49 h 375"/>
                <a:gd name="T2" fmla="*/ 336 w 374"/>
                <a:gd name="T3" fmla="*/ 72 h 375"/>
                <a:gd name="T4" fmla="*/ 289 w 374"/>
                <a:gd name="T5" fmla="*/ 70 h 375"/>
                <a:gd name="T6" fmla="*/ 294 w 374"/>
                <a:gd name="T7" fmla="*/ 94 h 375"/>
                <a:gd name="T8" fmla="*/ 314 w 374"/>
                <a:gd name="T9" fmla="*/ 126 h 375"/>
                <a:gd name="T10" fmla="*/ 323 w 374"/>
                <a:gd name="T11" fmla="*/ 146 h 375"/>
                <a:gd name="T12" fmla="*/ 309 w 374"/>
                <a:gd name="T13" fmla="*/ 184 h 375"/>
                <a:gd name="T14" fmla="*/ 298 w 374"/>
                <a:gd name="T15" fmla="*/ 205 h 375"/>
                <a:gd name="T16" fmla="*/ 275 w 374"/>
                <a:gd name="T17" fmla="*/ 245 h 375"/>
                <a:gd name="T18" fmla="*/ 238 w 374"/>
                <a:gd name="T19" fmla="*/ 254 h 375"/>
                <a:gd name="T20" fmla="*/ 229 w 374"/>
                <a:gd name="T21" fmla="*/ 295 h 375"/>
                <a:gd name="T22" fmla="*/ 250 w 374"/>
                <a:gd name="T23" fmla="*/ 323 h 375"/>
                <a:gd name="T24" fmla="*/ 262 w 374"/>
                <a:gd name="T25" fmla="*/ 360 h 375"/>
                <a:gd name="T26" fmla="*/ 240 w 374"/>
                <a:gd name="T27" fmla="*/ 364 h 375"/>
                <a:gd name="T28" fmla="*/ 211 w 374"/>
                <a:gd name="T29" fmla="*/ 358 h 375"/>
                <a:gd name="T30" fmla="*/ 201 w 374"/>
                <a:gd name="T31" fmla="*/ 369 h 375"/>
                <a:gd name="T32" fmla="*/ 190 w 374"/>
                <a:gd name="T33" fmla="*/ 375 h 375"/>
                <a:gd name="T34" fmla="*/ 171 w 374"/>
                <a:gd name="T35" fmla="*/ 363 h 375"/>
                <a:gd name="T36" fmla="*/ 158 w 374"/>
                <a:gd name="T37" fmla="*/ 345 h 375"/>
                <a:gd name="T38" fmla="*/ 148 w 374"/>
                <a:gd name="T39" fmla="*/ 328 h 375"/>
                <a:gd name="T40" fmla="*/ 124 w 374"/>
                <a:gd name="T41" fmla="*/ 330 h 375"/>
                <a:gd name="T42" fmla="*/ 107 w 374"/>
                <a:gd name="T43" fmla="*/ 334 h 375"/>
                <a:gd name="T44" fmla="*/ 94 w 374"/>
                <a:gd name="T45" fmla="*/ 331 h 375"/>
                <a:gd name="T46" fmla="*/ 75 w 374"/>
                <a:gd name="T47" fmla="*/ 334 h 375"/>
                <a:gd name="T48" fmla="*/ 50 w 374"/>
                <a:gd name="T49" fmla="*/ 335 h 375"/>
                <a:gd name="T50" fmla="*/ 35 w 374"/>
                <a:gd name="T51" fmla="*/ 339 h 375"/>
                <a:gd name="T52" fmla="*/ 33 w 374"/>
                <a:gd name="T53" fmla="*/ 329 h 375"/>
                <a:gd name="T54" fmla="*/ 44 w 374"/>
                <a:gd name="T55" fmla="*/ 304 h 375"/>
                <a:gd name="T56" fmla="*/ 64 w 374"/>
                <a:gd name="T57" fmla="*/ 293 h 375"/>
                <a:gd name="T58" fmla="*/ 57 w 374"/>
                <a:gd name="T59" fmla="*/ 278 h 375"/>
                <a:gd name="T60" fmla="*/ 35 w 374"/>
                <a:gd name="T61" fmla="*/ 243 h 375"/>
                <a:gd name="T62" fmla="*/ 3 w 374"/>
                <a:gd name="T63" fmla="*/ 212 h 375"/>
                <a:gd name="T64" fmla="*/ 19 w 374"/>
                <a:gd name="T65" fmla="*/ 211 h 375"/>
                <a:gd name="T66" fmla="*/ 79 w 374"/>
                <a:gd name="T67" fmla="*/ 216 h 375"/>
                <a:gd name="T68" fmla="*/ 115 w 374"/>
                <a:gd name="T69" fmla="*/ 208 h 375"/>
                <a:gd name="T70" fmla="*/ 127 w 374"/>
                <a:gd name="T71" fmla="*/ 188 h 375"/>
                <a:gd name="T72" fmla="*/ 142 w 374"/>
                <a:gd name="T73" fmla="*/ 164 h 375"/>
                <a:gd name="T74" fmla="*/ 156 w 374"/>
                <a:gd name="T75" fmla="*/ 161 h 375"/>
                <a:gd name="T76" fmla="*/ 171 w 374"/>
                <a:gd name="T77" fmla="*/ 151 h 375"/>
                <a:gd name="T78" fmla="*/ 189 w 374"/>
                <a:gd name="T79" fmla="*/ 151 h 375"/>
                <a:gd name="T80" fmla="*/ 191 w 374"/>
                <a:gd name="T81" fmla="*/ 127 h 375"/>
                <a:gd name="T82" fmla="*/ 204 w 374"/>
                <a:gd name="T83" fmla="*/ 103 h 375"/>
                <a:gd name="T84" fmla="*/ 223 w 374"/>
                <a:gd name="T85" fmla="*/ 85 h 375"/>
                <a:gd name="T86" fmla="*/ 225 w 374"/>
                <a:gd name="T87" fmla="*/ 42 h 375"/>
                <a:gd name="T88" fmla="*/ 231 w 374"/>
                <a:gd name="T89" fmla="*/ 15 h 375"/>
                <a:gd name="T90" fmla="*/ 264 w 374"/>
                <a:gd name="T91" fmla="*/ 9 h 375"/>
                <a:gd name="T92" fmla="*/ 283 w 374"/>
                <a:gd name="T93" fmla="*/ 4 h 375"/>
                <a:gd name="T94" fmla="*/ 315 w 374"/>
                <a:gd name="T95" fmla="*/ 14 h 375"/>
                <a:gd name="T96" fmla="*/ 326 w 374"/>
                <a:gd name="T97" fmla="*/ 32 h 375"/>
                <a:gd name="T98" fmla="*/ 341 w 374"/>
                <a:gd name="T99" fmla="*/ 37 h 375"/>
                <a:gd name="T100" fmla="*/ 374 w 374"/>
                <a:gd name="T101" fmla="*/ 47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74" h="375">
                  <a:moveTo>
                    <a:pt x="374" y="47"/>
                  </a:moveTo>
                  <a:cubicBezTo>
                    <a:pt x="372" y="48"/>
                    <a:pt x="370" y="49"/>
                    <a:pt x="367" y="49"/>
                  </a:cubicBezTo>
                  <a:cubicBezTo>
                    <a:pt x="361" y="50"/>
                    <a:pt x="359" y="57"/>
                    <a:pt x="353" y="63"/>
                  </a:cubicBezTo>
                  <a:cubicBezTo>
                    <a:pt x="348" y="69"/>
                    <a:pt x="342" y="71"/>
                    <a:pt x="336" y="72"/>
                  </a:cubicBezTo>
                  <a:cubicBezTo>
                    <a:pt x="331" y="73"/>
                    <a:pt x="322" y="75"/>
                    <a:pt x="315" y="73"/>
                  </a:cubicBezTo>
                  <a:cubicBezTo>
                    <a:pt x="309" y="71"/>
                    <a:pt x="295" y="69"/>
                    <a:pt x="289" y="70"/>
                  </a:cubicBezTo>
                  <a:cubicBezTo>
                    <a:pt x="283" y="72"/>
                    <a:pt x="285" y="87"/>
                    <a:pt x="291" y="88"/>
                  </a:cubicBezTo>
                  <a:cubicBezTo>
                    <a:pt x="298" y="88"/>
                    <a:pt x="300" y="91"/>
                    <a:pt x="294" y="94"/>
                  </a:cubicBezTo>
                  <a:cubicBezTo>
                    <a:pt x="289" y="97"/>
                    <a:pt x="293" y="106"/>
                    <a:pt x="299" y="111"/>
                  </a:cubicBezTo>
                  <a:cubicBezTo>
                    <a:pt x="305" y="117"/>
                    <a:pt x="311" y="120"/>
                    <a:pt x="314" y="126"/>
                  </a:cubicBezTo>
                  <a:cubicBezTo>
                    <a:pt x="318" y="131"/>
                    <a:pt x="324" y="129"/>
                    <a:pt x="332" y="132"/>
                  </a:cubicBezTo>
                  <a:cubicBezTo>
                    <a:pt x="340" y="135"/>
                    <a:pt x="328" y="143"/>
                    <a:pt x="323" y="146"/>
                  </a:cubicBezTo>
                  <a:cubicBezTo>
                    <a:pt x="317" y="149"/>
                    <a:pt x="319" y="158"/>
                    <a:pt x="321" y="166"/>
                  </a:cubicBezTo>
                  <a:cubicBezTo>
                    <a:pt x="322" y="174"/>
                    <a:pt x="319" y="179"/>
                    <a:pt x="309" y="184"/>
                  </a:cubicBezTo>
                  <a:cubicBezTo>
                    <a:pt x="299" y="189"/>
                    <a:pt x="311" y="192"/>
                    <a:pt x="309" y="196"/>
                  </a:cubicBezTo>
                  <a:cubicBezTo>
                    <a:pt x="307" y="201"/>
                    <a:pt x="301" y="200"/>
                    <a:pt x="298" y="205"/>
                  </a:cubicBezTo>
                  <a:cubicBezTo>
                    <a:pt x="294" y="211"/>
                    <a:pt x="297" y="213"/>
                    <a:pt x="292" y="225"/>
                  </a:cubicBezTo>
                  <a:cubicBezTo>
                    <a:pt x="287" y="238"/>
                    <a:pt x="277" y="236"/>
                    <a:pt x="275" y="245"/>
                  </a:cubicBezTo>
                  <a:cubicBezTo>
                    <a:pt x="273" y="253"/>
                    <a:pt x="268" y="259"/>
                    <a:pt x="258" y="262"/>
                  </a:cubicBezTo>
                  <a:cubicBezTo>
                    <a:pt x="248" y="266"/>
                    <a:pt x="242" y="259"/>
                    <a:pt x="238" y="254"/>
                  </a:cubicBezTo>
                  <a:cubicBezTo>
                    <a:pt x="235" y="248"/>
                    <a:pt x="227" y="267"/>
                    <a:pt x="219" y="279"/>
                  </a:cubicBezTo>
                  <a:cubicBezTo>
                    <a:pt x="210" y="291"/>
                    <a:pt x="221" y="292"/>
                    <a:pt x="229" y="295"/>
                  </a:cubicBezTo>
                  <a:cubicBezTo>
                    <a:pt x="237" y="299"/>
                    <a:pt x="239" y="308"/>
                    <a:pt x="238" y="315"/>
                  </a:cubicBezTo>
                  <a:cubicBezTo>
                    <a:pt x="238" y="323"/>
                    <a:pt x="244" y="322"/>
                    <a:pt x="250" y="323"/>
                  </a:cubicBezTo>
                  <a:cubicBezTo>
                    <a:pt x="256" y="324"/>
                    <a:pt x="258" y="337"/>
                    <a:pt x="262" y="343"/>
                  </a:cubicBezTo>
                  <a:cubicBezTo>
                    <a:pt x="266" y="350"/>
                    <a:pt x="264" y="355"/>
                    <a:pt x="262" y="360"/>
                  </a:cubicBezTo>
                  <a:cubicBezTo>
                    <a:pt x="260" y="366"/>
                    <a:pt x="253" y="360"/>
                    <a:pt x="252" y="358"/>
                  </a:cubicBezTo>
                  <a:cubicBezTo>
                    <a:pt x="251" y="356"/>
                    <a:pt x="244" y="360"/>
                    <a:pt x="240" y="364"/>
                  </a:cubicBezTo>
                  <a:cubicBezTo>
                    <a:pt x="235" y="369"/>
                    <a:pt x="231" y="365"/>
                    <a:pt x="228" y="362"/>
                  </a:cubicBezTo>
                  <a:cubicBezTo>
                    <a:pt x="225" y="360"/>
                    <a:pt x="217" y="360"/>
                    <a:pt x="211" y="358"/>
                  </a:cubicBezTo>
                  <a:cubicBezTo>
                    <a:pt x="204" y="356"/>
                    <a:pt x="208" y="359"/>
                    <a:pt x="208" y="365"/>
                  </a:cubicBezTo>
                  <a:cubicBezTo>
                    <a:pt x="207" y="372"/>
                    <a:pt x="204" y="369"/>
                    <a:pt x="201" y="369"/>
                  </a:cubicBezTo>
                  <a:cubicBezTo>
                    <a:pt x="198" y="369"/>
                    <a:pt x="197" y="371"/>
                    <a:pt x="194" y="373"/>
                  </a:cubicBezTo>
                  <a:cubicBezTo>
                    <a:pt x="193" y="374"/>
                    <a:pt x="192" y="375"/>
                    <a:pt x="190" y="375"/>
                  </a:cubicBezTo>
                  <a:cubicBezTo>
                    <a:pt x="187" y="371"/>
                    <a:pt x="185" y="374"/>
                    <a:pt x="182" y="371"/>
                  </a:cubicBezTo>
                  <a:cubicBezTo>
                    <a:pt x="179" y="368"/>
                    <a:pt x="172" y="368"/>
                    <a:pt x="171" y="363"/>
                  </a:cubicBezTo>
                  <a:cubicBezTo>
                    <a:pt x="171" y="358"/>
                    <a:pt x="174" y="356"/>
                    <a:pt x="169" y="351"/>
                  </a:cubicBezTo>
                  <a:cubicBezTo>
                    <a:pt x="164" y="346"/>
                    <a:pt x="162" y="348"/>
                    <a:pt x="158" y="345"/>
                  </a:cubicBezTo>
                  <a:cubicBezTo>
                    <a:pt x="155" y="343"/>
                    <a:pt x="155" y="343"/>
                    <a:pt x="154" y="339"/>
                  </a:cubicBezTo>
                  <a:cubicBezTo>
                    <a:pt x="154" y="335"/>
                    <a:pt x="156" y="328"/>
                    <a:pt x="148" y="328"/>
                  </a:cubicBezTo>
                  <a:cubicBezTo>
                    <a:pt x="140" y="328"/>
                    <a:pt x="139" y="328"/>
                    <a:pt x="138" y="330"/>
                  </a:cubicBezTo>
                  <a:cubicBezTo>
                    <a:pt x="136" y="331"/>
                    <a:pt x="127" y="330"/>
                    <a:pt x="124" y="330"/>
                  </a:cubicBezTo>
                  <a:cubicBezTo>
                    <a:pt x="120" y="330"/>
                    <a:pt x="121" y="329"/>
                    <a:pt x="116" y="330"/>
                  </a:cubicBezTo>
                  <a:cubicBezTo>
                    <a:pt x="112" y="332"/>
                    <a:pt x="108" y="332"/>
                    <a:pt x="107" y="334"/>
                  </a:cubicBezTo>
                  <a:cubicBezTo>
                    <a:pt x="105" y="337"/>
                    <a:pt x="109" y="338"/>
                    <a:pt x="101" y="334"/>
                  </a:cubicBezTo>
                  <a:cubicBezTo>
                    <a:pt x="94" y="331"/>
                    <a:pt x="100" y="332"/>
                    <a:pt x="94" y="331"/>
                  </a:cubicBezTo>
                  <a:cubicBezTo>
                    <a:pt x="88" y="330"/>
                    <a:pt x="84" y="328"/>
                    <a:pt x="80" y="329"/>
                  </a:cubicBezTo>
                  <a:cubicBezTo>
                    <a:pt x="76" y="331"/>
                    <a:pt x="77" y="334"/>
                    <a:pt x="75" y="334"/>
                  </a:cubicBezTo>
                  <a:cubicBezTo>
                    <a:pt x="73" y="335"/>
                    <a:pt x="71" y="335"/>
                    <a:pt x="63" y="335"/>
                  </a:cubicBezTo>
                  <a:cubicBezTo>
                    <a:pt x="56" y="335"/>
                    <a:pt x="53" y="333"/>
                    <a:pt x="50" y="335"/>
                  </a:cubicBezTo>
                  <a:cubicBezTo>
                    <a:pt x="48" y="337"/>
                    <a:pt x="46" y="335"/>
                    <a:pt x="43" y="337"/>
                  </a:cubicBezTo>
                  <a:cubicBezTo>
                    <a:pt x="40" y="339"/>
                    <a:pt x="36" y="340"/>
                    <a:pt x="35" y="339"/>
                  </a:cubicBezTo>
                  <a:cubicBezTo>
                    <a:pt x="34" y="338"/>
                    <a:pt x="33" y="337"/>
                    <a:pt x="32" y="337"/>
                  </a:cubicBezTo>
                  <a:cubicBezTo>
                    <a:pt x="32" y="334"/>
                    <a:pt x="33" y="330"/>
                    <a:pt x="33" y="329"/>
                  </a:cubicBezTo>
                  <a:cubicBezTo>
                    <a:pt x="33" y="328"/>
                    <a:pt x="33" y="316"/>
                    <a:pt x="33" y="310"/>
                  </a:cubicBezTo>
                  <a:cubicBezTo>
                    <a:pt x="34" y="304"/>
                    <a:pt x="42" y="305"/>
                    <a:pt x="44" y="304"/>
                  </a:cubicBezTo>
                  <a:cubicBezTo>
                    <a:pt x="45" y="303"/>
                    <a:pt x="45" y="298"/>
                    <a:pt x="49" y="296"/>
                  </a:cubicBezTo>
                  <a:cubicBezTo>
                    <a:pt x="52" y="295"/>
                    <a:pt x="61" y="295"/>
                    <a:pt x="64" y="293"/>
                  </a:cubicBezTo>
                  <a:cubicBezTo>
                    <a:pt x="68" y="291"/>
                    <a:pt x="66" y="281"/>
                    <a:pt x="66" y="278"/>
                  </a:cubicBezTo>
                  <a:cubicBezTo>
                    <a:pt x="66" y="275"/>
                    <a:pt x="65" y="280"/>
                    <a:pt x="57" y="278"/>
                  </a:cubicBezTo>
                  <a:cubicBezTo>
                    <a:pt x="48" y="276"/>
                    <a:pt x="53" y="270"/>
                    <a:pt x="52" y="259"/>
                  </a:cubicBezTo>
                  <a:cubicBezTo>
                    <a:pt x="51" y="248"/>
                    <a:pt x="43" y="248"/>
                    <a:pt x="35" y="243"/>
                  </a:cubicBezTo>
                  <a:cubicBezTo>
                    <a:pt x="26" y="239"/>
                    <a:pt x="21" y="234"/>
                    <a:pt x="18" y="229"/>
                  </a:cubicBezTo>
                  <a:cubicBezTo>
                    <a:pt x="15" y="225"/>
                    <a:pt x="6" y="216"/>
                    <a:pt x="3" y="212"/>
                  </a:cubicBezTo>
                  <a:cubicBezTo>
                    <a:pt x="1" y="209"/>
                    <a:pt x="0" y="207"/>
                    <a:pt x="0" y="205"/>
                  </a:cubicBezTo>
                  <a:cubicBezTo>
                    <a:pt x="3" y="206"/>
                    <a:pt x="8" y="208"/>
                    <a:pt x="19" y="211"/>
                  </a:cubicBezTo>
                  <a:cubicBezTo>
                    <a:pt x="33" y="215"/>
                    <a:pt x="52" y="218"/>
                    <a:pt x="59" y="215"/>
                  </a:cubicBezTo>
                  <a:cubicBezTo>
                    <a:pt x="66" y="213"/>
                    <a:pt x="75" y="219"/>
                    <a:pt x="79" y="216"/>
                  </a:cubicBezTo>
                  <a:cubicBezTo>
                    <a:pt x="82" y="213"/>
                    <a:pt x="85" y="212"/>
                    <a:pt x="97" y="212"/>
                  </a:cubicBezTo>
                  <a:cubicBezTo>
                    <a:pt x="108" y="212"/>
                    <a:pt x="104" y="210"/>
                    <a:pt x="115" y="208"/>
                  </a:cubicBezTo>
                  <a:cubicBezTo>
                    <a:pt x="125" y="206"/>
                    <a:pt x="128" y="212"/>
                    <a:pt x="128" y="205"/>
                  </a:cubicBezTo>
                  <a:cubicBezTo>
                    <a:pt x="127" y="197"/>
                    <a:pt x="127" y="194"/>
                    <a:pt x="127" y="188"/>
                  </a:cubicBezTo>
                  <a:cubicBezTo>
                    <a:pt x="127" y="182"/>
                    <a:pt x="125" y="177"/>
                    <a:pt x="130" y="171"/>
                  </a:cubicBezTo>
                  <a:cubicBezTo>
                    <a:pt x="135" y="165"/>
                    <a:pt x="139" y="160"/>
                    <a:pt x="142" y="164"/>
                  </a:cubicBezTo>
                  <a:cubicBezTo>
                    <a:pt x="146" y="168"/>
                    <a:pt x="148" y="169"/>
                    <a:pt x="153" y="166"/>
                  </a:cubicBezTo>
                  <a:cubicBezTo>
                    <a:pt x="158" y="164"/>
                    <a:pt x="161" y="162"/>
                    <a:pt x="156" y="161"/>
                  </a:cubicBezTo>
                  <a:cubicBezTo>
                    <a:pt x="151" y="159"/>
                    <a:pt x="148" y="158"/>
                    <a:pt x="154" y="157"/>
                  </a:cubicBezTo>
                  <a:cubicBezTo>
                    <a:pt x="160" y="156"/>
                    <a:pt x="164" y="151"/>
                    <a:pt x="171" y="151"/>
                  </a:cubicBezTo>
                  <a:cubicBezTo>
                    <a:pt x="177" y="152"/>
                    <a:pt x="174" y="154"/>
                    <a:pt x="179" y="154"/>
                  </a:cubicBezTo>
                  <a:cubicBezTo>
                    <a:pt x="183" y="153"/>
                    <a:pt x="187" y="155"/>
                    <a:pt x="189" y="151"/>
                  </a:cubicBezTo>
                  <a:cubicBezTo>
                    <a:pt x="192" y="147"/>
                    <a:pt x="190" y="140"/>
                    <a:pt x="189" y="136"/>
                  </a:cubicBezTo>
                  <a:cubicBezTo>
                    <a:pt x="189" y="132"/>
                    <a:pt x="189" y="132"/>
                    <a:pt x="191" y="127"/>
                  </a:cubicBezTo>
                  <a:cubicBezTo>
                    <a:pt x="193" y="122"/>
                    <a:pt x="183" y="118"/>
                    <a:pt x="191" y="115"/>
                  </a:cubicBezTo>
                  <a:cubicBezTo>
                    <a:pt x="199" y="112"/>
                    <a:pt x="209" y="111"/>
                    <a:pt x="204" y="103"/>
                  </a:cubicBezTo>
                  <a:cubicBezTo>
                    <a:pt x="198" y="95"/>
                    <a:pt x="186" y="86"/>
                    <a:pt x="198" y="87"/>
                  </a:cubicBezTo>
                  <a:cubicBezTo>
                    <a:pt x="210" y="88"/>
                    <a:pt x="226" y="91"/>
                    <a:pt x="223" y="85"/>
                  </a:cubicBezTo>
                  <a:cubicBezTo>
                    <a:pt x="220" y="78"/>
                    <a:pt x="215" y="73"/>
                    <a:pt x="220" y="68"/>
                  </a:cubicBezTo>
                  <a:cubicBezTo>
                    <a:pt x="225" y="62"/>
                    <a:pt x="235" y="53"/>
                    <a:pt x="225" y="42"/>
                  </a:cubicBezTo>
                  <a:cubicBezTo>
                    <a:pt x="214" y="31"/>
                    <a:pt x="210" y="30"/>
                    <a:pt x="215" y="25"/>
                  </a:cubicBezTo>
                  <a:cubicBezTo>
                    <a:pt x="220" y="20"/>
                    <a:pt x="225" y="19"/>
                    <a:pt x="231" y="15"/>
                  </a:cubicBezTo>
                  <a:cubicBezTo>
                    <a:pt x="237" y="11"/>
                    <a:pt x="239" y="10"/>
                    <a:pt x="245" y="9"/>
                  </a:cubicBezTo>
                  <a:cubicBezTo>
                    <a:pt x="252" y="9"/>
                    <a:pt x="254" y="11"/>
                    <a:pt x="264" y="9"/>
                  </a:cubicBezTo>
                  <a:cubicBezTo>
                    <a:pt x="274" y="8"/>
                    <a:pt x="277" y="6"/>
                    <a:pt x="282" y="4"/>
                  </a:cubicBezTo>
                  <a:cubicBezTo>
                    <a:pt x="282" y="4"/>
                    <a:pt x="283" y="4"/>
                    <a:pt x="283" y="4"/>
                  </a:cubicBezTo>
                  <a:cubicBezTo>
                    <a:pt x="288" y="2"/>
                    <a:pt x="297" y="0"/>
                    <a:pt x="300" y="4"/>
                  </a:cubicBezTo>
                  <a:cubicBezTo>
                    <a:pt x="303" y="7"/>
                    <a:pt x="311" y="12"/>
                    <a:pt x="315" y="14"/>
                  </a:cubicBezTo>
                  <a:cubicBezTo>
                    <a:pt x="319" y="16"/>
                    <a:pt x="323" y="19"/>
                    <a:pt x="324" y="22"/>
                  </a:cubicBezTo>
                  <a:cubicBezTo>
                    <a:pt x="324" y="25"/>
                    <a:pt x="324" y="29"/>
                    <a:pt x="326" y="32"/>
                  </a:cubicBezTo>
                  <a:cubicBezTo>
                    <a:pt x="328" y="34"/>
                    <a:pt x="324" y="36"/>
                    <a:pt x="331" y="36"/>
                  </a:cubicBezTo>
                  <a:cubicBezTo>
                    <a:pt x="337" y="37"/>
                    <a:pt x="332" y="32"/>
                    <a:pt x="341" y="37"/>
                  </a:cubicBezTo>
                  <a:cubicBezTo>
                    <a:pt x="349" y="42"/>
                    <a:pt x="353" y="47"/>
                    <a:pt x="358" y="47"/>
                  </a:cubicBezTo>
                  <a:cubicBezTo>
                    <a:pt x="362" y="47"/>
                    <a:pt x="371" y="46"/>
                    <a:pt x="374" y="47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Freeform 1090"/>
            <p:cNvSpPr>
              <a:spLocks/>
            </p:cNvSpPr>
            <p:nvPr/>
          </p:nvSpPr>
          <p:spPr bwMode="auto">
            <a:xfrm>
              <a:off x="3404" y="1400"/>
              <a:ext cx="190" cy="153"/>
            </a:xfrm>
            <a:custGeom>
              <a:avLst/>
              <a:gdLst>
                <a:gd name="T0" fmla="*/ 314 w 318"/>
                <a:gd name="T1" fmla="*/ 31 h 254"/>
                <a:gd name="T2" fmla="*/ 294 w 318"/>
                <a:gd name="T3" fmla="*/ 44 h 254"/>
                <a:gd name="T4" fmla="*/ 261 w 318"/>
                <a:gd name="T5" fmla="*/ 50 h 254"/>
                <a:gd name="T6" fmla="*/ 255 w 318"/>
                <a:gd name="T7" fmla="*/ 77 h 254"/>
                <a:gd name="T8" fmla="*/ 253 w 318"/>
                <a:gd name="T9" fmla="*/ 120 h 254"/>
                <a:gd name="T10" fmla="*/ 234 w 318"/>
                <a:gd name="T11" fmla="*/ 138 h 254"/>
                <a:gd name="T12" fmla="*/ 221 w 318"/>
                <a:gd name="T13" fmla="*/ 162 h 254"/>
                <a:gd name="T14" fmla="*/ 219 w 318"/>
                <a:gd name="T15" fmla="*/ 186 h 254"/>
                <a:gd name="T16" fmla="*/ 201 w 318"/>
                <a:gd name="T17" fmla="*/ 186 h 254"/>
                <a:gd name="T18" fmla="*/ 186 w 318"/>
                <a:gd name="T19" fmla="*/ 196 h 254"/>
                <a:gd name="T20" fmla="*/ 172 w 318"/>
                <a:gd name="T21" fmla="*/ 199 h 254"/>
                <a:gd name="T22" fmla="*/ 157 w 318"/>
                <a:gd name="T23" fmla="*/ 223 h 254"/>
                <a:gd name="T24" fmla="*/ 145 w 318"/>
                <a:gd name="T25" fmla="*/ 243 h 254"/>
                <a:gd name="T26" fmla="*/ 109 w 318"/>
                <a:gd name="T27" fmla="*/ 251 h 254"/>
                <a:gd name="T28" fmla="*/ 49 w 318"/>
                <a:gd name="T29" fmla="*/ 246 h 254"/>
                <a:gd name="T30" fmla="*/ 32 w 318"/>
                <a:gd name="T31" fmla="*/ 235 h 254"/>
                <a:gd name="T32" fmla="*/ 46 w 318"/>
                <a:gd name="T33" fmla="*/ 206 h 254"/>
                <a:gd name="T34" fmla="*/ 19 w 318"/>
                <a:gd name="T35" fmla="*/ 189 h 254"/>
                <a:gd name="T36" fmla="*/ 10 w 318"/>
                <a:gd name="T37" fmla="*/ 156 h 254"/>
                <a:gd name="T38" fmla="*/ 7 w 318"/>
                <a:gd name="T39" fmla="*/ 135 h 254"/>
                <a:gd name="T40" fmla="*/ 6 w 318"/>
                <a:gd name="T41" fmla="*/ 116 h 254"/>
                <a:gd name="T42" fmla="*/ 11 w 318"/>
                <a:gd name="T43" fmla="*/ 95 h 254"/>
                <a:gd name="T44" fmla="*/ 23 w 318"/>
                <a:gd name="T45" fmla="*/ 82 h 254"/>
                <a:gd name="T46" fmla="*/ 47 w 318"/>
                <a:gd name="T47" fmla="*/ 87 h 254"/>
                <a:gd name="T48" fmla="*/ 82 w 318"/>
                <a:gd name="T49" fmla="*/ 62 h 254"/>
                <a:gd name="T50" fmla="*/ 96 w 318"/>
                <a:gd name="T51" fmla="*/ 34 h 254"/>
                <a:gd name="T52" fmla="*/ 120 w 318"/>
                <a:gd name="T53" fmla="*/ 31 h 254"/>
                <a:gd name="T54" fmla="*/ 136 w 318"/>
                <a:gd name="T55" fmla="*/ 30 h 254"/>
                <a:gd name="T56" fmla="*/ 155 w 318"/>
                <a:gd name="T57" fmla="*/ 33 h 254"/>
                <a:gd name="T58" fmla="*/ 177 w 318"/>
                <a:gd name="T59" fmla="*/ 31 h 254"/>
                <a:gd name="T60" fmla="*/ 190 w 318"/>
                <a:gd name="T61" fmla="*/ 27 h 254"/>
                <a:gd name="T62" fmla="*/ 211 w 318"/>
                <a:gd name="T63" fmla="*/ 21 h 254"/>
                <a:gd name="T64" fmla="*/ 225 w 318"/>
                <a:gd name="T65" fmla="*/ 0 h 254"/>
                <a:gd name="T66" fmla="*/ 240 w 318"/>
                <a:gd name="T67" fmla="*/ 14 h 254"/>
                <a:gd name="T68" fmla="*/ 260 w 318"/>
                <a:gd name="T69" fmla="*/ 40 h 254"/>
                <a:gd name="T70" fmla="*/ 289 w 318"/>
                <a:gd name="T71" fmla="*/ 28 h 254"/>
                <a:gd name="T72" fmla="*/ 309 w 318"/>
                <a:gd name="T73" fmla="*/ 27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18" h="254">
                  <a:moveTo>
                    <a:pt x="318" y="31"/>
                  </a:moveTo>
                  <a:cubicBezTo>
                    <a:pt x="316" y="30"/>
                    <a:pt x="314" y="30"/>
                    <a:pt x="314" y="31"/>
                  </a:cubicBezTo>
                  <a:cubicBezTo>
                    <a:pt x="313" y="33"/>
                    <a:pt x="313" y="37"/>
                    <a:pt x="312" y="39"/>
                  </a:cubicBezTo>
                  <a:cubicBezTo>
                    <a:pt x="307" y="41"/>
                    <a:pt x="304" y="43"/>
                    <a:pt x="294" y="44"/>
                  </a:cubicBezTo>
                  <a:cubicBezTo>
                    <a:pt x="284" y="46"/>
                    <a:pt x="282" y="44"/>
                    <a:pt x="275" y="44"/>
                  </a:cubicBezTo>
                  <a:cubicBezTo>
                    <a:pt x="269" y="45"/>
                    <a:pt x="267" y="46"/>
                    <a:pt x="261" y="50"/>
                  </a:cubicBezTo>
                  <a:cubicBezTo>
                    <a:pt x="255" y="54"/>
                    <a:pt x="250" y="55"/>
                    <a:pt x="245" y="60"/>
                  </a:cubicBezTo>
                  <a:cubicBezTo>
                    <a:pt x="240" y="65"/>
                    <a:pt x="244" y="66"/>
                    <a:pt x="255" y="77"/>
                  </a:cubicBezTo>
                  <a:cubicBezTo>
                    <a:pt x="265" y="88"/>
                    <a:pt x="255" y="97"/>
                    <a:pt x="250" y="103"/>
                  </a:cubicBezTo>
                  <a:cubicBezTo>
                    <a:pt x="245" y="108"/>
                    <a:pt x="250" y="113"/>
                    <a:pt x="253" y="120"/>
                  </a:cubicBezTo>
                  <a:cubicBezTo>
                    <a:pt x="256" y="126"/>
                    <a:pt x="240" y="123"/>
                    <a:pt x="228" y="122"/>
                  </a:cubicBezTo>
                  <a:cubicBezTo>
                    <a:pt x="216" y="121"/>
                    <a:pt x="228" y="130"/>
                    <a:pt x="234" y="138"/>
                  </a:cubicBezTo>
                  <a:cubicBezTo>
                    <a:pt x="239" y="146"/>
                    <a:pt x="229" y="147"/>
                    <a:pt x="221" y="150"/>
                  </a:cubicBezTo>
                  <a:cubicBezTo>
                    <a:pt x="213" y="153"/>
                    <a:pt x="223" y="157"/>
                    <a:pt x="221" y="162"/>
                  </a:cubicBezTo>
                  <a:cubicBezTo>
                    <a:pt x="219" y="167"/>
                    <a:pt x="219" y="167"/>
                    <a:pt x="219" y="171"/>
                  </a:cubicBezTo>
                  <a:cubicBezTo>
                    <a:pt x="220" y="175"/>
                    <a:pt x="222" y="182"/>
                    <a:pt x="219" y="186"/>
                  </a:cubicBezTo>
                  <a:cubicBezTo>
                    <a:pt x="217" y="190"/>
                    <a:pt x="213" y="188"/>
                    <a:pt x="209" y="189"/>
                  </a:cubicBezTo>
                  <a:cubicBezTo>
                    <a:pt x="204" y="189"/>
                    <a:pt x="207" y="187"/>
                    <a:pt x="201" y="186"/>
                  </a:cubicBezTo>
                  <a:cubicBezTo>
                    <a:pt x="194" y="186"/>
                    <a:pt x="190" y="191"/>
                    <a:pt x="184" y="192"/>
                  </a:cubicBezTo>
                  <a:cubicBezTo>
                    <a:pt x="178" y="193"/>
                    <a:pt x="181" y="194"/>
                    <a:pt x="186" y="196"/>
                  </a:cubicBezTo>
                  <a:cubicBezTo>
                    <a:pt x="191" y="197"/>
                    <a:pt x="188" y="199"/>
                    <a:pt x="183" y="201"/>
                  </a:cubicBezTo>
                  <a:cubicBezTo>
                    <a:pt x="178" y="204"/>
                    <a:pt x="176" y="203"/>
                    <a:pt x="172" y="199"/>
                  </a:cubicBezTo>
                  <a:cubicBezTo>
                    <a:pt x="169" y="195"/>
                    <a:pt x="165" y="200"/>
                    <a:pt x="160" y="206"/>
                  </a:cubicBezTo>
                  <a:cubicBezTo>
                    <a:pt x="155" y="212"/>
                    <a:pt x="157" y="217"/>
                    <a:pt x="157" y="223"/>
                  </a:cubicBezTo>
                  <a:cubicBezTo>
                    <a:pt x="157" y="229"/>
                    <a:pt x="157" y="232"/>
                    <a:pt x="158" y="240"/>
                  </a:cubicBezTo>
                  <a:cubicBezTo>
                    <a:pt x="158" y="247"/>
                    <a:pt x="155" y="241"/>
                    <a:pt x="145" y="243"/>
                  </a:cubicBezTo>
                  <a:cubicBezTo>
                    <a:pt x="134" y="245"/>
                    <a:pt x="138" y="247"/>
                    <a:pt x="127" y="247"/>
                  </a:cubicBezTo>
                  <a:cubicBezTo>
                    <a:pt x="115" y="247"/>
                    <a:pt x="112" y="248"/>
                    <a:pt x="109" y="251"/>
                  </a:cubicBezTo>
                  <a:cubicBezTo>
                    <a:pt x="105" y="254"/>
                    <a:pt x="96" y="248"/>
                    <a:pt x="89" y="250"/>
                  </a:cubicBezTo>
                  <a:cubicBezTo>
                    <a:pt x="82" y="253"/>
                    <a:pt x="63" y="250"/>
                    <a:pt x="49" y="246"/>
                  </a:cubicBezTo>
                  <a:cubicBezTo>
                    <a:pt x="35" y="243"/>
                    <a:pt x="33" y="241"/>
                    <a:pt x="30" y="240"/>
                  </a:cubicBezTo>
                  <a:cubicBezTo>
                    <a:pt x="30" y="238"/>
                    <a:pt x="31" y="236"/>
                    <a:pt x="32" y="235"/>
                  </a:cubicBezTo>
                  <a:cubicBezTo>
                    <a:pt x="34" y="233"/>
                    <a:pt x="38" y="226"/>
                    <a:pt x="40" y="222"/>
                  </a:cubicBezTo>
                  <a:cubicBezTo>
                    <a:pt x="42" y="217"/>
                    <a:pt x="46" y="214"/>
                    <a:pt x="46" y="206"/>
                  </a:cubicBezTo>
                  <a:cubicBezTo>
                    <a:pt x="46" y="199"/>
                    <a:pt x="41" y="196"/>
                    <a:pt x="35" y="196"/>
                  </a:cubicBezTo>
                  <a:cubicBezTo>
                    <a:pt x="30" y="195"/>
                    <a:pt x="24" y="196"/>
                    <a:pt x="19" y="189"/>
                  </a:cubicBezTo>
                  <a:cubicBezTo>
                    <a:pt x="14" y="182"/>
                    <a:pt x="18" y="177"/>
                    <a:pt x="18" y="173"/>
                  </a:cubicBezTo>
                  <a:cubicBezTo>
                    <a:pt x="18" y="168"/>
                    <a:pt x="16" y="166"/>
                    <a:pt x="10" y="156"/>
                  </a:cubicBezTo>
                  <a:cubicBezTo>
                    <a:pt x="3" y="147"/>
                    <a:pt x="9" y="146"/>
                    <a:pt x="11" y="141"/>
                  </a:cubicBezTo>
                  <a:cubicBezTo>
                    <a:pt x="13" y="136"/>
                    <a:pt x="11" y="137"/>
                    <a:pt x="7" y="135"/>
                  </a:cubicBezTo>
                  <a:cubicBezTo>
                    <a:pt x="3" y="133"/>
                    <a:pt x="1" y="131"/>
                    <a:pt x="0" y="129"/>
                  </a:cubicBezTo>
                  <a:cubicBezTo>
                    <a:pt x="0" y="127"/>
                    <a:pt x="5" y="116"/>
                    <a:pt x="6" y="116"/>
                  </a:cubicBezTo>
                  <a:cubicBezTo>
                    <a:pt x="7" y="115"/>
                    <a:pt x="7" y="110"/>
                    <a:pt x="10" y="107"/>
                  </a:cubicBezTo>
                  <a:cubicBezTo>
                    <a:pt x="13" y="104"/>
                    <a:pt x="12" y="99"/>
                    <a:pt x="11" y="95"/>
                  </a:cubicBezTo>
                  <a:cubicBezTo>
                    <a:pt x="10" y="91"/>
                    <a:pt x="11" y="85"/>
                    <a:pt x="12" y="79"/>
                  </a:cubicBezTo>
                  <a:cubicBezTo>
                    <a:pt x="14" y="79"/>
                    <a:pt x="18" y="82"/>
                    <a:pt x="23" y="82"/>
                  </a:cubicBezTo>
                  <a:cubicBezTo>
                    <a:pt x="28" y="83"/>
                    <a:pt x="28" y="81"/>
                    <a:pt x="35" y="87"/>
                  </a:cubicBezTo>
                  <a:cubicBezTo>
                    <a:pt x="41" y="93"/>
                    <a:pt x="41" y="90"/>
                    <a:pt x="47" y="87"/>
                  </a:cubicBezTo>
                  <a:cubicBezTo>
                    <a:pt x="54" y="84"/>
                    <a:pt x="56" y="81"/>
                    <a:pt x="54" y="74"/>
                  </a:cubicBezTo>
                  <a:cubicBezTo>
                    <a:pt x="52" y="66"/>
                    <a:pt x="74" y="65"/>
                    <a:pt x="82" y="62"/>
                  </a:cubicBezTo>
                  <a:cubicBezTo>
                    <a:pt x="90" y="58"/>
                    <a:pt x="85" y="43"/>
                    <a:pt x="85" y="43"/>
                  </a:cubicBezTo>
                  <a:cubicBezTo>
                    <a:pt x="85" y="43"/>
                    <a:pt x="91" y="35"/>
                    <a:pt x="96" y="34"/>
                  </a:cubicBezTo>
                  <a:cubicBezTo>
                    <a:pt x="102" y="34"/>
                    <a:pt x="105" y="31"/>
                    <a:pt x="105" y="27"/>
                  </a:cubicBezTo>
                  <a:cubicBezTo>
                    <a:pt x="104" y="23"/>
                    <a:pt x="115" y="29"/>
                    <a:pt x="120" y="31"/>
                  </a:cubicBezTo>
                  <a:cubicBezTo>
                    <a:pt x="124" y="32"/>
                    <a:pt x="127" y="30"/>
                    <a:pt x="128" y="29"/>
                  </a:cubicBezTo>
                  <a:cubicBezTo>
                    <a:pt x="131" y="30"/>
                    <a:pt x="132" y="29"/>
                    <a:pt x="136" y="30"/>
                  </a:cubicBezTo>
                  <a:cubicBezTo>
                    <a:pt x="143" y="31"/>
                    <a:pt x="144" y="32"/>
                    <a:pt x="147" y="33"/>
                  </a:cubicBezTo>
                  <a:cubicBezTo>
                    <a:pt x="150" y="33"/>
                    <a:pt x="153" y="33"/>
                    <a:pt x="155" y="33"/>
                  </a:cubicBezTo>
                  <a:cubicBezTo>
                    <a:pt x="156" y="36"/>
                    <a:pt x="160" y="36"/>
                    <a:pt x="164" y="39"/>
                  </a:cubicBezTo>
                  <a:cubicBezTo>
                    <a:pt x="171" y="43"/>
                    <a:pt x="174" y="36"/>
                    <a:pt x="177" y="31"/>
                  </a:cubicBezTo>
                  <a:cubicBezTo>
                    <a:pt x="181" y="26"/>
                    <a:pt x="187" y="35"/>
                    <a:pt x="190" y="37"/>
                  </a:cubicBezTo>
                  <a:cubicBezTo>
                    <a:pt x="194" y="38"/>
                    <a:pt x="193" y="34"/>
                    <a:pt x="190" y="27"/>
                  </a:cubicBezTo>
                  <a:cubicBezTo>
                    <a:pt x="188" y="20"/>
                    <a:pt x="199" y="21"/>
                    <a:pt x="202" y="23"/>
                  </a:cubicBezTo>
                  <a:cubicBezTo>
                    <a:pt x="206" y="26"/>
                    <a:pt x="208" y="24"/>
                    <a:pt x="211" y="21"/>
                  </a:cubicBezTo>
                  <a:cubicBezTo>
                    <a:pt x="213" y="17"/>
                    <a:pt x="207" y="13"/>
                    <a:pt x="209" y="7"/>
                  </a:cubicBezTo>
                  <a:cubicBezTo>
                    <a:pt x="210" y="2"/>
                    <a:pt x="220" y="1"/>
                    <a:pt x="225" y="0"/>
                  </a:cubicBezTo>
                  <a:cubicBezTo>
                    <a:pt x="230" y="0"/>
                    <a:pt x="230" y="2"/>
                    <a:pt x="230" y="8"/>
                  </a:cubicBezTo>
                  <a:cubicBezTo>
                    <a:pt x="231" y="14"/>
                    <a:pt x="236" y="14"/>
                    <a:pt x="240" y="14"/>
                  </a:cubicBezTo>
                  <a:cubicBezTo>
                    <a:pt x="243" y="14"/>
                    <a:pt x="238" y="30"/>
                    <a:pt x="242" y="40"/>
                  </a:cubicBezTo>
                  <a:cubicBezTo>
                    <a:pt x="246" y="51"/>
                    <a:pt x="252" y="44"/>
                    <a:pt x="260" y="40"/>
                  </a:cubicBezTo>
                  <a:cubicBezTo>
                    <a:pt x="268" y="36"/>
                    <a:pt x="270" y="35"/>
                    <a:pt x="275" y="30"/>
                  </a:cubicBezTo>
                  <a:cubicBezTo>
                    <a:pt x="280" y="25"/>
                    <a:pt x="285" y="24"/>
                    <a:pt x="289" y="28"/>
                  </a:cubicBezTo>
                  <a:cubicBezTo>
                    <a:pt x="294" y="31"/>
                    <a:pt x="291" y="32"/>
                    <a:pt x="298" y="33"/>
                  </a:cubicBezTo>
                  <a:cubicBezTo>
                    <a:pt x="306" y="34"/>
                    <a:pt x="304" y="29"/>
                    <a:pt x="309" y="27"/>
                  </a:cubicBezTo>
                  <a:cubicBezTo>
                    <a:pt x="314" y="25"/>
                    <a:pt x="317" y="28"/>
                    <a:pt x="318" y="31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Freeform 1091"/>
            <p:cNvSpPr>
              <a:spLocks/>
            </p:cNvSpPr>
            <p:nvPr/>
          </p:nvSpPr>
          <p:spPr bwMode="auto">
            <a:xfrm>
              <a:off x="3159" y="1378"/>
              <a:ext cx="303" cy="246"/>
            </a:xfrm>
            <a:custGeom>
              <a:avLst/>
              <a:gdLst>
                <a:gd name="T0" fmla="*/ 481 w 505"/>
                <a:gd name="T1" fmla="*/ 377 h 411"/>
                <a:gd name="T2" fmla="*/ 469 w 505"/>
                <a:gd name="T3" fmla="*/ 410 h 411"/>
                <a:gd name="T4" fmla="*/ 447 w 505"/>
                <a:gd name="T5" fmla="*/ 406 h 411"/>
                <a:gd name="T6" fmla="*/ 415 w 505"/>
                <a:gd name="T7" fmla="*/ 399 h 411"/>
                <a:gd name="T8" fmla="*/ 388 w 505"/>
                <a:gd name="T9" fmla="*/ 397 h 411"/>
                <a:gd name="T10" fmla="*/ 356 w 505"/>
                <a:gd name="T11" fmla="*/ 384 h 411"/>
                <a:gd name="T12" fmla="*/ 343 w 505"/>
                <a:gd name="T13" fmla="*/ 353 h 411"/>
                <a:gd name="T14" fmla="*/ 310 w 505"/>
                <a:gd name="T15" fmla="*/ 365 h 411"/>
                <a:gd name="T16" fmla="*/ 279 w 505"/>
                <a:gd name="T17" fmla="*/ 364 h 411"/>
                <a:gd name="T18" fmla="*/ 250 w 505"/>
                <a:gd name="T19" fmla="*/ 351 h 411"/>
                <a:gd name="T20" fmla="*/ 216 w 505"/>
                <a:gd name="T21" fmla="*/ 331 h 411"/>
                <a:gd name="T22" fmla="*/ 199 w 505"/>
                <a:gd name="T23" fmla="*/ 305 h 411"/>
                <a:gd name="T24" fmla="*/ 184 w 505"/>
                <a:gd name="T25" fmla="*/ 284 h 411"/>
                <a:gd name="T26" fmla="*/ 169 w 505"/>
                <a:gd name="T27" fmla="*/ 272 h 411"/>
                <a:gd name="T28" fmla="*/ 143 w 505"/>
                <a:gd name="T29" fmla="*/ 263 h 411"/>
                <a:gd name="T30" fmla="*/ 137 w 505"/>
                <a:gd name="T31" fmla="*/ 273 h 411"/>
                <a:gd name="T32" fmla="*/ 123 w 505"/>
                <a:gd name="T33" fmla="*/ 249 h 411"/>
                <a:gd name="T34" fmla="*/ 115 w 505"/>
                <a:gd name="T35" fmla="*/ 226 h 411"/>
                <a:gd name="T36" fmla="*/ 77 w 505"/>
                <a:gd name="T37" fmla="*/ 190 h 411"/>
                <a:gd name="T38" fmla="*/ 53 w 505"/>
                <a:gd name="T39" fmla="*/ 161 h 411"/>
                <a:gd name="T40" fmla="*/ 55 w 505"/>
                <a:gd name="T41" fmla="*/ 141 h 411"/>
                <a:gd name="T42" fmla="*/ 61 w 505"/>
                <a:gd name="T43" fmla="*/ 118 h 411"/>
                <a:gd name="T44" fmla="*/ 43 w 505"/>
                <a:gd name="T45" fmla="*/ 103 h 411"/>
                <a:gd name="T46" fmla="*/ 32 w 505"/>
                <a:gd name="T47" fmla="*/ 85 h 411"/>
                <a:gd name="T48" fmla="*/ 25 w 505"/>
                <a:gd name="T49" fmla="*/ 70 h 411"/>
                <a:gd name="T50" fmla="*/ 13 w 505"/>
                <a:gd name="T51" fmla="*/ 48 h 411"/>
                <a:gd name="T52" fmla="*/ 1 w 505"/>
                <a:gd name="T53" fmla="*/ 14 h 411"/>
                <a:gd name="T54" fmla="*/ 12 w 505"/>
                <a:gd name="T55" fmla="*/ 0 h 411"/>
                <a:gd name="T56" fmla="*/ 24 w 505"/>
                <a:gd name="T57" fmla="*/ 11 h 411"/>
                <a:gd name="T58" fmla="*/ 52 w 505"/>
                <a:gd name="T59" fmla="*/ 25 h 411"/>
                <a:gd name="T60" fmla="*/ 66 w 505"/>
                <a:gd name="T61" fmla="*/ 19 h 411"/>
                <a:gd name="T62" fmla="*/ 95 w 505"/>
                <a:gd name="T63" fmla="*/ 5 h 411"/>
                <a:gd name="T64" fmla="*/ 99 w 505"/>
                <a:gd name="T65" fmla="*/ 23 h 411"/>
                <a:gd name="T66" fmla="*/ 117 w 505"/>
                <a:gd name="T67" fmla="*/ 37 h 411"/>
                <a:gd name="T68" fmla="*/ 142 w 505"/>
                <a:gd name="T69" fmla="*/ 66 h 411"/>
                <a:gd name="T70" fmla="*/ 220 w 505"/>
                <a:gd name="T71" fmla="*/ 84 h 411"/>
                <a:gd name="T72" fmla="*/ 236 w 505"/>
                <a:gd name="T73" fmla="*/ 65 h 411"/>
                <a:gd name="T74" fmla="*/ 264 w 505"/>
                <a:gd name="T75" fmla="*/ 50 h 411"/>
                <a:gd name="T76" fmla="*/ 297 w 505"/>
                <a:gd name="T77" fmla="*/ 42 h 411"/>
                <a:gd name="T78" fmla="*/ 341 w 505"/>
                <a:gd name="T79" fmla="*/ 60 h 411"/>
                <a:gd name="T80" fmla="*/ 374 w 505"/>
                <a:gd name="T81" fmla="*/ 74 h 411"/>
                <a:gd name="T82" fmla="*/ 411 w 505"/>
                <a:gd name="T83" fmla="*/ 89 h 411"/>
                <a:gd name="T84" fmla="*/ 419 w 505"/>
                <a:gd name="T85" fmla="*/ 117 h 411"/>
                <a:gd name="T86" fmla="*/ 413 w 505"/>
                <a:gd name="T87" fmla="*/ 154 h 411"/>
                <a:gd name="T88" fmla="*/ 418 w 505"/>
                <a:gd name="T89" fmla="*/ 179 h 411"/>
                <a:gd name="T90" fmla="*/ 426 w 505"/>
                <a:gd name="T91" fmla="*/ 227 h 411"/>
                <a:gd name="T92" fmla="*/ 447 w 505"/>
                <a:gd name="T93" fmla="*/ 260 h 411"/>
                <a:gd name="T94" fmla="*/ 438 w 505"/>
                <a:gd name="T95" fmla="*/ 278 h 411"/>
                <a:gd name="T96" fmla="*/ 472 w 505"/>
                <a:gd name="T97" fmla="*/ 316 h 411"/>
                <a:gd name="T98" fmla="*/ 503 w 505"/>
                <a:gd name="T99" fmla="*/ 351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05" h="411">
                  <a:moveTo>
                    <a:pt x="501" y="366"/>
                  </a:moveTo>
                  <a:cubicBezTo>
                    <a:pt x="498" y="368"/>
                    <a:pt x="489" y="368"/>
                    <a:pt x="486" y="369"/>
                  </a:cubicBezTo>
                  <a:cubicBezTo>
                    <a:pt x="482" y="371"/>
                    <a:pt x="482" y="376"/>
                    <a:pt x="481" y="377"/>
                  </a:cubicBezTo>
                  <a:cubicBezTo>
                    <a:pt x="479" y="378"/>
                    <a:pt x="471" y="377"/>
                    <a:pt x="470" y="383"/>
                  </a:cubicBezTo>
                  <a:cubicBezTo>
                    <a:pt x="470" y="389"/>
                    <a:pt x="470" y="401"/>
                    <a:pt x="470" y="402"/>
                  </a:cubicBezTo>
                  <a:cubicBezTo>
                    <a:pt x="470" y="403"/>
                    <a:pt x="469" y="407"/>
                    <a:pt x="469" y="410"/>
                  </a:cubicBezTo>
                  <a:cubicBezTo>
                    <a:pt x="467" y="409"/>
                    <a:pt x="466" y="409"/>
                    <a:pt x="465" y="410"/>
                  </a:cubicBezTo>
                  <a:cubicBezTo>
                    <a:pt x="464" y="411"/>
                    <a:pt x="462" y="411"/>
                    <a:pt x="458" y="409"/>
                  </a:cubicBezTo>
                  <a:cubicBezTo>
                    <a:pt x="454" y="408"/>
                    <a:pt x="449" y="406"/>
                    <a:pt x="447" y="406"/>
                  </a:cubicBezTo>
                  <a:cubicBezTo>
                    <a:pt x="446" y="406"/>
                    <a:pt x="442" y="400"/>
                    <a:pt x="440" y="402"/>
                  </a:cubicBezTo>
                  <a:cubicBezTo>
                    <a:pt x="439" y="404"/>
                    <a:pt x="435" y="405"/>
                    <a:pt x="432" y="405"/>
                  </a:cubicBezTo>
                  <a:cubicBezTo>
                    <a:pt x="428" y="404"/>
                    <a:pt x="417" y="398"/>
                    <a:pt x="415" y="399"/>
                  </a:cubicBezTo>
                  <a:cubicBezTo>
                    <a:pt x="414" y="399"/>
                    <a:pt x="418" y="405"/>
                    <a:pt x="410" y="403"/>
                  </a:cubicBezTo>
                  <a:cubicBezTo>
                    <a:pt x="403" y="401"/>
                    <a:pt x="403" y="399"/>
                    <a:pt x="399" y="398"/>
                  </a:cubicBezTo>
                  <a:cubicBezTo>
                    <a:pt x="395" y="397"/>
                    <a:pt x="393" y="397"/>
                    <a:pt x="388" y="397"/>
                  </a:cubicBezTo>
                  <a:cubicBezTo>
                    <a:pt x="383" y="398"/>
                    <a:pt x="387" y="402"/>
                    <a:pt x="378" y="397"/>
                  </a:cubicBezTo>
                  <a:cubicBezTo>
                    <a:pt x="369" y="392"/>
                    <a:pt x="372" y="393"/>
                    <a:pt x="366" y="391"/>
                  </a:cubicBezTo>
                  <a:cubicBezTo>
                    <a:pt x="360" y="388"/>
                    <a:pt x="358" y="391"/>
                    <a:pt x="356" y="384"/>
                  </a:cubicBezTo>
                  <a:cubicBezTo>
                    <a:pt x="355" y="378"/>
                    <a:pt x="354" y="382"/>
                    <a:pt x="354" y="373"/>
                  </a:cubicBezTo>
                  <a:cubicBezTo>
                    <a:pt x="353" y="365"/>
                    <a:pt x="355" y="365"/>
                    <a:pt x="350" y="360"/>
                  </a:cubicBezTo>
                  <a:cubicBezTo>
                    <a:pt x="345" y="355"/>
                    <a:pt x="349" y="353"/>
                    <a:pt x="343" y="353"/>
                  </a:cubicBezTo>
                  <a:cubicBezTo>
                    <a:pt x="336" y="353"/>
                    <a:pt x="335" y="353"/>
                    <a:pt x="330" y="356"/>
                  </a:cubicBezTo>
                  <a:cubicBezTo>
                    <a:pt x="325" y="359"/>
                    <a:pt x="318" y="359"/>
                    <a:pt x="318" y="360"/>
                  </a:cubicBezTo>
                  <a:cubicBezTo>
                    <a:pt x="317" y="361"/>
                    <a:pt x="315" y="362"/>
                    <a:pt x="310" y="365"/>
                  </a:cubicBezTo>
                  <a:cubicBezTo>
                    <a:pt x="306" y="368"/>
                    <a:pt x="305" y="370"/>
                    <a:pt x="302" y="371"/>
                  </a:cubicBezTo>
                  <a:cubicBezTo>
                    <a:pt x="299" y="372"/>
                    <a:pt x="297" y="374"/>
                    <a:pt x="292" y="370"/>
                  </a:cubicBezTo>
                  <a:cubicBezTo>
                    <a:pt x="287" y="367"/>
                    <a:pt x="279" y="364"/>
                    <a:pt x="279" y="364"/>
                  </a:cubicBezTo>
                  <a:cubicBezTo>
                    <a:pt x="279" y="364"/>
                    <a:pt x="278" y="371"/>
                    <a:pt x="271" y="365"/>
                  </a:cubicBezTo>
                  <a:cubicBezTo>
                    <a:pt x="265" y="359"/>
                    <a:pt x="267" y="361"/>
                    <a:pt x="261" y="358"/>
                  </a:cubicBezTo>
                  <a:cubicBezTo>
                    <a:pt x="255" y="355"/>
                    <a:pt x="255" y="354"/>
                    <a:pt x="250" y="351"/>
                  </a:cubicBezTo>
                  <a:cubicBezTo>
                    <a:pt x="246" y="348"/>
                    <a:pt x="244" y="349"/>
                    <a:pt x="240" y="344"/>
                  </a:cubicBezTo>
                  <a:cubicBezTo>
                    <a:pt x="237" y="340"/>
                    <a:pt x="240" y="338"/>
                    <a:pt x="232" y="336"/>
                  </a:cubicBezTo>
                  <a:cubicBezTo>
                    <a:pt x="224" y="334"/>
                    <a:pt x="222" y="331"/>
                    <a:pt x="216" y="331"/>
                  </a:cubicBezTo>
                  <a:cubicBezTo>
                    <a:pt x="211" y="331"/>
                    <a:pt x="213" y="331"/>
                    <a:pt x="210" y="326"/>
                  </a:cubicBezTo>
                  <a:cubicBezTo>
                    <a:pt x="207" y="320"/>
                    <a:pt x="202" y="315"/>
                    <a:pt x="202" y="314"/>
                  </a:cubicBezTo>
                  <a:cubicBezTo>
                    <a:pt x="202" y="312"/>
                    <a:pt x="201" y="307"/>
                    <a:pt x="199" y="305"/>
                  </a:cubicBezTo>
                  <a:cubicBezTo>
                    <a:pt x="196" y="303"/>
                    <a:pt x="200" y="298"/>
                    <a:pt x="196" y="298"/>
                  </a:cubicBezTo>
                  <a:cubicBezTo>
                    <a:pt x="192" y="297"/>
                    <a:pt x="191" y="294"/>
                    <a:pt x="190" y="293"/>
                  </a:cubicBezTo>
                  <a:cubicBezTo>
                    <a:pt x="190" y="291"/>
                    <a:pt x="188" y="287"/>
                    <a:pt x="184" y="284"/>
                  </a:cubicBezTo>
                  <a:cubicBezTo>
                    <a:pt x="181" y="280"/>
                    <a:pt x="176" y="276"/>
                    <a:pt x="176" y="273"/>
                  </a:cubicBezTo>
                  <a:cubicBezTo>
                    <a:pt x="176" y="271"/>
                    <a:pt x="174" y="266"/>
                    <a:pt x="172" y="268"/>
                  </a:cubicBezTo>
                  <a:cubicBezTo>
                    <a:pt x="170" y="270"/>
                    <a:pt x="176" y="274"/>
                    <a:pt x="169" y="272"/>
                  </a:cubicBezTo>
                  <a:cubicBezTo>
                    <a:pt x="163" y="269"/>
                    <a:pt x="156" y="271"/>
                    <a:pt x="155" y="268"/>
                  </a:cubicBezTo>
                  <a:cubicBezTo>
                    <a:pt x="154" y="266"/>
                    <a:pt x="150" y="265"/>
                    <a:pt x="150" y="263"/>
                  </a:cubicBezTo>
                  <a:cubicBezTo>
                    <a:pt x="150" y="262"/>
                    <a:pt x="143" y="258"/>
                    <a:pt x="143" y="263"/>
                  </a:cubicBezTo>
                  <a:cubicBezTo>
                    <a:pt x="144" y="268"/>
                    <a:pt x="145" y="270"/>
                    <a:pt x="145" y="271"/>
                  </a:cubicBezTo>
                  <a:cubicBezTo>
                    <a:pt x="145" y="271"/>
                    <a:pt x="146" y="272"/>
                    <a:pt x="144" y="272"/>
                  </a:cubicBezTo>
                  <a:cubicBezTo>
                    <a:pt x="141" y="272"/>
                    <a:pt x="139" y="272"/>
                    <a:pt x="137" y="273"/>
                  </a:cubicBezTo>
                  <a:cubicBezTo>
                    <a:pt x="137" y="271"/>
                    <a:pt x="136" y="270"/>
                    <a:pt x="136" y="269"/>
                  </a:cubicBezTo>
                  <a:cubicBezTo>
                    <a:pt x="135" y="268"/>
                    <a:pt x="130" y="264"/>
                    <a:pt x="128" y="261"/>
                  </a:cubicBezTo>
                  <a:cubicBezTo>
                    <a:pt x="125" y="258"/>
                    <a:pt x="124" y="254"/>
                    <a:pt x="123" y="249"/>
                  </a:cubicBezTo>
                  <a:cubicBezTo>
                    <a:pt x="121" y="245"/>
                    <a:pt x="121" y="247"/>
                    <a:pt x="118" y="245"/>
                  </a:cubicBezTo>
                  <a:cubicBezTo>
                    <a:pt x="115" y="243"/>
                    <a:pt x="115" y="242"/>
                    <a:pt x="115" y="238"/>
                  </a:cubicBezTo>
                  <a:cubicBezTo>
                    <a:pt x="114" y="235"/>
                    <a:pt x="115" y="232"/>
                    <a:pt x="115" y="226"/>
                  </a:cubicBezTo>
                  <a:cubicBezTo>
                    <a:pt x="115" y="220"/>
                    <a:pt x="109" y="211"/>
                    <a:pt x="106" y="209"/>
                  </a:cubicBezTo>
                  <a:cubicBezTo>
                    <a:pt x="103" y="207"/>
                    <a:pt x="95" y="205"/>
                    <a:pt x="91" y="201"/>
                  </a:cubicBezTo>
                  <a:cubicBezTo>
                    <a:pt x="88" y="198"/>
                    <a:pt x="85" y="193"/>
                    <a:pt x="77" y="190"/>
                  </a:cubicBezTo>
                  <a:cubicBezTo>
                    <a:pt x="69" y="187"/>
                    <a:pt x="71" y="189"/>
                    <a:pt x="73" y="183"/>
                  </a:cubicBezTo>
                  <a:cubicBezTo>
                    <a:pt x="74" y="177"/>
                    <a:pt x="66" y="175"/>
                    <a:pt x="62" y="172"/>
                  </a:cubicBezTo>
                  <a:cubicBezTo>
                    <a:pt x="59" y="169"/>
                    <a:pt x="53" y="165"/>
                    <a:pt x="53" y="161"/>
                  </a:cubicBezTo>
                  <a:cubicBezTo>
                    <a:pt x="54" y="157"/>
                    <a:pt x="52" y="154"/>
                    <a:pt x="51" y="151"/>
                  </a:cubicBezTo>
                  <a:cubicBezTo>
                    <a:pt x="50" y="149"/>
                    <a:pt x="52" y="146"/>
                    <a:pt x="54" y="145"/>
                  </a:cubicBezTo>
                  <a:cubicBezTo>
                    <a:pt x="57" y="144"/>
                    <a:pt x="56" y="143"/>
                    <a:pt x="55" y="141"/>
                  </a:cubicBezTo>
                  <a:cubicBezTo>
                    <a:pt x="55" y="140"/>
                    <a:pt x="56" y="137"/>
                    <a:pt x="59" y="134"/>
                  </a:cubicBezTo>
                  <a:cubicBezTo>
                    <a:pt x="62" y="131"/>
                    <a:pt x="65" y="129"/>
                    <a:pt x="66" y="127"/>
                  </a:cubicBezTo>
                  <a:cubicBezTo>
                    <a:pt x="66" y="125"/>
                    <a:pt x="63" y="123"/>
                    <a:pt x="61" y="118"/>
                  </a:cubicBezTo>
                  <a:cubicBezTo>
                    <a:pt x="59" y="113"/>
                    <a:pt x="64" y="114"/>
                    <a:pt x="64" y="111"/>
                  </a:cubicBezTo>
                  <a:cubicBezTo>
                    <a:pt x="64" y="109"/>
                    <a:pt x="57" y="111"/>
                    <a:pt x="52" y="108"/>
                  </a:cubicBezTo>
                  <a:cubicBezTo>
                    <a:pt x="46" y="106"/>
                    <a:pt x="43" y="105"/>
                    <a:pt x="43" y="103"/>
                  </a:cubicBezTo>
                  <a:cubicBezTo>
                    <a:pt x="43" y="102"/>
                    <a:pt x="43" y="102"/>
                    <a:pt x="40" y="98"/>
                  </a:cubicBezTo>
                  <a:cubicBezTo>
                    <a:pt x="36" y="95"/>
                    <a:pt x="35" y="93"/>
                    <a:pt x="34" y="91"/>
                  </a:cubicBezTo>
                  <a:cubicBezTo>
                    <a:pt x="34" y="89"/>
                    <a:pt x="34" y="87"/>
                    <a:pt x="32" y="85"/>
                  </a:cubicBezTo>
                  <a:cubicBezTo>
                    <a:pt x="31" y="83"/>
                    <a:pt x="28" y="80"/>
                    <a:pt x="27" y="75"/>
                  </a:cubicBezTo>
                  <a:cubicBezTo>
                    <a:pt x="27" y="74"/>
                    <a:pt x="26" y="73"/>
                    <a:pt x="26" y="72"/>
                  </a:cubicBezTo>
                  <a:cubicBezTo>
                    <a:pt x="26" y="70"/>
                    <a:pt x="26" y="70"/>
                    <a:pt x="25" y="70"/>
                  </a:cubicBezTo>
                  <a:cubicBezTo>
                    <a:pt x="24" y="69"/>
                    <a:pt x="21" y="66"/>
                    <a:pt x="20" y="64"/>
                  </a:cubicBezTo>
                  <a:cubicBezTo>
                    <a:pt x="20" y="62"/>
                    <a:pt x="18" y="57"/>
                    <a:pt x="15" y="55"/>
                  </a:cubicBezTo>
                  <a:cubicBezTo>
                    <a:pt x="11" y="53"/>
                    <a:pt x="11" y="50"/>
                    <a:pt x="13" y="48"/>
                  </a:cubicBezTo>
                  <a:cubicBezTo>
                    <a:pt x="14" y="45"/>
                    <a:pt x="13" y="43"/>
                    <a:pt x="12" y="41"/>
                  </a:cubicBezTo>
                  <a:cubicBezTo>
                    <a:pt x="11" y="40"/>
                    <a:pt x="9" y="32"/>
                    <a:pt x="8" y="28"/>
                  </a:cubicBezTo>
                  <a:cubicBezTo>
                    <a:pt x="7" y="23"/>
                    <a:pt x="2" y="18"/>
                    <a:pt x="1" y="14"/>
                  </a:cubicBezTo>
                  <a:cubicBezTo>
                    <a:pt x="0" y="10"/>
                    <a:pt x="3" y="12"/>
                    <a:pt x="7" y="10"/>
                  </a:cubicBezTo>
                  <a:cubicBezTo>
                    <a:pt x="11" y="9"/>
                    <a:pt x="10" y="5"/>
                    <a:pt x="9" y="3"/>
                  </a:cubicBezTo>
                  <a:cubicBezTo>
                    <a:pt x="9" y="2"/>
                    <a:pt x="10" y="1"/>
                    <a:pt x="12" y="0"/>
                  </a:cubicBezTo>
                  <a:cubicBezTo>
                    <a:pt x="13" y="0"/>
                    <a:pt x="14" y="1"/>
                    <a:pt x="14" y="1"/>
                  </a:cubicBezTo>
                  <a:cubicBezTo>
                    <a:pt x="15" y="2"/>
                    <a:pt x="17" y="3"/>
                    <a:pt x="18" y="5"/>
                  </a:cubicBezTo>
                  <a:cubicBezTo>
                    <a:pt x="21" y="7"/>
                    <a:pt x="19" y="7"/>
                    <a:pt x="24" y="11"/>
                  </a:cubicBezTo>
                  <a:cubicBezTo>
                    <a:pt x="29" y="16"/>
                    <a:pt x="33" y="19"/>
                    <a:pt x="37" y="22"/>
                  </a:cubicBezTo>
                  <a:cubicBezTo>
                    <a:pt x="41" y="25"/>
                    <a:pt x="45" y="26"/>
                    <a:pt x="48" y="26"/>
                  </a:cubicBezTo>
                  <a:cubicBezTo>
                    <a:pt x="50" y="27"/>
                    <a:pt x="51" y="26"/>
                    <a:pt x="52" y="25"/>
                  </a:cubicBezTo>
                  <a:cubicBezTo>
                    <a:pt x="53" y="27"/>
                    <a:pt x="56" y="26"/>
                    <a:pt x="58" y="25"/>
                  </a:cubicBezTo>
                  <a:cubicBezTo>
                    <a:pt x="58" y="25"/>
                    <a:pt x="59" y="25"/>
                    <a:pt x="59" y="25"/>
                  </a:cubicBezTo>
                  <a:cubicBezTo>
                    <a:pt x="62" y="24"/>
                    <a:pt x="64" y="22"/>
                    <a:pt x="66" y="19"/>
                  </a:cubicBezTo>
                  <a:cubicBezTo>
                    <a:pt x="68" y="15"/>
                    <a:pt x="69" y="15"/>
                    <a:pt x="74" y="12"/>
                  </a:cubicBezTo>
                  <a:cubicBezTo>
                    <a:pt x="79" y="8"/>
                    <a:pt x="82" y="4"/>
                    <a:pt x="84" y="3"/>
                  </a:cubicBezTo>
                  <a:cubicBezTo>
                    <a:pt x="86" y="3"/>
                    <a:pt x="92" y="2"/>
                    <a:pt x="95" y="5"/>
                  </a:cubicBezTo>
                  <a:cubicBezTo>
                    <a:pt x="97" y="8"/>
                    <a:pt x="102" y="10"/>
                    <a:pt x="100" y="12"/>
                  </a:cubicBezTo>
                  <a:cubicBezTo>
                    <a:pt x="98" y="14"/>
                    <a:pt x="97" y="17"/>
                    <a:pt x="98" y="18"/>
                  </a:cubicBezTo>
                  <a:cubicBezTo>
                    <a:pt x="99" y="20"/>
                    <a:pt x="100" y="23"/>
                    <a:pt x="99" y="23"/>
                  </a:cubicBezTo>
                  <a:cubicBezTo>
                    <a:pt x="99" y="24"/>
                    <a:pt x="92" y="24"/>
                    <a:pt x="96" y="27"/>
                  </a:cubicBezTo>
                  <a:cubicBezTo>
                    <a:pt x="101" y="31"/>
                    <a:pt x="108" y="37"/>
                    <a:pt x="112" y="37"/>
                  </a:cubicBezTo>
                  <a:cubicBezTo>
                    <a:pt x="114" y="38"/>
                    <a:pt x="116" y="37"/>
                    <a:pt x="117" y="37"/>
                  </a:cubicBezTo>
                  <a:cubicBezTo>
                    <a:pt x="119" y="42"/>
                    <a:pt x="121" y="44"/>
                    <a:pt x="122" y="49"/>
                  </a:cubicBezTo>
                  <a:cubicBezTo>
                    <a:pt x="123" y="55"/>
                    <a:pt x="118" y="57"/>
                    <a:pt x="125" y="60"/>
                  </a:cubicBezTo>
                  <a:cubicBezTo>
                    <a:pt x="132" y="63"/>
                    <a:pt x="134" y="59"/>
                    <a:pt x="142" y="66"/>
                  </a:cubicBezTo>
                  <a:cubicBezTo>
                    <a:pt x="150" y="73"/>
                    <a:pt x="154" y="74"/>
                    <a:pt x="164" y="81"/>
                  </a:cubicBezTo>
                  <a:cubicBezTo>
                    <a:pt x="175" y="87"/>
                    <a:pt x="180" y="90"/>
                    <a:pt x="189" y="90"/>
                  </a:cubicBezTo>
                  <a:cubicBezTo>
                    <a:pt x="197" y="90"/>
                    <a:pt x="210" y="87"/>
                    <a:pt x="220" y="84"/>
                  </a:cubicBezTo>
                  <a:cubicBezTo>
                    <a:pt x="231" y="81"/>
                    <a:pt x="238" y="87"/>
                    <a:pt x="241" y="83"/>
                  </a:cubicBezTo>
                  <a:cubicBezTo>
                    <a:pt x="243" y="80"/>
                    <a:pt x="246" y="82"/>
                    <a:pt x="238" y="68"/>
                  </a:cubicBezTo>
                  <a:cubicBezTo>
                    <a:pt x="237" y="67"/>
                    <a:pt x="237" y="66"/>
                    <a:pt x="236" y="65"/>
                  </a:cubicBezTo>
                  <a:cubicBezTo>
                    <a:pt x="239" y="66"/>
                    <a:pt x="241" y="68"/>
                    <a:pt x="246" y="68"/>
                  </a:cubicBezTo>
                  <a:cubicBezTo>
                    <a:pt x="251" y="68"/>
                    <a:pt x="257" y="64"/>
                    <a:pt x="258" y="59"/>
                  </a:cubicBezTo>
                  <a:cubicBezTo>
                    <a:pt x="260" y="54"/>
                    <a:pt x="259" y="52"/>
                    <a:pt x="264" y="50"/>
                  </a:cubicBezTo>
                  <a:cubicBezTo>
                    <a:pt x="269" y="47"/>
                    <a:pt x="278" y="47"/>
                    <a:pt x="283" y="48"/>
                  </a:cubicBezTo>
                  <a:cubicBezTo>
                    <a:pt x="287" y="48"/>
                    <a:pt x="291" y="50"/>
                    <a:pt x="291" y="47"/>
                  </a:cubicBezTo>
                  <a:cubicBezTo>
                    <a:pt x="292" y="45"/>
                    <a:pt x="289" y="43"/>
                    <a:pt x="297" y="42"/>
                  </a:cubicBezTo>
                  <a:cubicBezTo>
                    <a:pt x="305" y="41"/>
                    <a:pt x="312" y="42"/>
                    <a:pt x="314" y="46"/>
                  </a:cubicBezTo>
                  <a:cubicBezTo>
                    <a:pt x="316" y="50"/>
                    <a:pt x="312" y="48"/>
                    <a:pt x="323" y="52"/>
                  </a:cubicBezTo>
                  <a:cubicBezTo>
                    <a:pt x="333" y="56"/>
                    <a:pt x="335" y="59"/>
                    <a:pt x="341" y="60"/>
                  </a:cubicBezTo>
                  <a:cubicBezTo>
                    <a:pt x="348" y="60"/>
                    <a:pt x="351" y="57"/>
                    <a:pt x="356" y="60"/>
                  </a:cubicBezTo>
                  <a:cubicBezTo>
                    <a:pt x="362" y="63"/>
                    <a:pt x="367" y="68"/>
                    <a:pt x="367" y="70"/>
                  </a:cubicBezTo>
                  <a:cubicBezTo>
                    <a:pt x="368" y="72"/>
                    <a:pt x="370" y="73"/>
                    <a:pt x="374" y="74"/>
                  </a:cubicBezTo>
                  <a:cubicBezTo>
                    <a:pt x="378" y="74"/>
                    <a:pt x="384" y="76"/>
                    <a:pt x="386" y="80"/>
                  </a:cubicBezTo>
                  <a:cubicBezTo>
                    <a:pt x="388" y="83"/>
                    <a:pt x="388" y="85"/>
                    <a:pt x="394" y="86"/>
                  </a:cubicBezTo>
                  <a:cubicBezTo>
                    <a:pt x="399" y="87"/>
                    <a:pt x="410" y="84"/>
                    <a:pt x="411" y="89"/>
                  </a:cubicBezTo>
                  <a:cubicBezTo>
                    <a:pt x="412" y="95"/>
                    <a:pt x="412" y="100"/>
                    <a:pt x="415" y="104"/>
                  </a:cubicBezTo>
                  <a:cubicBezTo>
                    <a:pt x="418" y="107"/>
                    <a:pt x="421" y="108"/>
                    <a:pt x="420" y="114"/>
                  </a:cubicBezTo>
                  <a:cubicBezTo>
                    <a:pt x="420" y="115"/>
                    <a:pt x="420" y="116"/>
                    <a:pt x="419" y="117"/>
                  </a:cubicBezTo>
                  <a:cubicBezTo>
                    <a:pt x="418" y="122"/>
                    <a:pt x="417" y="129"/>
                    <a:pt x="418" y="133"/>
                  </a:cubicBezTo>
                  <a:cubicBezTo>
                    <a:pt x="419" y="137"/>
                    <a:pt x="420" y="142"/>
                    <a:pt x="417" y="145"/>
                  </a:cubicBezTo>
                  <a:cubicBezTo>
                    <a:pt x="414" y="148"/>
                    <a:pt x="414" y="153"/>
                    <a:pt x="413" y="154"/>
                  </a:cubicBezTo>
                  <a:cubicBezTo>
                    <a:pt x="412" y="154"/>
                    <a:pt x="407" y="165"/>
                    <a:pt x="407" y="167"/>
                  </a:cubicBezTo>
                  <a:cubicBezTo>
                    <a:pt x="408" y="169"/>
                    <a:pt x="410" y="171"/>
                    <a:pt x="414" y="173"/>
                  </a:cubicBezTo>
                  <a:cubicBezTo>
                    <a:pt x="418" y="175"/>
                    <a:pt x="420" y="174"/>
                    <a:pt x="418" y="179"/>
                  </a:cubicBezTo>
                  <a:cubicBezTo>
                    <a:pt x="416" y="184"/>
                    <a:pt x="410" y="185"/>
                    <a:pt x="417" y="194"/>
                  </a:cubicBezTo>
                  <a:cubicBezTo>
                    <a:pt x="423" y="204"/>
                    <a:pt x="425" y="206"/>
                    <a:pt x="425" y="211"/>
                  </a:cubicBezTo>
                  <a:cubicBezTo>
                    <a:pt x="425" y="215"/>
                    <a:pt x="421" y="220"/>
                    <a:pt x="426" y="227"/>
                  </a:cubicBezTo>
                  <a:cubicBezTo>
                    <a:pt x="431" y="234"/>
                    <a:pt x="437" y="233"/>
                    <a:pt x="442" y="234"/>
                  </a:cubicBezTo>
                  <a:cubicBezTo>
                    <a:pt x="448" y="234"/>
                    <a:pt x="453" y="237"/>
                    <a:pt x="453" y="244"/>
                  </a:cubicBezTo>
                  <a:cubicBezTo>
                    <a:pt x="453" y="252"/>
                    <a:pt x="449" y="255"/>
                    <a:pt x="447" y="260"/>
                  </a:cubicBezTo>
                  <a:cubicBezTo>
                    <a:pt x="445" y="264"/>
                    <a:pt x="441" y="271"/>
                    <a:pt x="439" y="273"/>
                  </a:cubicBezTo>
                  <a:cubicBezTo>
                    <a:pt x="438" y="274"/>
                    <a:pt x="438" y="276"/>
                    <a:pt x="438" y="278"/>
                  </a:cubicBezTo>
                  <a:cubicBezTo>
                    <a:pt x="438" y="278"/>
                    <a:pt x="438" y="278"/>
                    <a:pt x="438" y="278"/>
                  </a:cubicBezTo>
                  <a:cubicBezTo>
                    <a:pt x="438" y="280"/>
                    <a:pt x="439" y="282"/>
                    <a:pt x="440" y="285"/>
                  </a:cubicBezTo>
                  <a:cubicBezTo>
                    <a:pt x="444" y="289"/>
                    <a:pt x="452" y="298"/>
                    <a:pt x="455" y="302"/>
                  </a:cubicBezTo>
                  <a:cubicBezTo>
                    <a:pt x="458" y="307"/>
                    <a:pt x="463" y="312"/>
                    <a:pt x="472" y="316"/>
                  </a:cubicBezTo>
                  <a:cubicBezTo>
                    <a:pt x="481" y="321"/>
                    <a:pt x="489" y="321"/>
                    <a:pt x="489" y="332"/>
                  </a:cubicBezTo>
                  <a:cubicBezTo>
                    <a:pt x="490" y="343"/>
                    <a:pt x="485" y="349"/>
                    <a:pt x="494" y="351"/>
                  </a:cubicBezTo>
                  <a:cubicBezTo>
                    <a:pt x="502" y="353"/>
                    <a:pt x="503" y="348"/>
                    <a:pt x="503" y="351"/>
                  </a:cubicBezTo>
                  <a:cubicBezTo>
                    <a:pt x="503" y="354"/>
                    <a:pt x="505" y="364"/>
                    <a:pt x="501" y="366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Freeform 1092"/>
            <p:cNvSpPr>
              <a:spLocks/>
            </p:cNvSpPr>
            <p:nvPr/>
          </p:nvSpPr>
          <p:spPr bwMode="auto">
            <a:xfrm>
              <a:off x="3096" y="1418"/>
              <a:ext cx="146" cy="140"/>
            </a:xfrm>
            <a:custGeom>
              <a:avLst/>
              <a:gdLst>
                <a:gd name="T0" fmla="*/ 243 w 243"/>
                <a:gd name="T1" fmla="*/ 205 h 232"/>
                <a:gd name="T2" fmla="*/ 242 w 243"/>
                <a:gd name="T3" fmla="*/ 205 h 232"/>
                <a:gd name="T4" fmla="*/ 235 w 243"/>
                <a:gd name="T5" fmla="*/ 206 h 232"/>
                <a:gd name="T6" fmla="*/ 229 w 243"/>
                <a:gd name="T7" fmla="*/ 204 h 232"/>
                <a:gd name="T8" fmla="*/ 208 w 243"/>
                <a:gd name="T9" fmla="*/ 208 h 232"/>
                <a:gd name="T10" fmla="*/ 201 w 243"/>
                <a:gd name="T11" fmla="*/ 227 h 232"/>
                <a:gd name="T12" fmla="*/ 200 w 243"/>
                <a:gd name="T13" fmla="*/ 228 h 232"/>
                <a:gd name="T14" fmla="*/ 200 w 243"/>
                <a:gd name="T15" fmla="*/ 228 h 232"/>
                <a:gd name="T16" fmla="*/ 181 w 243"/>
                <a:gd name="T17" fmla="*/ 229 h 232"/>
                <a:gd name="T18" fmla="*/ 150 w 243"/>
                <a:gd name="T19" fmla="*/ 224 h 232"/>
                <a:gd name="T20" fmla="*/ 123 w 243"/>
                <a:gd name="T21" fmla="*/ 203 h 232"/>
                <a:gd name="T22" fmla="*/ 98 w 243"/>
                <a:gd name="T23" fmla="*/ 183 h 232"/>
                <a:gd name="T24" fmla="*/ 73 w 243"/>
                <a:gd name="T25" fmla="*/ 167 h 232"/>
                <a:gd name="T26" fmla="*/ 51 w 243"/>
                <a:gd name="T27" fmla="*/ 155 h 232"/>
                <a:gd name="T28" fmla="*/ 31 w 243"/>
                <a:gd name="T29" fmla="*/ 147 h 232"/>
                <a:gd name="T30" fmla="*/ 17 w 243"/>
                <a:gd name="T31" fmla="*/ 145 h 232"/>
                <a:gd name="T32" fmla="*/ 16 w 243"/>
                <a:gd name="T33" fmla="*/ 142 h 232"/>
                <a:gd name="T34" fmla="*/ 10 w 243"/>
                <a:gd name="T35" fmla="*/ 134 h 232"/>
                <a:gd name="T36" fmla="*/ 7 w 243"/>
                <a:gd name="T37" fmla="*/ 123 h 232"/>
                <a:gd name="T38" fmla="*/ 3 w 243"/>
                <a:gd name="T39" fmla="*/ 114 h 232"/>
                <a:gd name="T40" fmla="*/ 0 w 243"/>
                <a:gd name="T41" fmla="*/ 112 h 232"/>
                <a:gd name="T42" fmla="*/ 4 w 243"/>
                <a:gd name="T43" fmla="*/ 110 h 232"/>
                <a:gd name="T44" fmla="*/ 21 w 243"/>
                <a:gd name="T45" fmla="*/ 100 h 232"/>
                <a:gd name="T46" fmla="*/ 35 w 243"/>
                <a:gd name="T47" fmla="*/ 90 h 232"/>
                <a:gd name="T48" fmla="*/ 54 w 243"/>
                <a:gd name="T49" fmla="*/ 77 h 232"/>
                <a:gd name="T50" fmla="*/ 58 w 243"/>
                <a:gd name="T51" fmla="*/ 50 h 232"/>
                <a:gd name="T52" fmla="*/ 53 w 243"/>
                <a:gd name="T53" fmla="*/ 28 h 232"/>
                <a:gd name="T54" fmla="*/ 64 w 243"/>
                <a:gd name="T55" fmla="*/ 18 h 232"/>
                <a:gd name="T56" fmla="*/ 76 w 243"/>
                <a:gd name="T57" fmla="*/ 8 h 232"/>
                <a:gd name="T58" fmla="*/ 78 w 243"/>
                <a:gd name="T59" fmla="*/ 4 h 232"/>
                <a:gd name="T60" fmla="*/ 82 w 243"/>
                <a:gd name="T61" fmla="*/ 4 h 232"/>
                <a:gd name="T62" fmla="*/ 89 w 243"/>
                <a:gd name="T63" fmla="*/ 0 h 232"/>
                <a:gd name="T64" fmla="*/ 103 w 243"/>
                <a:gd name="T65" fmla="*/ 2 h 232"/>
                <a:gd name="T66" fmla="*/ 111 w 243"/>
                <a:gd name="T67" fmla="*/ 3 h 232"/>
                <a:gd name="T68" fmla="*/ 118 w 243"/>
                <a:gd name="T69" fmla="*/ 5 h 232"/>
                <a:gd name="T70" fmla="*/ 123 w 243"/>
                <a:gd name="T71" fmla="*/ 11 h 232"/>
                <a:gd name="T72" fmla="*/ 132 w 243"/>
                <a:gd name="T73" fmla="*/ 4 h 232"/>
                <a:gd name="T74" fmla="*/ 133 w 243"/>
                <a:gd name="T75" fmla="*/ 7 h 232"/>
                <a:gd name="T76" fmla="*/ 138 w 243"/>
                <a:gd name="T77" fmla="*/ 17 h 232"/>
                <a:gd name="T78" fmla="*/ 140 w 243"/>
                <a:gd name="T79" fmla="*/ 23 h 232"/>
                <a:gd name="T80" fmla="*/ 146 w 243"/>
                <a:gd name="T81" fmla="*/ 30 h 232"/>
                <a:gd name="T82" fmla="*/ 149 w 243"/>
                <a:gd name="T83" fmla="*/ 35 h 232"/>
                <a:gd name="T84" fmla="*/ 158 w 243"/>
                <a:gd name="T85" fmla="*/ 40 h 232"/>
                <a:gd name="T86" fmla="*/ 170 w 243"/>
                <a:gd name="T87" fmla="*/ 43 h 232"/>
                <a:gd name="T88" fmla="*/ 167 w 243"/>
                <a:gd name="T89" fmla="*/ 50 h 232"/>
                <a:gd name="T90" fmla="*/ 172 w 243"/>
                <a:gd name="T91" fmla="*/ 59 h 232"/>
                <a:gd name="T92" fmla="*/ 165 w 243"/>
                <a:gd name="T93" fmla="*/ 66 h 232"/>
                <a:gd name="T94" fmla="*/ 161 w 243"/>
                <a:gd name="T95" fmla="*/ 73 h 232"/>
                <a:gd name="T96" fmla="*/ 160 w 243"/>
                <a:gd name="T97" fmla="*/ 77 h 232"/>
                <a:gd name="T98" fmla="*/ 157 w 243"/>
                <a:gd name="T99" fmla="*/ 83 h 232"/>
                <a:gd name="T100" fmla="*/ 159 w 243"/>
                <a:gd name="T101" fmla="*/ 93 h 232"/>
                <a:gd name="T102" fmla="*/ 168 w 243"/>
                <a:gd name="T103" fmla="*/ 104 h 232"/>
                <a:gd name="T104" fmla="*/ 179 w 243"/>
                <a:gd name="T105" fmla="*/ 115 h 232"/>
                <a:gd name="T106" fmla="*/ 183 w 243"/>
                <a:gd name="T107" fmla="*/ 122 h 232"/>
                <a:gd name="T108" fmla="*/ 197 w 243"/>
                <a:gd name="T109" fmla="*/ 133 h 232"/>
                <a:gd name="T110" fmla="*/ 212 w 243"/>
                <a:gd name="T111" fmla="*/ 141 h 232"/>
                <a:gd name="T112" fmla="*/ 221 w 243"/>
                <a:gd name="T113" fmla="*/ 158 h 232"/>
                <a:gd name="T114" fmla="*/ 221 w 243"/>
                <a:gd name="T115" fmla="*/ 170 h 232"/>
                <a:gd name="T116" fmla="*/ 224 w 243"/>
                <a:gd name="T117" fmla="*/ 177 h 232"/>
                <a:gd name="T118" fmla="*/ 229 w 243"/>
                <a:gd name="T119" fmla="*/ 181 h 232"/>
                <a:gd name="T120" fmla="*/ 234 w 243"/>
                <a:gd name="T121" fmla="*/ 193 h 232"/>
                <a:gd name="T122" fmla="*/ 242 w 243"/>
                <a:gd name="T123" fmla="*/ 201 h 232"/>
                <a:gd name="T124" fmla="*/ 243 w 243"/>
                <a:gd name="T125" fmla="*/ 205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" h="232">
                  <a:moveTo>
                    <a:pt x="243" y="205"/>
                  </a:moveTo>
                  <a:cubicBezTo>
                    <a:pt x="243" y="205"/>
                    <a:pt x="242" y="205"/>
                    <a:pt x="242" y="205"/>
                  </a:cubicBezTo>
                  <a:cubicBezTo>
                    <a:pt x="241" y="207"/>
                    <a:pt x="234" y="205"/>
                    <a:pt x="235" y="206"/>
                  </a:cubicBezTo>
                  <a:cubicBezTo>
                    <a:pt x="233" y="206"/>
                    <a:pt x="231" y="205"/>
                    <a:pt x="229" y="204"/>
                  </a:cubicBezTo>
                  <a:cubicBezTo>
                    <a:pt x="227" y="203"/>
                    <a:pt x="212" y="204"/>
                    <a:pt x="208" y="208"/>
                  </a:cubicBezTo>
                  <a:cubicBezTo>
                    <a:pt x="205" y="211"/>
                    <a:pt x="203" y="222"/>
                    <a:pt x="201" y="227"/>
                  </a:cubicBezTo>
                  <a:cubicBezTo>
                    <a:pt x="201" y="228"/>
                    <a:pt x="200" y="228"/>
                    <a:pt x="200" y="228"/>
                  </a:cubicBezTo>
                  <a:cubicBezTo>
                    <a:pt x="200" y="228"/>
                    <a:pt x="200" y="228"/>
                    <a:pt x="200" y="228"/>
                  </a:cubicBezTo>
                  <a:cubicBezTo>
                    <a:pt x="196" y="232"/>
                    <a:pt x="189" y="229"/>
                    <a:pt x="181" y="229"/>
                  </a:cubicBezTo>
                  <a:cubicBezTo>
                    <a:pt x="171" y="228"/>
                    <a:pt x="167" y="232"/>
                    <a:pt x="150" y="224"/>
                  </a:cubicBezTo>
                  <a:cubicBezTo>
                    <a:pt x="133" y="216"/>
                    <a:pt x="136" y="213"/>
                    <a:pt x="123" y="203"/>
                  </a:cubicBezTo>
                  <a:cubicBezTo>
                    <a:pt x="111" y="193"/>
                    <a:pt x="106" y="189"/>
                    <a:pt x="98" y="183"/>
                  </a:cubicBezTo>
                  <a:cubicBezTo>
                    <a:pt x="91" y="177"/>
                    <a:pt x="81" y="173"/>
                    <a:pt x="73" y="167"/>
                  </a:cubicBezTo>
                  <a:cubicBezTo>
                    <a:pt x="65" y="162"/>
                    <a:pt x="55" y="158"/>
                    <a:pt x="51" y="155"/>
                  </a:cubicBezTo>
                  <a:cubicBezTo>
                    <a:pt x="48" y="151"/>
                    <a:pt x="36" y="148"/>
                    <a:pt x="31" y="147"/>
                  </a:cubicBezTo>
                  <a:cubicBezTo>
                    <a:pt x="27" y="146"/>
                    <a:pt x="20" y="145"/>
                    <a:pt x="17" y="145"/>
                  </a:cubicBezTo>
                  <a:cubicBezTo>
                    <a:pt x="17" y="144"/>
                    <a:pt x="17" y="143"/>
                    <a:pt x="16" y="142"/>
                  </a:cubicBezTo>
                  <a:cubicBezTo>
                    <a:pt x="11" y="138"/>
                    <a:pt x="10" y="138"/>
                    <a:pt x="10" y="134"/>
                  </a:cubicBezTo>
                  <a:cubicBezTo>
                    <a:pt x="10" y="130"/>
                    <a:pt x="9" y="129"/>
                    <a:pt x="7" y="123"/>
                  </a:cubicBezTo>
                  <a:cubicBezTo>
                    <a:pt x="4" y="117"/>
                    <a:pt x="6" y="116"/>
                    <a:pt x="3" y="114"/>
                  </a:cubicBezTo>
                  <a:cubicBezTo>
                    <a:pt x="2" y="113"/>
                    <a:pt x="1" y="112"/>
                    <a:pt x="0" y="112"/>
                  </a:cubicBezTo>
                  <a:cubicBezTo>
                    <a:pt x="1" y="111"/>
                    <a:pt x="2" y="110"/>
                    <a:pt x="4" y="110"/>
                  </a:cubicBezTo>
                  <a:cubicBezTo>
                    <a:pt x="11" y="107"/>
                    <a:pt x="15" y="103"/>
                    <a:pt x="21" y="100"/>
                  </a:cubicBezTo>
                  <a:cubicBezTo>
                    <a:pt x="27" y="97"/>
                    <a:pt x="33" y="93"/>
                    <a:pt x="35" y="90"/>
                  </a:cubicBezTo>
                  <a:cubicBezTo>
                    <a:pt x="37" y="88"/>
                    <a:pt x="52" y="79"/>
                    <a:pt x="54" y="77"/>
                  </a:cubicBezTo>
                  <a:cubicBezTo>
                    <a:pt x="57" y="74"/>
                    <a:pt x="57" y="52"/>
                    <a:pt x="58" y="50"/>
                  </a:cubicBezTo>
                  <a:cubicBezTo>
                    <a:pt x="58" y="48"/>
                    <a:pt x="54" y="33"/>
                    <a:pt x="53" y="28"/>
                  </a:cubicBezTo>
                  <a:cubicBezTo>
                    <a:pt x="51" y="22"/>
                    <a:pt x="60" y="20"/>
                    <a:pt x="64" y="18"/>
                  </a:cubicBezTo>
                  <a:cubicBezTo>
                    <a:pt x="68" y="15"/>
                    <a:pt x="71" y="13"/>
                    <a:pt x="76" y="8"/>
                  </a:cubicBezTo>
                  <a:cubicBezTo>
                    <a:pt x="77" y="6"/>
                    <a:pt x="78" y="5"/>
                    <a:pt x="78" y="4"/>
                  </a:cubicBezTo>
                  <a:cubicBezTo>
                    <a:pt x="79" y="5"/>
                    <a:pt x="80" y="5"/>
                    <a:pt x="82" y="4"/>
                  </a:cubicBezTo>
                  <a:cubicBezTo>
                    <a:pt x="84" y="2"/>
                    <a:pt x="82" y="0"/>
                    <a:pt x="89" y="0"/>
                  </a:cubicBezTo>
                  <a:cubicBezTo>
                    <a:pt x="95" y="0"/>
                    <a:pt x="100" y="1"/>
                    <a:pt x="103" y="2"/>
                  </a:cubicBezTo>
                  <a:cubicBezTo>
                    <a:pt x="106" y="4"/>
                    <a:pt x="107" y="4"/>
                    <a:pt x="111" y="3"/>
                  </a:cubicBezTo>
                  <a:cubicBezTo>
                    <a:pt x="116" y="1"/>
                    <a:pt x="117" y="1"/>
                    <a:pt x="118" y="5"/>
                  </a:cubicBezTo>
                  <a:cubicBezTo>
                    <a:pt x="119" y="9"/>
                    <a:pt x="119" y="14"/>
                    <a:pt x="123" y="11"/>
                  </a:cubicBezTo>
                  <a:cubicBezTo>
                    <a:pt x="126" y="9"/>
                    <a:pt x="130" y="6"/>
                    <a:pt x="132" y="4"/>
                  </a:cubicBezTo>
                  <a:cubicBezTo>
                    <a:pt x="132" y="5"/>
                    <a:pt x="133" y="6"/>
                    <a:pt x="133" y="7"/>
                  </a:cubicBezTo>
                  <a:cubicBezTo>
                    <a:pt x="134" y="12"/>
                    <a:pt x="137" y="15"/>
                    <a:pt x="138" y="17"/>
                  </a:cubicBezTo>
                  <a:cubicBezTo>
                    <a:pt x="140" y="19"/>
                    <a:pt x="140" y="21"/>
                    <a:pt x="140" y="23"/>
                  </a:cubicBezTo>
                  <a:cubicBezTo>
                    <a:pt x="141" y="25"/>
                    <a:pt x="142" y="27"/>
                    <a:pt x="146" y="30"/>
                  </a:cubicBezTo>
                  <a:cubicBezTo>
                    <a:pt x="149" y="34"/>
                    <a:pt x="149" y="34"/>
                    <a:pt x="149" y="35"/>
                  </a:cubicBezTo>
                  <a:cubicBezTo>
                    <a:pt x="149" y="37"/>
                    <a:pt x="152" y="38"/>
                    <a:pt x="158" y="40"/>
                  </a:cubicBezTo>
                  <a:cubicBezTo>
                    <a:pt x="163" y="43"/>
                    <a:pt x="170" y="41"/>
                    <a:pt x="170" y="43"/>
                  </a:cubicBezTo>
                  <a:cubicBezTo>
                    <a:pt x="170" y="46"/>
                    <a:pt x="165" y="45"/>
                    <a:pt x="167" y="50"/>
                  </a:cubicBezTo>
                  <a:cubicBezTo>
                    <a:pt x="169" y="55"/>
                    <a:pt x="172" y="57"/>
                    <a:pt x="172" y="59"/>
                  </a:cubicBezTo>
                  <a:cubicBezTo>
                    <a:pt x="171" y="61"/>
                    <a:pt x="168" y="63"/>
                    <a:pt x="165" y="66"/>
                  </a:cubicBezTo>
                  <a:cubicBezTo>
                    <a:pt x="162" y="69"/>
                    <a:pt x="161" y="72"/>
                    <a:pt x="161" y="73"/>
                  </a:cubicBezTo>
                  <a:cubicBezTo>
                    <a:pt x="162" y="75"/>
                    <a:pt x="163" y="76"/>
                    <a:pt x="160" y="77"/>
                  </a:cubicBezTo>
                  <a:cubicBezTo>
                    <a:pt x="158" y="78"/>
                    <a:pt x="156" y="81"/>
                    <a:pt x="157" y="83"/>
                  </a:cubicBezTo>
                  <a:cubicBezTo>
                    <a:pt x="158" y="86"/>
                    <a:pt x="160" y="89"/>
                    <a:pt x="159" y="93"/>
                  </a:cubicBezTo>
                  <a:cubicBezTo>
                    <a:pt x="159" y="97"/>
                    <a:pt x="165" y="101"/>
                    <a:pt x="168" y="104"/>
                  </a:cubicBezTo>
                  <a:cubicBezTo>
                    <a:pt x="172" y="107"/>
                    <a:pt x="180" y="109"/>
                    <a:pt x="179" y="115"/>
                  </a:cubicBezTo>
                  <a:cubicBezTo>
                    <a:pt x="177" y="121"/>
                    <a:pt x="175" y="119"/>
                    <a:pt x="183" y="122"/>
                  </a:cubicBezTo>
                  <a:cubicBezTo>
                    <a:pt x="191" y="125"/>
                    <a:pt x="194" y="130"/>
                    <a:pt x="197" y="133"/>
                  </a:cubicBezTo>
                  <a:cubicBezTo>
                    <a:pt x="201" y="137"/>
                    <a:pt x="209" y="139"/>
                    <a:pt x="212" y="141"/>
                  </a:cubicBezTo>
                  <a:cubicBezTo>
                    <a:pt x="215" y="143"/>
                    <a:pt x="221" y="152"/>
                    <a:pt x="221" y="158"/>
                  </a:cubicBezTo>
                  <a:cubicBezTo>
                    <a:pt x="221" y="164"/>
                    <a:pt x="220" y="167"/>
                    <a:pt x="221" y="170"/>
                  </a:cubicBezTo>
                  <a:cubicBezTo>
                    <a:pt x="221" y="174"/>
                    <a:pt x="221" y="175"/>
                    <a:pt x="224" y="177"/>
                  </a:cubicBezTo>
                  <a:cubicBezTo>
                    <a:pt x="227" y="179"/>
                    <a:pt x="227" y="177"/>
                    <a:pt x="229" y="181"/>
                  </a:cubicBezTo>
                  <a:cubicBezTo>
                    <a:pt x="230" y="186"/>
                    <a:pt x="231" y="190"/>
                    <a:pt x="234" y="193"/>
                  </a:cubicBezTo>
                  <a:cubicBezTo>
                    <a:pt x="236" y="196"/>
                    <a:pt x="241" y="200"/>
                    <a:pt x="242" y="201"/>
                  </a:cubicBezTo>
                  <a:cubicBezTo>
                    <a:pt x="242" y="202"/>
                    <a:pt x="243" y="203"/>
                    <a:pt x="243" y="205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" name="Freeform 1093"/>
            <p:cNvSpPr>
              <a:spLocks/>
            </p:cNvSpPr>
            <p:nvPr/>
          </p:nvSpPr>
          <p:spPr bwMode="auto">
            <a:xfrm>
              <a:off x="3270" y="1327"/>
              <a:ext cx="210" cy="129"/>
            </a:xfrm>
            <a:custGeom>
              <a:avLst/>
              <a:gdLst>
                <a:gd name="T0" fmla="*/ 343 w 350"/>
                <a:gd name="T1" fmla="*/ 154 h 216"/>
                <a:gd name="T2" fmla="*/ 319 w 350"/>
                <a:gd name="T3" fmla="*/ 157 h 216"/>
                <a:gd name="T4" fmla="*/ 305 w 350"/>
                <a:gd name="T5" fmla="*/ 185 h 216"/>
                <a:gd name="T6" fmla="*/ 270 w 350"/>
                <a:gd name="T7" fmla="*/ 210 h 216"/>
                <a:gd name="T8" fmla="*/ 246 w 350"/>
                <a:gd name="T9" fmla="*/ 205 h 216"/>
                <a:gd name="T10" fmla="*/ 236 w 350"/>
                <a:gd name="T11" fmla="*/ 199 h 216"/>
                <a:gd name="T12" fmla="*/ 227 w 350"/>
                <a:gd name="T13" fmla="*/ 174 h 216"/>
                <a:gd name="T14" fmla="*/ 202 w 350"/>
                <a:gd name="T15" fmla="*/ 165 h 216"/>
                <a:gd name="T16" fmla="*/ 183 w 350"/>
                <a:gd name="T17" fmla="*/ 155 h 216"/>
                <a:gd name="T18" fmla="*/ 157 w 350"/>
                <a:gd name="T19" fmla="*/ 145 h 216"/>
                <a:gd name="T20" fmla="*/ 130 w 350"/>
                <a:gd name="T21" fmla="*/ 131 h 216"/>
                <a:gd name="T22" fmla="*/ 107 w 350"/>
                <a:gd name="T23" fmla="*/ 132 h 216"/>
                <a:gd name="T24" fmla="*/ 80 w 350"/>
                <a:gd name="T25" fmla="*/ 135 h 216"/>
                <a:gd name="T26" fmla="*/ 62 w 350"/>
                <a:gd name="T27" fmla="*/ 153 h 216"/>
                <a:gd name="T28" fmla="*/ 47 w 350"/>
                <a:gd name="T29" fmla="*/ 120 h 216"/>
                <a:gd name="T30" fmla="*/ 28 w 350"/>
                <a:gd name="T31" fmla="*/ 91 h 216"/>
                <a:gd name="T32" fmla="*/ 8 w 350"/>
                <a:gd name="T33" fmla="*/ 70 h 216"/>
                <a:gd name="T34" fmla="*/ 0 w 350"/>
                <a:gd name="T35" fmla="*/ 26 h 216"/>
                <a:gd name="T36" fmla="*/ 22 w 350"/>
                <a:gd name="T37" fmla="*/ 16 h 216"/>
                <a:gd name="T38" fmla="*/ 51 w 350"/>
                <a:gd name="T39" fmla="*/ 22 h 216"/>
                <a:gd name="T40" fmla="*/ 73 w 350"/>
                <a:gd name="T41" fmla="*/ 43 h 216"/>
                <a:gd name="T42" fmla="*/ 82 w 350"/>
                <a:gd name="T43" fmla="*/ 42 h 216"/>
                <a:gd name="T44" fmla="*/ 104 w 350"/>
                <a:gd name="T45" fmla="*/ 34 h 216"/>
                <a:gd name="T46" fmla="*/ 120 w 350"/>
                <a:gd name="T47" fmla="*/ 15 h 216"/>
                <a:gd name="T48" fmla="*/ 142 w 350"/>
                <a:gd name="T49" fmla="*/ 4 h 216"/>
                <a:gd name="T50" fmla="*/ 170 w 350"/>
                <a:gd name="T51" fmla="*/ 19 h 216"/>
                <a:gd name="T52" fmla="*/ 196 w 350"/>
                <a:gd name="T53" fmla="*/ 46 h 216"/>
                <a:gd name="T54" fmla="*/ 234 w 350"/>
                <a:gd name="T55" fmla="*/ 73 h 216"/>
                <a:gd name="T56" fmla="*/ 268 w 350"/>
                <a:gd name="T57" fmla="*/ 95 h 216"/>
                <a:gd name="T58" fmla="*/ 303 w 350"/>
                <a:gd name="T59" fmla="*/ 118 h 216"/>
                <a:gd name="T60" fmla="*/ 338 w 350"/>
                <a:gd name="T61" fmla="*/ 132 h 216"/>
                <a:gd name="T62" fmla="*/ 347 w 350"/>
                <a:gd name="T63" fmla="*/ 151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50" h="216">
                  <a:moveTo>
                    <a:pt x="350" y="152"/>
                  </a:moveTo>
                  <a:cubicBezTo>
                    <a:pt x="349" y="154"/>
                    <a:pt x="346" y="156"/>
                    <a:pt x="343" y="154"/>
                  </a:cubicBezTo>
                  <a:cubicBezTo>
                    <a:pt x="338" y="151"/>
                    <a:pt x="327" y="146"/>
                    <a:pt x="328" y="150"/>
                  </a:cubicBezTo>
                  <a:cubicBezTo>
                    <a:pt x="328" y="154"/>
                    <a:pt x="325" y="157"/>
                    <a:pt x="319" y="157"/>
                  </a:cubicBezTo>
                  <a:cubicBezTo>
                    <a:pt x="314" y="158"/>
                    <a:pt x="308" y="166"/>
                    <a:pt x="308" y="166"/>
                  </a:cubicBezTo>
                  <a:cubicBezTo>
                    <a:pt x="308" y="166"/>
                    <a:pt x="313" y="181"/>
                    <a:pt x="305" y="185"/>
                  </a:cubicBezTo>
                  <a:cubicBezTo>
                    <a:pt x="297" y="188"/>
                    <a:pt x="275" y="189"/>
                    <a:pt x="277" y="197"/>
                  </a:cubicBezTo>
                  <a:cubicBezTo>
                    <a:pt x="279" y="204"/>
                    <a:pt x="277" y="207"/>
                    <a:pt x="270" y="210"/>
                  </a:cubicBezTo>
                  <a:cubicBezTo>
                    <a:pt x="264" y="213"/>
                    <a:pt x="264" y="216"/>
                    <a:pt x="258" y="210"/>
                  </a:cubicBezTo>
                  <a:cubicBezTo>
                    <a:pt x="251" y="204"/>
                    <a:pt x="251" y="206"/>
                    <a:pt x="246" y="205"/>
                  </a:cubicBezTo>
                  <a:cubicBezTo>
                    <a:pt x="243" y="205"/>
                    <a:pt x="238" y="203"/>
                    <a:pt x="235" y="202"/>
                  </a:cubicBezTo>
                  <a:cubicBezTo>
                    <a:pt x="236" y="201"/>
                    <a:pt x="236" y="200"/>
                    <a:pt x="236" y="199"/>
                  </a:cubicBezTo>
                  <a:cubicBezTo>
                    <a:pt x="237" y="193"/>
                    <a:pt x="234" y="192"/>
                    <a:pt x="231" y="189"/>
                  </a:cubicBezTo>
                  <a:cubicBezTo>
                    <a:pt x="228" y="185"/>
                    <a:pt x="228" y="180"/>
                    <a:pt x="227" y="174"/>
                  </a:cubicBezTo>
                  <a:cubicBezTo>
                    <a:pt x="226" y="169"/>
                    <a:pt x="215" y="172"/>
                    <a:pt x="210" y="171"/>
                  </a:cubicBezTo>
                  <a:cubicBezTo>
                    <a:pt x="204" y="170"/>
                    <a:pt x="204" y="168"/>
                    <a:pt x="202" y="165"/>
                  </a:cubicBezTo>
                  <a:cubicBezTo>
                    <a:pt x="200" y="161"/>
                    <a:pt x="194" y="159"/>
                    <a:pt x="190" y="159"/>
                  </a:cubicBezTo>
                  <a:cubicBezTo>
                    <a:pt x="186" y="158"/>
                    <a:pt x="184" y="157"/>
                    <a:pt x="183" y="155"/>
                  </a:cubicBezTo>
                  <a:cubicBezTo>
                    <a:pt x="183" y="153"/>
                    <a:pt x="178" y="148"/>
                    <a:pt x="172" y="145"/>
                  </a:cubicBezTo>
                  <a:cubicBezTo>
                    <a:pt x="167" y="142"/>
                    <a:pt x="164" y="145"/>
                    <a:pt x="157" y="145"/>
                  </a:cubicBezTo>
                  <a:cubicBezTo>
                    <a:pt x="151" y="144"/>
                    <a:pt x="149" y="141"/>
                    <a:pt x="139" y="137"/>
                  </a:cubicBezTo>
                  <a:cubicBezTo>
                    <a:pt x="128" y="133"/>
                    <a:pt x="132" y="135"/>
                    <a:pt x="130" y="131"/>
                  </a:cubicBezTo>
                  <a:cubicBezTo>
                    <a:pt x="128" y="127"/>
                    <a:pt x="121" y="126"/>
                    <a:pt x="113" y="127"/>
                  </a:cubicBezTo>
                  <a:cubicBezTo>
                    <a:pt x="105" y="128"/>
                    <a:pt x="108" y="130"/>
                    <a:pt x="107" y="132"/>
                  </a:cubicBezTo>
                  <a:cubicBezTo>
                    <a:pt x="107" y="135"/>
                    <a:pt x="103" y="133"/>
                    <a:pt x="99" y="133"/>
                  </a:cubicBezTo>
                  <a:cubicBezTo>
                    <a:pt x="94" y="132"/>
                    <a:pt x="85" y="132"/>
                    <a:pt x="80" y="135"/>
                  </a:cubicBezTo>
                  <a:cubicBezTo>
                    <a:pt x="75" y="137"/>
                    <a:pt x="76" y="139"/>
                    <a:pt x="74" y="144"/>
                  </a:cubicBezTo>
                  <a:cubicBezTo>
                    <a:pt x="73" y="149"/>
                    <a:pt x="67" y="153"/>
                    <a:pt x="62" y="153"/>
                  </a:cubicBezTo>
                  <a:cubicBezTo>
                    <a:pt x="57" y="153"/>
                    <a:pt x="55" y="151"/>
                    <a:pt x="52" y="150"/>
                  </a:cubicBezTo>
                  <a:cubicBezTo>
                    <a:pt x="46" y="137"/>
                    <a:pt x="46" y="129"/>
                    <a:pt x="47" y="120"/>
                  </a:cubicBezTo>
                  <a:cubicBezTo>
                    <a:pt x="49" y="111"/>
                    <a:pt x="46" y="109"/>
                    <a:pt x="39" y="102"/>
                  </a:cubicBezTo>
                  <a:cubicBezTo>
                    <a:pt x="32" y="96"/>
                    <a:pt x="23" y="98"/>
                    <a:pt x="28" y="91"/>
                  </a:cubicBezTo>
                  <a:cubicBezTo>
                    <a:pt x="33" y="84"/>
                    <a:pt x="38" y="83"/>
                    <a:pt x="32" y="80"/>
                  </a:cubicBezTo>
                  <a:cubicBezTo>
                    <a:pt x="26" y="78"/>
                    <a:pt x="6" y="79"/>
                    <a:pt x="8" y="70"/>
                  </a:cubicBezTo>
                  <a:cubicBezTo>
                    <a:pt x="11" y="60"/>
                    <a:pt x="22" y="53"/>
                    <a:pt x="11" y="43"/>
                  </a:cubicBezTo>
                  <a:cubicBezTo>
                    <a:pt x="6" y="38"/>
                    <a:pt x="2" y="32"/>
                    <a:pt x="0" y="26"/>
                  </a:cubicBezTo>
                  <a:cubicBezTo>
                    <a:pt x="3" y="24"/>
                    <a:pt x="6" y="22"/>
                    <a:pt x="11" y="19"/>
                  </a:cubicBezTo>
                  <a:cubicBezTo>
                    <a:pt x="16" y="16"/>
                    <a:pt x="15" y="16"/>
                    <a:pt x="22" y="16"/>
                  </a:cubicBezTo>
                  <a:cubicBezTo>
                    <a:pt x="29" y="16"/>
                    <a:pt x="25" y="13"/>
                    <a:pt x="33" y="15"/>
                  </a:cubicBezTo>
                  <a:cubicBezTo>
                    <a:pt x="41" y="18"/>
                    <a:pt x="48" y="18"/>
                    <a:pt x="51" y="22"/>
                  </a:cubicBezTo>
                  <a:cubicBezTo>
                    <a:pt x="54" y="26"/>
                    <a:pt x="55" y="24"/>
                    <a:pt x="62" y="33"/>
                  </a:cubicBezTo>
                  <a:cubicBezTo>
                    <a:pt x="68" y="42"/>
                    <a:pt x="70" y="43"/>
                    <a:pt x="73" y="43"/>
                  </a:cubicBezTo>
                  <a:cubicBezTo>
                    <a:pt x="75" y="43"/>
                    <a:pt x="80" y="42"/>
                    <a:pt x="82" y="42"/>
                  </a:cubicBezTo>
                  <a:cubicBezTo>
                    <a:pt x="82" y="42"/>
                    <a:pt x="82" y="42"/>
                    <a:pt x="82" y="42"/>
                  </a:cubicBezTo>
                  <a:cubicBezTo>
                    <a:pt x="83" y="45"/>
                    <a:pt x="106" y="45"/>
                    <a:pt x="108" y="43"/>
                  </a:cubicBezTo>
                  <a:cubicBezTo>
                    <a:pt x="109" y="42"/>
                    <a:pt x="106" y="41"/>
                    <a:pt x="104" y="34"/>
                  </a:cubicBezTo>
                  <a:cubicBezTo>
                    <a:pt x="103" y="27"/>
                    <a:pt x="105" y="24"/>
                    <a:pt x="110" y="21"/>
                  </a:cubicBezTo>
                  <a:cubicBezTo>
                    <a:pt x="114" y="18"/>
                    <a:pt x="119" y="22"/>
                    <a:pt x="120" y="15"/>
                  </a:cubicBezTo>
                  <a:cubicBezTo>
                    <a:pt x="121" y="8"/>
                    <a:pt x="122" y="11"/>
                    <a:pt x="127" y="7"/>
                  </a:cubicBezTo>
                  <a:cubicBezTo>
                    <a:pt x="131" y="4"/>
                    <a:pt x="136" y="0"/>
                    <a:pt x="142" y="4"/>
                  </a:cubicBezTo>
                  <a:cubicBezTo>
                    <a:pt x="147" y="9"/>
                    <a:pt x="146" y="13"/>
                    <a:pt x="154" y="14"/>
                  </a:cubicBezTo>
                  <a:cubicBezTo>
                    <a:pt x="162" y="16"/>
                    <a:pt x="168" y="14"/>
                    <a:pt x="170" y="19"/>
                  </a:cubicBezTo>
                  <a:cubicBezTo>
                    <a:pt x="172" y="24"/>
                    <a:pt x="174" y="31"/>
                    <a:pt x="177" y="37"/>
                  </a:cubicBezTo>
                  <a:cubicBezTo>
                    <a:pt x="180" y="43"/>
                    <a:pt x="186" y="47"/>
                    <a:pt x="196" y="46"/>
                  </a:cubicBezTo>
                  <a:cubicBezTo>
                    <a:pt x="206" y="46"/>
                    <a:pt x="214" y="39"/>
                    <a:pt x="219" y="47"/>
                  </a:cubicBezTo>
                  <a:cubicBezTo>
                    <a:pt x="224" y="54"/>
                    <a:pt x="227" y="68"/>
                    <a:pt x="234" y="73"/>
                  </a:cubicBezTo>
                  <a:cubicBezTo>
                    <a:pt x="241" y="77"/>
                    <a:pt x="231" y="74"/>
                    <a:pt x="244" y="81"/>
                  </a:cubicBezTo>
                  <a:cubicBezTo>
                    <a:pt x="257" y="89"/>
                    <a:pt x="261" y="91"/>
                    <a:pt x="268" y="95"/>
                  </a:cubicBezTo>
                  <a:cubicBezTo>
                    <a:pt x="275" y="100"/>
                    <a:pt x="272" y="100"/>
                    <a:pt x="282" y="106"/>
                  </a:cubicBezTo>
                  <a:cubicBezTo>
                    <a:pt x="293" y="112"/>
                    <a:pt x="295" y="113"/>
                    <a:pt x="303" y="118"/>
                  </a:cubicBezTo>
                  <a:cubicBezTo>
                    <a:pt x="311" y="123"/>
                    <a:pt x="312" y="127"/>
                    <a:pt x="319" y="128"/>
                  </a:cubicBezTo>
                  <a:cubicBezTo>
                    <a:pt x="327" y="129"/>
                    <a:pt x="331" y="127"/>
                    <a:pt x="338" y="132"/>
                  </a:cubicBezTo>
                  <a:cubicBezTo>
                    <a:pt x="346" y="136"/>
                    <a:pt x="348" y="140"/>
                    <a:pt x="348" y="142"/>
                  </a:cubicBezTo>
                  <a:cubicBezTo>
                    <a:pt x="347" y="144"/>
                    <a:pt x="340" y="148"/>
                    <a:pt x="347" y="151"/>
                  </a:cubicBezTo>
                  <a:cubicBezTo>
                    <a:pt x="348" y="151"/>
                    <a:pt x="349" y="152"/>
                    <a:pt x="350" y="152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" name="Freeform 1094"/>
            <p:cNvSpPr>
              <a:spLocks/>
            </p:cNvSpPr>
            <p:nvPr/>
          </p:nvSpPr>
          <p:spPr bwMode="auto">
            <a:xfrm>
              <a:off x="3303" y="1282"/>
              <a:ext cx="255" cy="138"/>
            </a:xfrm>
            <a:custGeom>
              <a:avLst/>
              <a:gdLst>
                <a:gd name="T0" fmla="*/ 399 w 426"/>
                <a:gd name="T1" fmla="*/ 147 h 231"/>
                <a:gd name="T2" fmla="*/ 370 w 426"/>
                <a:gd name="T3" fmla="*/ 147 h 231"/>
                <a:gd name="T4" fmla="*/ 366 w 426"/>
                <a:gd name="T5" fmla="*/ 138 h 231"/>
                <a:gd name="T6" fmla="*/ 354 w 426"/>
                <a:gd name="T7" fmla="*/ 131 h 231"/>
                <a:gd name="T8" fmla="*/ 340 w 426"/>
                <a:gd name="T9" fmla="*/ 142 h 231"/>
                <a:gd name="T10" fmla="*/ 332 w 426"/>
                <a:gd name="T11" fmla="*/ 153 h 231"/>
                <a:gd name="T12" fmla="*/ 315 w 426"/>
                <a:gd name="T13" fmla="*/ 164 h 231"/>
                <a:gd name="T14" fmla="*/ 320 w 426"/>
                <a:gd name="T15" fmla="*/ 182 h 231"/>
                <a:gd name="T16" fmla="*/ 323 w 426"/>
                <a:gd name="T17" fmla="*/ 223 h 231"/>
                <a:gd name="T18" fmla="*/ 315 w 426"/>
                <a:gd name="T19" fmla="*/ 231 h 231"/>
                <a:gd name="T20" fmla="*/ 296 w 426"/>
                <a:gd name="T21" fmla="*/ 227 h 231"/>
                <a:gd name="T22" fmla="*/ 293 w 426"/>
                <a:gd name="T23" fmla="*/ 217 h 231"/>
                <a:gd name="T24" fmla="*/ 264 w 426"/>
                <a:gd name="T25" fmla="*/ 203 h 231"/>
                <a:gd name="T26" fmla="*/ 227 w 426"/>
                <a:gd name="T27" fmla="*/ 181 h 231"/>
                <a:gd name="T28" fmla="*/ 189 w 426"/>
                <a:gd name="T29" fmla="*/ 156 h 231"/>
                <a:gd name="T30" fmla="*/ 164 w 426"/>
                <a:gd name="T31" fmla="*/ 122 h 231"/>
                <a:gd name="T32" fmla="*/ 122 w 426"/>
                <a:gd name="T33" fmla="*/ 112 h 231"/>
                <a:gd name="T34" fmla="*/ 99 w 426"/>
                <a:gd name="T35" fmla="*/ 89 h 231"/>
                <a:gd name="T36" fmla="*/ 72 w 426"/>
                <a:gd name="T37" fmla="*/ 82 h 231"/>
                <a:gd name="T38" fmla="*/ 55 w 426"/>
                <a:gd name="T39" fmla="*/ 96 h 231"/>
                <a:gd name="T40" fmla="*/ 53 w 426"/>
                <a:gd name="T41" fmla="*/ 118 h 231"/>
                <a:gd name="T42" fmla="*/ 27 w 426"/>
                <a:gd name="T43" fmla="*/ 117 h 231"/>
                <a:gd name="T44" fmla="*/ 50 w 426"/>
                <a:gd name="T45" fmla="*/ 0 h 231"/>
                <a:gd name="T46" fmla="*/ 55 w 426"/>
                <a:gd name="T47" fmla="*/ 8 h 231"/>
                <a:gd name="T48" fmla="*/ 68 w 426"/>
                <a:gd name="T49" fmla="*/ 35 h 231"/>
                <a:gd name="T50" fmla="*/ 67 w 426"/>
                <a:gd name="T51" fmla="*/ 13 h 231"/>
                <a:gd name="T52" fmla="*/ 79 w 426"/>
                <a:gd name="T53" fmla="*/ 9 h 231"/>
                <a:gd name="T54" fmla="*/ 78 w 426"/>
                <a:gd name="T55" fmla="*/ 36 h 231"/>
                <a:gd name="T56" fmla="*/ 99 w 426"/>
                <a:gd name="T57" fmla="*/ 41 h 231"/>
                <a:gd name="T58" fmla="*/ 114 w 426"/>
                <a:gd name="T59" fmla="*/ 26 h 231"/>
                <a:gd name="T60" fmla="*/ 129 w 426"/>
                <a:gd name="T61" fmla="*/ 37 h 231"/>
                <a:gd name="T62" fmla="*/ 166 w 426"/>
                <a:gd name="T63" fmla="*/ 54 h 231"/>
                <a:gd name="T64" fmla="*/ 209 w 426"/>
                <a:gd name="T65" fmla="*/ 52 h 231"/>
                <a:gd name="T66" fmla="*/ 241 w 426"/>
                <a:gd name="T67" fmla="*/ 69 h 231"/>
                <a:gd name="T68" fmla="*/ 256 w 426"/>
                <a:gd name="T69" fmla="*/ 97 h 231"/>
                <a:gd name="T70" fmla="*/ 282 w 426"/>
                <a:gd name="T71" fmla="*/ 122 h 231"/>
                <a:gd name="T72" fmla="*/ 306 w 426"/>
                <a:gd name="T73" fmla="*/ 129 h 231"/>
                <a:gd name="T74" fmla="*/ 318 w 426"/>
                <a:gd name="T75" fmla="*/ 131 h 231"/>
                <a:gd name="T76" fmla="*/ 341 w 426"/>
                <a:gd name="T77" fmla="*/ 103 h 231"/>
                <a:gd name="T78" fmla="*/ 368 w 426"/>
                <a:gd name="T79" fmla="*/ 91 h 231"/>
                <a:gd name="T80" fmla="*/ 363 w 426"/>
                <a:gd name="T81" fmla="*/ 113 h 231"/>
                <a:gd name="T82" fmla="*/ 382 w 426"/>
                <a:gd name="T83" fmla="*/ 112 h 231"/>
                <a:gd name="T84" fmla="*/ 418 w 426"/>
                <a:gd name="T85" fmla="*/ 129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26" h="231">
                  <a:moveTo>
                    <a:pt x="414" y="137"/>
                  </a:moveTo>
                  <a:cubicBezTo>
                    <a:pt x="409" y="140"/>
                    <a:pt x="404" y="142"/>
                    <a:pt x="399" y="147"/>
                  </a:cubicBezTo>
                  <a:cubicBezTo>
                    <a:pt x="393" y="152"/>
                    <a:pt x="389" y="146"/>
                    <a:pt x="383" y="147"/>
                  </a:cubicBezTo>
                  <a:cubicBezTo>
                    <a:pt x="379" y="147"/>
                    <a:pt x="374" y="147"/>
                    <a:pt x="370" y="147"/>
                  </a:cubicBezTo>
                  <a:cubicBezTo>
                    <a:pt x="369" y="146"/>
                    <a:pt x="368" y="145"/>
                    <a:pt x="367" y="145"/>
                  </a:cubicBezTo>
                  <a:cubicBezTo>
                    <a:pt x="361" y="141"/>
                    <a:pt x="364" y="141"/>
                    <a:pt x="366" y="138"/>
                  </a:cubicBezTo>
                  <a:cubicBezTo>
                    <a:pt x="369" y="135"/>
                    <a:pt x="370" y="132"/>
                    <a:pt x="367" y="127"/>
                  </a:cubicBezTo>
                  <a:cubicBezTo>
                    <a:pt x="364" y="123"/>
                    <a:pt x="360" y="127"/>
                    <a:pt x="354" y="131"/>
                  </a:cubicBezTo>
                  <a:cubicBezTo>
                    <a:pt x="348" y="136"/>
                    <a:pt x="347" y="132"/>
                    <a:pt x="342" y="131"/>
                  </a:cubicBezTo>
                  <a:cubicBezTo>
                    <a:pt x="336" y="130"/>
                    <a:pt x="338" y="140"/>
                    <a:pt x="340" y="142"/>
                  </a:cubicBezTo>
                  <a:cubicBezTo>
                    <a:pt x="342" y="145"/>
                    <a:pt x="340" y="147"/>
                    <a:pt x="338" y="147"/>
                  </a:cubicBezTo>
                  <a:cubicBezTo>
                    <a:pt x="336" y="147"/>
                    <a:pt x="331" y="148"/>
                    <a:pt x="332" y="153"/>
                  </a:cubicBezTo>
                  <a:cubicBezTo>
                    <a:pt x="334" y="158"/>
                    <a:pt x="327" y="158"/>
                    <a:pt x="324" y="165"/>
                  </a:cubicBezTo>
                  <a:cubicBezTo>
                    <a:pt x="321" y="171"/>
                    <a:pt x="321" y="166"/>
                    <a:pt x="315" y="164"/>
                  </a:cubicBezTo>
                  <a:cubicBezTo>
                    <a:pt x="310" y="162"/>
                    <a:pt x="304" y="163"/>
                    <a:pt x="300" y="170"/>
                  </a:cubicBezTo>
                  <a:cubicBezTo>
                    <a:pt x="297" y="176"/>
                    <a:pt x="311" y="180"/>
                    <a:pt x="320" y="182"/>
                  </a:cubicBezTo>
                  <a:cubicBezTo>
                    <a:pt x="329" y="184"/>
                    <a:pt x="325" y="191"/>
                    <a:pt x="330" y="201"/>
                  </a:cubicBezTo>
                  <a:cubicBezTo>
                    <a:pt x="336" y="211"/>
                    <a:pt x="327" y="213"/>
                    <a:pt x="323" y="223"/>
                  </a:cubicBezTo>
                  <a:cubicBezTo>
                    <a:pt x="322" y="227"/>
                    <a:pt x="322" y="230"/>
                    <a:pt x="323" y="231"/>
                  </a:cubicBezTo>
                  <a:cubicBezTo>
                    <a:pt x="321" y="231"/>
                    <a:pt x="318" y="231"/>
                    <a:pt x="315" y="231"/>
                  </a:cubicBezTo>
                  <a:cubicBezTo>
                    <a:pt x="312" y="230"/>
                    <a:pt x="311" y="229"/>
                    <a:pt x="304" y="228"/>
                  </a:cubicBezTo>
                  <a:cubicBezTo>
                    <a:pt x="300" y="227"/>
                    <a:pt x="299" y="228"/>
                    <a:pt x="296" y="227"/>
                  </a:cubicBezTo>
                  <a:cubicBezTo>
                    <a:pt x="295" y="227"/>
                    <a:pt x="293" y="226"/>
                    <a:pt x="292" y="226"/>
                  </a:cubicBezTo>
                  <a:cubicBezTo>
                    <a:pt x="285" y="223"/>
                    <a:pt x="292" y="219"/>
                    <a:pt x="293" y="217"/>
                  </a:cubicBezTo>
                  <a:cubicBezTo>
                    <a:pt x="293" y="215"/>
                    <a:pt x="291" y="211"/>
                    <a:pt x="283" y="207"/>
                  </a:cubicBezTo>
                  <a:cubicBezTo>
                    <a:pt x="276" y="202"/>
                    <a:pt x="272" y="204"/>
                    <a:pt x="264" y="203"/>
                  </a:cubicBezTo>
                  <a:cubicBezTo>
                    <a:pt x="257" y="202"/>
                    <a:pt x="256" y="198"/>
                    <a:pt x="248" y="193"/>
                  </a:cubicBezTo>
                  <a:cubicBezTo>
                    <a:pt x="240" y="188"/>
                    <a:pt x="238" y="187"/>
                    <a:pt x="227" y="181"/>
                  </a:cubicBezTo>
                  <a:cubicBezTo>
                    <a:pt x="217" y="175"/>
                    <a:pt x="220" y="175"/>
                    <a:pt x="213" y="170"/>
                  </a:cubicBezTo>
                  <a:cubicBezTo>
                    <a:pt x="206" y="166"/>
                    <a:pt x="202" y="164"/>
                    <a:pt x="189" y="156"/>
                  </a:cubicBezTo>
                  <a:cubicBezTo>
                    <a:pt x="176" y="149"/>
                    <a:pt x="186" y="152"/>
                    <a:pt x="179" y="148"/>
                  </a:cubicBezTo>
                  <a:cubicBezTo>
                    <a:pt x="172" y="143"/>
                    <a:pt x="169" y="129"/>
                    <a:pt x="164" y="122"/>
                  </a:cubicBezTo>
                  <a:cubicBezTo>
                    <a:pt x="159" y="114"/>
                    <a:pt x="151" y="121"/>
                    <a:pt x="141" y="121"/>
                  </a:cubicBezTo>
                  <a:cubicBezTo>
                    <a:pt x="131" y="122"/>
                    <a:pt x="125" y="118"/>
                    <a:pt x="122" y="112"/>
                  </a:cubicBezTo>
                  <a:cubicBezTo>
                    <a:pt x="119" y="106"/>
                    <a:pt x="117" y="99"/>
                    <a:pt x="115" y="94"/>
                  </a:cubicBezTo>
                  <a:cubicBezTo>
                    <a:pt x="113" y="89"/>
                    <a:pt x="107" y="91"/>
                    <a:pt x="99" y="89"/>
                  </a:cubicBezTo>
                  <a:cubicBezTo>
                    <a:pt x="91" y="88"/>
                    <a:pt x="92" y="84"/>
                    <a:pt x="87" y="79"/>
                  </a:cubicBezTo>
                  <a:cubicBezTo>
                    <a:pt x="81" y="75"/>
                    <a:pt x="76" y="79"/>
                    <a:pt x="72" y="82"/>
                  </a:cubicBezTo>
                  <a:cubicBezTo>
                    <a:pt x="67" y="86"/>
                    <a:pt x="66" y="83"/>
                    <a:pt x="65" y="90"/>
                  </a:cubicBezTo>
                  <a:cubicBezTo>
                    <a:pt x="64" y="97"/>
                    <a:pt x="59" y="93"/>
                    <a:pt x="55" y="96"/>
                  </a:cubicBezTo>
                  <a:cubicBezTo>
                    <a:pt x="50" y="99"/>
                    <a:pt x="48" y="102"/>
                    <a:pt x="49" y="109"/>
                  </a:cubicBezTo>
                  <a:cubicBezTo>
                    <a:pt x="51" y="116"/>
                    <a:pt x="54" y="117"/>
                    <a:pt x="53" y="118"/>
                  </a:cubicBezTo>
                  <a:cubicBezTo>
                    <a:pt x="51" y="120"/>
                    <a:pt x="28" y="120"/>
                    <a:pt x="27" y="117"/>
                  </a:cubicBezTo>
                  <a:cubicBezTo>
                    <a:pt x="27" y="117"/>
                    <a:pt x="27" y="117"/>
                    <a:pt x="27" y="117"/>
                  </a:cubicBezTo>
                  <a:cubicBezTo>
                    <a:pt x="26" y="110"/>
                    <a:pt x="8" y="30"/>
                    <a:pt x="4" y="20"/>
                  </a:cubicBezTo>
                  <a:cubicBezTo>
                    <a:pt x="0" y="9"/>
                    <a:pt x="40" y="2"/>
                    <a:pt x="50" y="0"/>
                  </a:cubicBezTo>
                  <a:cubicBezTo>
                    <a:pt x="52" y="0"/>
                    <a:pt x="54" y="0"/>
                    <a:pt x="57" y="1"/>
                  </a:cubicBezTo>
                  <a:cubicBezTo>
                    <a:pt x="55" y="3"/>
                    <a:pt x="55" y="6"/>
                    <a:pt x="55" y="8"/>
                  </a:cubicBezTo>
                  <a:cubicBezTo>
                    <a:pt x="56" y="14"/>
                    <a:pt x="52" y="9"/>
                    <a:pt x="57" y="21"/>
                  </a:cubicBezTo>
                  <a:cubicBezTo>
                    <a:pt x="62" y="33"/>
                    <a:pt x="65" y="36"/>
                    <a:pt x="68" y="35"/>
                  </a:cubicBezTo>
                  <a:cubicBezTo>
                    <a:pt x="72" y="34"/>
                    <a:pt x="74" y="27"/>
                    <a:pt x="72" y="24"/>
                  </a:cubicBezTo>
                  <a:cubicBezTo>
                    <a:pt x="71" y="21"/>
                    <a:pt x="69" y="19"/>
                    <a:pt x="67" y="13"/>
                  </a:cubicBezTo>
                  <a:cubicBezTo>
                    <a:pt x="66" y="10"/>
                    <a:pt x="66" y="7"/>
                    <a:pt x="65" y="4"/>
                  </a:cubicBezTo>
                  <a:cubicBezTo>
                    <a:pt x="69" y="5"/>
                    <a:pt x="74" y="7"/>
                    <a:pt x="79" y="9"/>
                  </a:cubicBezTo>
                  <a:cubicBezTo>
                    <a:pt x="80" y="13"/>
                    <a:pt x="82" y="19"/>
                    <a:pt x="81" y="23"/>
                  </a:cubicBezTo>
                  <a:cubicBezTo>
                    <a:pt x="79" y="28"/>
                    <a:pt x="78" y="34"/>
                    <a:pt x="78" y="36"/>
                  </a:cubicBezTo>
                  <a:cubicBezTo>
                    <a:pt x="78" y="38"/>
                    <a:pt x="75" y="37"/>
                    <a:pt x="82" y="41"/>
                  </a:cubicBezTo>
                  <a:cubicBezTo>
                    <a:pt x="94" y="42"/>
                    <a:pt x="91" y="41"/>
                    <a:pt x="99" y="41"/>
                  </a:cubicBezTo>
                  <a:cubicBezTo>
                    <a:pt x="107" y="41"/>
                    <a:pt x="107" y="33"/>
                    <a:pt x="110" y="30"/>
                  </a:cubicBezTo>
                  <a:cubicBezTo>
                    <a:pt x="111" y="28"/>
                    <a:pt x="113" y="27"/>
                    <a:pt x="114" y="26"/>
                  </a:cubicBezTo>
                  <a:cubicBezTo>
                    <a:pt x="116" y="26"/>
                    <a:pt x="116" y="27"/>
                    <a:pt x="116" y="27"/>
                  </a:cubicBezTo>
                  <a:cubicBezTo>
                    <a:pt x="116" y="27"/>
                    <a:pt x="121" y="29"/>
                    <a:pt x="129" y="37"/>
                  </a:cubicBezTo>
                  <a:cubicBezTo>
                    <a:pt x="137" y="45"/>
                    <a:pt x="141" y="48"/>
                    <a:pt x="149" y="55"/>
                  </a:cubicBezTo>
                  <a:cubicBezTo>
                    <a:pt x="157" y="61"/>
                    <a:pt x="162" y="56"/>
                    <a:pt x="166" y="54"/>
                  </a:cubicBezTo>
                  <a:cubicBezTo>
                    <a:pt x="170" y="51"/>
                    <a:pt x="180" y="55"/>
                    <a:pt x="194" y="55"/>
                  </a:cubicBezTo>
                  <a:cubicBezTo>
                    <a:pt x="207" y="55"/>
                    <a:pt x="204" y="56"/>
                    <a:pt x="209" y="52"/>
                  </a:cubicBezTo>
                  <a:cubicBezTo>
                    <a:pt x="214" y="49"/>
                    <a:pt x="214" y="50"/>
                    <a:pt x="225" y="59"/>
                  </a:cubicBezTo>
                  <a:cubicBezTo>
                    <a:pt x="235" y="68"/>
                    <a:pt x="234" y="69"/>
                    <a:pt x="241" y="69"/>
                  </a:cubicBezTo>
                  <a:cubicBezTo>
                    <a:pt x="248" y="69"/>
                    <a:pt x="245" y="75"/>
                    <a:pt x="248" y="85"/>
                  </a:cubicBezTo>
                  <a:cubicBezTo>
                    <a:pt x="252" y="95"/>
                    <a:pt x="250" y="95"/>
                    <a:pt x="256" y="97"/>
                  </a:cubicBezTo>
                  <a:cubicBezTo>
                    <a:pt x="262" y="99"/>
                    <a:pt x="263" y="104"/>
                    <a:pt x="267" y="115"/>
                  </a:cubicBezTo>
                  <a:cubicBezTo>
                    <a:pt x="271" y="126"/>
                    <a:pt x="275" y="121"/>
                    <a:pt x="282" y="122"/>
                  </a:cubicBezTo>
                  <a:cubicBezTo>
                    <a:pt x="289" y="124"/>
                    <a:pt x="294" y="120"/>
                    <a:pt x="299" y="120"/>
                  </a:cubicBezTo>
                  <a:cubicBezTo>
                    <a:pt x="303" y="120"/>
                    <a:pt x="305" y="122"/>
                    <a:pt x="306" y="129"/>
                  </a:cubicBezTo>
                  <a:cubicBezTo>
                    <a:pt x="306" y="136"/>
                    <a:pt x="312" y="136"/>
                    <a:pt x="319" y="136"/>
                  </a:cubicBezTo>
                  <a:cubicBezTo>
                    <a:pt x="326" y="137"/>
                    <a:pt x="319" y="135"/>
                    <a:pt x="318" y="131"/>
                  </a:cubicBezTo>
                  <a:cubicBezTo>
                    <a:pt x="317" y="126"/>
                    <a:pt x="324" y="124"/>
                    <a:pt x="325" y="116"/>
                  </a:cubicBezTo>
                  <a:cubicBezTo>
                    <a:pt x="325" y="108"/>
                    <a:pt x="336" y="108"/>
                    <a:pt x="341" y="103"/>
                  </a:cubicBezTo>
                  <a:cubicBezTo>
                    <a:pt x="346" y="99"/>
                    <a:pt x="355" y="94"/>
                    <a:pt x="363" y="92"/>
                  </a:cubicBezTo>
                  <a:cubicBezTo>
                    <a:pt x="365" y="92"/>
                    <a:pt x="366" y="92"/>
                    <a:pt x="368" y="91"/>
                  </a:cubicBezTo>
                  <a:cubicBezTo>
                    <a:pt x="375" y="91"/>
                    <a:pt x="360" y="103"/>
                    <a:pt x="352" y="107"/>
                  </a:cubicBezTo>
                  <a:cubicBezTo>
                    <a:pt x="344" y="112"/>
                    <a:pt x="357" y="112"/>
                    <a:pt x="363" y="113"/>
                  </a:cubicBezTo>
                  <a:cubicBezTo>
                    <a:pt x="369" y="114"/>
                    <a:pt x="366" y="117"/>
                    <a:pt x="371" y="119"/>
                  </a:cubicBezTo>
                  <a:cubicBezTo>
                    <a:pt x="377" y="121"/>
                    <a:pt x="381" y="117"/>
                    <a:pt x="382" y="112"/>
                  </a:cubicBezTo>
                  <a:cubicBezTo>
                    <a:pt x="384" y="106"/>
                    <a:pt x="391" y="116"/>
                    <a:pt x="398" y="124"/>
                  </a:cubicBezTo>
                  <a:cubicBezTo>
                    <a:pt x="406" y="133"/>
                    <a:pt x="410" y="127"/>
                    <a:pt x="418" y="129"/>
                  </a:cubicBezTo>
                  <a:cubicBezTo>
                    <a:pt x="426" y="131"/>
                    <a:pt x="418" y="135"/>
                    <a:pt x="414" y="137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" name="Freeform 1095"/>
            <p:cNvSpPr>
              <a:spLocks/>
            </p:cNvSpPr>
            <p:nvPr/>
          </p:nvSpPr>
          <p:spPr bwMode="auto">
            <a:xfrm>
              <a:off x="3481" y="1355"/>
              <a:ext cx="120" cy="76"/>
            </a:xfrm>
            <a:custGeom>
              <a:avLst/>
              <a:gdLst>
                <a:gd name="T0" fmla="*/ 196 w 200"/>
                <a:gd name="T1" fmla="*/ 107 h 126"/>
                <a:gd name="T2" fmla="*/ 189 w 200"/>
                <a:gd name="T3" fmla="*/ 106 h 126"/>
                <a:gd name="T4" fmla="*/ 180 w 200"/>
                <a:gd name="T5" fmla="*/ 102 h 126"/>
                <a:gd name="T6" fmla="*/ 169 w 200"/>
                <a:gd name="T7" fmla="*/ 108 h 126"/>
                <a:gd name="T8" fmla="*/ 160 w 200"/>
                <a:gd name="T9" fmla="*/ 103 h 126"/>
                <a:gd name="T10" fmla="*/ 146 w 200"/>
                <a:gd name="T11" fmla="*/ 105 h 126"/>
                <a:gd name="T12" fmla="*/ 131 w 200"/>
                <a:gd name="T13" fmla="*/ 115 h 126"/>
                <a:gd name="T14" fmla="*/ 113 w 200"/>
                <a:gd name="T15" fmla="*/ 115 h 126"/>
                <a:gd name="T16" fmla="*/ 111 w 200"/>
                <a:gd name="T17" fmla="*/ 89 h 126"/>
                <a:gd name="T18" fmla="*/ 101 w 200"/>
                <a:gd name="T19" fmla="*/ 83 h 126"/>
                <a:gd name="T20" fmla="*/ 96 w 200"/>
                <a:gd name="T21" fmla="*/ 75 h 126"/>
                <a:gd name="T22" fmla="*/ 80 w 200"/>
                <a:gd name="T23" fmla="*/ 82 h 126"/>
                <a:gd name="T24" fmla="*/ 82 w 200"/>
                <a:gd name="T25" fmla="*/ 96 h 126"/>
                <a:gd name="T26" fmla="*/ 73 w 200"/>
                <a:gd name="T27" fmla="*/ 98 h 126"/>
                <a:gd name="T28" fmla="*/ 61 w 200"/>
                <a:gd name="T29" fmla="*/ 102 h 126"/>
                <a:gd name="T30" fmla="*/ 61 w 200"/>
                <a:gd name="T31" fmla="*/ 112 h 126"/>
                <a:gd name="T32" fmla="*/ 48 w 200"/>
                <a:gd name="T33" fmla="*/ 106 h 126"/>
                <a:gd name="T34" fmla="*/ 35 w 200"/>
                <a:gd name="T35" fmla="*/ 114 h 126"/>
                <a:gd name="T36" fmla="*/ 26 w 200"/>
                <a:gd name="T37" fmla="*/ 108 h 126"/>
                <a:gd name="T38" fmla="*/ 26 w 200"/>
                <a:gd name="T39" fmla="*/ 100 h 126"/>
                <a:gd name="T40" fmla="*/ 33 w 200"/>
                <a:gd name="T41" fmla="*/ 78 h 126"/>
                <a:gd name="T42" fmla="*/ 23 w 200"/>
                <a:gd name="T43" fmla="*/ 59 h 126"/>
                <a:gd name="T44" fmla="*/ 3 w 200"/>
                <a:gd name="T45" fmla="*/ 47 h 126"/>
                <a:gd name="T46" fmla="*/ 18 w 200"/>
                <a:gd name="T47" fmla="*/ 41 h 126"/>
                <a:gd name="T48" fmla="*/ 27 w 200"/>
                <a:gd name="T49" fmla="*/ 42 h 126"/>
                <a:gd name="T50" fmla="*/ 35 w 200"/>
                <a:gd name="T51" fmla="*/ 30 h 126"/>
                <a:gd name="T52" fmla="*/ 41 w 200"/>
                <a:gd name="T53" fmla="*/ 24 h 126"/>
                <a:gd name="T54" fmla="*/ 43 w 200"/>
                <a:gd name="T55" fmla="*/ 19 h 126"/>
                <a:gd name="T56" fmla="*/ 45 w 200"/>
                <a:gd name="T57" fmla="*/ 8 h 126"/>
                <a:gd name="T58" fmla="*/ 57 w 200"/>
                <a:gd name="T59" fmla="*/ 8 h 126"/>
                <a:gd name="T60" fmla="*/ 70 w 200"/>
                <a:gd name="T61" fmla="*/ 4 h 126"/>
                <a:gd name="T62" fmla="*/ 69 w 200"/>
                <a:gd name="T63" fmla="*/ 15 h 126"/>
                <a:gd name="T64" fmla="*/ 70 w 200"/>
                <a:gd name="T65" fmla="*/ 22 h 126"/>
                <a:gd name="T66" fmla="*/ 73 w 200"/>
                <a:gd name="T67" fmla="*/ 24 h 126"/>
                <a:gd name="T68" fmla="*/ 77 w 200"/>
                <a:gd name="T69" fmla="*/ 31 h 126"/>
                <a:gd name="T70" fmla="*/ 67 w 200"/>
                <a:gd name="T71" fmla="*/ 29 h 126"/>
                <a:gd name="T72" fmla="*/ 52 w 200"/>
                <a:gd name="T73" fmla="*/ 28 h 126"/>
                <a:gd name="T74" fmla="*/ 44 w 200"/>
                <a:gd name="T75" fmla="*/ 38 h 126"/>
                <a:gd name="T76" fmla="*/ 61 w 200"/>
                <a:gd name="T77" fmla="*/ 43 h 126"/>
                <a:gd name="T78" fmla="*/ 77 w 200"/>
                <a:gd name="T79" fmla="*/ 43 h 126"/>
                <a:gd name="T80" fmla="*/ 91 w 200"/>
                <a:gd name="T81" fmla="*/ 45 h 126"/>
                <a:gd name="T82" fmla="*/ 99 w 200"/>
                <a:gd name="T83" fmla="*/ 43 h 126"/>
                <a:gd name="T84" fmla="*/ 117 w 200"/>
                <a:gd name="T85" fmla="*/ 53 h 126"/>
                <a:gd name="T86" fmla="*/ 143 w 200"/>
                <a:gd name="T87" fmla="*/ 46 h 126"/>
                <a:gd name="T88" fmla="*/ 152 w 200"/>
                <a:gd name="T89" fmla="*/ 45 h 126"/>
                <a:gd name="T90" fmla="*/ 152 w 200"/>
                <a:gd name="T91" fmla="*/ 46 h 126"/>
                <a:gd name="T92" fmla="*/ 149 w 200"/>
                <a:gd name="T93" fmla="*/ 53 h 126"/>
                <a:gd name="T94" fmla="*/ 156 w 200"/>
                <a:gd name="T95" fmla="*/ 67 h 126"/>
                <a:gd name="T96" fmla="*/ 166 w 200"/>
                <a:gd name="T97" fmla="*/ 70 h 126"/>
                <a:gd name="T98" fmla="*/ 178 w 200"/>
                <a:gd name="T99" fmla="*/ 71 h 126"/>
                <a:gd name="T100" fmla="*/ 183 w 200"/>
                <a:gd name="T101" fmla="*/ 81 h 126"/>
                <a:gd name="T102" fmla="*/ 193 w 200"/>
                <a:gd name="T103" fmla="*/ 95 h 126"/>
                <a:gd name="T104" fmla="*/ 196 w 200"/>
                <a:gd name="T105" fmla="*/ 10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0" h="126">
                  <a:moveTo>
                    <a:pt x="196" y="107"/>
                  </a:moveTo>
                  <a:cubicBezTo>
                    <a:pt x="193" y="107"/>
                    <a:pt x="191" y="106"/>
                    <a:pt x="189" y="106"/>
                  </a:cubicBezTo>
                  <a:cubicBezTo>
                    <a:pt x="187" y="103"/>
                    <a:pt x="185" y="100"/>
                    <a:pt x="180" y="102"/>
                  </a:cubicBezTo>
                  <a:cubicBezTo>
                    <a:pt x="175" y="104"/>
                    <a:pt x="177" y="109"/>
                    <a:pt x="169" y="108"/>
                  </a:cubicBezTo>
                  <a:cubicBezTo>
                    <a:pt x="162" y="107"/>
                    <a:pt x="165" y="106"/>
                    <a:pt x="160" y="103"/>
                  </a:cubicBezTo>
                  <a:cubicBezTo>
                    <a:pt x="156" y="99"/>
                    <a:pt x="151" y="100"/>
                    <a:pt x="146" y="105"/>
                  </a:cubicBezTo>
                  <a:cubicBezTo>
                    <a:pt x="141" y="110"/>
                    <a:pt x="139" y="111"/>
                    <a:pt x="131" y="115"/>
                  </a:cubicBezTo>
                  <a:cubicBezTo>
                    <a:pt x="123" y="119"/>
                    <a:pt x="117" y="126"/>
                    <a:pt x="113" y="115"/>
                  </a:cubicBezTo>
                  <a:cubicBezTo>
                    <a:pt x="109" y="105"/>
                    <a:pt x="114" y="89"/>
                    <a:pt x="111" y="89"/>
                  </a:cubicBezTo>
                  <a:cubicBezTo>
                    <a:pt x="107" y="89"/>
                    <a:pt x="102" y="89"/>
                    <a:pt x="101" y="83"/>
                  </a:cubicBezTo>
                  <a:cubicBezTo>
                    <a:pt x="101" y="77"/>
                    <a:pt x="101" y="75"/>
                    <a:pt x="96" y="75"/>
                  </a:cubicBezTo>
                  <a:cubicBezTo>
                    <a:pt x="91" y="76"/>
                    <a:pt x="81" y="77"/>
                    <a:pt x="80" y="82"/>
                  </a:cubicBezTo>
                  <a:cubicBezTo>
                    <a:pt x="78" y="88"/>
                    <a:pt x="84" y="92"/>
                    <a:pt x="82" y="96"/>
                  </a:cubicBezTo>
                  <a:cubicBezTo>
                    <a:pt x="79" y="99"/>
                    <a:pt x="77" y="101"/>
                    <a:pt x="73" y="98"/>
                  </a:cubicBezTo>
                  <a:cubicBezTo>
                    <a:pt x="70" y="96"/>
                    <a:pt x="59" y="95"/>
                    <a:pt x="61" y="102"/>
                  </a:cubicBezTo>
                  <a:cubicBezTo>
                    <a:pt x="64" y="109"/>
                    <a:pt x="65" y="113"/>
                    <a:pt x="61" y="112"/>
                  </a:cubicBezTo>
                  <a:cubicBezTo>
                    <a:pt x="58" y="110"/>
                    <a:pt x="52" y="101"/>
                    <a:pt x="48" y="106"/>
                  </a:cubicBezTo>
                  <a:cubicBezTo>
                    <a:pt x="45" y="111"/>
                    <a:pt x="42" y="118"/>
                    <a:pt x="35" y="114"/>
                  </a:cubicBezTo>
                  <a:cubicBezTo>
                    <a:pt x="31" y="111"/>
                    <a:pt x="27" y="111"/>
                    <a:pt x="26" y="108"/>
                  </a:cubicBezTo>
                  <a:cubicBezTo>
                    <a:pt x="25" y="107"/>
                    <a:pt x="25" y="104"/>
                    <a:pt x="26" y="100"/>
                  </a:cubicBezTo>
                  <a:cubicBezTo>
                    <a:pt x="30" y="90"/>
                    <a:pt x="39" y="88"/>
                    <a:pt x="33" y="78"/>
                  </a:cubicBezTo>
                  <a:cubicBezTo>
                    <a:pt x="28" y="68"/>
                    <a:pt x="32" y="61"/>
                    <a:pt x="23" y="59"/>
                  </a:cubicBezTo>
                  <a:cubicBezTo>
                    <a:pt x="14" y="57"/>
                    <a:pt x="0" y="53"/>
                    <a:pt x="3" y="47"/>
                  </a:cubicBezTo>
                  <a:cubicBezTo>
                    <a:pt x="7" y="40"/>
                    <a:pt x="13" y="39"/>
                    <a:pt x="18" y="41"/>
                  </a:cubicBezTo>
                  <a:cubicBezTo>
                    <a:pt x="24" y="43"/>
                    <a:pt x="24" y="48"/>
                    <a:pt x="27" y="42"/>
                  </a:cubicBezTo>
                  <a:cubicBezTo>
                    <a:pt x="30" y="35"/>
                    <a:pt x="37" y="35"/>
                    <a:pt x="35" y="30"/>
                  </a:cubicBezTo>
                  <a:cubicBezTo>
                    <a:pt x="34" y="25"/>
                    <a:pt x="39" y="24"/>
                    <a:pt x="41" y="24"/>
                  </a:cubicBezTo>
                  <a:cubicBezTo>
                    <a:pt x="43" y="24"/>
                    <a:pt x="45" y="22"/>
                    <a:pt x="43" y="19"/>
                  </a:cubicBezTo>
                  <a:cubicBezTo>
                    <a:pt x="41" y="17"/>
                    <a:pt x="39" y="7"/>
                    <a:pt x="45" y="8"/>
                  </a:cubicBezTo>
                  <a:cubicBezTo>
                    <a:pt x="50" y="9"/>
                    <a:pt x="51" y="13"/>
                    <a:pt x="57" y="8"/>
                  </a:cubicBezTo>
                  <a:cubicBezTo>
                    <a:pt x="63" y="4"/>
                    <a:pt x="67" y="0"/>
                    <a:pt x="70" y="4"/>
                  </a:cubicBezTo>
                  <a:cubicBezTo>
                    <a:pt x="73" y="9"/>
                    <a:pt x="72" y="12"/>
                    <a:pt x="69" y="15"/>
                  </a:cubicBezTo>
                  <a:cubicBezTo>
                    <a:pt x="67" y="18"/>
                    <a:pt x="64" y="18"/>
                    <a:pt x="70" y="22"/>
                  </a:cubicBezTo>
                  <a:cubicBezTo>
                    <a:pt x="71" y="22"/>
                    <a:pt x="72" y="23"/>
                    <a:pt x="73" y="24"/>
                  </a:cubicBezTo>
                  <a:cubicBezTo>
                    <a:pt x="77" y="27"/>
                    <a:pt x="80" y="30"/>
                    <a:pt x="77" y="31"/>
                  </a:cubicBezTo>
                  <a:cubicBezTo>
                    <a:pt x="72" y="32"/>
                    <a:pt x="72" y="31"/>
                    <a:pt x="67" y="29"/>
                  </a:cubicBezTo>
                  <a:cubicBezTo>
                    <a:pt x="62" y="27"/>
                    <a:pt x="55" y="26"/>
                    <a:pt x="52" y="28"/>
                  </a:cubicBezTo>
                  <a:cubicBezTo>
                    <a:pt x="48" y="31"/>
                    <a:pt x="40" y="33"/>
                    <a:pt x="44" y="38"/>
                  </a:cubicBezTo>
                  <a:cubicBezTo>
                    <a:pt x="48" y="43"/>
                    <a:pt x="52" y="44"/>
                    <a:pt x="61" y="43"/>
                  </a:cubicBezTo>
                  <a:cubicBezTo>
                    <a:pt x="70" y="42"/>
                    <a:pt x="71" y="40"/>
                    <a:pt x="77" y="43"/>
                  </a:cubicBezTo>
                  <a:cubicBezTo>
                    <a:pt x="84" y="45"/>
                    <a:pt x="87" y="48"/>
                    <a:pt x="91" y="45"/>
                  </a:cubicBezTo>
                  <a:cubicBezTo>
                    <a:pt x="95" y="42"/>
                    <a:pt x="94" y="40"/>
                    <a:pt x="99" y="43"/>
                  </a:cubicBezTo>
                  <a:cubicBezTo>
                    <a:pt x="104" y="46"/>
                    <a:pt x="112" y="55"/>
                    <a:pt x="117" y="53"/>
                  </a:cubicBezTo>
                  <a:cubicBezTo>
                    <a:pt x="121" y="50"/>
                    <a:pt x="138" y="47"/>
                    <a:pt x="143" y="46"/>
                  </a:cubicBezTo>
                  <a:cubicBezTo>
                    <a:pt x="147" y="45"/>
                    <a:pt x="150" y="45"/>
                    <a:pt x="152" y="45"/>
                  </a:cubicBezTo>
                  <a:cubicBezTo>
                    <a:pt x="152" y="46"/>
                    <a:pt x="152" y="46"/>
                    <a:pt x="152" y="46"/>
                  </a:cubicBezTo>
                  <a:cubicBezTo>
                    <a:pt x="149" y="48"/>
                    <a:pt x="147" y="49"/>
                    <a:pt x="149" y="53"/>
                  </a:cubicBezTo>
                  <a:cubicBezTo>
                    <a:pt x="151" y="58"/>
                    <a:pt x="151" y="65"/>
                    <a:pt x="156" y="67"/>
                  </a:cubicBezTo>
                  <a:cubicBezTo>
                    <a:pt x="160" y="70"/>
                    <a:pt x="161" y="71"/>
                    <a:pt x="166" y="70"/>
                  </a:cubicBezTo>
                  <a:cubicBezTo>
                    <a:pt x="171" y="68"/>
                    <a:pt x="175" y="68"/>
                    <a:pt x="178" y="71"/>
                  </a:cubicBezTo>
                  <a:cubicBezTo>
                    <a:pt x="181" y="75"/>
                    <a:pt x="181" y="75"/>
                    <a:pt x="183" y="81"/>
                  </a:cubicBezTo>
                  <a:cubicBezTo>
                    <a:pt x="185" y="88"/>
                    <a:pt x="190" y="88"/>
                    <a:pt x="193" y="95"/>
                  </a:cubicBezTo>
                  <a:cubicBezTo>
                    <a:pt x="197" y="102"/>
                    <a:pt x="200" y="107"/>
                    <a:pt x="196" y="107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" name="Freeform 1096"/>
            <p:cNvSpPr>
              <a:spLocks/>
            </p:cNvSpPr>
            <p:nvPr/>
          </p:nvSpPr>
          <p:spPr bwMode="auto">
            <a:xfrm>
              <a:off x="3505" y="1318"/>
              <a:ext cx="144" cy="70"/>
            </a:xfrm>
            <a:custGeom>
              <a:avLst/>
              <a:gdLst>
                <a:gd name="T0" fmla="*/ 233 w 240"/>
                <a:gd name="T1" fmla="*/ 38 h 118"/>
                <a:gd name="T2" fmla="*/ 219 w 240"/>
                <a:gd name="T3" fmla="*/ 45 h 118"/>
                <a:gd name="T4" fmla="*/ 203 w 240"/>
                <a:gd name="T5" fmla="*/ 54 h 118"/>
                <a:gd name="T6" fmla="*/ 196 w 240"/>
                <a:gd name="T7" fmla="*/ 63 h 118"/>
                <a:gd name="T8" fmla="*/ 170 w 240"/>
                <a:gd name="T9" fmla="*/ 67 h 118"/>
                <a:gd name="T10" fmla="*/ 164 w 240"/>
                <a:gd name="T11" fmla="*/ 84 h 118"/>
                <a:gd name="T12" fmla="*/ 148 w 240"/>
                <a:gd name="T13" fmla="*/ 84 h 118"/>
                <a:gd name="T14" fmla="*/ 141 w 240"/>
                <a:gd name="T15" fmla="*/ 78 h 118"/>
                <a:gd name="T16" fmla="*/ 129 w 240"/>
                <a:gd name="T17" fmla="*/ 82 h 118"/>
                <a:gd name="T18" fmla="*/ 118 w 240"/>
                <a:gd name="T19" fmla="*/ 89 h 118"/>
                <a:gd name="T20" fmla="*/ 111 w 240"/>
                <a:gd name="T21" fmla="*/ 100 h 118"/>
                <a:gd name="T22" fmla="*/ 112 w 240"/>
                <a:gd name="T23" fmla="*/ 108 h 118"/>
                <a:gd name="T24" fmla="*/ 103 w 240"/>
                <a:gd name="T25" fmla="*/ 109 h 118"/>
                <a:gd name="T26" fmla="*/ 77 w 240"/>
                <a:gd name="T27" fmla="*/ 116 h 118"/>
                <a:gd name="T28" fmla="*/ 59 w 240"/>
                <a:gd name="T29" fmla="*/ 106 h 118"/>
                <a:gd name="T30" fmla="*/ 51 w 240"/>
                <a:gd name="T31" fmla="*/ 108 h 118"/>
                <a:gd name="T32" fmla="*/ 37 w 240"/>
                <a:gd name="T33" fmla="*/ 106 h 118"/>
                <a:gd name="T34" fmla="*/ 21 w 240"/>
                <a:gd name="T35" fmla="*/ 106 h 118"/>
                <a:gd name="T36" fmla="*/ 4 w 240"/>
                <a:gd name="T37" fmla="*/ 101 h 118"/>
                <a:gd name="T38" fmla="*/ 12 w 240"/>
                <a:gd name="T39" fmla="*/ 91 h 118"/>
                <a:gd name="T40" fmla="*/ 27 w 240"/>
                <a:gd name="T41" fmla="*/ 92 h 118"/>
                <a:gd name="T42" fmla="*/ 37 w 240"/>
                <a:gd name="T43" fmla="*/ 94 h 118"/>
                <a:gd name="T44" fmla="*/ 33 w 240"/>
                <a:gd name="T45" fmla="*/ 87 h 118"/>
                <a:gd name="T46" fmla="*/ 46 w 240"/>
                <a:gd name="T47" fmla="*/ 87 h 118"/>
                <a:gd name="T48" fmla="*/ 62 w 240"/>
                <a:gd name="T49" fmla="*/ 87 h 118"/>
                <a:gd name="T50" fmla="*/ 77 w 240"/>
                <a:gd name="T51" fmla="*/ 77 h 118"/>
                <a:gd name="T52" fmla="*/ 81 w 240"/>
                <a:gd name="T53" fmla="*/ 69 h 118"/>
                <a:gd name="T54" fmla="*/ 61 w 240"/>
                <a:gd name="T55" fmla="*/ 64 h 118"/>
                <a:gd name="T56" fmla="*/ 45 w 240"/>
                <a:gd name="T57" fmla="*/ 52 h 118"/>
                <a:gd name="T58" fmla="*/ 34 w 240"/>
                <a:gd name="T59" fmla="*/ 59 h 118"/>
                <a:gd name="T60" fmla="*/ 26 w 240"/>
                <a:gd name="T61" fmla="*/ 53 h 118"/>
                <a:gd name="T62" fmla="*/ 15 w 240"/>
                <a:gd name="T63" fmla="*/ 47 h 118"/>
                <a:gd name="T64" fmla="*/ 31 w 240"/>
                <a:gd name="T65" fmla="*/ 31 h 118"/>
                <a:gd name="T66" fmla="*/ 26 w 240"/>
                <a:gd name="T67" fmla="*/ 32 h 118"/>
                <a:gd name="T68" fmla="*/ 27 w 240"/>
                <a:gd name="T69" fmla="*/ 21 h 118"/>
                <a:gd name="T70" fmla="*/ 62 w 240"/>
                <a:gd name="T71" fmla="*/ 18 h 118"/>
                <a:gd name="T72" fmla="*/ 79 w 240"/>
                <a:gd name="T73" fmla="*/ 23 h 118"/>
                <a:gd name="T74" fmla="*/ 78 w 240"/>
                <a:gd name="T75" fmla="*/ 10 h 118"/>
                <a:gd name="T76" fmla="*/ 89 w 240"/>
                <a:gd name="T77" fmla="*/ 2 h 118"/>
                <a:gd name="T78" fmla="*/ 113 w 240"/>
                <a:gd name="T79" fmla="*/ 13 h 118"/>
                <a:gd name="T80" fmla="*/ 131 w 240"/>
                <a:gd name="T81" fmla="*/ 14 h 118"/>
                <a:gd name="T82" fmla="*/ 178 w 240"/>
                <a:gd name="T83" fmla="*/ 14 h 118"/>
                <a:gd name="T84" fmla="*/ 207 w 240"/>
                <a:gd name="T85" fmla="*/ 19 h 118"/>
                <a:gd name="T86" fmla="*/ 228 w 240"/>
                <a:gd name="T87" fmla="*/ 27 h 118"/>
                <a:gd name="T88" fmla="*/ 236 w 240"/>
                <a:gd name="T89" fmla="*/ 30 h 118"/>
                <a:gd name="T90" fmla="*/ 233 w 240"/>
                <a:gd name="T91" fmla="*/ 3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40" h="118">
                  <a:moveTo>
                    <a:pt x="233" y="38"/>
                  </a:moveTo>
                  <a:cubicBezTo>
                    <a:pt x="229" y="41"/>
                    <a:pt x="226" y="42"/>
                    <a:pt x="219" y="45"/>
                  </a:cubicBezTo>
                  <a:cubicBezTo>
                    <a:pt x="211" y="48"/>
                    <a:pt x="204" y="47"/>
                    <a:pt x="203" y="54"/>
                  </a:cubicBezTo>
                  <a:cubicBezTo>
                    <a:pt x="202" y="60"/>
                    <a:pt x="207" y="61"/>
                    <a:pt x="196" y="63"/>
                  </a:cubicBezTo>
                  <a:cubicBezTo>
                    <a:pt x="186" y="66"/>
                    <a:pt x="171" y="58"/>
                    <a:pt x="170" y="67"/>
                  </a:cubicBezTo>
                  <a:cubicBezTo>
                    <a:pt x="169" y="76"/>
                    <a:pt x="172" y="83"/>
                    <a:pt x="164" y="84"/>
                  </a:cubicBezTo>
                  <a:cubicBezTo>
                    <a:pt x="155" y="86"/>
                    <a:pt x="150" y="93"/>
                    <a:pt x="148" y="84"/>
                  </a:cubicBezTo>
                  <a:cubicBezTo>
                    <a:pt x="146" y="76"/>
                    <a:pt x="144" y="76"/>
                    <a:pt x="141" y="78"/>
                  </a:cubicBezTo>
                  <a:cubicBezTo>
                    <a:pt x="137" y="81"/>
                    <a:pt x="131" y="80"/>
                    <a:pt x="129" y="82"/>
                  </a:cubicBezTo>
                  <a:cubicBezTo>
                    <a:pt x="127" y="84"/>
                    <a:pt x="123" y="86"/>
                    <a:pt x="118" y="89"/>
                  </a:cubicBezTo>
                  <a:cubicBezTo>
                    <a:pt x="113" y="92"/>
                    <a:pt x="111" y="96"/>
                    <a:pt x="111" y="100"/>
                  </a:cubicBezTo>
                  <a:cubicBezTo>
                    <a:pt x="112" y="104"/>
                    <a:pt x="114" y="106"/>
                    <a:pt x="112" y="108"/>
                  </a:cubicBezTo>
                  <a:cubicBezTo>
                    <a:pt x="110" y="108"/>
                    <a:pt x="107" y="108"/>
                    <a:pt x="103" y="109"/>
                  </a:cubicBezTo>
                  <a:cubicBezTo>
                    <a:pt x="98" y="110"/>
                    <a:pt x="81" y="113"/>
                    <a:pt x="77" y="116"/>
                  </a:cubicBezTo>
                  <a:cubicBezTo>
                    <a:pt x="72" y="118"/>
                    <a:pt x="64" y="109"/>
                    <a:pt x="59" y="106"/>
                  </a:cubicBezTo>
                  <a:cubicBezTo>
                    <a:pt x="54" y="103"/>
                    <a:pt x="55" y="105"/>
                    <a:pt x="51" y="108"/>
                  </a:cubicBezTo>
                  <a:cubicBezTo>
                    <a:pt x="47" y="111"/>
                    <a:pt x="44" y="108"/>
                    <a:pt x="37" y="106"/>
                  </a:cubicBezTo>
                  <a:cubicBezTo>
                    <a:pt x="31" y="103"/>
                    <a:pt x="30" y="105"/>
                    <a:pt x="21" y="106"/>
                  </a:cubicBezTo>
                  <a:cubicBezTo>
                    <a:pt x="12" y="107"/>
                    <a:pt x="8" y="106"/>
                    <a:pt x="4" y="101"/>
                  </a:cubicBezTo>
                  <a:cubicBezTo>
                    <a:pt x="0" y="96"/>
                    <a:pt x="8" y="94"/>
                    <a:pt x="12" y="91"/>
                  </a:cubicBezTo>
                  <a:cubicBezTo>
                    <a:pt x="15" y="89"/>
                    <a:pt x="22" y="90"/>
                    <a:pt x="27" y="92"/>
                  </a:cubicBezTo>
                  <a:cubicBezTo>
                    <a:pt x="32" y="94"/>
                    <a:pt x="32" y="95"/>
                    <a:pt x="37" y="94"/>
                  </a:cubicBezTo>
                  <a:cubicBezTo>
                    <a:pt x="40" y="93"/>
                    <a:pt x="37" y="90"/>
                    <a:pt x="33" y="87"/>
                  </a:cubicBezTo>
                  <a:cubicBezTo>
                    <a:pt x="37" y="87"/>
                    <a:pt x="42" y="87"/>
                    <a:pt x="46" y="87"/>
                  </a:cubicBezTo>
                  <a:cubicBezTo>
                    <a:pt x="52" y="86"/>
                    <a:pt x="56" y="92"/>
                    <a:pt x="62" y="87"/>
                  </a:cubicBezTo>
                  <a:cubicBezTo>
                    <a:pt x="67" y="82"/>
                    <a:pt x="72" y="80"/>
                    <a:pt x="77" y="77"/>
                  </a:cubicBezTo>
                  <a:cubicBezTo>
                    <a:pt x="81" y="75"/>
                    <a:pt x="89" y="71"/>
                    <a:pt x="81" y="69"/>
                  </a:cubicBezTo>
                  <a:cubicBezTo>
                    <a:pt x="73" y="67"/>
                    <a:pt x="69" y="73"/>
                    <a:pt x="61" y="64"/>
                  </a:cubicBezTo>
                  <a:cubicBezTo>
                    <a:pt x="54" y="56"/>
                    <a:pt x="47" y="46"/>
                    <a:pt x="45" y="52"/>
                  </a:cubicBezTo>
                  <a:cubicBezTo>
                    <a:pt x="44" y="57"/>
                    <a:pt x="40" y="61"/>
                    <a:pt x="34" y="59"/>
                  </a:cubicBezTo>
                  <a:cubicBezTo>
                    <a:pt x="29" y="57"/>
                    <a:pt x="32" y="54"/>
                    <a:pt x="26" y="53"/>
                  </a:cubicBezTo>
                  <a:cubicBezTo>
                    <a:pt x="20" y="52"/>
                    <a:pt x="7" y="52"/>
                    <a:pt x="15" y="47"/>
                  </a:cubicBezTo>
                  <a:cubicBezTo>
                    <a:pt x="23" y="43"/>
                    <a:pt x="38" y="31"/>
                    <a:pt x="31" y="31"/>
                  </a:cubicBezTo>
                  <a:cubicBezTo>
                    <a:pt x="29" y="32"/>
                    <a:pt x="28" y="32"/>
                    <a:pt x="26" y="32"/>
                  </a:cubicBezTo>
                  <a:cubicBezTo>
                    <a:pt x="26" y="31"/>
                    <a:pt x="27" y="28"/>
                    <a:pt x="27" y="21"/>
                  </a:cubicBezTo>
                  <a:cubicBezTo>
                    <a:pt x="27" y="10"/>
                    <a:pt x="56" y="18"/>
                    <a:pt x="62" y="18"/>
                  </a:cubicBezTo>
                  <a:cubicBezTo>
                    <a:pt x="69" y="18"/>
                    <a:pt x="71" y="24"/>
                    <a:pt x="79" y="23"/>
                  </a:cubicBezTo>
                  <a:cubicBezTo>
                    <a:pt x="87" y="22"/>
                    <a:pt x="79" y="18"/>
                    <a:pt x="78" y="10"/>
                  </a:cubicBezTo>
                  <a:cubicBezTo>
                    <a:pt x="77" y="1"/>
                    <a:pt x="84" y="5"/>
                    <a:pt x="89" y="2"/>
                  </a:cubicBezTo>
                  <a:cubicBezTo>
                    <a:pt x="93" y="0"/>
                    <a:pt x="103" y="6"/>
                    <a:pt x="113" y="13"/>
                  </a:cubicBezTo>
                  <a:cubicBezTo>
                    <a:pt x="124" y="20"/>
                    <a:pt x="123" y="18"/>
                    <a:pt x="131" y="14"/>
                  </a:cubicBezTo>
                  <a:cubicBezTo>
                    <a:pt x="139" y="11"/>
                    <a:pt x="152" y="15"/>
                    <a:pt x="178" y="14"/>
                  </a:cubicBezTo>
                  <a:cubicBezTo>
                    <a:pt x="203" y="14"/>
                    <a:pt x="197" y="15"/>
                    <a:pt x="207" y="19"/>
                  </a:cubicBezTo>
                  <a:cubicBezTo>
                    <a:pt x="216" y="23"/>
                    <a:pt x="212" y="23"/>
                    <a:pt x="228" y="27"/>
                  </a:cubicBezTo>
                  <a:cubicBezTo>
                    <a:pt x="232" y="29"/>
                    <a:pt x="234" y="29"/>
                    <a:pt x="236" y="30"/>
                  </a:cubicBezTo>
                  <a:cubicBezTo>
                    <a:pt x="240" y="34"/>
                    <a:pt x="237" y="36"/>
                    <a:pt x="233" y="38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Freeform 1097"/>
            <p:cNvSpPr>
              <a:spLocks/>
            </p:cNvSpPr>
            <p:nvPr/>
          </p:nvSpPr>
          <p:spPr bwMode="auto">
            <a:xfrm>
              <a:off x="3700" y="1534"/>
              <a:ext cx="123" cy="69"/>
            </a:xfrm>
            <a:custGeom>
              <a:avLst/>
              <a:gdLst>
                <a:gd name="T0" fmla="*/ 206 w 206"/>
                <a:gd name="T1" fmla="*/ 105 h 114"/>
                <a:gd name="T2" fmla="*/ 197 w 206"/>
                <a:gd name="T3" fmla="*/ 114 h 114"/>
                <a:gd name="T4" fmla="*/ 183 w 206"/>
                <a:gd name="T5" fmla="*/ 112 h 114"/>
                <a:gd name="T6" fmla="*/ 167 w 206"/>
                <a:gd name="T7" fmla="*/ 108 h 114"/>
                <a:gd name="T8" fmla="*/ 142 w 206"/>
                <a:gd name="T9" fmla="*/ 103 h 114"/>
                <a:gd name="T10" fmla="*/ 128 w 206"/>
                <a:gd name="T11" fmla="*/ 100 h 114"/>
                <a:gd name="T12" fmla="*/ 113 w 206"/>
                <a:gd name="T13" fmla="*/ 88 h 114"/>
                <a:gd name="T14" fmla="*/ 89 w 206"/>
                <a:gd name="T15" fmla="*/ 84 h 114"/>
                <a:gd name="T16" fmla="*/ 71 w 206"/>
                <a:gd name="T17" fmla="*/ 80 h 114"/>
                <a:gd name="T18" fmla="*/ 38 w 206"/>
                <a:gd name="T19" fmla="*/ 68 h 114"/>
                <a:gd name="T20" fmla="*/ 7 w 206"/>
                <a:gd name="T21" fmla="*/ 50 h 114"/>
                <a:gd name="T22" fmla="*/ 1 w 206"/>
                <a:gd name="T23" fmla="*/ 41 h 114"/>
                <a:gd name="T24" fmla="*/ 5 w 206"/>
                <a:gd name="T25" fmla="*/ 23 h 114"/>
                <a:gd name="T26" fmla="*/ 16 w 206"/>
                <a:gd name="T27" fmla="*/ 10 h 114"/>
                <a:gd name="T28" fmla="*/ 17 w 206"/>
                <a:gd name="T29" fmla="*/ 9 h 114"/>
                <a:gd name="T30" fmla="*/ 22 w 206"/>
                <a:gd name="T31" fmla="*/ 9 h 114"/>
                <a:gd name="T32" fmla="*/ 33 w 206"/>
                <a:gd name="T33" fmla="*/ 1 h 114"/>
                <a:gd name="T34" fmla="*/ 55 w 206"/>
                <a:gd name="T35" fmla="*/ 14 h 114"/>
                <a:gd name="T36" fmla="*/ 77 w 206"/>
                <a:gd name="T37" fmla="*/ 29 h 114"/>
                <a:gd name="T38" fmla="*/ 92 w 206"/>
                <a:gd name="T39" fmla="*/ 33 h 114"/>
                <a:gd name="T40" fmla="*/ 106 w 206"/>
                <a:gd name="T41" fmla="*/ 46 h 114"/>
                <a:gd name="T42" fmla="*/ 118 w 206"/>
                <a:gd name="T43" fmla="*/ 51 h 114"/>
                <a:gd name="T44" fmla="*/ 122 w 206"/>
                <a:gd name="T45" fmla="*/ 58 h 114"/>
                <a:gd name="T46" fmla="*/ 139 w 206"/>
                <a:gd name="T47" fmla="*/ 64 h 114"/>
                <a:gd name="T48" fmla="*/ 148 w 206"/>
                <a:gd name="T49" fmla="*/ 68 h 114"/>
                <a:gd name="T50" fmla="*/ 154 w 206"/>
                <a:gd name="T51" fmla="*/ 70 h 114"/>
                <a:gd name="T52" fmla="*/ 163 w 206"/>
                <a:gd name="T53" fmla="*/ 66 h 114"/>
                <a:gd name="T54" fmla="*/ 172 w 206"/>
                <a:gd name="T55" fmla="*/ 71 h 114"/>
                <a:gd name="T56" fmla="*/ 198 w 206"/>
                <a:gd name="T57" fmla="*/ 71 h 114"/>
                <a:gd name="T58" fmla="*/ 201 w 206"/>
                <a:gd name="T59" fmla="*/ 71 h 114"/>
                <a:gd name="T60" fmla="*/ 200 w 206"/>
                <a:gd name="T61" fmla="*/ 85 h 114"/>
                <a:gd name="T62" fmla="*/ 204 w 206"/>
                <a:gd name="T63" fmla="*/ 98 h 114"/>
                <a:gd name="T64" fmla="*/ 206 w 206"/>
                <a:gd name="T65" fmla="*/ 105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6" h="114">
                  <a:moveTo>
                    <a:pt x="206" y="105"/>
                  </a:moveTo>
                  <a:cubicBezTo>
                    <a:pt x="206" y="109"/>
                    <a:pt x="204" y="113"/>
                    <a:pt x="197" y="114"/>
                  </a:cubicBezTo>
                  <a:cubicBezTo>
                    <a:pt x="190" y="114"/>
                    <a:pt x="185" y="113"/>
                    <a:pt x="183" y="112"/>
                  </a:cubicBezTo>
                  <a:cubicBezTo>
                    <a:pt x="181" y="111"/>
                    <a:pt x="177" y="111"/>
                    <a:pt x="167" y="108"/>
                  </a:cubicBezTo>
                  <a:cubicBezTo>
                    <a:pt x="158" y="105"/>
                    <a:pt x="152" y="106"/>
                    <a:pt x="142" y="103"/>
                  </a:cubicBezTo>
                  <a:cubicBezTo>
                    <a:pt x="132" y="101"/>
                    <a:pt x="135" y="103"/>
                    <a:pt x="128" y="100"/>
                  </a:cubicBezTo>
                  <a:cubicBezTo>
                    <a:pt x="121" y="96"/>
                    <a:pt x="119" y="92"/>
                    <a:pt x="113" y="88"/>
                  </a:cubicBezTo>
                  <a:cubicBezTo>
                    <a:pt x="106" y="83"/>
                    <a:pt x="100" y="83"/>
                    <a:pt x="89" y="84"/>
                  </a:cubicBezTo>
                  <a:cubicBezTo>
                    <a:pt x="78" y="85"/>
                    <a:pt x="81" y="84"/>
                    <a:pt x="71" y="80"/>
                  </a:cubicBezTo>
                  <a:cubicBezTo>
                    <a:pt x="61" y="75"/>
                    <a:pt x="50" y="72"/>
                    <a:pt x="38" y="68"/>
                  </a:cubicBezTo>
                  <a:cubicBezTo>
                    <a:pt x="27" y="65"/>
                    <a:pt x="14" y="53"/>
                    <a:pt x="7" y="50"/>
                  </a:cubicBezTo>
                  <a:cubicBezTo>
                    <a:pt x="0" y="47"/>
                    <a:pt x="0" y="43"/>
                    <a:pt x="1" y="41"/>
                  </a:cubicBezTo>
                  <a:cubicBezTo>
                    <a:pt x="2" y="39"/>
                    <a:pt x="4" y="30"/>
                    <a:pt x="5" y="23"/>
                  </a:cubicBezTo>
                  <a:cubicBezTo>
                    <a:pt x="6" y="17"/>
                    <a:pt x="9" y="11"/>
                    <a:pt x="16" y="10"/>
                  </a:cubicBezTo>
                  <a:cubicBezTo>
                    <a:pt x="16" y="10"/>
                    <a:pt x="17" y="10"/>
                    <a:pt x="17" y="9"/>
                  </a:cubicBezTo>
                  <a:cubicBezTo>
                    <a:pt x="19" y="10"/>
                    <a:pt x="21" y="10"/>
                    <a:pt x="22" y="9"/>
                  </a:cubicBezTo>
                  <a:cubicBezTo>
                    <a:pt x="25" y="7"/>
                    <a:pt x="28" y="2"/>
                    <a:pt x="33" y="1"/>
                  </a:cubicBezTo>
                  <a:cubicBezTo>
                    <a:pt x="38" y="0"/>
                    <a:pt x="47" y="8"/>
                    <a:pt x="55" y="14"/>
                  </a:cubicBezTo>
                  <a:cubicBezTo>
                    <a:pt x="62" y="20"/>
                    <a:pt x="72" y="19"/>
                    <a:pt x="77" y="29"/>
                  </a:cubicBezTo>
                  <a:cubicBezTo>
                    <a:pt x="83" y="38"/>
                    <a:pt x="85" y="33"/>
                    <a:pt x="92" y="33"/>
                  </a:cubicBezTo>
                  <a:cubicBezTo>
                    <a:pt x="99" y="33"/>
                    <a:pt x="101" y="37"/>
                    <a:pt x="106" y="46"/>
                  </a:cubicBezTo>
                  <a:cubicBezTo>
                    <a:pt x="110" y="55"/>
                    <a:pt x="110" y="50"/>
                    <a:pt x="118" y="51"/>
                  </a:cubicBezTo>
                  <a:cubicBezTo>
                    <a:pt x="127" y="52"/>
                    <a:pt x="122" y="53"/>
                    <a:pt x="122" y="58"/>
                  </a:cubicBezTo>
                  <a:cubicBezTo>
                    <a:pt x="122" y="64"/>
                    <a:pt x="136" y="59"/>
                    <a:pt x="139" y="64"/>
                  </a:cubicBezTo>
                  <a:cubicBezTo>
                    <a:pt x="142" y="68"/>
                    <a:pt x="144" y="69"/>
                    <a:pt x="148" y="68"/>
                  </a:cubicBezTo>
                  <a:cubicBezTo>
                    <a:pt x="152" y="67"/>
                    <a:pt x="150" y="66"/>
                    <a:pt x="154" y="70"/>
                  </a:cubicBezTo>
                  <a:cubicBezTo>
                    <a:pt x="158" y="74"/>
                    <a:pt x="158" y="69"/>
                    <a:pt x="163" y="66"/>
                  </a:cubicBezTo>
                  <a:cubicBezTo>
                    <a:pt x="168" y="62"/>
                    <a:pt x="170" y="67"/>
                    <a:pt x="172" y="71"/>
                  </a:cubicBezTo>
                  <a:cubicBezTo>
                    <a:pt x="175" y="74"/>
                    <a:pt x="188" y="73"/>
                    <a:pt x="198" y="71"/>
                  </a:cubicBezTo>
                  <a:cubicBezTo>
                    <a:pt x="199" y="71"/>
                    <a:pt x="200" y="71"/>
                    <a:pt x="201" y="71"/>
                  </a:cubicBezTo>
                  <a:cubicBezTo>
                    <a:pt x="206" y="72"/>
                    <a:pt x="200" y="78"/>
                    <a:pt x="200" y="85"/>
                  </a:cubicBezTo>
                  <a:cubicBezTo>
                    <a:pt x="200" y="93"/>
                    <a:pt x="201" y="91"/>
                    <a:pt x="204" y="98"/>
                  </a:cubicBezTo>
                  <a:cubicBezTo>
                    <a:pt x="206" y="104"/>
                    <a:pt x="206" y="100"/>
                    <a:pt x="206" y="105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Freeform 1098"/>
            <p:cNvSpPr>
              <a:spLocks/>
            </p:cNvSpPr>
            <p:nvPr/>
          </p:nvSpPr>
          <p:spPr bwMode="auto">
            <a:xfrm>
              <a:off x="3831" y="1568"/>
              <a:ext cx="53" cy="30"/>
            </a:xfrm>
            <a:custGeom>
              <a:avLst/>
              <a:gdLst>
                <a:gd name="T0" fmla="*/ 81 w 88"/>
                <a:gd name="T1" fmla="*/ 43 h 50"/>
                <a:gd name="T2" fmla="*/ 65 w 88"/>
                <a:gd name="T3" fmla="*/ 45 h 50"/>
                <a:gd name="T4" fmla="*/ 46 w 88"/>
                <a:gd name="T5" fmla="*/ 45 h 50"/>
                <a:gd name="T6" fmla="*/ 36 w 88"/>
                <a:gd name="T7" fmla="*/ 45 h 50"/>
                <a:gd name="T8" fmla="*/ 24 w 88"/>
                <a:gd name="T9" fmla="*/ 47 h 50"/>
                <a:gd name="T10" fmla="*/ 15 w 88"/>
                <a:gd name="T11" fmla="*/ 42 h 50"/>
                <a:gd name="T12" fmla="*/ 3 w 88"/>
                <a:gd name="T13" fmla="*/ 39 h 50"/>
                <a:gd name="T14" fmla="*/ 0 w 88"/>
                <a:gd name="T15" fmla="*/ 32 h 50"/>
                <a:gd name="T16" fmla="*/ 2 w 88"/>
                <a:gd name="T17" fmla="*/ 27 h 50"/>
                <a:gd name="T18" fmla="*/ 8 w 88"/>
                <a:gd name="T19" fmla="*/ 18 h 50"/>
                <a:gd name="T20" fmla="*/ 14 w 88"/>
                <a:gd name="T21" fmla="*/ 9 h 50"/>
                <a:gd name="T22" fmla="*/ 26 w 88"/>
                <a:gd name="T23" fmla="*/ 2 h 50"/>
                <a:gd name="T24" fmla="*/ 34 w 88"/>
                <a:gd name="T25" fmla="*/ 8 h 50"/>
                <a:gd name="T26" fmla="*/ 46 w 88"/>
                <a:gd name="T27" fmla="*/ 11 h 50"/>
                <a:gd name="T28" fmla="*/ 64 w 88"/>
                <a:gd name="T29" fmla="*/ 11 h 50"/>
                <a:gd name="T30" fmla="*/ 70 w 88"/>
                <a:gd name="T31" fmla="*/ 17 h 50"/>
                <a:gd name="T32" fmla="*/ 68 w 88"/>
                <a:gd name="T33" fmla="*/ 23 h 50"/>
                <a:gd name="T34" fmla="*/ 78 w 88"/>
                <a:gd name="T35" fmla="*/ 29 h 50"/>
                <a:gd name="T36" fmla="*/ 78 w 88"/>
                <a:gd name="T37" fmla="*/ 35 h 50"/>
                <a:gd name="T38" fmla="*/ 81 w 88"/>
                <a:gd name="T39" fmla="*/ 4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8" h="50">
                  <a:moveTo>
                    <a:pt x="81" y="43"/>
                  </a:moveTo>
                  <a:cubicBezTo>
                    <a:pt x="73" y="45"/>
                    <a:pt x="71" y="43"/>
                    <a:pt x="65" y="45"/>
                  </a:cubicBezTo>
                  <a:cubicBezTo>
                    <a:pt x="59" y="48"/>
                    <a:pt x="48" y="46"/>
                    <a:pt x="46" y="45"/>
                  </a:cubicBezTo>
                  <a:cubicBezTo>
                    <a:pt x="43" y="43"/>
                    <a:pt x="39" y="42"/>
                    <a:pt x="36" y="45"/>
                  </a:cubicBezTo>
                  <a:cubicBezTo>
                    <a:pt x="33" y="48"/>
                    <a:pt x="31" y="50"/>
                    <a:pt x="24" y="47"/>
                  </a:cubicBezTo>
                  <a:cubicBezTo>
                    <a:pt x="18" y="43"/>
                    <a:pt x="22" y="41"/>
                    <a:pt x="15" y="42"/>
                  </a:cubicBezTo>
                  <a:cubicBezTo>
                    <a:pt x="8" y="42"/>
                    <a:pt x="4" y="43"/>
                    <a:pt x="3" y="39"/>
                  </a:cubicBezTo>
                  <a:cubicBezTo>
                    <a:pt x="2" y="35"/>
                    <a:pt x="3" y="36"/>
                    <a:pt x="0" y="32"/>
                  </a:cubicBezTo>
                  <a:cubicBezTo>
                    <a:pt x="0" y="31"/>
                    <a:pt x="0" y="32"/>
                    <a:pt x="2" y="27"/>
                  </a:cubicBezTo>
                  <a:cubicBezTo>
                    <a:pt x="5" y="20"/>
                    <a:pt x="4" y="22"/>
                    <a:pt x="8" y="18"/>
                  </a:cubicBezTo>
                  <a:cubicBezTo>
                    <a:pt x="11" y="13"/>
                    <a:pt x="9" y="13"/>
                    <a:pt x="14" y="9"/>
                  </a:cubicBezTo>
                  <a:cubicBezTo>
                    <a:pt x="19" y="6"/>
                    <a:pt x="23" y="0"/>
                    <a:pt x="26" y="2"/>
                  </a:cubicBezTo>
                  <a:cubicBezTo>
                    <a:pt x="28" y="4"/>
                    <a:pt x="30" y="6"/>
                    <a:pt x="34" y="8"/>
                  </a:cubicBezTo>
                  <a:cubicBezTo>
                    <a:pt x="39" y="10"/>
                    <a:pt x="39" y="10"/>
                    <a:pt x="46" y="11"/>
                  </a:cubicBezTo>
                  <a:cubicBezTo>
                    <a:pt x="53" y="12"/>
                    <a:pt x="62" y="10"/>
                    <a:pt x="64" y="11"/>
                  </a:cubicBezTo>
                  <a:cubicBezTo>
                    <a:pt x="65" y="12"/>
                    <a:pt x="68" y="16"/>
                    <a:pt x="70" y="17"/>
                  </a:cubicBezTo>
                  <a:cubicBezTo>
                    <a:pt x="67" y="19"/>
                    <a:pt x="66" y="21"/>
                    <a:pt x="68" y="23"/>
                  </a:cubicBezTo>
                  <a:cubicBezTo>
                    <a:pt x="70" y="25"/>
                    <a:pt x="76" y="28"/>
                    <a:pt x="78" y="29"/>
                  </a:cubicBezTo>
                  <a:cubicBezTo>
                    <a:pt x="80" y="30"/>
                    <a:pt x="78" y="33"/>
                    <a:pt x="78" y="35"/>
                  </a:cubicBezTo>
                  <a:cubicBezTo>
                    <a:pt x="79" y="38"/>
                    <a:pt x="88" y="42"/>
                    <a:pt x="81" y="43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Freeform 1099"/>
            <p:cNvSpPr>
              <a:spLocks/>
            </p:cNvSpPr>
            <p:nvPr/>
          </p:nvSpPr>
          <p:spPr bwMode="auto">
            <a:xfrm>
              <a:off x="3826" y="1599"/>
              <a:ext cx="79" cy="92"/>
            </a:xfrm>
            <a:custGeom>
              <a:avLst/>
              <a:gdLst>
                <a:gd name="T0" fmla="*/ 127 w 132"/>
                <a:gd name="T1" fmla="*/ 148 h 153"/>
                <a:gd name="T2" fmla="*/ 121 w 132"/>
                <a:gd name="T3" fmla="*/ 148 h 153"/>
                <a:gd name="T4" fmla="*/ 116 w 132"/>
                <a:gd name="T5" fmla="*/ 153 h 153"/>
                <a:gd name="T6" fmla="*/ 113 w 132"/>
                <a:gd name="T7" fmla="*/ 148 h 153"/>
                <a:gd name="T8" fmla="*/ 106 w 132"/>
                <a:gd name="T9" fmla="*/ 129 h 153"/>
                <a:gd name="T10" fmla="*/ 99 w 132"/>
                <a:gd name="T11" fmla="*/ 119 h 153"/>
                <a:gd name="T12" fmla="*/ 92 w 132"/>
                <a:gd name="T13" fmla="*/ 105 h 153"/>
                <a:gd name="T14" fmla="*/ 82 w 132"/>
                <a:gd name="T15" fmla="*/ 112 h 153"/>
                <a:gd name="T16" fmla="*/ 73 w 132"/>
                <a:gd name="T17" fmla="*/ 109 h 153"/>
                <a:gd name="T18" fmla="*/ 68 w 132"/>
                <a:gd name="T19" fmla="*/ 113 h 153"/>
                <a:gd name="T20" fmla="*/ 74 w 132"/>
                <a:gd name="T21" fmla="*/ 123 h 153"/>
                <a:gd name="T22" fmla="*/ 72 w 132"/>
                <a:gd name="T23" fmla="*/ 128 h 153"/>
                <a:gd name="T24" fmla="*/ 66 w 132"/>
                <a:gd name="T25" fmla="*/ 132 h 153"/>
                <a:gd name="T26" fmla="*/ 62 w 132"/>
                <a:gd name="T27" fmla="*/ 131 h 153"/>
                <a:gd name="T28" fmla="*/ 57 w 132"/>
                <a:gd name="T29" fmla="*/ 130 h 153"/>
                <a:gd name="T30" fmla="*/ 54 w 132"/>
                <a:gd name="T31" fmla="*/ 134 h 153"/>
                <a:gd name="T32" fmla="*/ 47 w 132"/>
                <a:gd name="T33" fmla="*/ 135 h 153"/>
                <a:gd name="T34" fmla="*/ 45 w 132"/>
                <a:gd name="T35" fmla="*/ 137 h 153"/>
                <a:gd name="T36" fmla="*/ 41 w 132"/>
                <a:gd name="T37" fmla="*/ 137 h 153"/>
                <a:gd name="T38" fmla="*/ 36 w 132"/>
                <a:gd name="T39" fmla="*/ 138 h 153"/>
                <a:gd name="T40" fmla="*/ 36 w 132"/>
                <a:gd name="T41" fmla="*/ 131 h 153"/>
                <a:gd name="T42" fmla="*/ 38 w 132"/>
                <a:gd name="T43" fmla="*/ 120 h 153"/>
                <a:gd name="T44" fmla="*/ 32 w 132"/>
                <a:gd name="T45" fmla="*/ 110 h 153"/>
                <a:gd name="T46" fmla="*/ 31 w 132"/>
                <a:gd name="T47" fmla="*/ 96 h 153"/>
                <a:gd name="T48" fmla="*/ 24 w 132"/>
                <a:gd name="T49" fmla="*/ 86 h 153"/>
                <a:gd name="T50" fmla="*/ 19 w 132"/>
                <a:gd name="T51" fmla="*/ 77 h 153"/>
                <a:gd name="T52" fmla="*/ 21 w 132"/>
                <a:gd name="T53" fmla="*/ 64 h 153"/>
                <a:gd name="T54" fmla="*/ 2 w 132"/>
                <a:gd name="T55" fmla="*/ 53 h 153"/>
                <a:gd name="T56" fmla="*/ 10 w 132"/>
                <a:gd name="T57" fmla="*/ 45 h 153"/>
                <a:gd name="T58" fmla="*/ 21 w 132"/>
                <a:gd name="T59" fmla="*/ 39 h 153"/>
                <a:gd name="T60" fmla="*/ 23 w 132"/>
                <a:gd name="T61" fmla="*/ 35 h 153"/>
                <a:gd name="T62" fmla="*/ 13 w 132"/>
                <a:gd name="T63" fmla="*/ 29 h 153"/>
                <a:gd name="T64" fmla="*/ 0 w 132"/>
                <a:gd name="T65" fmla="*/ 19 h 153"/>
                <a:gd name="T66" fmla="*/ 3 w 132"/>
                <a:gd name="T67" fmla="*/ 8 h 153"/>
                <a:gd name="T68" fmla="*/ 6 w 132"/>
                <a:gd name="T69" fmla="*/ 3 h 153"/>
                <a:gd name="T70" fmla="*/ 13 w 132"/>
                <a:gd name="T71" fmla="*/ 6 h 153"/>
                <a:gd name="T72" fmla="*/ 20 w 132"/>
                <a:gd name="T73" fmla="*/ 7 h 153"/>
                <a:gd name="T74" fmla="*/ 28 w 132"/>
                <a:gd name="T75" fmla="*/ 15 h 153"/>
                <a:gd name="T76" fmla="*/ 33 w 132"/>
                <a:gd name="T77" fmla="*/ 17 h 153"/>
                <a:gd name="T78" fmla="*/ 37 w 132"/>
                <a:gd name="T79" fmla="*/ 11 h 153"/>
                <a:gd name="T80" fmla="*/ 43 w 132"/>
                <a:gd name="T81" fmla="*/ 19 h 153"/>
                <a:gd name="T82" fmla="*/ 44 w 132"/>
                <a:gd name="T83" fmla="*/ 36 h 153"/>
                <a:gd name="T84" fmla="*/ 103 w 132"/>
                <a:gd name="T85" fmla="*/ 41 h 153"/>
                <a:gd name="T86" fmla="*/ 108 w 132"/>
                <a:gd name="T87" fmla="*/ 48 h 153"/>
                <a:gd name="T88" fmla="*/ 102 w 132"/>
                <a:gd name="T89" fmla="*/ 60 h 153"/>
                <a:gd name="T90" fmla="*/ 96 w 132"/>
                <a:gd name="T91" fmla="*/ 66 h 153"/>
                <a:gd name="T92" fmla="*/ 85 w 132"/>
                <a:gd name="T93" fmla="*/ 74 h 153"/>
                <a:gd name="T94" fmla="*/ 86 w 132"/>
                <a:gd name="T95" fmla="*/ 91 h 153"/>
                <a:gd name="T96" fmla="*/ 97 w 132"/>
                <a:gd name="T97" fmla="*/ 100 h 153"/>
                <a:gd name="T98" fmla="*/ 101 w 132"/>
                <a:gd name="T99" fmla="*/ 91 h 153"/>
                <a:gd name="T100" fmla="*/ 109 w 132"/>
                <a:gd name="T101" fmla="*/ 80 h 153"/>
                <a:gd name="T102" fmla="*/ 113 w 132"/>
                <a:gd name="T103" fmla="*/ 95 h 153"/>
                <a:gd name="T104" fmla="*/ 121 w 132"/>
                <a:gd name="T105" fmla="*/ 112 h 153"/>
                <a:gd name="T106" fmla="*/ 124 w 132"/>
                <a:gd name="T107" fmla="*/ 129 h 153"/>
                <a:gd name="T108" fmla="*/ 127 w 132"/>
                <a:gd name="T109" fmla="*/ 148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32" h="153">
                  <a:moveTo>
                    <a:pt x="127" y="148"/>
                  </a:moveTo>
                  <a:cubicBezTo>
                    <a:pt x="122" y="147"/>
                    <a:pt x="121" y="145"/>
                    <a:pt x="121" y="148"/>
                  </a:cubicBezTo>
                  <a:cubicBezTo>
                    <a:pt x="120" y="150"/>
                    <a:pt x="117" y="152"/>
                    <a:pt x="116" y="153"/>
                  </a:cubicBezTo>
                  <a:cubicBezTo>
                    <a:pt x="115" y="152"/>
                    <a:pt x="114" y="150"/>
                    <a:pt x="113" y="148"/>
                  </a:cubicBezTo>
                  <a:cubicBezTo>
                    <a:pt x="109" y="141"/>
                    <a:pt x="107" y="130"/>
                    <a:pt x="106" y="129"/>
                  </a:cubicBezTo>
                  <a:cubicBezTo>
                    <a:pt x="106" y="127"/>
                    <a:pt x="103" y="126"/>
                    <a:pt x="99" y="119"/>
                  </a:cubicBezTo>
                  <a:cubicBezTo>
                    <a:pt x="95" y="111"/>
                    <a:pt x="97" y="101"/>
                    <a:pt x="92" y="105"/>
                  </a:cubicBezTo>
                  <a:cubicBezTo>
                    <a:pt x="88" y="109"/>
                    <a:pt x="85" y="116"/>
                    <a:pt x="82" y="112"/>
                  </a:cubicBezTo>
                  <a:cubicBezTo>
                    <a:pt x="80" y="109"/>
                    <a:pt x="74" y="102"/>
                    <a:pt x="73" y="109"/>
                  </a:cubicBezTo>
                  <a:cubicBezTo>
                    <a:pt x="71" y="116"/>
                    <a:pt x="68" y="103"/>
                    <a:pt x="68" y="113"/>
                  </a:cubicBezTo>
                  <a:cubicBezTo>
                    <a:pt x="68" y="123"/>
                    <a:pt x="73" y="118"/>
                    <a:pt x="74" y="123"/>
                  </a:cubicBezTo>
                  <a:cubicBezTo>
                    <a:pt x="76" y="127"/>
                    <a:pt x="73" y="129"/>
                    <a:pt x="72" y="128"/>
                  </a:cubicBezTo>
                  <a:cubicBezTo>
                    <a:pt x="71" y="127"/>
                    <a:pt x="69" y="131"/>
                    <a:pt x="66" y="132"/>
                  </a:cubicBezTo>
                  <a:cubicBezTo>
                    <a:pt x="64" y="134"/>
                    <a:pt x="63" y="133"/>
                    <a:pt x="62" y="131"/>
                  </a:cubicBezTo>
                  <a:cubicBezTo>
                    <a:pt x="61" y="129"/>
                    <a:pt x="59" y="127"/>
                    <a:pt x="57" y="130"/>
                  </a:cubicBezTo>
                  <a:cubicBezTo>
                    <a:pt x="56" y="133"/>
                    <a:pt x="58" y="136"/>
                    <a:pt x="54" y="134"/>
                  </a:cubicBezTo>
                  <a:cubicBezTo>
                    <a:pt x="50" y="133"/>
                    <a:pt x="47" y="134"/>
                    <a:pt x="47" y="135"/>
                  </a:cubicBezTo>
                  <a:cubicBezTo>
                    <a:pt x="47" y="136"/>
                    <a:pt x="46" y="138"/>
                    <a:pt x="45" y="137"/>
                  </a:cubicBezTo>
                  <a:cubicBezTo>
                    <a:pt x="43" y="135"/>
                    <a:pt x="42" y="135"/>
                    <a:pt x="41" y="137"/>
                  </a:cubicBezTo>
                  <a:cubicBezTo>
                    <a:pt x="40" y="139"/>
                    <a:pt x="38" y="139"/>
                    <a:pt x="36" y="138"/>
                  </a:cubicBezTo>
                  <a:cubicBezTo>
                    <a:pt x="37" y="136"/>
                    <a:pt x="35" y="137"/>
                    <a:pt x="36" y="131"/>
                  </a:cubicBezTo>
                  <a:cubicBezTo>
                    <a:pt x="38" y="125"/>
                    <a:pt x="43" y="126"/>
                    <a:pt x="38" y="120"/>
                  </a:cubicBezTo>
                  <a:cubicBezTo>
                    <a:pt x="33" y="113"/>
                    <a:pt x="33" y="120"/>
                    <a:pt x="32" y="110"/>
                  </a:cubicBezTo>
                  <a:cubicBezTo>
                    <a:pt x="32" y="99"/>
                    <a:pt x="35" y="102"/>
                    <a:pt x="31" y="96"/>
                  </a:cubicBezTo>
                  <a:cubicBezTo>
                    <a:pt x="26" y="89"/>
                    <a:pt x="29" y="89"/>
                    <a:pt x="24" y="86"/>
                  </a:cubicBezTo>
                  <a:cubicBezTo>
                    <a:pt x="18" y="83"/>
                    <a:pt x="17" y="83"/>
                    <a:pt x="19" y="77"/>
                  </a:cubicBezTo>
                  <a:cubicBezTo>
                    <a:pt x="21" y="70"/>
                    <a:pt x="29" y="69"/>
                    <a:pt x="21" y="64"/>
                  </a:cubicBezTo>
                  <a:cubicBezTo>
                    <a:pt x="13" y="60"/>
                    <a:pt x="2" y="58"/>
                    <a:pt x="2" y="53"/>
                  </a:cubicBezTo>
                  <a:cubicBezTo>
                    <a:pt x="3" y="48"/>
                    <a:pt x="8" y="47"/>
                    <a:pt x="10" y="45"/>
                  </a:cubicBezTo>
                  <a:cubicBezTo>
                    <a:pt x="11" y="43"/>
                    <a:pt x="18" y="39"/>
                    <a:pt x="21" y="39"/>
                  </a:cubicBezTo>
                  <a:cubicBezTo>
                    <a:pt x="25" y="39"/>
                    <a:pt x="29" y="38"/>
                    <a:pt x="23" y="35"/>
                  </a:cubicBezTo>
                  <a:cubicBezTo>
                    <a:pt x="17" y="32"/>
                    <a:pt x="18" y="32"/>
                    <a:pt x="13" y="29"/>
                  </a:cubicBezTo>
                  <a:cubicBezTo>
                    <a:pt x="7" y="25"/>
                    <a:pt x="0" y="25"/>
                    <a:pt x="0" y="19"/>
                  </a:cubicBezTo>
                  <a:cubicBezTo>
                    <a:pt x="0" y="13"/>
                    <a:pt x="0" y="10"/>
                    <a:pt x="3" y="8"/>
                  </a:cubicBezTo>
                  <a:cubicBezTo>
                    <a:pt x="5" y="6"/>
                    <a:pt x="4" y="0"/>
                    <a:pt x="6" y="3"/>
                  </a:cubicBezTo>
                  <a:cubicBezTo>
                    <a:pt x="9" y="5"/>
                    <a:pt x="9" y="5"/>
                    <a:pt x="13" y="6"/>
                  </a:cubicBezTo>
                  <a:cubicBezTo>
                    <a:pt x="17" y="8"/>
                    <a:pt x="18" y="5"/>
                    <a:pt x="20" y="7"/>
                  </a:cubicBezTo>
                  <a:cubicBezTo>
                    <a:pt x="22" y="10"/>
                    <a:pt x="25" y="13"/>
                    <a:pt x="28" y="15"/>
                  </a:cubicBezTo>
                  <a:cubicBezTo>
                    <a:pt x="30" y="16"/>
                    <a:pt x="31" y="19"/>
                    <a:pt x="33" y="17"/>
                  </a:cubicBezTo>
                  <a:cubicBezTo>
                    <a:pt x="35" y="14"/>
                    <a:pt x="36" y="10"/>
                    <a:pt x="37" y="11"/>
                  </a:cubicBezTo>
                  <a:cubicBezTo>
                    <a:pt x="38" y="12"/>
                    <a:pt x="41" y="11"/>
                    <a:pt x="43" y="19"/>
                  </a:cubicBezTo>
                  <a:cubicBezTo>
                    <a:pt x="45" y="28"/>
                    <a:pt x="40" y="33"/>
                    <a:pt x="44" y="36"/>
                  </a:cubicBezTo>
                  <a:cubicBezTo>
                    <a:pt x="49" y="39"/>
                    <a:pt x="101" y="41"/>
                    <a:pt x="103" y="41"/>
                  </a:cubicBezTo>
                  <a:cubicBezTo>
                    <a:pt x="106" y="41"/>
                    <a:pt x="112" y="46"/>
                    <a:pt x="108" y="48"/>
                  </a:cubicBezTo>
                  <a:cubicBezTo>
                    <a:pt x="104" y="50"/>
                    <a:pt x="103" y="56"/>
                    <a:pt x="102" y="60"/>
                  </a:cubicBezTo>
                  <a:cubicBezTo>
                    <a:pt x="102" y="64"/>
                    <a:pt x="101" y="64"/>
                    <a:pt x="96" y="66"/>
                  </a:cubicBezTo>
                  <a:cubicBezTo>
                    <a:pt x="90" y="68"/>
                    <a:pt x="85" y="68"/>
                    <a:pt x="85" y="74"/>
                  </a:cubicBezTo>
                  <a:cubicBezTo>
                    <a:pt x="85" y="80"/>
                    <a:pt x="81" y="87"/>
                    <a:pt x="86" y="91"/>
                  </a:cubicBezTo>
                  <a:cubicBezTo>
                    <a:pt x="90" y="95"/>
                    <a:pt x="95" y="100"/>
                    <a:pt x="97" y="100"/>
                  </a:cubicBezTo>
                  <a:cubicBezTo>
                    <a:pt x="100" y="101"/>
                    <a:pt x="99" y="96"/>
                    <a:pt x="101" y="91"/>
                  </a:cubicBezTo>
                  <a:cubicBezTo>
                    <a:pt x="102" y="85"/>
                    <a:pt x="105" y="77"/>
                    <a:pt x="109" y="80"/>
                  </a:cubicBezTo>
                  <a:cubicBezTo>
                    <a:pt x="114" y="83"/>
                    <a:pt x="111" y="88"/>
                    <a:pt x="113" y="95"/>
                  </a:cubicBezTo>
                  <a:cubicBezTo>
                    <a:pt x="115" y="101"/>
                    <a:pt x="119" y="104"/>
                    <a:pt x="121" y="112"/>
                  </a:cubicBezTo>
                  <a:cubicBezTo>
                    <a:pt x="124" y="120"/>
                    <a:pt x="123" y="121"/>
                    <a:pt x="124" y="129"/>
                  </a:cubicBezTo>
                  <a:cubicBezTo>
                    <a:pt x="125" y="137"/>
                    <a:pt x="132" y="149"/>
                    <a:pt x="127" y="148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" name="Freeform 1100"/>
            <p:cNvSpPr>
              <a:spLocks/>
            </p:cNvSpPr>
            <p:nvPr/>
          </p:nvSpPr>
          <p:spPr bwMode="auto">
            <a:xfrm>
              <a:off x="3895" y="1566"/>
              <a:ext cx="132" cy="313"/>
            </a:xfrm>
            <a:custGeom>
              <a:avLst/>
              <a:gdLst>
                <a:gd name="T0" fmla="*/ 216 w 219"/>
                <a:gd name="T1" fmla="*/ 202 h 521"/>
                <a:gd name="T2" fmla="*/ 203 w 219"/>
                <a:gd name="T3" fmla="*/ 219 h 521"/>
                <a:gd name="T4" fmla="*/ 196 w 219"/>
                <a:gd name="T5" fmla="*/ 229 h 521"/>
                <a:gd name="T6" fmla="*/ 181 w 219"/>
                <a:gd name="T7" fmla="*/ 236 h 521"/>
                <a:gd name="T8" fmla="*/ 163 w 219"/>
                <a:gd name="T9" fmla="*/ 249 h 521"/>
                <a:gd name="T10" fmla="*/ 146 w 219"/>
                <a:gd name="T11" fmla="*/ 263 h 521"/>
                <a:gd name="T12" fmla="*/ 141 w 219"/>
                <a:gd name="T13" fmla="*/ 283 h 521"/>
                <a:gd name="T14" fmla="*/ 156 w 219"/>
                <a:gd name="T15" fmla="*/ 312 h 521"/>
                <a:gd name="T16" fmla="*/ 181 w 219"/>
                <a:gd name="T17" fmla="*/ 342 h 521"/>
                <a:gd name="T18" fmla="*/ 176 w 219"/>
                <a:gd name="T19" fmla="*/ 353 h 521"/>
                <a:gd name="T20" fmla="*/ 170 w 219"/>
                <a:gd name="T21" fmla="*/ 380 h 521"/>
                <a:gd name="T22" fmla="*/ 195 w 219"/>
                <a:gd name="T23" fmla="*/ 418 h 521"/>
                <a:gd name="T24" fmla="*/ 209 w 219"/>
                <a:gd name="T25" fmla="*/ 456 h 521"/>
                <a:gd name="T26" fmla="*/ 202 w 219"/>
                <a:gd name="T27" fmla="*/ 490 h 521"/>
                <a:gd name="T28" fmla="*/ 192 w 219"/>
                <a:gd name="T29" fmla="*/ 519 h 521"/>
                <a:gd name="T30" fmla="*/ 189 w 219"/>
                <a:gd name="T31" fmla="*/ 508 h 521"/>
                <a:gd name="T32" fmla="*/ 191 w 219"/>
                <a:gd name="T33" fmla="*/ 476 h 521"/>
                <a:gd name="T34" fmla="*/ 188 w 219"/>
                <a:gd name="T35" fmla="*/ 451 h 521"/>
                <a:gd name="T36" fmla="*/ 181 w 219"/>
                <a:gd name="T37" fmla="*/ 421 h 521"/>
                <a:gd name="T38" fmla="*/ 163 w 219"/>
                <a:gd name="T39" fmla="*/ 389 h 521"/>
                <a:gd name="T40" fmla="*/ 157 w 219"/>
                <a:gd name="T41" fmla="*/ 358 h 521"/>
                <a:gd name="T42" fmla="*/ 141 w 219"/>
                <a:gd name="T43" fmla="*/ 329 h 521"/>
                <a:gd name="T44" fmla="*/ 130 w 219"/>
                <a:gd name="T45" fmla="*/ 316 h 521"/>
                <a:gd name="T46" fmla="*/ 123 w 219"/>
                <a:gd name="T47" fmla="*/ 336 h 521"/>
                <a:gd name="T48" fmla="*/ 108 w 219"/>
                <a:gd name="T49" fmla="*/ 350 h 521"/>
                <a:gd name="T50" fmla="*/ 96 w 219"/>
                <a:gd name="T51" fmla="*/ 360 h 521"/>
                <a:gd name="T52" fmla="*/ 87 w 219"/>
                <a:gd name="T53" fmla="*/ 357 h 521"/>
                <a:gd name="T54" fmla="*/ 73 w 219"/>
                <a:gd name="T55" fmla="*/ 351 h 521"/>
                <a:gd name="T56" fmla="*/ 70 w 219"/>
                <a:gd name="T57" fmla="*/ 326 h 521"/>
                <a:gd name="T58" fmla="*/ 64 w 219"/>
                <a:gd name="T59" fmla="*/ 286 h 521"/>
                <a:gd name="T60" fmla="*/ 46 w 219"/>
                <a:gd name="T61" fmla="*/ 276 h 521"/>
                <a:gd name="T62" fmla="*/ 44 w 219"/>
                <a:gd name="T63" fmla="*/ 262 h 521"/>
                <a:gd name="T64" fmla="*/ 43 w 219"/>
                <a:gd name="T65" fmla="*/ 245 h 521"/>
                <a:gd name="T66" fmla="*/ 25 w 219"/>
                <a:gd name="T67" fmla="*/ 238 h 521"/>
                <a:gd name="T68" fmla="*/ 8 w 219"/>
                <a:gd name="T69" fmla="*/ 223 h 521"/>
                <a:gd name="T70" fmla="*/ 0 w 219"/>
                <a:gd name="T71" fmla="*/ 208 h 521"/>
                <a:gd name="T72" fmla="*/ 11 w 219"/>
                <a:gd name="T73" fmla="*/ 203 h 521"/>
                <a:gd name="T74" fmla="*/ 7 w 219"/>
                <a:gd name="T75" fmla="*/ 179 h 521"/>
                <a:gd name="T76" fmla="*/ 18 w 219"/>
                <a:gd name="T77" fmla="*/ 182 h 521"/>
                <a:gd name="T78" fmla="*/ 21 w 219"/>
                <a:gd name="T79" fmla="*/ 170 h 521"/>
                <a:gd name="T80" fmla="*/ 20 w 219"/>
                <a:gd name="T81" fmla="*/ 154 h 521"/>
                <a:gd name="T82" fmla="*/ 19 w 219"/>
                <a:gd name="T83" fmla="*/ 127 h 521"/>
                <a:gd name="T84" fmla="*/ 39 w 219"/>
                <a:gd name="T85" fmla="*/ 130 h 521"/>
                <a:gd name="T86" fmla="*/ 46 w 219"/>
                <a:gd name="T87" fmla="*/ 94 h 521"/>
                <a:gd name="T88" fmla="*/ 52 w 219"/>
                <a:gd name="T89" fmla="*/ 65 h 521"/>
                <a:gd name="T90" fmla="*/ 65 w 219"/>
                <a:gd name="T91" fmla="*/ 45 h 521"/>
                <a:gd name="T92" fmla="*/ 94 w 219"/>
                <a:gd name="T93" fmla="*/ 40 h 521"/>
                <a:gd name="T94" fmla="*/ 95 w 219"/>
                <a:gd name="T95" fmla="*/ 7 h 521"/>
                <a:gd name="T96" fmla="*/ 108 w 219"/>
                <a:gd name="T97" fmla="*/ 5 h 521"/>
                <a:gd name="T98" fmla="*/ 122 w 219"/>
                <a:gd name="T99" fmla="*/ 30 h 521"/>
                <a:gd name="T100" fmla="*/ 136 w 219"/>
                <a:gd name="T101" fmla="*/ 57 h 521"/>
                <a:gd name="T102" fmla="*/ 123 w 219"/>
                <a:gd name="T103" fmla="*/ 94 h 521"/>
                <a:gd name="T104" fmla="*/ 122 w 219"/>
                <a:gd name="T105" fmla="*/ 128 h 521"/>
                <a:gd name="T106" fmla="*/ 148 w 219"/>
                <a:gd name="T107" fmla="*/ 126 h 521"/>
                <a:gd name="T108" fmla="*/ 160 w 219"/>
                <a:gd name="T109" fmla="*/ 149 h 521"/>
                <a:gd name="T110" fmla="*/ 171 w 219"/>
                <a:gd name="T111" fmla="*/ 173 h 521"/>
                <a:gd name="T112" fmla="*/ 191 w 219"/>
                <a:gd name="T113" fmla="*/ 186 h 521"/>
                <a:gd name="T114" fmla="*/ 207 w 219"/>
                <a:gd name="T115" fmla="*/ 198 h 521"/>
                <a:gd name="T116" fmla="*/ 218 w 219"/>
                <a:gd name="T117" fmla="*/ 199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19" h="521">
                  <a:moveTo>
                    <a:pt x="218" y="199"/>
                  </a:moveTo>
                  <a:cubicBezTo>
                    <a:pt x="218" y="200"/>
                    <a:pt x="217" y="201"/>
                    <a:pt x="216" y="202"/>
                  </a:cubicBezTo>
                  <a:cubicBezTo>
                    <a:pt x="212" y="206"/>
                    <a:pt x="206" y="212"/>
                    <a:pt x="206" y="213"/>
                  </a:cubicBezTo>
                  <a:cubicBezTo>
                    <a:pt x="206" y="214"/>
                    <a:pt x="205" y="218"/>
                    <a:pt x="203" y="219"/>
                  </a:cubicBezTo>
                  <a:cubicBezTo>
                    <a:pt x="200" y="221"/>
                    <a:pt x="197" y="227"/>
                    <a:pt x="197" y="228"/>
                  </a:cubicBezTo>
                  <a:cubicBezTo>
                    <a:pt x="197" y="228"/>
                    <a:pt x="197" y="229"/>
                    <a:pt x="196" y="229"/>
                  </a:cubicBezTo>
                  <a:cubicBezTo>
                    <a:pt x="195" y="229"/>
                    <a:pt x="193" y="229"/>
                    <a:pt x="190" y="230"/>
                  </a:cubicBezTo>
                  <a:cubicBezTo>
                    <a:pt x="185" y="231"/>
                    <a:pt x="182" y="234"/>
                    <a:pt x="181" y="236"/>
                  </a:cubicBezTo>
                  <a:cubicBezTo>
                    <a:pt x="180" y="238"/>
                    <a:pt x="174" y="241"/>
                    <a:pt x="174" y="243"/>
                  </a:cubicBezTo>
                  <a:cubicBezTo>
                    <a:pt x="173" y="245"/>
                    <a:pt x="167" y="247"/>
                    <a:pt x="163" y="249"/>
                  </a:cubicBezTo>
                  <a:cubicBezTo>
                    <a:pt x="159" y="251"/>
                    <a:pt x="156" y="242"/>
                    <a:pt x="151" y="248"/>
                  </a:cubicBezTo>
                  <a:cubicBezTo>
                    <a:pt x="147" y="253"/>
                    <a:pt x="145" y="259"/>
                    <a:pt x="146" y="263"/>
                  </a:cubicBezTo>
                  <a:cubicBezTo>
                    <a:pt x="147" y="267"/>
                    <a:pt x="146" y="270"/>
                    <a:pt x="146" y="276"/>
                  </a:cubicBezTo>
                  <a:cubicBezTo>
                    <a:pt x="147" y="281"/>
                    <a:pt x="136" y="279"/>
                    <a:pt x="141" y="283"/>
                  </a:cubicBezTo>
                  <a:cubicBezTo>
                    <a:pt x="146" y="287"/>
                    <a:pt x="149" y="297"/>
                    <a:pt x="150" y="299"/>
                  </a:cubicBezTo>
                  <a:cubicBezTo>
                    <a:pt x="151" y="301"/>
                    <a:pt x="145" y="304"/>
                    <a:pt x="156" y="312"/>
                  </a:cubicBezTo>
                  <a:cubicBezTo>
                    <a:pt x="166" y="320"/>
                    <a:pt x="174" y="328"/>
                    <a:pt x="175" y="332"/>
                  </a:cubicBezTo>
                  <a:cubicBezTo>
                    <a:pt x="176" y="336"/>
                    <a:pt x="177" y="341"/>
                    <a:pt x="181" y="342"/>
                  </a:cubicBezTo>
                  <a:cubicBezTo>
                    <a:pt x="184" y="342"/>
                    <a:pt x="186" y="338"/>
                    <a:pt x="184" y="342"/>
                  </a:cubicBezTo>
                  <a:cubicBezTo>
                    <a:pt x="182" y="347"/>
                    <a:pt x="176" y="350"/>
                    <a:pt x="176" y="353"/>
                  </a:cubicBezTo>
                  <a:cubicBezTo>
                    <a:pt x="176" y="356"/>
                    <a:pt x="180" y="361"/>
                    <a:pt x="179" y="364"/>
                  </a:cubicBezTo>
                  <a:cubicBezTo>
                    <a:pt x="178" y="366"/>
                    <a:pt x="169" y="373"/>
                    <a:pt x="170" y="380"/>
                  </a:cubicBezTo>
                  <a:cubicBezTo>
                    <a:pt x="172" y="386"/>
                    <a:pt x="180" y="393"/>
                    <a:pt x="184" y="397"/>
                  </a:cubicBezTo>
                  <a:cubicBezTo>
                    <a:pt x="187" y="401"/>
                    <a:pt x="194" y="414"/>
                    <a:pt x="195" y="418"/>
                  </a:cubicBezTo>
                  <a:cubicBezTo>
                    <a:pt x="196" y="423"/>
                    <a:pt x="197" y="429"/>
                    <a:pt x="200" y="435"/>
                  </a:cubicBezTo>
                  <a:cubicBezTo>
                    <a:pt x="203" y="441"/>
                    <a:pt x="204" y="450"/>
                    <a:pt x="209" y="456"/>
                  </a:cubicBezTo>
                  <a:cubicBezTo>
                    <a:pt x="213" y="463"/>
                    <a:pt x="212" y="474"/>
                    <a:pt x="210" y="477"/>
                  </a:cubicBezTo>
                  <a:cubicBezTo>
                    <a:pt x="209" y="479"/>
                    <a:pt x="205" y="484"/>
                    <a:pt x="202" y="490"/>
                  </a:cubicBezTo>
                  <a:cubicBezTo>
                    <a:pt x="199" y="495"/>
                    <a:pt x="196" y="500"/>
                    <a:pt x="195" y="506"/>
                  </a:cubicBezTo>
                  <a:cubicBezTo>
                    <a:pt x="194" y="512"/>
                    <a:pt x="195" y="517"/>
                    <a:pt x="192" y="519"/>
                  </a:cubicBezTo>
                  <a:cubicBezTo>
                    <a:pt x="192" y="520"/>
                    <a:pt x="191" y="521"/>
                    <a:pt x="190" y="521"/>
                  </a:cubicBezTo>
                  <a:cubicBezTo>
                    <a:pt x="191" y="516"/>
                    <a:pt x="191" y="515"/>
                    <a:pt x="189" y="508"/>
                  </a:cubicBezTo>
                  <a:cubicBezTo>
                    <a:pt x="186" y="500"/>
                    <a:pt x="192" y="492"/>
                    <a:pt x="192" y="488"/>
                  </a:cubicBezTo>
                  <a:cubicBezTo>
                    <a:pt x="193" y="483"/>
                    <a:pt x="192" y="480"/>
                    <a:pt x="191" y="476"/>
                  </a:cubicBezTo>
                  <a:cubicBezTo>
                    <a:pt x="189" y="471"/>
                    <a:pt x="192" y="471"/>
                    <a:pt x="191" y="464"/>
                  </a:cubicBezTo>
                  <a:cubicBezTo>
                    <a:pt x="189" y="457"/>
                    <a:pt x="187" y="452"/>
                    <a:pt x="188" y="451"/>
                  </a:cubicBezTo>
                  <a:cubicBezTo>
                    <a:pt x="189" y="449"/>
                    <a:pt x="187" y="445"/>
                    <a:pt x="185" y="435"/>
                  </a:cubicBezTo>
                  <a:cubicBezTo>
                    <a:pt x="182" y="426"/>
                    <a:pt x="187" y="428"/>
                    <a:pt x="181" y="421"/>
                  </a:cubicBezTo>
                  <a:cubicBezTo>
                    <a:pt x="175" y="413"/>
                    <a:pt x="178" y="419"/>
                    <a:pt x="173" y="408"/>
                  </a:cubicBezTo>
                  <a:cubicBezTo>
                    <a:pt x="168" y="396"/>
                    <a:pt x="164" y="396"/>
                    <a:pt x="163" y="389"/>
                  </a:cubicBezTo>
                  <a:cubicBezTo>
                    <a:pt x="162" y="382"/>
                    <a:pt x="158" y="388"/>
                    <a:pt x="158" y="376"/>
                  </a:cubicBezTo>
                  <a:cubicBezTo>
                    <a:pt x="158" y="363"/>
                    <a:pt x="163" y="369"/>
                    <a:pt x="157" y="358"/>
                  </a:cubicBezTo>
                  <a:cubicBezTo>
                    <a:pt x="151" y="347"/>
                    <a:pt x="155" y="348"/>
                    <a:pt x="150" y="340"/>
                  </a:cubicBezTo>
                  <a:cubicBezTo>
                    <a:pt x="144" y="332"/>
                    <a:pt x="142" y="332"/>
                    <a:pt x="141" y="329"/>
                  </a:cubicBezTo>
                  <a:cubicBezTo>
                    <a:pt x="140" y="327"/>
                    <a:pt x="136" y="320"/>
                    <a:pt x="135" y="316"/>
                  </a:cubicBezTo>
                  <a:cubicBezTo>
                    <a:pt x="134" y="313"/>
                    <a:pt x="129" y="311"/>
                    <a:pt x="130" y="316"/>
                  </a:cubicBezTo>
                  <a:cubicBezTo>
                    <a:pt x="130" y="321"/>
                    <a:pt x="133" y="331"/>
                    <a:pt x="130" y="332"/>
                  </a:cubicBezTo>
                  <a:cubicBezTo>
                    <a:pt x="128" y="333"/>
                    <a:pt x="127" y="330"/>
                    <a:pt x="123" y="336"/>
                  </a:cubicBezTo>
                  <a:cubicBezTo>
                    <a:pt x="118" y="341"/>
                    <a:pt x="118" y="341"/>
                    <a:pt x="115" y="344"/>
                  </a:cubicBezTo>
                  <a:cubicBezTo>
                    <a:pt x="113" y="347"/>
                    <a:pt x="110" y="346"/>
                    <a:pt x="108" y="350"/>
                  </a:cubicBezTo>
                  <a:cubicBezTo>
                    <a:pt x="106" y="354"/>
                    <a:pt x="103" y="356"/>
                    <a:pt x="103" y="358"/>
                  </a:cubicBezTo>
                  <a:cubicBezTo>
                    <a:pt x="102" y="361"/>
                    <a:pt x="97" y="365"/>
                    <a:pt x="96" y="360"/>
                  </a:cubicBezTo>
                  <a:cubicBezTo>
                    <a:pt x="96" y="355"/>
                    <a:pt x="94" y="352"/>
                    <a:pt x="92" y="354"/>
                  </a:cubicBezTo>
                  <a:cubicBezTo>
                    <a:pt x="90" y="357"/>
                    <a:pt x="89" y="360"/>
                    <a:pt x="87" y="357"/>
                  </a:cubicBezTo>
                  <a:cubicBezTo>
                    <a:pt x="86" y="354"/>
                    <a:pt x="84" y="355"/>
                    <a:pt x="80" y="354"/>
                  </a:cubicBezTo>
                  <a:cubicBezTo>
                    <a:pt x="76" y="353"/>
                    <a:pt x="77" y="355"/>
                    <a:pt x="73" y="351"/>
                  </a:cubicBezTo>
                  <a:cubicBezTo>
                    <a:pt x="69" y="347"/>
                    <a:pt x="67" y="352"/>
                    <a:pt x="68" y="343"/>
                  </a:cubicBezTo>
                  <a:cubicBezTo>
                    <a:pt x="70" y="335"/>
                    <a:pt x="68" y="332"/>
                    <a:pt x="70" y="326"/>
                  </a:cubicBezTo>
                  <a:cubicBezTo>
                    <a:pt x="73" y="319"/>
                    <a:pt x="73" y="302"/>
                    <a:pt x="73" y="300"/>
                  </a:cubicBezTo>
                  <a:cubicBezTo>
                    <a:pt x="72" y="297"/>
                    <a:pt x="70" y="294"/>
                    <a:pt x="64" y="286"/>
                  </a:cubicBezTo>
                  <a:cubicBezTo>
                    <a:pt x="58" y="279"/>
                    <a:pt x="55" y="272"/>
                    <a:pt x="54" y="271"/>
                  </a:cubicBezTo>
                  <a:cubicBezTo>
                    <a:pt x="53" y="270"/>
                    <a:pt x="46" y="278"/>
                    <a:pt x="46" y="276"/>
                  </a:cubicBezTo>
                  <a:cubicBezTo>
                    <a:pt x="45" y="275"/>
                    <a:pt x="40" y="270"/>
                    <a:pt x="42" y="269"/>
                  </a:cubicBezTo>
                  <a:cubicBezTo>
                    <a:pt x="44" y="268"/>
                    <a:pt x="48" y="267"/>
                    <a:pt x="44" y="262"/>
                  </a:cubicBezTo>
                  <a:cubicBezTo>
                    <a:pt x="41" y="257"/>
                    <a:pt x="43" y="252"/>
                    <a:pt x="45" y="250"/>
                  </a:cubicBezTo>
                  <a:cubicBezTo>
                    <a:pt x="47" y="249"/>
                    <a:pt x="51" y="247"/>
                    <a:pt x="43" y="245"/>
                  </a:cubicBezTo>
                  <a:cubicBezTo>
                    <a:pt x="35" y="242"/>
                    <a:pt x="31" y="234"/>
                    <a:pt x="30" y="238"/>
                  </a:cubicBezTo>
                  <a:cubicBezTo>
                    <a:pt x="30" y="241"/>
                    <a:pt x="26" y="243"/>
                    <a:pt x="25" y="238"/>
                  </a:cubicBezTo>
                  <a:cubicBezTo>
                    <a:pt x="24" y="234"/>
                    <a:pt x="20" y="231"/>
                    <a:pt x="16" y="229"/>
                  </a:cubicBezTo>
                  <a:cubicBezTo>
                    <a:pt x="12" y="227"/>
                    <a:pt x="12" y="227"/>
                    <a:pt x="8" y="223"/>
                  </a:cubicBezTo>
                  <a:cubicBezTo>
                    <a:pt x="4" y="219"/>
                    <a:pt x="3" y="218"/>
                    <a:pt x="2" y="213"/>
                  </a:cubicBezTo>
                  <a:cubicBezTo>
                    <a:pt x="2" y="210"/>
                    <a:pt x="1" y="210"/>
                    <a:pt x="0" y="208"/>
                  </a:cubicBezTo>
                  <a:cubicBezTo>
                    <a:pt x="1" y="207"/>
                    <a:pt x="4" y="205"/>
                    <a:pt x="5" y="203"/>
                  </a:cubicBezTo>
                  <a:cubicBezTo>
                    <a:pt x="5" y="200"/>
                    <a:pt x="6" y="202"/>
                    <a:pt x="11" y="203"/>
                  </a:cubicBezTo>
                  <a:cubicBezTo>
                    <a:pt x="16" y="204"/>
                    <a:pt x="9" y="192"/>
                    <a:pt x="8" y="184"/>
                  </a:cubicBezTo>
                  <a:cubicBezTo>
                    <a:pt x="8" y="182"/>
                    <a:pt x="8" y="181"/>
                    <a:pt x="7" y="179"/>
                  </a:cubicBezTo>
                  <a:cubicBezTo>
                    <a:pt x="9" y="180"/>
                    <a:pt x="11" y="180"/>
                    <a:pt x="13" y="181"/>
                  </a:cubicBezTo>
                  <a:cubicBezTo>
                    <a:pt x="15" y="183"/>
                    <a:pt x="18" y="186"/>
                    <a:pt x="18" y="182"/>
                  </a:cubicBezTo>
                  <a:cubicBezTo>
                    <a:pt x="18" y="178"/>
                    <a:pt x="23" y="178"/>
                    <a:pt x="22" y="176"/>
                  </a:cubicBezTo>
                  <a:cubicBezTo>
                    <a:pt x="22" y="173"/>
                    <a:pt x="22" y="172"/>
                    <a:pt x="21" y="170"/>
                  </a:cubicBezTo>
                  <a:cubicBezTo>
                    <a:pt x="19" y="168"/>
                    <a:pt x="18" y="169"/>
                    <a:pt x="19" y="164"/>
                  </a:cubicBezTo>
                  <a:cubicBezTo>
                    <a:pt x="19" y="159"/>
                    <a:pt x="17" y="159"/>
                    <a:pt x="20" y="154"/>
                  </a:cubicBezTo>
                  <a:cubicBezTo>
                    <a:pt x="22" y="149"/>
                    <a:pt x="26" y="149"/>
                    <a:pt x="24" y="143"/>
                  </a:cubicBezTo>
                  <a:cubicBezTo>
                    <a:pt x="21" y="136"/>
                    <a:pt x="14" y="125"/>
                    <a:pt x="19" y="127"/>
                  </a:cubicBezTo>
                  <a:cubicBezTo>
                    <a:pt x="24" y="128"/>
                    <a:pt x="25" y="130"/>
                    <a:pt x="30" y="131"/>
                  </a:cubicBezTo>
                  <a:cubicBezTo>
                    <a:pt x="35" y="132"/>
                    <a:pt x="39" y="138"/>
                    <a:pt x="39" y="130"/>
                  </a:cubicBezTo>
                  <a:cubicBezTo>
                    <a:pt x="38" y="121"/>
                    <a:pt x="42" y="122"/>
                    <a:pt x="46" y="114"/>
                  </a:cubicBezTo>
                  <a:cubicBezTo>
                    <a:pt x="49" y="106"/>
                    <a:pt x="48" y="98"/>
                    <a:pt x="46" y="94"/>
                  </a:cubicBezTo>
                  <a:cubicBezTo>
                    <a:pt x="43" y="90"/>
                    <a:pt x="51" y="85"/>
                    <a:pt x="51" y="79"/>
                  </a:cubicBezTo>
                  <a:cubicBezTo>
                    <a:pt x="52" y="72"/>
                    <a:pt x="55" y="73"/>
                    <a:pt x="52" y="65"/>
                  </a:cubicBezTo>
                  <a:cubicBezTo>
                    <a:pt x="49" y="57"/>
                    <a:pt x="46" y="54"/>
                    <a:pt x="52" y="52"/>
                  </a:cubicBezTo>
                  <a:cubicBezTo>
                    <a:pt x="58" y="49"/>
                    <a:pt x="56" y="52"/>
                    <a:pt x="65" y="45"/>
                  </a:cubicBezTo>
                  <a:cubicBezTo>
                    <a:pt x="74" y="37"/>
                    <a:pt x="73" y="30"/>
                    <a:pt x="82" y="35"/>
                  </a:cubicBezTo>
                  <a:cubicBezTo>
                    <a:pt x="90" y="39"/>
                    <a:pt x="95" y="45"/>
                    <a:pt x="94" y="40"/>
                  </a:cubicBezTo>
                  <a:cubicBezTo>
                    <a:pt x="94" y="35"/>
                    <a:pt x="84" y="27"/>
                    <a:pt x="90" y="21"/>
                  </a:cubicBezTo>
                  <a:cubicBezTo>
                    <a:pt x="96" y="16"/>
                    <a:pt x="102" y="10"/>
                    <a:pt x="95" y="7"/>
                  </a:cubicBezTo>
                  <a:cubicBezTo>
                    <a:pt x="96" y="5"/>
                    <a:pt x="97" y="4"/>
                    <a:pt x="98" y="2"/>
                  </a:cubicBezTo>
                  <a:cubicBezTo>
                    <a:pt x="99" y="0"/>
                    <a:pt x="106" y="2"/>
                    <a:pt x="108" y="5"/>
                  </a:cubicBezTo>
                  <a:cubicBezTo>
                    <a:pt x="110" y="8"/>
                    <a:pt x="120" y="16"/>
                    <a:pt x="120" y="20"/>
                  </a:cubicBezTo>
                  <a:cubicBezTo>
                    <a:pt x="120" y="24"/>
                    <a:pt x="117" y="32"/>
                    <a:pt x="122" y="30"/>
                  </a:cubicBezTo>
                  <a:cubicBezTo>
                    <a:pt x="127" y="28"/>
                    <a:pt x="132" y="26"/>
                    <a:pt x="133" y="33"/>
                  </a:cubicBezTo>
                  <a:cubicBezTo>
                    <a:pt x="135" y="40"/>
                    <a:pt x="131" y="48"/>
                    <a:pt x="136" y="57"/>
                  </a:cubicBezTo>
                  <a:cubicBezTo>
                    <a:pt x="140" y="66"/>
                    <a:pt x="144" y="72"/>
                    <a:pt x="139" y="77"/>
                  </a:cubicBezTo>
                  <a:cubicBezTo>
                    <a:pt x="133" y="82"/>
                    <a:pt x="125" y="87"/>
                    <a:pt x="123" y="94"/>
                  </a:cubicBezTo>
                  <a:cubicBezTo>
                    <a:pt x="121" y="101"/>
                    <a:pt x="117" y="104"/>
                    <a:pt x="119" y="112"/>
                  </a:cubicBezTo>
                  <a:cubicBezTo>
                    <a:pt x="121" y="119"/>
                    <a:pt x="119" y="124"/>
                    <a:pt x="122" y="128"/>
                  </a:cubicBezTo>
                  <a:cubicBezTo>
                    <a:pt x="125" y="132"/>
                    <a:pt x="130" y="128"/>
                    <a:pt x="133" y="126"/>
                  </a:cubicBezTo>
                  <a:cubicBezTo>
                    <a:pt x="137" y="124"/>
                    <a:pt x="146" y="124"/>
                    <a:pt x="148" y="126"/>
                  </a:cubicBezTo>
                  <a:cubicBezTo>
                    <a:pt x="151" y="128"/>
                    <a:pt x="148" y="132"/>
                    <a:pt x="152" y="137"/>
                  </a:cubicBezTo>
                  <a:cubicBezTo>
                    <a:pt x="155" y="142"/>
                    <a:pt x="158" y="142"/>
                    <a:pt x="160" y="149"/>
                  </a:cubicBezTo>
                  <a:cubicBezTo>
                    <a:pt x="163" y="156"/>
                    <a:pt x="174" y="153"/>
                    <a:pt x="174" y="158"/>
                  </a:cubicBezTo>
                  <a:cubicBezTo>
                    <a:pt x="175" y="163"/>
                    <a:pt x="171" y="172"/>
                    <a:pt x="171" y="173"/>
                  </a:cubicBezTo>
                  <a:cubicBezTo>
                    <a:pt x="171" y="175"/>
                    <a:pt x="161" y="183"/>
                    <a:pt x="172" y="182"/>
                  </a:cubicBezTo>
                  <a:cubicBezTo>
                    <a:pt x="183" y="182"/>
                    <a:pt x="191" y="180"/>
                    <a:pt x="191" y="186"/>
                  </a:cubicBezTo>
                  <a:cubicBezTo>
                    <a:pt x="191" y="192"/>
                    <a:pt x="196" y="201"/>
                    <a:pt x="199" y="202"/>
                  </a:cubicBezTo>
                  <a:cubicBezTo>
                    <a:pt x="203" y="203"/>
                    <a:pt x="202" y="202"/>
                    <a:pt x="207" y="198"/>
                  </a:cubicBezTo>
                  <a:cubicBezTo>
                    <a:pt x="213" y="194"/>
                    <a:pt x="216" y="188"/>
                    <a:pt x="218" y="192"/>
                  </a:cubicBezTo>
                  <a:cubicBezTo>
                    <a:pt x="218" y="194"/>
                    <a:pt x="219" y="196"/>
                    <a:pt x="218" y="199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" name="Freeform 1101"/>
            <p:cNvSpPr>
              <a:spLocks/>
            </p:cNvSpPr>
            <p:nvPr/>
          </p:nvSpPr>
          <p:spPr bwMode="auto">
            <a:xfrm>
              <a:off x="3977" y="1703"/>
              <a:ext cx="132" cy="250"/>
            </a:xfrm>
            <a:custGeom>
              <a:avLst/>
              <a:gdLst>
                <a:gd name="T0" fmla="*/ 212 w 220"/>
                <a:gd name="T1" fmla="*/ 169 h 416"/>
                <a:gd name="T2" fmla="*/ 198 w 220"/>
                <a:gd name="T3" fmla="*/ 167 h 416"/>
                <a:gd name="T4" fmla="*/ 166 w 220"/>
                <a:gd name="T5" fmla="*/ 167 h 416"/>
                <a:gd name="T6" fmla="*/ 150 w 220"/>
                <a:gd name="T7" fmla="*/ 186 h 416"/>
                <a:gd name="T8" fmla="*/ 145 w 220"/>
                <a:gd name="T9" fmla="*/ 206 h 416"/>
                <a:gd name="T10" fmla="*/ 154 w 220"/>
                <a:gd name="T11" fmla="*/ 227 h 416"/>
                <a:gd name="T12" fmla="*/ 154 w 220"/>
                <a:gd name="T13" fmla="*/ 228 h 416"/>
                <a:gd name="T14" fmla="*/ 141 w 220"/>
                <a:gd name="T15" fmla="*/ 223 h 416"/>
                <a:gd name="T16" fmla="*/ 123 w 220"/>
                <a:gd name="T17" fmla="*/ 216 h 416"/>
                <a:gd name="T18" fmla="*/ 106 w 220"/>
                <a:gd name="T19" fmla="*/ 215 h 416"/>
                <a:gd name="T20" fmla="*/ 106 w 220"/>
                <a:gd name="T21" fmla="*/ 193 h 416"/>
                <a:gd name="T22" fmla="*/ 86 w 220"/>
                <a:gd name="T23" fmla="*/ 195 h 416"/>
                <a:gd name="T24" fmla="*/ 86 w 220"/>
                <a:gd name="T25" fmla="*/ 209 h 416"/>
                <a:gd name="T26" fmla="*/ 87 w 220"/>
                <a:gd name="T27" fmla="*/ 226 h 416"/>
                <a:gd name="T28" fmla="*/ 81 w 220"/>
                <a:gd name="T29" fmla="*/ 246 h 416"/>
                <a:gd name="T30" fmla="*/ 73 w 220"/>
                <a:gd name="T31" fmla="*/ 279 h 416"/>
                <a:gd name="T32" fmla="*/ 72 w 220"/>
                <a:gd name="T33" fmla="*/ 306 h 416"/>
                <a:gd name="T34" fmla="*/ 91 w 220"/>
                <a:gd name="T35" fmla="*/ 311 h 416"/>
                <a:gd name="T36" fmla="*/ 98 w 220"/>
                <a:gd name="T37" fmla="*/ 333 h 416"/>
                <a:gd name="T38" fmla="*/ 105 w 220"/>
                <a:gd name="T39" fmla="*/ 351 h 416"/>
                <a:gd name="T40" fmla="*/ 101 w 220"/>
                <a:gd name="T41" fmla="*/ 358 h 416"/>
                <a:gd name="T42" fmla="*/ 119 w 220"/>
                <a:gd name="T43" fmla="*/ 377 h 416"/>
                <a:gd name="T44" fmla="*/ 141 w 220"/>
                <a:gd name="T45" fmla="*/ 388 h 416"/>
                <a:gd name="T46" fmla="*/ 148 w 220"/>
                <a:gd name="T47" fmla="*/ 403 h 416"/>
                <a:gd name="T48" fmla="*/ 126 w 220"/>
                <a:gd name="T49" fmla="*/ 414 h 416"/>
                <a:gd name="T50" fmla="*/ 120 w 220"/>
                <a:gd name="T51" fmla="*/ 392 h 416"/>
                <a:gd name="T52" fmla="*/ 99 w 220"/>
                <a:gd name="T53" fmla="*/ 391 h 416"/>
                <a:gd name="T54" fmla="*/ 86 w 220"/>
                <a:gd name="T55" fmla="*/ 375 h 416"/>
                <a:gd name="T56" fmla="*/ 77 w 220"/>
                <a:gd name="T57" fmla="*/ 357 h 416"/>
                <a:gd name="T58" fmla="*/ 67 w 220"/>
                <a:gd name="T59" fmla="*/ 349 h 416"/>
                <a:gd name="T60" fmla="*/ 55 w 220"/>
                <a:gd name="T61" fmla="*/ 341 h 416"/>
                <a:gd name="T62" fmla="*/ 51 w 220"/>
                <a:gd name="T63" fmla="*/ 351 h 416"/>
                <a:gd name="T64" fmla="*/ 48 w 220"/>
                <a:gd name="T65" fmla="*/ 325 h 416"/>
                <a:gd name="T66" fmla="*/ 54 w 220"/>
                <a:gd name="T67" fmla="*/ 294 h 416"/>
                <a:gd name="T68" fmla="*/ 56 w 220"/>
                <a:gd name="T69" fmla="*/ 290 h 416"/>
                <a:gd name="T70" fmla="*/ 66 w 220"/>
                <a:gd name="T71" fmla="*/ 261 h 416"/>
                <a:gd name="T72" fmla="*/ 73 w 220"/>
                <a:gd name="T73" fmla="*/ 227 h 416"/>
                <a:gd name="T74" fmla="*/ 59 w 220"/>
                <a:gd name="T75" fmla="*/ 189 h 416"/>
                <a:gd name="T76" fmla="*/ 34 w 220"/>
                <a:gd name="T77" fmla="*/ 151 h 416"/>
                <a:gd name="T78" fmla="*/ 40 w 220"/>
                <a:gd name="T79" fmla="*/ 124 h 416"/>
                <a:gd name="T80" fmla="*/ 45 w 220"/>
                <a:gd name="T81" fmla="*/ 113 h 416"/>
                <a:gd name="T82" fmla="*/ 20 w 220"/>
                <a:gd name="T83" fmla="*/ 83 h 416"/>
                <a:gd name="T84" fmla="*/ 5 w 220"/>
                <a:gd name="T85" fmla="*/ 54 h 416"/>
                <a:gd name="T86" fmla="*/ 10 w 220"/>
                <a:gd name="T87" fmla="*/ 34 h 416"/>
                <a:gd name="T88" fmla="*/ 27 w 220"/>
                <a:gd name="T89" fmla="*/ 20 h 416"/>
                <a:gd name="T90" fmla="*/ 45 w 220"/>
                <a:gd name="T91" fmla="*/ 7 h 416"/>
                <a:gd name="T92" fmla="*/ 60 w 220"/>
                <a:gd name="T93" fmla="*/ 0 h 416"/>
                <a:gd name="T94" fmla="*/ 73 w 220"/>
                <a:gd name="T95" fmla="*/ 6 h 416"/>
                <a:gd name="T96" fmla="*/ 76 w 220"/>
                <a:gd name="T97" fmla="*/ 24 h 416"/>
                <a:gd name="T98" fmla="*/ 95 w 220"/>
                <a:gd name="T99" fmla="*/ 26 h 416"/>
                <a:gd name="T100" fmla="*/ 96 w 220"/>
                <a:gd name="T101" fmla="*/ 54 h 416"/>
                <a:gd name="T102" fmla="*/ 94 w 220"/>
                <a:gd name="T103" fmla="*/ 78 h 416"/>
                <a:gd name="T104" fmla="*/ 111 w 220"/>
                <a:gd name="T105" fmla="*/ 69 h 416"/>
                <a:gd name="T106" fmla="*/ 132 w 220"/>
                <a:gd name="T107" fmla="*/ 70 h 416"/>
                <a:gd name="T108" fmla="*/ 152 w 220"/>
                <a:gd name="T109" fmla="*/ 54 h 416"/>
                <a:gd name="T110" fmla="*/ 189 w 220"/>
                <a:gd name="T111" fmla="*/ 88 h 416"/>
                <a:gd name="T112" fmla="*/ 202 w 220"/>
                <a:gd name="T113" fmla="*/ 119 h 416"/>
                <a:gd name="T114" fmla="*/ 216 w 220"/>
                <a:gd name="T115" fmla="*/ 132 h 416"/>
                <a:gd name="T116" fmla="*/ 218 w 220"/>
                <a:gd name="T117" fmla="*/ 157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20" h="416">
                  <a:moveTo>
                    <a:pt x="218" y="157"/>
                  </a:moveTo>
                  <a:cubicBezTo>
                    <a:pt x="216" y="161"/>
                    <a:pt x="217" y="167"/>
                    <a:pt x="212" y="169"/>
                  </a:cubicBezTo>
                  <a:cubicBezTo>
                    <a:pt x="211" y="169"/>
                    <a:pt x="209" y="169"/>
                    <a:pt x="208" y="168"/>
                  </a:cubicBezTo>
                  <a:cubicBezTo>
                    <a:pt x="205" y="167"/>
                    <a:pt x="203" y="166"/>
                    <a:pt x="198" y="167"/>
                  </a:cubicBezTo>
                  <a:cubicBezTo>
                    <a:pt x="191" y="169"/>
                    <a:pt x="185" y="169"/>
                    <a:pt x="180" y="169"/>
                  </a:cubicBezTo>
                  <a:cubicBezTo>
                    <a:pt x="175" y="169"/>
                    <a:pt x="172" y="168"/>
                    <a:pt x="166" y="167"/>
                  </a:cubicBezTo>
                  <a:cubicBezTo>
                    <a:pt x="161" y="167"/>
                    <a:pt x="156" y="170"/>
                    <a:pt x="155" y="174"/>
                  </a:cubicBezTo>
                  <a:cubicBezTo>
                    <a:pt x="154" y="178"/>
                    <a:pt x="153" y="183"/>
                    <a:pt x="150" y="186"/>
                  </a:cubicBezTo>
                  <a:cubicBezTo>
                    <a:pt x="147" y="188"/>
                    <a:pt x="137" y="190"/>
                    <a:pt x="140" y="194"/>
                  </a:cubicBezTo>
                  <a:cubicBezTo>
                    <a:pt x="143" y="199"/>
                    <a:pt x="142" y="200"/>
                    <a:pt x="145" y="206"/>
                  </a:cubicBezTo>
                  <a:cubicBezTo>
                    <a:pt x="148" y="213"/>
                    <a:pt x="149" y="218"/>
                    <a:pt x="151" y="221"/>
                  </a:cubicBezTo>
                  <a:cubicBezTo>
                    <a:pt x="153" y="224"/>
                    <a:pt x="154" y="225"/>
                    <a:pt x="154" y="227"/>
                  </a:cubicBezTo>
                  <a:cubicBezTo>
                    <a:pt x="154" y="227"/>
                    <a:pt x="154" y="228"/>
                    <a:pt x="154" y="228"/>
                  </a:cubicBezTo>
                  <a:cubicBezTo>
                    <a:pt x="154" y="228"/>
                    <a:pt x="154" y="228"/>
                    <a:pt x="154" y="228"/>
                  </a:cubicBezTo>
                  <a:cubicBezTo>
                    <a:pt x="147" y="232"/>
                    <a:pt x="144" y="238"/>
                    <a:pt x="142" y="231"/>
                  </a:cubicBezTo>
                  <a:cubicBezTo>
                    <a:pt x="141" y="223"/>
                    <a:pt x="148" y="223"/>
                    <a:pt x="141" y="223"/>
                  </a:cubicBezTo>
                  <a:cubicBezTo>
                    <a:pt x="134" y="223"/>
                    <a:pt x="133" y="220"/>
                    <a:pt x="131" y="218"/>
                  </a:cubicBezTo>
                  <a:cubicBezTo>
                    <a:pt x="129" y="217"/>
                    <a:pt x="127" y="216"/>
                    <a:pt x="123" y="216"/>
                  </a:cubicBezTo>
                  <a:cubicBezTo>
                    <a:pt x="119" y="217"/>
                    <a:pt x="119" y="216"/>
                    <a:pt x="114" y="216"/>
                  </a:cubicBezTo>
                  <a:cubicBezTo>
                    <a:pt x="108" y="216"/>
                    <a:pt x="106" y="221"/>
                    <a:pt x="106" y="215"/>
                  </a:cubicBezTo>
                  <a:cubicBezTo>
                    <a:pt x="106" y="208"/>
                    <a:pt x="106" y="203"/>
                    <a:pt x="107" y="198"/>
                  </a:cubicBezTo>
                  <a:cubicBezTo>
                    <a:pt x="108" y="194"/>
                    <a:pt x="115" y="193"/>
                    <a:pt x="106" y="193"/>
                  </a:cubicBezTo>
                  <a:cubicBezTo>
                    <a:pt x="98" y="192"/>
                    <a:pt x="95" y="191"/>
                    <a:pt x="92" y="192"/>
                  </a:cubicBezTo>
                  <a:cubicBezTo>
                    <a:pt x="90" y="194"/>
                    <a:pt x="87" y="193"/>
                    <a:pt x="86" y="195"/>
                  </a:cubicBezTo>
                  <a:cubicBezTo>
                    <a:pt x="85" y="198"/>
                    <a:pt x="84" y="200"/>
                    <a:pt x="84" y="202"/>
                  </a:cubicBezTo>
                  <a:cubicBezTo>
                    <a:pt x="84" y="204"/>
                    <a:pt x="86" y="208"/>
                    <a:pt x="86" y="209"/>
                  </a:cubicBezTo>
                  <a:cubicBezTo>
                    <a:pt x="86" y="211"/>
                    <a:pt x="85" y="211"/>
                    <a:pt x="85" y="215"/>
                  </a:cubicBezTo>
                  <a:cubicBezTo>
                    <a:pt x="85" y="220"/>
                    <a:pt x="87" y="224"/>
                    <a:pt x="87" y="226"/>
                  </a:cubicBezTo>
                  <a:cubicBezTo>
                    <a:pt x="87" y="228"/>
                    <a:pt x="87" y="232"/>
                    <a:pt x="85" y="236"/>
                  </a:cubicBezTo>
                  <a:cubicBezTo>
                    <a:pt x="84" y="239"/>
                    <a:pt x="82" y="242"/>
                    <a:pt x="81" y="246"/>
                  </a:cubicBezTo>
                  <a:cubicBezTo>
                    <a:pt x="80" y="250"/>
                    <a:pt x="77" y="255"/>
                    <a:pt x="76" y="259"/>
                  </a:cubicBezTo>
                  <a:cubicBezTo>
                    <a:pt x="75" y="264"/>
                    <a:pt x="73" y="272"/>
                    <a:pt x="73" y="279"/>
                  </a:cubicBezTo>
                  <a:cubicBezTo>
                    <a:pt x="73" y="285"/>
                    <a:pt x="69" y="290"/>
                    <a:pt x="69" y="294"/>
                  </a:cubicBezTo>
                  <a:cubicBezTo>
                    <a:pt x="69" y="297"/>
                    <a:pt x="70" y="303"/>
                    <a:pt x="72" y="306"/>
                  </a:cubicBezTo>
                  <a:cubicBezTo>
                    <a:pt x="74" y="308"/>
                    <a:pt x="80" y="315"/>
                    <a:pt x="83" y="315"/>
                  </a:cubicBezTo>
                  <a:cubicBezTo>
                    <a:pt x="85" y="314"/>
                    <a:pt x="90" y="310"/>
                    <a:pt x="91" y="311"/>
                  </a:cubicBezTo>
                  <a:cubicBezTo>
                    <a:pt x="93" y="313"/>
                    <a:pt x="91" y="320"/>
                    <a:pt x="92" y="323"/>
                  </a:cubicBezTo>
                  <a:cubicBezTo>
                    <a:pt x="93" y="327"/>
                    <a:pt x="95" y="331"/>
                    <a:pt x="98" y="333"/>
                  </a:cubicBezTo>
                  <a:cubicBezTo>
                    <a:pt x="100" y="335"/>
                    <a:pt x="100" y="334"/>
                    <a:pt x="100" y="338"/>
                  </a:cubicBezTo>
                  <a:cubicBezTo>
                    <a:pt x="101" y="342"/>
                    <a:pt x="105" y="349"/>
                    <a:pt x="105" y="351"/>
                  </a:cubicBezTo>
                  <a:cubicBezTo>
                    <a:pt x="105" y="352"/>
                    <a:pt x="104" y="353"/>
                    <a:pt x="104" y="356"/>
                  </a:cubicBezTo>
                  <a:cubicBezTo>
                    <a:pt x="105" y="359"/>
                    <a:pt x="102" y="353"/>
                    <a:pt x="101" y="358"/>
                  </a:cubicBezTo>
                  <a:cubicBezTo>
                    <a:pt x="100" y="363"/>
                    <a:pt x="104" y="366"/>
                    <a:pt x="109" y="368"/>
                  </a:cubicBezTo>
                  <a:cubicBezTo>
                    <a:pt x="114" y="371"/>
                    <a:pt x="115" y="375"/>
                    <a:pt x="119" y="377"/>
                  </a:cubicBezTo>
                  <a:cubicBezTo>
                    <a:pt x="123" y="379"/>
                    <a:pt x="128" y="378"/>
                    <a:pt x="132" y="379"/>
                  </a:cubicBezTo>
                  <a:cubicBezTo>
                    <a:pt x="136" y="380"/>
                    <a:pt x="141" y="386"/>
                    <a:pt x="141" y="388"/>
                  </a:cubicBezTo>
                  <a:cubicBezTo>
                    <a:pt x="142" y="390"/>
                    <a:pt x="146" y="391"/>
                    <a:pt x="150" y="393"/>
                  </a:cubicBezTo>
                  <a:cubicBezTo>
                    <a:pt x="149" y="396"/>
                    <a:pt x="149" y="400"/>
                    <a:pt x="148" y="403"/>
                  </a:cubicBezTo>
                  <a:cubicBezTo>
                    <a:pt x="146" y="409"/>
                    <a:pt x="142" y="409"/>
                    <a:pt x="137" y="406"/>
                  </a:cubicBezTo>
                  <a:cubicBezTo>
                    <a:pt x="133" y="403"/>
                    <a:pt x="134" y="412"/>
                    <a:pt x="126" y="414"/>
                  </a:cubicBezTo>
                  <a:cubicBezTo>
                    <a:pt x="117" y="416"/>
                    <a:pt x="125" y="406"/>
                    <a:pt x="126" y="404"/>
                  </a:cubicBezTo>
                  <a:cubicBezTo>
                    <a:pt x="126" y="401"/>
                    <a:pt x="123" y="394"/>
                    <a:pt x="120" y="392"/>
                  </a:cubicBezTo>
                  <a:cubicBezTo>
                    <a:pt x="117" y="389"/>
                    <a:pt x="108" y="388"/>
                    <a:pt x="102" y="384"/>
                  </a:cubicBezTo>
                  <a:cubicBezTo>
                    <a:pt x="97" y="380"/>
                    <a:pt x="98" y="387"/>
                    <a:pt x="99" y="391"/>
                  </a:cubicBezTo>
                  <a:cubicBezTo>
                    <a:pt x="98" y="389"/>
                    <a:pt x="98" y="387"/>
                    <a:pt x="97" y="385"/>
                  </a:cubicBezTo>
                  <a:cubicBezTo>
                    <a:pt x="96" y="382"/>
                    <a:pt x="86" y="377"/>
                    <a:pt x="86" y="375"/>
                  </a:cubicBezTo>
                  <a:cubicBezTo>
                    <a:pt x="86" y="372"/>
                    <a:pt x="84" y="370"/>
                    <a:pt x="80" y="367"/>
                  </a:cubicBezTo>
                  <a:cubicBezTo>
                    <a:pt x="77" y="364"/>
                    <a:pt x="77" y="360"/>
                    <a:pt x="77" y="357"/>
                  </a:cubicBezTo>
                  <a:cubicBezTo>
                    <a:pt x="77" y="355"/>
                    <a:pt x="73" y="355"/>
                    <a:pt x="71" y="354"/>
                  </a:cubicBezTo>
                  <a:cubicBezTo>
                    <a:pt x="68" y="353"/>
                    <a:pt x="68" y="353"/>
                    <a:pt x="67" y="349"/>
                  </a:cubicBezTo>
                  <a:cubicBezTo>
                    <a:pt x="65" y="344"/>
                    <a:pt x="63" y="343"/>
                    <a:pt x="62" y="341"/>
                  </a:cubicBezTo>
                  <a:cubicBezTo>
                    <a:pt x="61" y="338"/>
                    <a:pt x="55" y="337"/>
                    <a:pt x="55" y="341"/>
                  </a:cubicBezTo>
                  <a:cubicBezTo>
                    <a:pt x="56" y="345"/>
                    <a:pt x="56" y="349"/>
                    <a:pt x="56" y="350"/>
                  </a:cubicBezTo>
                  <a:cubicBezTo>
                    <a:pt x="56" y="351"/>
                    <a:pt x="52" y="359"/>
                    <a:pt x="51" y="351"/>
                  </a:cubicBezTo>
                  <a:cubicBezTo>
                    <a:pt x="50" y="343"/>
                    <a:pt x="51" y="342"/>
                    <a:pt x="49" y="338"/>
                  </a:cubicBezTo>
                  <a:cubicBezTo>
                    <a:pt x="46" y="334"/>
                    <a:pt x="46" y="330"/>
                    <a:pt x="48" y="325"/>
                  </a:cubicBezTo>
                  <a:cubicBezTo>
                    <a:pt x="51" y="320"/>
                    <a:pt x="51" y="321"/>
                    <a:pt x="52" y="311"/>
                  </a:cubicBezTo>
                  <a:cubicBezTo>
                    <a:pt x="53" y="302"/>
                    <a:pt x="53" y="302"/>
                    <a:pt x="54" y="294"/>
                  </a:cubicBezTo>
                  <a:cubicBezTo>
                    <a:pt x="54" y="294"/>
                    <a:pt x="54" y="293"/>
                    <a:pt x="54" y="292"/>
                  </a:cubicBezTo>
                  <a:cubicBezTo>
                    <a:pt x="55" y="292"/>
                    <a:pt x="56" y="291"/>
                    <a:pt x="56" y="290"/>
                  </a:cubicBezTo>
                  <a:cubicBezTo>
                    <a:pt x="59" y="288"/>
                    <a:pt x="58" y="283"/>
                    <a:pt x="59" y="277"/>
                  </a:cubicBezTo>
                  <a:cubicBezTo>
                    <a:pt x="60" y="271"/>
                    <a:pt x="63" y="266"/>
                    <a:pt x="66" y="261"/>
                  </a:cubicBezTo>
                  <a:cubicBezTo>
                    <a:pt x="69" y="255"/>
                    <a:pt x="73" y="250"/>
                    <a:pt x="74" y="248"/>
                  </a:cubicBezTo>
                  <a:cubicBezTo>
                    <a:pt x="76" y="245"/>
                    <a:pt x="77" y="234"/>
                    <a:pt x="73" y="227"/>
                  </a:cubicBezTo>
                  <a:cubicBezTo>
                    <a:pt x="68" y="221"/>
                    <a:pt x="67" y="212"/>
                    <a:pt x="64" y="206"/>
                  </a:cubicBezTo>
                  <a:cubicBezTo>
                    <a:pt x="61" y="200"/>
                    <a:pt x="60" y="194"/>
                    <a:pt x="59" y="189"/>
                  </a:cubicBezTo>
                  <a:cubicBezTo>
                    <a:pt x="58" y="185"/>
                    <a:pt x="51" y="172"/>
                    <a:pt x="48" y="168"/>
                  </a:cubicBezTo>
                  <a:cubicBezTo>
                    <a:pt x="44" y="164"/>
                    <a:pt x="36" y="157"/>
                    <a:pt x="34" y="151"/>
                  </a:cubicBezTo>
                  <a:cubicBezTo>
                    <a:pt x="33" y="144"/>
                    <a:pt x="42" y="137"/>
                    <a:pt x="43" y="135"/>
                  </a:cubicBezTo>
                  <a:cubicBezTo>
                    <a:pt x="44" y="132"/>
                    <a:pt x="40" y="127"/>
                    <a:pt x="40" y="124"/>
                  </a:cubicBezTo>
                  <a:cubicBezTo>
                    <a:pt x="40" y="121"/>
                    <a:pt x="46" y="118"/>
                    <a:pt x="48" y="113"/>
                  </a:cubicBezTo>
                  <a:cubicBezTo>
                    <a:pt x="50" y="109"/>
                    <a:pt x="48" y="113"/>
                    <a:pt x="45" y="113"/>
                  </a:cubicBezTo>
                  <a:cubicBezTo>
                    <a:pt x="41" y="112"/>
                    <a:pt x="40" y="107"/>
                    <a:pt x="39" y="103"/>
                  </a:cubicBezTo>
                  <a:cubicBezTo>
                    <a:pt x="38" y="99"/>
                    <a:pt x="30" y="91"/>
                    <a:pt x="20" y="83"/>
                  </a:cubicBezTo>
                  <a:cubicBezTo>
                    <a:pt x="9" y="75"/>
                    <a:pt x="15" y="72"/>
                    <a:pt x="14" y="70"/>
                  </a:cubicBezTo>
                  <a:cubicBezTo>
                    <a:pt x="13" y="68"/>
                    <a:pt x="10" y="58"/>
                    <a:pt x="5" y="54"/>
                  </a:cubicBezTo>
                  <a:cubicBezTo>
                    <a:pt x="0" y="50"/>
                    <a:pt x="11" y="52"/>
                    <a:pt x="10" y="47"/>
                  </a:cubicBezTo>
                  <a:cubicBezTo>
                    <a:pt x="10" y="41"/>
                    <a:pt x="11" y="38"/>
                    <a:pt x="10" y="34"/>
                  </a:cubicBezTo>
                  <a:cubicBezTo>
                    <a:pt x="9" y="30"/>
                    <a:pt x="11" y="24"/>
                    <a:pt x="15" y="19"/>
                  </a:cubicBezTo>
                  <a:cubicBezTo>
                    <a:pt x="20" y="13"/>
                    <a:pt x="23" y="22"/>
                    <a:pt x="27" y="20"/>
                  </a:cubicBezTo>
                  <a:cubicBezTo>
                    <a:pt x="31" y="18"/>
                    <a:pt x="37" y="16"/>
                    <a:pt x="38" y="14"/>
                  </a:cubicBezTo>
                  <a:cubicBezTo>
                    <a:pt x="38" y="12"/>
                    <a:pt x="44" y="9"/>
                    <a:pt x="45" y="7"/>
                  </a:cubicBezTo>
                  <a:cubicBezTo>
                    <a:pt x="46" y="5"/>
                    <a:pt x="49" y="2"/>
                    <a:pt x="54" y="1"/>
                  </a:cubicBezTo>
                  <a:cubicBezTo>
                    <a:pt x="57" y="0"/>
                    <a:pt x="59" y="0"/>
                    <a:pt x="60" y="0"/>
                  </a:cubicBezTo>
                  <a:cubicBezTo>
                    <a:pt x="62" y="1"/>
                    <a:pt x="62" y="2"/>
                    <a:pt x="64" y="1"/>
                  </a:cubicBezTo>
                  <a:cubicBezTo>
                    <a:pt x="67" y="0"/>
                    <a:pt x="72" y="4"/>
                    <a:pt x="73" y="6"/>
                  </a:cubicBezTo>
                  <a:cubicBezTo>
                    <a:pt x="74" y="8"/>
                    <a:pt x="75" y="13"/>
                    <a:pt x="74" y="15"/>
                  </a:cubicBezTo>
                  <a:cubicBezTo>
                    <a:pt x="73" y="17"/>
                    <a:pt x="75" y="24"/>
                    <a:pt x="76" y="24"/>
                  </a:cubicBezTo>
                  <a:cubicBezTo>
                    <a:pt x="77" y="25"/>
                    <a:pt x="79" y="29"/>
                    <a:pt x="84" y="26"/>
                  </a:cubicBezTo>
                  <a:cubicBezTo>
                    <a:pt x="89" y="23"/>
                    <a:pt x="95" y="23"/>
                    <a:pt x="95" y="26"/>
                  </a:cubicBezTo>
                  <a:cubicBezTo>
                    <a:pt x="96" y="29"/>
                    <a:pt x="94" y="31"/>
                    <a:pt x="96" y="38"/>
                  </a:cubicBezTo>
                  <a:cubicBezTo>
                    <a:pt x="97" y="45"/>
                    <a:pt x="97" y="48"/>
                    <a:pt x="96" y="54"/>
                  </a:cubicBezTo>
                  <a:cubicBezTo>
                    <a:pt x="95" y="60"/>
                    <a:pt x="98" y="62"/>
                    <a:pt x="97" y="65"/>
                  </a:cubicBezTo>
                  <a:cubicBezTo>
                    <a:pt x="96" y="68"/>
                    <a:pt x="92" y="74"/>
                    <a:pt x="94" y="78"/>
                  </a:cubicBezTo>
                  <a:cubicBezTo>
                    <a:pt x="96" y="81"/>
                    <a:pt x="97" y="84"/>
                    <a:pt x="101" y="80"/>
                  </a:cubicBezTo>
                  <a:cubicBezTo>
                    <a:pt x="105" y="76"/>
                    <a:pt x="108" y="76"/>
                    <a:pt x="111" y="69"/>
                  </a:cubicBezTo>
                  <a:cubicBezTo>
                    <a:pt x="114" y="63"/>
                    <a:pt x="117" y="60"/>
                    <a:pt x="121" y="62"/>
                  </a:cubicBezTo>
                  <a:cubicBezTo>
                    <a:pt x="125" y="64"/>
                    <a:pt x="127" y="69"/>
                    <a:pt x="132" y="70"/>
                  </a:cubicBezTo>
                  <a:cubicBezTo>
                    <a:pt x="137" y="70"/>
                    <a:pt x="138" y="71"/>
                    <a:pt x="144" y="66"/>
                  </a:cubicBezTo>
                  <a:cubicBezTo>
                    <a:pt x="150" y="60"/>
                    <a:pt x="145" y="53"/>
                    <a:pt x="152" y="54"/>
                  </a:cubicBezTo>
                  <a:cubicBezTo>
                    <a:pt x="159" y="55"/>
                    <a:pt x="173" y="61"/>
                    <a:pt x="177" y="67"/>
                  </a:cubicBezTo>
                  <a:cubicBezTo>
                    <a:pt x="181" y="73"/>
                    <a:pt x="189" y="81"/>
                    <a:pt x="189" y="88"/>
                  </a:cubicBezTo>
                  <a:cubicBezTo>
                    <a:pt x="190" y="95"/>
                    <a:pt x="190" y="106"/>
                    <a:pt x="192" y="108"/>
                  </a:cubicBezTo>
                  <a:cubicBezTo>
                    <a:pt x="194" y="111"/>
                    <a:pt x="195" y="116"/>
                    <a:pt x="202" y="119"/>
                  </a:cubicBezTo>
                  <a:cubicBezTo>
                    <a:pt x="208" y="122"/>
                    <a:pt x="208" y="125"/>
                    <a:pt x="210" y="127"/>
                  </a:cubicBezTo>
                  <a:cubicBezTo>
                    <a:pt x="211" y="129"/>
                    <a:pt x="217" y="127"/>
                    <a:pt x="216" y="132"/>
                  </a:cubicBezTo>
                  <a:cubicBezTo>
                    <a:pt x="215" y="138"/>
                    <a:pt x="208" y="138"/>
                    <a:pt x="213" y="145"/>
                  </a:cubicBezTo>
                  <a:cubicBezTo>
                    <a:pt x="218" y="152"/>
                    <a:pt x="220" y="154"/>
                    <a:pt x="218" y="157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" name="Freeform 1102"/>
            <p:cNvSpPr>
              <a:spLocks/>
            </p:cNvSpPr>
            <p:nvPr/>
          </p:nvSpPr>
          <p:spPr bwMode="auto">
            <a:xfrm>
              <a:off x="4059" y="1799"/>
              <a:ext cx="83" cy="71"/>
            </a:xfrm>
            <a:custGeom>
              <a:avLst/>
              <a:gdLst>
                <a:gd name="T0" fmla="*/ 136 w 138"/>
                <a:gd name="T1" fmla="*/ 61 h 119"/>
                <a:gd name="T2" fmla="*/ 129 w 138"/>
                <a:gd name="T3" fmla="*/ 68 h 119"/>
                <a:gd name="T4" fmla="*/ 120 w 138"/>
                <a:gd name="T5" fmla="*/ 73 h 119"/>
                <a:gd name="T6" fmla="*/ 109 w 138"/>
                <a:gd name="T7" fmla="*/ 80 h 119"/>
                <a:gd name="T8" fmla="*/ 107 w 138"/>
                <a:gd name="T9" fmla="*/ 84 h 119"/>
                <a:gd name="T10" fmla="*/ 101 w 138"/>
                <a:gd name="T11" fmla="*/ 83 h 119"/>
                <a:gd name="T12" fmla="*/ 95 w 138"/>
                <a:gd name="T13" fmla="*/ 91 h 119"/>
                <a:gd name="T14" fmla="*/ 102 w 138"/>
                <a:gd name="T15" fmla="*/ 101 h 119"/>
                <a:gd name="T16" fmla="*/ 106 w 138"/>
                <a:gd name="T17" fmla="*/ 108 h 119"/>
                <a:gd name="T18" fmla="*/ 100 w 138"/>
                <a:gd name="T19" fmla="*/ 109 h 119"/>
                <a:gd name="T20" fmla="*/ 91 w 138"/>
                <a:gd name="T21" fmla="*/ 104 h 119"/>
                <a:gd name="T22" fmla="*/ 82 w 138"/>
                <a:gd name="T23" fmla="*/ 107 h 119"/>
                <a:gd name="T24" fmla="*/ 76 w 138"/>
                <a:gd name="T25" fmla="*/ 112 h 119"/>
                <a:gd name="T26" fmla="*/ 69 w 138"/>
                <a:gd name="T27" fmla="*/ 117 h 119"/>
                <a:gd name="T28" fmla="*/ 64 w 138"/>
                <a:gd name="T29" fmla="*/ 119 h 119"/>
                <a:gd name="T30" fmla="*/ 58 w 138"/>
                <a:gd name="T31" fmla="*/ 119 h 119"/>
                <a:gd name="T32" fmla="*/ 52 w 138"/>
                <a:gd name="T33" fmla="*/ 117 h 119"/>
                <a:gd name="T34" fmla="*/ 43 w 138"/>
                <a:gd name="T35" fmla="*/ 116 h 119"/>
                <a:gd name="T36" fmla="*/ 40 w 138"/>
                <a:gd name="T37" fmla="*/ 112 h 119"/>
                <a:gd name="T38" fmla="*/ 42 w 138"/>
                <a:gd name="T39" fmla="*/ 102 h 119"/>
                <a:gd name="T40" fmla="*/ 31 w 138"/>
                <a:gd name="T41" fmla="*/ 107 h 119"/>
                <a:gd name="T42" fmla="*/ 27 w 138"/>
                <a:gd name="T43" fmla="*/ 95 h 119"/>
                <a:gd name="T44" fmla="*/ 23 w 138"/>
                <a:gd name="T45" fmla="*/ 84 h 119"/>
                <a:gd name="T46" fmla="*/ 17 w 138"/>
                <a:gd name="T47" fmla="*/ 69 h 119"/>
                <a:gd name="T48" fmla="*/ 17 w 138"/>
                <a:gd name="T49" fmla="*/ 68 h 119"/>
                <a:gd name="T50" fmla="*/ 14 w 138"/>
                <a:gd name="T51" fmla="*/ 62 h 119"/>
                <a:gd name="T52" fmla="*/ 8 w 138"/>
                <a:gd name="T53" fmla="*/ 47 h 119"/>
                <a:gd name="T54" fmla="*/ 3 w 138"/>
                <a:gd name="T55" fmla="*/ 35 h 119"/>
                <a:gd name="T56" fmla="*/ 13 w 138"/>
                <a:gd name="T57" fmla="*/ 27 h 119"/>
                <a:gd name="T58" fmla="*/ 18 w 138"/>
                <a:gd name="T59" fmla="*/ 15 h 119"/>
                <a:gd name="T60" fmla="*/ 29 w 138"/>
                <a:gd name="T61" fmla="*/ 8 h 119"/>
                <a:gd name="T62" fmla="*/ 43 w 138"/>
                <a:gd name="T63" fmla="*/ 10 h 119"/>
                <a:gd name="T64" fmla="*/ 61 w 138"/>
                <a:gd name="T65" fmla="*/ 8 h 119"/>
                <a:gd name="T66" fmla="*/ 71 w 138"/>
                <a:gd name="T67" fmla="*/ 9 h 119"/>
                <a:gd name="T68" fmla="*/ 72 w 138"/>
                <a:gd name="T69" fmla="*/ 13 h 119"/>
                <a:gd name="T70" fmla="*/ 85 w 138"/>
                <a:gd name="T71" fmla="*/ 18 h 119"/>
                <a:gd name="T72" fmla="*/ 95 w 138"/>
                <a:gd name="T73" fmla="*/ 22 h 119"/>
                <a:gd name="T74" fmla="*/ 92 w 138"/>
                <a:gd name="T75" fmla="*/ 11 h 119"/>
                <a:gd name="T76" fmla="*/ 100 w 138"/>
                <a:gd name="T77" fmla="*/ 7 h 119"/>
                <a:gd name="T78" fmla="*/ 110 w 138"/>
                <a:gd name="T79" fmla="*/ 9 h 119"/>
                <a:gd name="T80" fmla="*/ 118 w 138"/>
                <a:gd name="T81" fmla="*/ 7 h 119"/>
                <a:gd name="T82" fmla="*/ 128 w 138"/>
                <a:gd name="T83" fmla="*/ 1 h 119"/>
                <a:gd name="T84" fmla="*/ 129 w 138"/>
                <a:gd name="T85" fmla="*/ 0 h 119"/>
                <a:gd name="T86" fmla="*/ 129 w 138"/>
                <a:gd name="T87" fmla="*/ 4 h 119"/>
                <a:gd name="T88" fmla="*/ 126 w 138"/>
                <a:gd name="T89" fmla="*/ 14 h 119"/>
                <a:gd name="T90" fmla="*/ 136 w 138"/>
                <a:gd name="T91" fmla="*/ 36 h 119"/>
                <a:gd name="T92" fmla="*/ 134 w 138"/>
                <a:gd name="T93" fmla="*/ 49 h 119"/>
                <a:gd name="T94" fmla="*/ 136 w 138"/>
                <a:gd name="T95" fmla="*/ 61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8" h="119">
                  <a:moveTo>
                    <a:pt x="136" y="61"/>
                  </a:moveTo>
                  <a:cubicBezTo>
                    <a:pt x="137" y="65"/>
                    <a:pt x="131" y="68"/>
                    <a:pt x="129" y="68"/>
                  </a:cubicBezTo>
                  <a:cubicBezTo>
                    <a:pt x="127" y="69"/>
                    <a:pt x="124" y="70"/>
                    <a:pt x="120" y="73"/>
                  </a:cubicBezTo>
                  <a:cubicBezTo>
                    <a:pt x="115" y="76"/>
                    <a:pt x="109" y="78"/>
                    <a:pt x="109" y="80"/>
                  </a:cubicBezTo>
                  <a:cubicBezTo>
                    <a:pt x="109" y="83"/>
                    <a:pt x="110" y="85"/>
                    <a:pt x="107" y="84"/>
                  </a:cubicBezTo>
                  <a:cubicBezTo>
                    <a:pt x="105" y="83"/>
                    <a:pt x="103" y="82"/>
                    <a:pt x="101" y="83"/>
                  </a:cubicBezTo>
                  <a:cubicBezTo>
                    <a:pt x="99" y="84"/>
                    <a:pt x="91" y="88"/>
                    <a:pt x="95" y="91"/>
                  </a:cubicBezTo>
                  <a:cubicBezTo>
                    <a:pt x="98" y="94"/>
                    <a:pt x="99" y="97"/>
                    <a:pt x="102" y="101"/>
                  </a:cubicBezTo>
                  <a:cubicBezTo>
                    <a:pt x="106" y="104"/>
                    <a:pt x="109" y="106"/>
                    <a:pt x="106" y="108"/>
                  </a:cubicBezTo>
                  <a:cubicBezTo>
                    <a:pt x="104" y="109"/>
                    <a:pt x="105" y="112"/>
                    <a:pt x="100" y="109"/>
                  </a:cubicBezTo>
                  <a:cubicBezTo>
                    <a:pt x="96" y="106"/>
                    <a:pt x="95" y="102"/>
                    <a:pt x="91" y="104"/>
                  </a:cubicBezTo>
                  <a:cubicBezTo>
                    <a:pt x="87" y="106"/>
                    <a:pt x="84" y="105"/>
                    <a:pt x="82" y="107"/>
                  </a:cubicBezTo>
                  <a:cubicBezTo>
                    <a:pt x="79" y="109"/>
                    <a:pt x="80" y="108"/>
                    <a:pt x="76" y="112"/>
                  </a:cubicBezTo>
                  <a:cubicBezTo>
                    <a:pt x="71" y="116"/>
                    <a:pt x="74" y="116"/>
                    <a:pt x="69" y="117"/>
                  </a:cubicBezTo>
                  <a:cubicBezTo>
                    <a:pt x="67" y="117"/>
                    <a:pt x="65" y="118"/>
                    <a:pt x="64" y="119"/>
                  </a:cubicBezTo>
                  <a:cubicBezTo>
                    <a:pt x="62" y="119"/>
                    <a:pt x="60" y="119"/>
                    <a:pt x="58" y="119"/>
                  </a:cubicBezTo>
                  <a:cubicBezTo>
                    <a:pt x="56" y="119"/>
                    <a:pt x="55" y="116"/>
                    <a:pt x="52" y="117"/>
                  </a:cubicBezTo>
                  <a:cubicBezTo>
                    <a:pt x="49" y="118"/>
                    <a:pt x="45" y="116"/>
                    <a:pt x="43" y="116"/>
                  </a:cubicBezTo>
                  <a:cubicBezTo>
                    <a:pt x="42" y="116"/>
                    <a:pt x="39" y="117"/>
                    <a:pt x="40" y="112"/>
                  </a:cubicBezTo>
                  <a:cubicBezTo>
                    <a:pt x="40" y="107"/>
                    <a:pt x="46" y="100"/>
                    <a:pt x="42" y="102"/>
                  </a:cubicBezTo>
                  <a:cubicBezTo>
                    <a:pt x="37" y="105"/>
                    <a:pt x="32" y="110"/>
                    <a:pt x="31" y="107"/>
                  </a:cubicBezTo>
                  <a:cubicBezTo>
                    <a:pt x="29" y="104"/>
                    <a:pt x="27" y="99"/>
                    <a:pt x="27" y="95"/>
                  </a:cubicBezTo>
                  <a:cubicBezTo>
                    <a:pt x="27" y="90"/>
                    <a:pt x="26" y="91"/>
                    <a:pt x="23" y="84"/>
                  </a:cubicBezTo>
                  <a:cubicBezTo>
                    <a:pt x="19" y="77"/>
                    <a:pt x="23" y="66"/>
                    <a:pt x="17" y="69"/>
                  </a:cubicBezTo>
                  <a:cubicBezTo>
                    <a:pt x="17" y="69"/>
                    <a:pt x="17" y="68"/>
                    <a:pt x="17" y="68"/>
                  </a:cubicBezTo>
                  <a:cubicBezTo>
                    <a:pt x="17" y="66"/>
                    <a:pt x="16" y="65"/>
                    <a:pt x="14" y="62"/>
                  </a:cubicBezTo>
                  <a:cubicBezTo>
                    <a:pt x="12" y="59"/>
                    <a:pt x="11" y="54"/>
                    <a:pt x="8" y="47"/>
                  </a:cubicBezTo>
                  <a:cubicBezTo>
                    <a:pt x="5" y="41"/>
                    <a:pt x="6" y="40"/>
                    <a:pt x="3" y="35"/>
                  </a:cubicBezTo>
                  <a:cubicBezTo>
                    <a:pt x="0" y="31"/>
                    <a:pt x="10" y="29"/>
                    <a:pt x="13" y="27"/>
                  </a:cubicBezTo>
                  <a:cubicBezTo>
                    <a:pt x="16" y="24"/>
                    <a:pt x="17" y="19"/>
                    <a:pt x="18" y="15"/>
                  </a:cubicBezTo>
                  <a:cubicBezTo>
                    <a:pt x="19" y="11"/>
                    <a:pt x="24" y="8"/>
                    <a:pt x="29" y="8"/>
                  </a:cubicBezTo>
                  <a:cubicBezTo>
                    <a:pt x="35" y="9"/>
                    <a:pt x="38" y="10"/>
                    <a:pt x="43" y="10"/>
                  </a:cubicBezTo>
                  <a:cubicBezTo>
                    <a:pt x="48" y="10"/>
                    <a:pt x="54" y="10"/>
                    <a:pt x="61" y="8"/>
                  </a:cubicBezTo>
                  <a:cubicBezTo>
                    <a:pt x="66" y="7"/>
                    <a:pt x="68" y="8"/>
                    <a:pt x="71" y="9"/>
                  </a:cubicBezTo>
                  <a:cubicBezTo>
                    <a:pt x="71" y="10"/>
                    <a:pt x="71" y="12"/>
                    <a:pt x="72" y="13"/>
                  </a:cubicBezTo>
                  <a:cubicBezTo>
                    <a:pt x="72" y="15"/>
                    <a:pt x="79" y="15"/>
                    <a:pt x="85" y="18"/>
                  </a:cubicBezTo>
                  <a:cubicBezTo>
                    <a:pt x="92" y="21"/>
                    <a:pt x="88" y="22"/>
                    <a:pt x="95" y="22"/>
                  </a:cubicBezTo>
                  <a:cubicBezTo>
                    <a:pt x="102" y="22"/>
                    <a:pt x="94" y="17"/>
                    <a:pt x="92" y="11"/>
                  </a:cubicBezTo>
                  <a:cubicBezTo>
                    <a:pt x="90" y="5"/>
                    <a:pt x="95" y="10"/>
                    <a:pt x="100" y="7"/>
                  </a:cubicBezTo>
                  <a:cubicBezTo>
                    <a:pt x="104" y="4"/>
                    <a:pt x="107" y="5"/>
                    <a:pt x="110" y="9"/>
                  </a:cubicBezTo>
                  <a:cubicBezTo>
                    <a:pt x="113" y="14"/>
                    <a:pt x="112" y="10"/>
                    <a:pt x="118" y="7"/>
                  </a:cubicBezTo>
                  <a:cubicBezTo>
                    <a:pt x="124" y="4"/>
                    <a:pt x="126" y="1"/>
                    <a:pt x="128" y="1"/>
                  </a:cubicBezTo>
                  <a:cubicBezTo>
                    <a:pt x="128" y="1"/>
                    <a:pt x="129" y="0"/>
                    <a:pt x="129" y="0"/>
                  </a:cubicBezTo>
                  <a:cubicBezTo>
                    <a:pt x="130" y="1"/>
                    <a:pt x="130" y="2"/>
                    <a:pt x="129" y="4"/>
                  </a:cubicBezTo>
                  <a:cubicBezTo>
                    <a:pt x="128" y="6"/>
                    <a:pt x="124" y="10"/>
                    <a:pt x="126" y="14"/>
                  </a:cubicBezTo>
                  <a:cubicBezTo>
                    <a:pt x="129" y="19"/>
                    <a:pt x="134" y="31"/>
                    <a:pt x="136" y="36"/>
                  </a:cubicBezTo>
                  <a:cubicBezTo>
                    <a:pt x="138" y="42"/>
                    <a:pt x="133" y="45"/>
                    <a:pt x="134" y="49"/>
                  </a:cubicBezTo>
                  <a:cubicBezTo>
                    <a:pt x="135" y="52"/>
                    <a:pt x="136" y="57"/>
                    <a:pt x="136" y="61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Freeform 1103"/>
            <p:cNvSpPr>
              <a:spLocks/>
            </p:cNvSpPr>
            <p:nvPr/>
          </p:nvSpPr>
          <p:spPr bwMode="auto">
            <a:xfrm>
              <a:off x="4039" y="1654"/>
              <a:ext cx="129" cy="249"/>
            </a:xfrm>
            <a:custGeom>
              <a:avLst/>
              <a:gdLst>
                <a:gd name="T0" fmla="*/ 210 w 214"/>
                <a:gd name="T1" fmla="*/ 305 h 415"/>
                <a:gd name="T2" fmla="*/ 211 w 214"/>
                <a:gd name="T3" fmla="*/ 332 h 415"/>
                <a:gd name="T4" fmla="*/ 193 w 214"/>
                <a:gd name="T5" fmla="*/ 347 h 415"/>
                <a:gd name="T6" fmla="*/ 178 w 214"/>
                <a:gd name="T7" fmla="*/ 357 h 415"/>
                <a:gd name="T8" fmla="*/ 160 w 214"/>
                <a:gd name="T9" fmla="*/ 361 h 415"/>
                <a:gd name="T10" fmla="*/ 150 w 214"/>
                <a:gd name="T11" fmla="*/ 366 h 415"/>
                <a:gd name="T12" fmla="*/ 144 w 214"/>
                <a:gd name="T13" fmla="*/ 372 h 415"/>
                <a:gd name="T14" fmla="*/ 145 w 214"/>
                <a:gd name="T15" fmla="*/ 386 h 415"/>
                <a:gd name="T16" fmla="*/ 132 w 214"/>
                <a:gd name="T17" fmla="*/ 395 h 415"/>
                <a:gd name="T18" fmla="*/ 116 w 214"/>
                <a:gd name="T19" fmla="*/ 414 h 415"/>
                <a:gd name="T20" fmla="*/ 109 w 214"/>
                <a:gd name="T21" fmla="*/ 405 h 415"/>
                <a:gd name="T22" fmla="*/ 113 w 214"/>
                <a:gd name="T23" fmla="*/ 371 h 415"/>
                <a:gd name="T24" fmla="*/ 97 w 214"/>
                <a:gd name="T25" fmla="*/ 360 h 415"/>
                <a:gd name="T26" fmla="*/ 109 w 214"/>
                <a:gd name="T27" fmla="*/ 353 h 415"/>
                <a:gd name="T28" fmla="*/ 124 w 214"/>
                <a:gd name="T29" fmla="*/ 345 h 415"/>
                <a:gd name="T30" fmla="*/ 139 w 214"/>
                <a:gd name="T31" fmla="*/ 349 h 415"/>
                <a:gd name="T32" fmla="*/ 128 w 214"/>
                <a:gd name="T33" fmla="*/ 332 h 415"/>
                <a:gd name="T34" fmla="*/ 140 w 214"/>
                <a:gd name="T35" fmla="*/ 325 h 415"/>
                <a:gd name="T36" fmla="*/ 153 w 214"/>
                <a:gd name="T37" fmla="*/ 314 h 415"/>
                <a:gd name="T38" fmla="*/ 169 w 214"/>
                <a:gd name="T39" fmla="*/ 302 h 415"/>
                <a:gd name="T40" fmla="*/ 169 w 214"/>
                <a:gd name="T41" fmla="*/ 277 h 415"/>
                <a:gd name="T42" fmla="*/ 162 w 214"/>
                <a:gd name="T43" fmla="*/ 245 h 415"/>
                <a:gd name="T44" fmla="*/ 163 w 214"/>
                <a:gd name="T45" fmla="*/ 229 h 415"/>
                <a:gd name="T46" fmla="*/ 157 w 214"/>
                <a:gd name="T47" fmla="*/ 204 h 415"/>
                <a:gd name="T48" fmla="*/ 132 w 214"/>
                <a:gd name="T49" fmla="*/ 184 h 415"/>
                <a:gd name="T50" fmla="*/ 99 w 214"/>
                <a:gd name="T51" fmla="*/ 146 h 415"/>
                <a:gd name="T52" fmla="*/ 75 w 214"/>
                <a:gd name="T53" fmla="*/ 126 h 415"/>
                <a:gd name="T54" fmla="*/ 59 w 214"/>
                <a:gd name="T55" fmla="*/ 104 h 415"/>
                <a:gd name="T56" fmla="*/ 77 w 214"/>
                <a:gd name="T57" fmla="*/ 92 h 415"/>
                <a:gd name="T58" fmla="*/ 70 w 214"/>
                <a:gd name="T59" fmla="*/ 77 h 415"/>
                <a:gd name="T60" fmla="*/ 50 w 214"/>
                <a:gd name="T61" fmla="*/ 69 h 415"/>
                <a:gd name="T62" fmla="*/ 25 w 214"/>
                <a:gd name="T63" fmla="*/ 61 h 415"/>
                <a:gd name="T64" fmla="*/ 15 w 214"/>
                <a:gd name="T65" fmla="*/ 43 h 415"/>
                <a:gd name="T66" fmla="*/ 1 w 214"/>
                <a:gd name="T67" fmla="*/ 26 h 415"/>
                <a:gd name="T68" fmla="*/ 2 w 214"/>
                <a:gd name="T69" fmla="*/ 20 h 415"/>
                <a:gd name="T70" fmla="*/ 24 w 214"/>
                <a:gd name="T71" fmla="*/ 21 h 415"/>
                <a:gd name="T72" fmla="*/ 44 w 214"/>
                <a:gd name="T73" fmla="*/ 21 h 415"/>
                <a:gd name="T74" fmla="*/ 65 w 214"/>
                <a:gd name="T75" fmla="*/ 9 h 415"/>
                <a:gd name="T76" fmla="*/ 80 w 214"/>
                <a:gd name="T77" fmla="*/ 4 h 415"/>
                <a:gd name="T78" fmla="*/ 110 w 214"/>
                <a:gd name="T79" fmla="*/ 13 h 415"/>
                <a:gd name="T80" fmla="*/ 122 w 214"/>
                <a:gd name="T81" fmla="*/ 40 h 415"/>
                <a:gd name="T82" fmla="*/ 146 w 214"/>
                <a:gd name="T83" fmla="*/ 48 h 415"/>
                <a:gd name="T84" fmla="*/ 132 w 214"/>
                <a:gd name="T85" fmla="*/ 64 h 415"/>
                <a:gd name="T86" fmla="*/ 116 w 214"/>
                <a:gd name="T87" fmla="*/ 75 h 415"/>
                <a:gd name="T88" fmla="*/ 109 w 214"/>
                <a:gd name="T89" fmla="*/ 91 h 415"/>
                <a:gd name="T90" fmla="*/ 100 w 214"/>
                <a:gd name="T91" fmla="*/ 117 h 415"/>
                <a:gd name="T92" fmla="*/ 117 w 214"/>
                <a:gd name="T93" fmla="*/ 143 h 415"/>
                <a:gd name="T94" fmla="*/ 135 w 214"/>
                <a:gd name="T95" fmla="*/ 167 h 415"/>
                <a:gd name="T96" fmla="*/ 158 w 214"/>
                <a:gd name="T97" fmla="*/ 188 h 415"/>
                <a:gd name="T98" fmla="*/ 179 w 214"/>
                <a:gd name="T99" fmla="*/ 206 h 415"/>
                <a:gd name="T100" fmla="*/ 195 w 214"/>
                <a:gd name="T101" fmla="*/ 231 h 415"/>
                <a:gd name="T102" fmla="*/ 209 w 214"/>
                <a:gd name="T103" fmla="*/ 263 h 415"/>
                <a:gd name="T104" fmla="*/ 213 w 214"/>
                <a:gd name="T105" fmla="*/ 295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14" h="415">
                  <a:moveTo>
                    <a:pt x="213" y="295"/>
                  </a:moveTo>
                  <a:cubicBezTo>
                    <a:pt x="212" y="299"/>
                    <a:pt x="209" y="299"/>
                    <a:pt x="210" y="305"/>
                  </a:cubicBezTo>
                  <a:cubicBezTo>
                    <a:pt x="212" y="310"/>
                    <a:pt x="212" y="315"/>
                    <a:pt x="212" y="320"/>
                  </a:cubicBezTo>
                  <a:cubicBezTo>
                    <a:pt x="212" y="325"/>
                    <a:pt x="214" y="331"/>
                    <a:pt x="211" y="332"/>
                  </a:cubicBezTo>
                  <a:cubicBezTo>
                    <a:pt x="208" y="333"/>
                    <a:pt x="205" y="334"/>
                    <a:pt x="201" y="338"/>
                  </a:cubicBezTo>
                  <a:cubicBezTo>
                    <a:pt x="197" y="342"/>
                    <a:pt x="194" y="345"/>
                    <a:pt x="193" y="347"/>
                  </a:cubicBezTo>
                  <a:cubicBezTo>
                    <a:pt x="192" y="348"/>
                    <a:pt x="185" y="348"/>
                    <a:pt x="185" y="351"/>
                  </a:cubicBezTo>
                  <a:cubicBezTo>
                    <a:pt x="185" y="354"/>
                    <a:pt x="183" y="356"/>
                    <a:pt x="178" y="357"/>
                  </a:cubicBezTo>
                  <a:cubicBezTo>
                    <a:pt x="172" y="358"/>
                    <a:pt x="170" y="359"/>
                    <a:pt x="167" y="361"/>
                  </a:cubicBezTo>
                  <a:cubicBezTo>
                    <a:pt x="165" y="362"/>
                    <a:pt x="163" y="363"/>
                    <a:pt x="160" y="361"/>
                  </a:cubicBezTo>
                  <a:cubicBezTo>
                    <a:pt x="157" y="358"/>
                    <a:pt x="156" y="358"/>
                    <a:pt x="155" y="360"/>
                  </a:cubicBezTo>
                  <a:cubicBezTo>
                    <a:pt x="155" y="362"/>
                    <a:pt x="148" y="364"/>
                    <a:pt x="150" y="366"/>
                  </a:cubicBezTo>
                  <a:cubicBezTo>
                    <a:pt x="152" y="367"/>
                    <a:pt x="159" y="374"/>
                    <a:pt x="154" y="373"/>
                  </a:cubicBezTo>
                  <a:cubicBezTo>
                    <a:pt x="149" y="373"/>
                    <a:pt x="142" y="370"/>
                    <a:pt x="144" y="372"/>
                  </a:cubicBezTo>
                  <a:cubicBezTo>
                    <a:pt x="145" y="374"/>
                    <a:pt x="153" y="381"/>
                    <a:pt x="149" y="381"/>
                  </a:cubicBezTo>
                  <a:cubicBezTo>
                    <a:pt x="145" y="382"/>
                    <a:pt x="147" y="387"/>
                    <a:pt x="145" y="386"/>
                  </a:cubicBezTo>
                  <a:cubicBezTo>
                    <a:pt x="143" y="385"/>
                    <a:pt x="143" y="389"/>
                    <a:pt x="142" y="391"/>
                  </a:cubicBezTo>
                  <a:cubicBezTo>
                    <a:pt x="141" y="394"/>
                    <a:pt x="137" y="393"/>
                    <a:pt x="132" y="395"/>
                  </a:cubicBezTo>
                  <a:cubicBezTo>
                    <a:pt x="127" y="398"/>
                    <a:pt x="124" y="399"/>
                    <a:pt x="122" y="403"/>
                  </a:cubicBezTo>
                  <a:cubicBezTo>
                    <a:pt x="121" y="408"/>
                    <a:pt x="121" y="412"/>
                    <a:pt x="116" y="414"/>
                  </a:cubicBezTo>
                  <a:cubicBezTo>
                    <a:pt x="110" y="415"/>
                    <a:pt x="103" y="409"/>
                    <a:pt x="106" y="409"/>
                  </a:cubicBezTo>
                  <a:cubicBezTo>
                    <a:pt x="108" y="409"/>
                    <a:pt x="111" y="408"/>
                    <a:pt x="109" y="405"/>
                  </a:cubicBezTo>
                  <a:cubicBezTo>
                    <a:pt x="107" y="403"/>
                    <a:pt x="108" y="381"/>
                    <a:pt x="108" y="380"/>
                  </a:cubicBezTo>
                  <a:cubicBezTo>
                    <a:pt x="108" y="379"/>
                    <a:pt x="118" y="373"/>
                    <a:pt x="113" y="371"/>
                  </a:cubicBezTo>
                  <a:cubicBezTo>
                    <a:pt x="107" y="368"/>
                    <a:pt x="99" y="364"/>
                    <a:pt x="99" y="362"/>
                  </a:cubicBezTo>
                  <a:cubicBezTo>
                    <a:pt x="99" y="361"/>
                    <a:pt x="98" y="360"/>
                    <a:pt x="97" y="360"/>
                  </a:cubicBezTo>
                  <a:cubicBezTo>
                    <a:pt x="98" y="359"/>
                    <a:pt x="100" y="358"/>
                    <a:pt x="102" y="358"/>
                  </a:cubicBezTo>
                  <a:cubicBezTo>
                    <a:pt x="107" y="357"/>
                    <a:pt x="104" y="357"/>
                    <a:pt x="109" y="353"/>
                  </a:cubicBezTo>
                  <a:cubicBezTo>
                    <a:pt x="113" y="349"/>
                    <a:pt x="112" y="350"/>
                    <a:pt x="115" y="348"/>
                  </a:cubicBezTo>
                  <a:cubicBezTo>
                    <a:pt x="117" y="346"/>
                    <a:pt x="120" y="347"/>
                    <a:pt x="124" y="345"/>
                  </a:cubicBezTo>
                  <a:cubicBezTo>
                    <a:pt x="128" y="343"/>
                    <a:pt x="129" y="347"/>
                    <a:pt x="133" y="350"/>
                  </a:cubicBezTo>
                  <a:cubicBezTo>
                    <a:pt x="138" y="353"/>
                    <a:pt x="137" y="350"/>
                    <a:pt x="139" y="349"/>
                  </a:cubicBezTo>
                  <a:cubicBezTo>
                    <a:pt x="142" y="347"/>
                    <a:pt x="139" y="345"/>
                    <a:pt x="135" y="342"/>
                  </a:cubicBezTo>
                  <a:cubicBezTo>
                    <a:pt x="132" y="338"/>
                    <a:pt x="131" y="335"/>
                    <a:pt x="128" y="332"/>
                  </a:cubicBezTo>
                  <a:cubicBezTo>
                    <a:pt x="124" y="329"/>
                    <a:pt x="132" y="325"/>
                    <a:pt x="134" y="324"/>
                  </a:cubicBezTo>
                  <a:cubicBezTo>
                    <a:pt x="136" y="323"/>
                    <a:pt x="138" y="324"/>
                    <a:pt x="140" y="325"/>
                  </a:cubicBezTo>
                  <a:cubicBezTo>
                    <a:pt x="143" y="326"/>
                    <a:pt x="142" y="324"/>
                    <a:pt x="142" y="321"/>
                  </a:cubicBezTo>
                  <a:cubicBezTo>
                    <a:pt x="142" y="319"/>
                    <a:pt x="148" y="317"/>
                    <a:pt x="153" y="314"/>
                  </a:cubicBezTo>
                  <a:cubicBezTo>
                    <a:pt x="157" y="311"/>
                    <a:pt x="160" y="310"/>
                    <a:pt x="162" y="309"/>
                  </a:cubicBezTo>
                  <a:cubicBezTo>
                    <a:pt x="164" y="309"/>
                    <a:pt x="170" y="306"/>
                    <a:pt x="169" y="302"/>
                  </a:cubicBezTo>
                  <a:cubicBezTo>
                    <a:pt x="169" y="298"/>
                    <a:pt x="168" y="293"/>
                    <a:pt x="167" y="290"/>
                  </a:cubicBezTo>
                  <a:cubicBezTo>
                    <a:pt x="166" y="286"/>
                    <a:pt x="171" y="283"/>
                    <a:pt x="169" y="277"/>
                  </a:cubicBezTo>
                  <a:cubicBezTo>
                    <a:pt x="167" y="272"/>
                    <a:pt x="162" y="260"/>
                    <a:pt x="159" y="255"/>
                  </a:cubicBezTo>
                  <a:cubicBezTo>
                    <a:pt x="157" y="251"/>
                    <a:pt x="161" y="247"/>
                    <a:pt x="162" y="245"/>
                  </a:cubicBezTo>
                  <a:cubicBezTo>
                    <a:pt x="163" y="243"/>
                    <a:pt x="163" y="242"/>
                    <a:pt x="162" y="241"/>
                  </a:cubicBezTo>
                  <a:cubicBezTo>
                    <a:pt x="163" y="238"/>
                    <a:pt x="163" y="232"/>
                    <a:pt x="163" y="229"/>
                  </a:cubicBezTo>
                  <a:cubicBezTo>
                    <a:pt x="164" y="224"/>
                    <a:pt x="161" y="222"/>
                    <a:pt x="152" y="213"/>
                  </a:cubicBezTo>
                  <a:cubicBezTo>
                    <a:pt x="143" y="204"/>
                    <a:pt x="155" y="207"/>
                    <a:pt x="157" y="204"/>
                  </a:cubicBezTo>
                  <a:cubicBezTo>
                    <a:pt x="158" y="200"/>
                    <a:pt x="147" y="195"/>
                    <a:pt x="138" y="192"/>
                  </a:cubicBezTo>
                  <a:cubicBezTo>
                    <a:pt x="130" y="189"/>
                    <a:pt x="132" y="186"/>
                    <a:pt x="132" y="184"/>
                  </a:cubicBezTo>
                  <a:cubicBezTo>
                    <a:pt x="132" y="181"/>
                    <a:pt x="120" y="169"/>
                    <a:pt x="115" y="164"/>
                  </a:cubicBezTo>
                  <a:cubicBezTo>
                    <a:pt x="110" y="159"/>
                    <a:pt x="104" y="152"/>
                    <a:pt x="99" y="146"/>
                  </a:cubicBezTo>
                  <a:cubicBezTo>
                    <a:pt x="94" y="140"/>
                    <a:pt x="91" y="136"/>
                    <a:pt x="92" y="132"/>
                  </a:cubicBezTo>
                  <a:cubicBezTo>
                    <a:pt x="92" y="128"/>
                    <a:pt x="81" y="128"/>
                    <a:pt x="75" y="126"/>
                  </a:cubicBezTo>
                  <a:cubicBezTo>
                    <a:pt x="70" y="123"/>
                    <a:pt x="67" y="117"/>
                    <a:pt x="61" y="116"/>
                  </a:cubicBezTo>
                  <a:cubicBezTo>
                    <a:pt x="54" y="115"/>
                    <a:pt x="59" y="108"/>
                    <a:pt x="59" y="104"/>
                  </a:cubicBezTo>
                  <a:cubicBezTo>
                    <a:pt x="58" y="101"/>
                    <a:pt x="64" y="102"/>
                    <a:pt x="73" y="102"/>
                  </a:cubicBezTo>
                  <a:cubicBezTo>
                    <a:pt x="81" y="102"/>
                    <a:pt x="76" y="97"/>
                    <a:pt x="77" y="92"/>
                  </a:cubicBezTo>
                  <a:cubicBezTo>
                    <a:pt x="79" y="87"/>
                    <a:pt x="73" y="86"/>
                    <a:pt x="68" y="81"/>
                  </a:cubicBezTo>
                  <a:cubicBezTo>
                    <a:pt x="64" y="77"/>
                    <a:pt x="69" y="79"/>
                    <a:pt x="70" y="77"/>
                  </a:cubicBezTo>
                  <a:cubicBezTo>
                    <a:pt x="71" y="74"/>
                    <a:pt x="65" y="71"/>
                    <a:pt x="59" y="68"/>
                  </a:cubicBezTo>
                  <a:cubicBezTo>
                    <a:pt x="53" y="65"/>
                    <a:pt x="52" y="64"/>
                    <a:pt x="50" y="69"/>
                  </a:cubicBezTo>
                  <a:cubicBezTo>
                    <a:pt x="48" y="74"/>
                    <a:pt x="48" y="75"/>
                    <a:pt x="42" y="75"/>
                  </a:cubicBezTo>
                  <a:cubicBezTo>
                    <a:pt x="36" y="75"/>
                    <a:pt x="31" y="69"/>
                    <a:pt x="25" y="61"/>
                  </a:cubicBezTo>
                  <a:cubicBezTo>
                    <a:pt x="20" y="53"/>
                    <a:pt x="24" y="52"/>
                    <a:pt x="24" y="47"/>
                  </a:cubicBezTo>
                  <a:cubicBezTo>
                    <a:pt x="24" y="42"/>
                    <a:pt x="21" y="46"/>
                    <a:pt x="15" y="43"/>
                  </a:cubicBezTo>
                  <a:cubicBezTo>
                    <a:pt x="9" y="40"/>
                    <a:pt x="10" y="37"/>
                    <a:pt x="6" y="33"/>
                  </a:cubicBezTo>
                  <a:cubicBezTo>
                    <a:pt x="2" y="28"/>
                    <a:pt x="4" y="28"/>
                    <a:pt x="1" y="26"/>
                  </a:cubicBezTo>
                  <a:cubicBezTo>
                    <a:pt x="0" y="26"/>
                    <a:pt x="0" y="26"/>
                    <a:pt x="0" y="25"/>
                  </a:cubicBezTo>
                  <a:cubicBezTo>
                    <a:pt x="0" y="23"/>
                    <a:pt x="0" y="25"/>
                    <a:pt x="2" y="20"/>
                  </a:cubicBezTo>
                  <a:cubicBezTo>
                    <a:pt x="5" y="14"/>
                    <a:pt x="10" y="16"/>
                    <a:pt x="14" y="19"/>
                  </a:cubicBezTo>
                  <a:cubicBezTo>
                    <a:pt x="18" y="21"/>
                    <a:pt x="20" y="25"/>
                    <a:pt x="24" y="21"/>
                  </a:cubicBezTo>
                  <a:cubicBezTo>
                    <a:pt x="29" y="17"/>
                    <a:pt x="36" y="19"/>
                    <a:pt x="37" y="19"/>
                  </a:cubicBezTo>
                  <a:cubicBezTo>
                    <a:pt x="38" y="20"/>
                    <a:pt x="44" y="24"/>
                    <a:pt x="44" y="21"/>
                  </a:cubicBezTo>
                  <a:cubicBezTo>
                    <a:pt x="44" y="17"/>
                    <a:pt x="49" y="15"/>
                    <a:pt x="55" y="16"/>
                  </a:cubicBezTo>
                  <a:cubicBezTo>
                    <a:pt x="62" y="18"/>
                    <a:pt x="65" y="12"/>
                    <a:pt x="65" y="9"/>
                  </a:cubicBezTo>
                  <a:cubicBezTo>
                    <a:pt x="65" y="6"/>
                    <a:pt x="62" y="4"/>
                    <a:pt x="67" y="2"/>
                  </a:cubicBezTo>
                  <a:cubicBezTo>
                    <a:pt x="72" y="1"/>
                    <a:pt x="76" y="0"/>
                    <a:pt x="80" y="4"/>
                  </a:cubicBezTo>
                  <a:cubicBezTo>
                    <a:pt x="84" y="8"/>
                    <a:pt x="86" y="11"/>
                    <a:pt x="96" y="11"/>
                  </a:cubicBezTo>
                  <a:cubicBezTo>
                    <a:pt x="105" y="10"/>
                    <a:pt x="109" y="9"/>
                    <a:pt x="110" y="13"/>
                  </a:cubicBezTo>
                  <a:cubicBezTo>
                    <a:pt x="111" y="17"/>
                    <a:pt x="108" y="17"/>
                    <a:pt x="110" y="24"/>
                  </a:cubicBezTo>
                  <a:cubicBezTo>
                    <a:pt x="112" y="32"/>
                    <a:pt x="118" y="40"/>
                    <a:pt x="122" y="40"/>
                  </a:cubicBezTo>
                  <a:cubicBezTo>
                    <a:pt x="126" y="41"/>
                    <a:pt x="142" y="46"/>
                    <a:pt x="144" y="46"/>
                  </a:cubicBezTo>
                  <a:cubicBezTo>
                    <a:pt x="145" y="46"/>
                    <a:pt x="145" y="47"/>
                    <a:pt x="146" y="48"/>
                  </a:cubicBezTo>
                  <a:cubicBezTo>
                    <a:pt x="143" y="50"/>
                    <a:pt x="138" y="50"/>
                    <a:pt x="138" y="53"/>
                  </a:cubicBezTo>
                  <a:cubicBezTo>
                    <a:pt x="138" y="58"/>
                    <a:pt x="140" y="61"/>
                    <a:pt x="132" y="64"/>
                  </a:cubicBezTo>
                  <a:cubicBezTo>
                    <a:pt x="124" y="68"/>
                    <a:pt x="122" y="64"/>
                    <a:pt x="120" y="68"/>
                  </a:cubicBezTo>
                  <a:cubicBezTo>
                    <a:pt x="118" y="71"/>
                    <a:pt x="116" y="70"/>
                    <a:pt x="116" y="75"/>
                  </a:cubicBezTo>
                  <a:cubicBezTo>
                    <a:pt x="116" y="80"/>
                    <a:pt x="115" y="81"/>
                    <a:pt x="113" y="84"/>
                  </a:cubicBezTo>
                  <a:cubicBezTo>
                    <a:pt x="111" y="87"/>
                    <a:pt x="112" y="87"/>
                    <a:pt x="109" y="91"/>
                  </a:cubicBezTo>
                  <a:cubicBezTo>
                    <a:pt x="106" y="94"/>
                    <a:pt x="104" y="93"/>
                    <a:pt x="103" y="98"/>
                  </a:cubicBezTo>
                  <a:cubicBezTo>
                    <a:pt x="102" y="104"/>
                    <a:pt x="99" y="113"/>
                    <a:pt x="100" y="117"/>
                  </a:cubicBezTo>
                  <a:cubicBezTo>
                    <a:pt x="100" y="121"/>
                    <a:pt x="99" y="124"/>
                    <a:pt x="106" y="129"/>
                  </a:cubicBezTo>
                  <a:cubicBezTo>
                    <a:pt x="112" y="135"/>
                    <a:pt x="113" y="140"/>
                    <a:pt x="117" y="143"/>
                  </a:cubicBezTo>
                  <a:cubicBezTo>
                    <a:pt x="120" y="147"/>
                    <a:pt x="124" y="148"/>
                    <a:pt x="125" y="153"/>
                  </a:cubicBezTo>
                  <a:cubicBezTo>
                    <a:pt x="126" y="159"/>
                    <a:pt x="130" y="164"/>
                    <a:pt x="135" y="167"/>
                  </a:cubicBezTo>
                  <a:cubicBezTo>
                    <a:pt x="139" y="170"/>
                    <a:pt x="142" y="171"/>
                    <a:pt x="148" y="177"/>
                  </a:cubicBezTo>
                  <a:cubicBezTo>
                    <a:pt x="154" y="184"/>
                    <a:pt x="151" y="183"/>
                    <a:pt x="158" y="188"/>
                  </a:cubicBezTo>
                  <a:cubicBezTo>
                    <a:pt x="165" y="193"/>
                    <a:pt x="161" y="191"/>
                    <a:pt x="168" y="197"/>
                  </a:cubicBezTo>
                  <a:cubicBezTo>
                    <a:pt x="175" y="202"/>
                    <a:pt x="177" y="200"/>
                    <a:pt x="179" y="206"/>
                  </a:cubicBezTo>
                  <a:cubicBezTo>
                    <a:pt x="182" y="211"/>
                    <a:pt x="185" y="214"/>
                    <a:pt x="189" y="220"/>
                  </a:cubicBezTo>
                  <a:cubicBezTo>
                    <a:pt x="193" y="226"/>
                    <a:pt x="194" y="223"/>
                    <a:pt x="195" y="231"/>
                  </a:cubicBezTo>
                  <a:cubicBezTo>
                    <a:pt x="197" y="239"/>
                    <a:pt x="202" y="244"/>
                    <a:pt x="204" y="250"/>
                  </a:cubicBezTo>
                  <a:cubicBezTo>
                    <a:pt x="205" y="255"/>
                    <a:pt x="208" y="257"/>
                    <a:pt x="209" y="263"/>
                  </a:cubicBezTo>
                  <a:cubicBezTo>
                    <a:pt x="211" y="269"/>
                    <a:pt x="208" y="267"/>
                    <a:pt x="210" y="276"/>
                  </a:cubicBezTo>
                  <a:cubicBezTo>
                    <a:pt x="213" y="285"/>
                    <a:pt x="214" y="291"/>
                    <a:pt x="213" y="295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" name="Freeform 1104"/>
            <p:cNvSpPr>
              <a:spLocks/>
            </p:cNvSpPr>
            <p:nvPr/>
          </p:nvSpPr>
          <p:spPr bwMode="auto">
            <a:xfrm>
              <a:off x="4013" y="1669"/>
              <a:ext cx="125" cy="143"/>
            </a:xfrm>
            <a:custGeom>
              <a:avLst/>
              <a:gdLst>
                <a:gd name="T0" fmla="*/ 206 w 208"/>
                <a:gd name="T1" fmla="*/ 217 h 239"/>
                <a:gd name="T2" fmla="*/ 195 w 208"/>
                <a:gd name="T3" fmla="*/ 224 h 239"/>
                <a:gd name="T4" fmla="*/ 177 w 208"/>
                <a:gd name="T5" fmla="*/ 224 h 239"/>
                <a:gd name="T6" fmla="*/ 172 w 208"/>
                <a:gd name="T7" fmla="*/ 239 h 239"/>
                <a:gd name="T8" fmla="*/ 149 w 208"/>
                <a:gd name="T9" fmla="*/ 230 h 239"/>
                <a:gd name="T10" fmla="*/ 152 w 208"/>
                <a:gd name="T11" fmla="*/ 227 h 239"/>
                <a:gd name="T12" fmla="*/ 153 w 208"/>
                <a:gd name="T13" fmla="*/ 203 h 239"/>
                <a:gd name="T14" fmla="*/ 150 w 208"/>
                <a:gd name="T15" fmla="*/ 185 h 239"/>
                <a:gd name="T16" fmla="*/ 132 w 208"/>
                <a:gd name="T17" fmla="*/ 166 h 239"/>
                <a:gd name="T18" fmla="*/ 117 w 208"/>
                <a:gd name="T19" fmla="*/ 125 h 239"/>
                <a:gd name="T20" fmla="*/ 84 w 208"/>
                <a:gd name="T21" fmla="*/ 124 h 239"/>
                <a:gd name="T22" fmla="*/ 61 w 208"/>
                <a:gd name="T23" fmla="*/ 120 h 239"/>
                <a:gd name="T24" fmla="*/ 41 w 208"/>
                <a:gd name="T25" fmla="*/ 138 h 239"/>
                <a:gd name="T26" fmla="*/ 37 w 208"/>
                <a:gd name="T27" fmla="*/ 123 h 239"/>
                <a:gd name="T28" fmla="*/ 36 w 208"/>
                <a:gd name="T29" fmla="*/ 96 h 239"/>
                <a:gd name="T30" fmla="*/ 24 w 208"/>
                <a:gd name="T31" fmla="*/ 84 h 239"/>
                <a:gd name="T32" fmla="*/ 14 w 208"/>
                <a:gd name="T33" fmla="*/ 73 h 239"/>
                <a:gd name="T34" fmla="*/ 4 w 208"/>
                <a:gd name="T35" fmla="*/ 59 h 239"/>
                <a:gd name="T36" fmla="*/ 1 w 208"/>
                <a:gd name="T37" fmla="*/ 57 h 239"/>
                <a:gd name="T38" fmla="*/ 10 w 208"/>
                <a:gd name="T39" fmla="*/ 42 h 239"/>
                <a:gd name="T40" fmla="*/ 22 w 208"/>
                <a:gd name="T41" fmla="*/ 28 h 239"/>
                <a:gd name="T42" fmla="*/ 32 w 208"/>
                <a:gd name="T43" fmla="*/ 35 h 239"/>
                <a:gd name="T44" fmla="*/ 37 w 208"/>
                <a:gd name="T45" fmla="*/ 23 h 239"/>
                <a:gd name="T46" fmla="*/ 32 w 208"/>
                <a:gd name="T47" fmla="*/ 2 h 239"/>
                <a:gd name="T48" fmla="*/ 45 w 208"/>
                <a:gd name="T49" fmla="*/ 2 h 239"/>
                <a:gd name="T50" fmla="*/ 59 w 208"/>
                <a:gd name="T51" fmla="*/ 19 h 239"/>
                <a:gd name="T52" fmla="*/ 69 w 208"/>
                <a:gd name="T53" fmla="*/ 37 h 239"/>
                <a:gd name="T54" fmla="*/ 94 w 208"/>
                <a:gd name="T55" fmla="*/ 45 h 239"/>
                <a:gd name="T56" fmla="*/ 114 w 208"/>
                <a:gd name="T57" fmla="*/ 53 h 239"/>
                <a:gd name="T58" fmla="*/ 121 w 208"/>
                <a:gd name="T59" fmla="*/ 68 h 239"/>
                <a:gd name="T60" fmla="*/ 103 w 208"/>
                <a:gd name="T61" fmla="*/ 80 h 239"/>
                <a:gd name="T62" fmla="*/ 119 w 208"/>
                <a:gd name="T63" fmla="*/ 102 h 239"/>
                <a:gd name="T64" fmla="*/ 143 w 208"/>
                <a:gd name="T65" fmla="*/ 122 h 239"/>
                <a:gd name="T66" fmla="*/ 176 w 208"/>
                <a:gd name="T67" fmla="*/ 160 h 239"/>
                <a:gd name="T68" fmla="*/ 201 w 208"/>
                <a:gd name="T69" fmla="*/ 180 h 239"/>
                <a:gd name="T70" fmla="*/ 207 w 208"/>
                <a:gd name="T71" fmla="*/ 20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08" h="239">
                  <a:moveTo>
                    <a:pt x="207" y="205"/>
                  </a:moveTo>
                  <a:cubicBezTo>
                    <a:pt x="207" y="208"/>
                    <a:pt x="207" y="214"/>
                    <a:pt x="206" y="217"/>
                  </a:cubicBezTo>
                  <a:cubicBezTo>
                    <a:pt x="206" y="217"/>
                    <a:pt x="205" y="218"/>
                    <a:pt x="205" y="218"/>
                  </a:cubicBezTo>
                  <a:cubicBezTo>
                    <a:pt x="203" y="218"/>
                    <a:pt x="201" y="221"/>
                    <a:pt x="195" y="224"/>
                  </a:cubicBezTo>
                  <a:cubicBezTo>
                    <a:pt x="189" y="227"/>
                    <a:pt x="190" y="231"/>
                    <a:pt x="187" y="226"/>
                  </a:cubicBezTo>
                  <a:cubicBezTo>
                    <a:pt x="184" y="222"/>
                    <a:pt x="181" y="221"/>
                    <a:pt x="177" y="224"/>
                  </a:cubicBezTo>
                  <a:cubicBezTo>
                    <a:pt x="172" y="227"/>
                    <a:pt x="167" y="222"/>
                    <a:pt x="169" y="228"/>
                  </a:cubicBezTo>
                  <a:cubicBezTo>
                    <a:pt x="171" y="234"/>
                    <a:pt x="179" y="239"/>
                    <a:pt x="172" y="239"/>
                  </a:cubicBezTo>
                  <a:cubicBezTo>
                    <a:pt x="165" y="239"/>
                    <a:pt x="169" y="238"/>
                    <a:pt x="162" y="235"/>
                  </a:cubicBezTo>
                  <a:cubicBezTo>
                    <a:pt x="156" y="232"/>
                    <a:pt x="149" y="232"/>
                    <a:pt x="149" y="230"/>
                  </a:cubicBezTo>
                  <a:cubicBezTo>
                    <a:pt x="148" y="229"/>
                    <a:pt x="148" y="227"/>
                    <a:pt x="148" y="226"/>
                  </a:cubicBezTo>
                  <a:cubicBezTo>
                    <a:pt x="149" y="227"/>
                    <a:pt x="151" y="227"/>
                    <a:pt x="152" y="227"/>
                  </a:cubicBezTo>
                  <a:cubicBezTo>
                    <a:pt x="157" y="225"/>
                    <a:pt x="156" y="219"/>
                    <a:pt x="158" y="215"/>
                  </a:cubicBezTo>
                  <a:cubicBezTo>
                    <a:pt x="160" y="212"/>
                    <a:pt x="158" y="210"/>
                    <a:pt x="153" y="203"/>
                  </a:cubicBezTo>
                  <a:cubicBezTo>
                    <a:pt x="148" y="196"/>
                    <a:pt x="155" y="196"/>
                    <a:pt x="156" y="190"/>
                  </a:cubicBezTo>
                  <a:cubicBezTo>
                    <a:pt x="157" y="185"/>
                    <a:pt x="151" y="187"/>
                    <a:pt x="150" y="185"/>
                  </a:cubicBezTo>
                  <a:cubicBezTo>
                    <a:pt x="148" y="183"/>
                    <a:pt x="148" y="180"/>
                    <a:pt x="142" y="177"/>
                  </a:cubicBezTo>
                  <a:cubicBezTo>
                    <a:pt x="135" y="174"/>
                    <a:pt x="134" y="169"/>
                    <a:pt x="132" y="166"/>
                  </a:cubicBezTo>
                  <a:cubicBezTo>
                    <a:pt x="130" y="164"/>
                    <a:pt x="130" y="153"/>
                    <a:pt x="129" y="146"/>
                  </a:cubicBezTo>
                  <a:cubicBezTo>
                    <a:pt x="129" y="139"/>
                    <a:pt x="121" y="131"/>
                    <a:pt x="117" y="125"/>
                  </a:cubicBezTo>
                  <a:cubicBezTo>
                    <a:pt x="113" y="119"/>
                    <a:pt x="99" y="113"/>
                    <a:pt x="92" y="112"/>
                  </a:cubicBezTo>
                  <a:cubicBezTo>
                    <a:pt x="85" y="111"/>
                    <a:pt x="90" y="118"/>
                    <a:pt x="84" y="124"/>
                  </a:cubicBezTo>
                  <a:cubicBezTo>
                    <a:pt x="78" y="129"/>
                    <a:pt x="77" y="128"/>
                    <a:pt x="72" y="128"/>
                  </a:cubicBezTo>
                  <a:cubicBezTo>
                    <a:pt x="67" y="127"/>
                    <a:pt x="65" y="122"/>
                    <a:pt x="61" y="120"/>
                  </a:cubicBezTo>
                  <a:cubicBezTo>
                    <a:pt x="57" y="118"/>
                    <a:pt x="54" y="121"/>
                    <a:pt x="51" y="127"/>
                  </a:cubicBezTo>
                  <a:cubicBezTo>
                    <a:pt x="48" y="134"/>
                    <a:pt x="45" y="134"/>
                    <a:pt x="41" y="138"/>
                  </a:cubicBezTo>
                  <a:cubicBezTo>
                    <a:pt x="37" y="142"/>
                    <a:pt x="36" y="139"/>
                    <a:pt x="34" y="136"/>
                  </a:cubicBezTo>
                  <a:cubicBezTo>
                    <a:pt x="32" y="132"/>
                    <a:pt x="36" y="126"/>
                    <a:pt x="37" y="123"/>
                  </a:cubicBezTo>
                  <a:cubicBezTo>
                    <a:pt x="38" y="120"/>
                    <a:pt x="35" y="118"/>
                    <a:pt x="36" y="112"/>
                  </a:cubicBezTo>
                  <a:cubicBezTo>
                    <a:pt x="37" y="106"/>
                    <a:pt x="37" y="103"/>
                    <a:pt x="36" y="96"/>
                  </a:cubicBezTo>
                  <a:cubicBezTo>
                    <a:pt x="34" y="89"/>
                    <a:pt x="36" y="87"/>
                    <a:pt x="35" y="84"/>
                  </a:cubicBezTo>
                  <a:cubicBezTo>
                    <a:pt x="35" y="81"/>
                    <a:pt x="29" y="81"/>
                    <a:pt x="24" y="84"/>
                  </a:cubicBezTo>
                  <a:cubicBezTo>
                    <a:pt x="19" y="87"/>
                    <a:pt x="17" y="83"/>
                    <a:pt x="16" y="82"/>
                  </a:cubicBezTo>
                  <a:cubicBezTo>
                    <a:pt x="15" y="82"/>
                    <a:pt x="13" y="75"/>
                    <a:pt x="14" y="73"/>
                  </a:cubicBezTo>
                  <a:cubicBezTo>
                    <a:pt x="15" y="71"/>
                    <a:pt x="14" y="66"/>
                    <a:pt x="13" y="64"/>
                  </a:cubicBezTo>
                  <a:cubicBezTo>
                    <a:pt x="12" y="62"/>
                    <a:pt x="7" y="58"/>
                    <a:pt x="4" y="59"/>
                  </a:cubicBezTo>
                  <a:cubicBezTo>
                    <a:pt x="2" y="60"/>
                    <a:pt x="2" y="59"/>
                    <a:pt x="0" y="58"/>
                  </a:cubicBezTo>
                  <a:cubicBezTo>
                    <a:pt x="1" y="58"/>
                    <a:pt x="1" y="57"/>
                    <a:pt x="1" y="57"/>
                  </a:cubicBezTo>
                  <a:cubicBezTo>
                    <a:pt x="1" y="56"/>
                    <a:pt x="4" y="50"/>
                    <a:pt x="7" y="48"/>
                  </a:cubicBezTo>
                  <a:cubicBezTo>
                    <a:pt x="9" y="47"/>
                    <a:pt x="10" y="43"/>
                    <a:pt x="10" y="42"/>
                  </a:cubicBezTo>
                  <a:cubicBezTo>
                    <a:pt x="10" y="41"/>
                    <a:pt x="16" y="35"/>
                    <a:pt x="20" y="31"/>
                  </a:cubicBezTo>
                  <a:cubicBezTo>
                    <a:pt x="21" y="30"/>
                    <a:pt x="22" y="29"/>
                    <a:pt x="22" y="28"/>
                  </a:cubicBezTo>
                  <a:cubicBezTo>
                    <a:pt x="23" y="29"/>
                    <a:pt x="24" y="30"/>
                    <a:pt x="25" y="33"/>
                  </a:cubicBezTo>
                  <a:cubicBezTo>
                    <a:pt x="28" y="37"/>
                    <a:pt x="23" y="33"/>
                    <a:pt x="32" y="35"/>
                  </a:cubicBezTo>
                  <a:cubicBezTo>
                    <a:pt x="41" y="38"/>
                    <a:pt x="42" y="38"/>
                    <a:pt x="41" y="34"/>
                  </a:cubicBezTo>
                  <a:cubicBezTo>
                    <a:pt x="40" y="31"/>
                    <a:pt x="36" y="29"/>
                    <a:pt x="37" y="23"/>
                  </a:cubicBezTo>
                  <a:cubicBezTo>
                    <a:pt x="37" y="16"/>
                    <a:pt x="39" y="20"/>
                    <a:pt x="36" y="14"/>
                  </a:cubicBezTo>
                  <a:cubicBezTo>
                    <a:pt x="33" y="9"/>
                    <a:pt x="29" y="4"/>
                    <a:pt x="32" y="2"/>
                  </a:cubicBezTo>
                  <a:cubicBezTo>
                    <a:pt x="35" y="0"/>
                    <a:pt x="40" y="0"/>
                    <a:pt x="44" y="1"/>
                  </a:cubicBezTo>
                  <a:cubicBezTo>
                    <a:pt x="44" y="2"/>
                    <a:pt x="44" y="2"/>
                    <a:pt x="45" y="2"/>
                  </a:cubicBezTo>
                  <a:cubicBezTo>
                    <a:pt x="48" y="4"/>
                    <a:pt x="46" y="4"/>
                    <a:pt x="50" y="9"/>
                  </a:cubicBezTo>
                  <a:cubicBezTo>
                    <a:pt x="54" y="13"/>
                    <a:pt x="53" y="16"/>
                    <a:pt x="59" y="19"/>
                  </a:cubicBezTo>
                  <a:cubicBezTo>
                    <a:pt x="65" y="22"/>
                    <a:pt x="68" y="18"/>
                    <a:pt x="68" y="23"/>
                  </a:cubicBezTo>
                  <a:cubicBezTo>
                    <a:pt x="68" y="28"/>
                    <a:pt x="64" y="29"/>
                    <a:pt x="69" y="37"/>
                  </a:cubicBezTo>
                  <a:cubicBezTo>
                    <a:pt x="75" y="45"/>
                    <a:pt x="80" y="51"/>
                    <a:pt x="86" y="51"/>
                  </a:cubicBezTo>
                  <a:cubicBezTo>
                    <a:pt x="92" y="51"/>
                    <a:pt x="92" y="50"/>
                    <a:pt x="94" y="45"/>
                  </a:cubicBezTo>
                  <a:cubicBezTo>
                    <a:pt x="96" y="40"/>
                    <a:pt x="97" y="41"/>
                    <a:pt x="103" y="44"/>
                  </a:cubicBezTo>
                  <a:cubicBezTo>
                    <a:pt x="109" y="47"/>
                    <a:pt x="115" y="50"/>
                    <a:pt x="114" y="53"/>
                  </a:cubicBezTo>
                  <a:cubicBezTo>
                    <a:pt x="113" y="55"/>
                    <a:pt x="108" y="53"/>
                    <a:pt x="112" y="57"/>
                  </a:cubicBezTo>
                  <a:cubicBezTo>
                    <a:pt x="117" y="62"/>
                    <a:pt x="123" y="63"/>
                    <a:pt x="121" y="68"/>
                  </a:cubicBezTo>
                  <a:cubicBezTo>
                    <a:pt x="120" y="73"/>
                    <a:pt x="125" y="78"/>
                    <a:pt x="117" y="78"/>
                  </a:cubicBezTo>
                  <a:cubicBezTo>
                    <a:pt x="108" y="78"/>
                    <a:pt x="102" y="77"/>
                    <a:pt x="103" y="80"/>
                  </a:cubicBezTo>
                  <a:cubicBezTo>
                    <a:pt x="103" y="84"/>
                    <a:pt x="98" y="91"/>
                    <a:pt x="105" y="92"/>
                  </a:cubicBezTo>
                  <a:cubicBezTo>
                    <a:pt x="111" y="93"/>
                    <a:pt x="114" y="99"/>
                    <a:pt x="119" y="102"/>
                  </a:cubicBezTo>
                  <a:cubicBezTo>
                    <a:pt x="125" y="104"/>
                    <a:pt x="136" y="104"/>
                    <a:pt x="136" y="108"/>
                  </a:cubicBezTo>
                  <a:cubicBezTo>
                    <a:pt x="135" y="112"/>
                    <a:pt x="138" y="116"/>
                    <a:pt x="143" y="122"/>
                  </a:cubicBezTo>
                  <a:cubicBezTo>
                    <a:pt x="148" y="128"/>
                    <a:pt x="154" y="135"/>
                    <a:pt x="159" y="140"/>
                  </a:cubicBezTo>
                  <a:cubicBezTo>
                    <a:pt x="164" y="145"/>
                    <a:pt x="176" y="157"/>
                    <a:pt x="176" y="160"/>
                  </a:cubicBezTo>
                  <a:cubicBezTo>
                    <a:pt x="176" y="162"/>
                    <a:pt x="174" y="165"/>
                    <a:pt x="182" y="168"/>
                  </a:cubicBezTo>
                  <a:cubicBezTo>
                    <a:pt x="191" y="171"/>
                    <a:pt x="202" y="176"/>
                    <a:pt x="201" y="180"/>
                  </a:cubicBezTo>
                  <a:cubicBezTo>
                    <a:pt x="199" y="183"/>
                    <a:pt x="187" y="180"/>
                    <a:pt x="196" y="189"/>
                  </a:cubicBezTo>
                  <a:cubicBezTo>
                    <a:pt x="205" y="198"/>
                    <a:pt x="208" y="200"/>
                    <a:pt x="207" y="205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" name="Freeform 1105"/>
            <p:cNvSpPr>
              <a:spLocks/>
            </p:cNvSpPr>
            <p:nvPr/>
          </p:nvSpPr>
          <p:spPr bwMode="auto">
            <a:xfrm>
              <a:off x="4104" y="1758"/>
              <a:ext cx="52" cy="5"/>
            </a:xfrm>
            <a:custGeom>
              <a:avLst/>
              <a:gdLst>
                <a:gd name="T0" fmla="*/ 52 w 52"/>
                <a:gd name="T1" fmla="*/ 4 h 5"/>
                <a:gd name="T2" fmla="*/ 5 w 52"/>
                <a:gd name="T3" fmla="*/ 1 h 5"/>
                <a:gd name="T4" fmla="*/ 6 w 52"/>
                <a:gd name="T5" fmla="*/ 0 h 5"/>
                <a:gd name="T6" fmla="*/ 0 w 52"/>
                <a:gd name="T7" fmla="*/ 2 h 5"/>
                <a:gd name="T8" fmla="*/ 6 w 52"/>
                <a:gd name="T9" fmla="*/ 5 h 5"/>
                <a:gd name="T10" fmla="*/ 5 w 52"/>
                <a:gd name="T11" fmla="*/ 3 h 5"/>
                <a:gd name="T12" fmla="*/ 52 w 52"/>
                <a:gd name="T13" fmla="*/ 5 h 5"/>
                <a:gd name="T14" fmla="*/ 52 w 52"/>
                <a:gd name="T1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" h="5">
                  <a:moveTo>
                    <a:pt x="52" y="4"/>
                  </a:moveTo>
                  <a:lnTo>
                    <a:pt x="5" y="1"/>
                  </a:lnTo>
                  <a:lnTo>
                    <a:pt x="6" y="0"/>
                  </a:lnTo>
                  <a:lnTo>
                    <a:pt x="0" y="2"/>
                  </a:lnTo>
                  <a:lnTo>
                    <a:pt x="6" y="5"/>
                  </a:lnTo>
                  <a:lnTo>
                    <a:pt x="5" y="3"/>
                  </a:lnTo>
                  <a:lnTo>
                    <a:pt x="52" y="5"/>
                  </a:lnTo>
                  <a:lnTo>
                    <a:pt x="52" y="4"/>
                  </a:ln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" name="Freeform 1106"/>
            <p:cNvSpPr>
              <a:spLocks/>
            </p:cNvSpPr>
            <p:nvPr/>
          </p:nvSpPr>
          <p:spPr bwMode="auto">
            <a:xfrm>
              <a:off x="4268" y="1322"/>
              <a:ext cx="71" cy="93"/>
            </a:xfrm>
            <a:custGeom>
              <a:avLst/>
              <a:gdLst>
                <a:gd name="T0" fmla="*/ 82 w 119"/>
                <a:gd name="T1" fmla="*/ 93 h 155"/>
                <a:gd name="T2" fmla="*/ 79 w 119"/>
                <a:gd name="T3" fmla="*/ 100 h 155"/>
                <a:gd name="T4" fmla="*/ 86 w 119"/>
                <a:gd name="T5" fmla="*/ 111 h 155"/>
                <a:gd name="T6" fmla="*/ 106 w 119"/>
                <a:gd name="T7" fmla="*/ 120 h 155"/>
                <a:gd name="T8" fmla="*/ 113 w 119"/>
                <a:gd name="T9" fmla="*/ 125 h 155"/>
                <a:gd name="T10" fmla="*/ 112 w 119"/>
                <a:gd name="T11" fmla="*/ 131 h 155"/>
                <a:gd name="T12" fmla="*/ 89 w 119"/>
                <a:gd name="T13" fmla="*/ 134 h 155"/>
                <a:gd name="T14" fmla="*/ 82 w 119"/>
                <a:gd name="T15" fmla="*/ 148 h 155"/>
                <a:gd name="T16" fmla="*/ 82 w 119"/>
                <a:gd name="T17" fmla="*/ 155 h 155"/>
                <a:gd name="T18" fmla="*/ 82 w 119"/>
                <a:gd name="T19" fmla="*/ 155 h 155"/>
                <a:gd name="T20" fmla="*/ 75 w 119"/>
                <a:gd name="T21" fmla="*/ 146 h 155"/>
                <a:gd name="T22" fmla="*/ 70 w 119"/>
                <a:gd name="T23" fmla="*/ 145 h 155"/>
                <a:gd name="T24" fmla="*/ 62 w 119"/>
                <a:gd name="T25" fmla="*/ 148 h 155"/>
                <a:gd name="T26" fmla="*/ 57 w 119"/>
                <a:gd name="T27" fmla="*/ 145 h 155"/>
                <a:gd name="T28" fmla="*/ 52 w 119"/>
                <a:gd name="T29" fmla="*/ 152 h 155"/>
                <a:gd name="T30" fmla="*/ 43 w 119"/>
                <a:gd name="T31" fmla="*/ 146 h 155"/>
                <a:gd name="T32" fmla="*/ 37 w 119"/>
                <a:gd name="T33" fmla="*/ 142 h 155"/>
                <a:gd name="T34" fmla="*/ 36 w 119"/>
                <a:gd name="T35" fmla="*/ 126 h 155"/>
                <a:gd name="T36" fmla="*/ 40 w 119"/>
                <a:gd name="T37" fmla="*/ 119 h 155"/>
                <a:gd name="T38" fmla="*/ 36 w 119"/>
                <a:gd name="T39" fmla="*/ 112 h 155"/>
                <a:gd name="T40" fmla="*/ 25 w 119"/>
                <a:gd name="T41" fmla="*/ 99 h 155"/>
                <a:gd name="T42" fmla="*/ 13 w 119"/>
                <a:gd name="T43" fmla="*/ 95 h 155"/>
                <a:gd name="T44" fmla="*/ 7 w 119"/>
                <a:gd name="T45" fmla="*/ 94 h 155"/>
                <a:gd name="T46" fmla="*/ 0 w 119"/>
                <a:gd name="T47" fmla="*/ 91 h 155"/>
                <a:gd name="T48" fmla="*/ 1 w 119"/>
                <a:gd name="T49" fmla="*/ 84 h 155"/>
                <a:gd name="T50" fmla="*/ 5 w 119"/>
                <a:gd name="T51" fmla="*/ 75 h 155"/>
                <a:gd name="T52" fmla="*/ 22 w 119"/>
                <a:gd name="T53" fmla="*/ 63 h 155"/>
                <a:gd name="T54" fmla="*/ 33 w 119"/>
                <a:gd name="T55" fmla="*/ 43 h 155"/>
                <a:gd name="T56" fmla="*/ 43 w 119"/>
                <a:gd name="T57" fmla="*/ 45 h 155"/>
                <a:gd name="T58" fmla="*/ 56 w 119"/>
                <a:gd name="T59" fmla="*/ 48 h 155"/>
                <a:gd name="T60" fmla="*/ 69 w 119"/>
                <a:gd name="T61" fmla="*/ 45 h 155"/>
                <a:gd name="T62" fmla="*/ 61 w 119"/>
                <a:gd name="T63" fmla="*/ 36 h 155"/>
                <a:gd name="T64" fmla="*/ 69 w 119"/>
                <a:gd name="T65" fmla="*/ 31 h 155"/>
                <a:gd name="T66" fmla="*/ 78 w 119"/>
                <a:gd name="T67" fmla="*/ 27 h 155"/>
                <a:gd name="T68" fmla="*/ 85 w 119"/>
                <a:gd name="T69" fmla="*/ 18 h 155"/>
                <a:gd name="T70" fmla="*/ 85 w 119"/>
                <a:gd name="T71" fmla="*/ 5 h 155"/>
                <a:gd name="T72" fmla="*/ 93 w 119"/>
                <a:gd name="T73" fmla="*/ 8 h 155"/>
                <a:gd name="T74" fmla="*/ 101 w 119"/>
                <a:gd name="T75" fmla="*/ 12 h 155"/>
                <a:gd name="T76" fmla="*/ 101 w 119"/>
                <a:gd name="T77" fmla="*/ 14 h 155"/>
                <a:gd name="T78" fmla="*/ 109 w 119"/>
                <a:gd name="T79" fmla="*/ 20 h 155"/>
                <a:gd name="T80" fmla="*/ 108 w 119"/>
                <a:gd name="T81" fmla="*/ 28 h 155"/>
                <a:gd name="T82" fmla="*/ 101 w 119"/>
                <a:gd name="T83" fmla="*/ 37 h 155"/>
                <a:gd name="T84" fmla="*/ 108 w 119"/>
                <a:gd name="T85" fmla="*/ 50 h 155"/>
                <a:gd name="T86" fmla="*/ 114 w 119"/>
                <a:gd name="T87" fmla="*/ 65 h 155"/>
                <a:gd name="T88" fmla="*/ 100 w 119"/>
                <a:gd name="T89" fmla="*/ 74 h 155"/>
                <a:gd name="T90" fmla="*/ 93 w 119"/>
                <a:gd name="T91" fmla="*/ 85 h 155"/>
                <a:gd name="T92" fmla="*/ 82 w 119"/>
                <a:gd name="T93" fmla="*/ 93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9" h="155">
                  <a:moveTo>
                    <a:pt x="82" y="93"/>
                  </a:moveTo>
                  <a:cubicBezTo>
                    <a:pt x="81" y="94"/>
                    <a:pt x="77" y="98"/>
                    <a:pt x="79" y="100"/>
                  </a:cubicBezTo>
                  <a:cubicBezTo>
                    <a:pt x="81" y="103"/>
                    <a:pt x="75" y="105"/>
                    <a:pt x="86" y="111"/>
                  </a:cubicBezTo>
                  <a:cubicBezTo>
                    <a:pt x="97" y="117"/>
                    <a:pt x="99" y="116"/>
                    <a:pt x="106" y="120"/>
                  </a:cubicBezTo>
                  <a:cubicBezTo>
                    <a:pt x="108" y="122"/>
                    <a:pt x="111" y="123"/>
                    <a:pt x="113" y="125"/>
                  </a:cubicBezTo>
                  <a:cubicBezTo>
                    <a:pt x="113" y="126"/>
                    <a:pt x="112" y="128"/>
                    <a:pt x="112" y="131"/>
                  </a:cubicBezTo>
                  <a:cubicBezTo>
                    <a:pt x="110" y="136"/>
                    <a:pt x="98" y="134"/>
                    <a:pt x="89" y="134"/>
                  </a:cubicBezTo>
                  <a:cubicBezTo>
                    <a:pt x="79" y="134"/>
                    <a:pt x="83" y="142"/>
                    <a:pt x="82" y="148"/>
                  </a:cubicBezTo>
                  <a:cubicBezTo>
                    <a:pt x="81" y="152"/>
                    <a:pt x="82" y="154"/>
                    <a:pt x="82" y="155"/>
                  </a:cubicBezTo>
                  <a:cubicBezTo>
                    <a:pt x="82" y="155"/>
                    <a:pt x="82" y="155"/>
                    <a:pt x="82" y="155"/>
                  </a:cubicBezTo>
                  <a:cubicBezTo>
                    <a:pt x="74" y="153"/>
                    <a:pt x="74" y="148"/>
                    <a:pt x="75" y="146"/>
                  </a:cubicBezTo>
                  <a:cubicBezTo>
                    <a:pt x="77" y="145"/>
                    <a:pt x="74" y="141"/>
                    <a:pt x="70" y="145"/>
                  </a:cubicBezTo>
                  <a:cubicBezTo>
                    <a:pt x="66" y="148"/>
                    <a:pt x="65" y="151"/>
                    <a:pt x="62" y="148"/>
                  </a:cubicBezTo>
                  <a:cubicBezTo>
                    <a:pt x="59" y="144"/>
                    <a:pt x="59" y="140"/>
                    <a:pt x="57" y="145"/>
                  </a:cubicBezTo>
                  <a:cubicBezTo>
                    <a:pt x="55" y="150"/>
                    <a:pt x="60" y="155"/>
                    <a:pt x="52" y="152"/>
                  </a:cubicBezTo>
                  <a:cubicBezTo>
                    <a:pt x="44" y="149"/>
                    <a:pt x="45" y="146"/>
                    <a:pt x="43" y="146"/>
                  </a:cubicBezTo>
                  <a:cubicBezTo>
                    <a:pt x="41" y="146"/>
                    <a:pt x="37" y="148"/>
                    <a:pt x="37" y="142"/>
                  </a:cubicBezTo>
                  <a:cubicBezTo>
                    <a:pt x="37" y="137"/>
                    <a:pt x="29" y="127"/>
                    <a:pt x="36" y="126"/>
                  </a:cubicBezTo>
                  <a:cubicBezTo>
                    <a:pt x="42" y="124"/>
                    <a:pt x="44" y="121"/>
                    <a:pt x="40" y="119"/>
                  </a:cubicBezTo>
                  <a:cubicBezTo>
                    <a:pt x="36" y="118"/>
                    <a:pt x="37" y="117"/>
                    <a:pt x="36" y="112"/>
                  </a:cubicBezTo>
                  <a:cubicBezTo>
                    <a:pt x="34" y="106"/>
                    <a:pt x="29" y="100"/>
                    <a:pt x="25" y="99"/>
                  </a:cubicBezTo>
                  <a:cubicBezTo>
                    <a:pt x="21" y="99"/>
                    <a:pt x="16" y="93"/>
                    <a:pt x="13" y="95"/>
                  </a:cubicBezTo>
                  <a:cubicBezTo>
                    <a:pt x="11" y="96"/>
                    <a:pt x="11" y="97"/>
                    <a:pt x="7" y="94"/>
                  </a:cubicBezTo>
                  <a:cubicBezTo>
                    <a:pt x="4" y="92"/>
                    <a:pt x="2" y="91"/>
                    <a:pt x="0" y="91"/>
                  </a:cubicBezTo>
                  <a:cubicBezTo>
                    <a:pt x="0" y="89"/>
                    <a:pt x="1" y="87"/>
                    <a:pt x="1" y="84"/>
                  </a:cubicBezTo>
                  <a:cubicBezTo>
                    <a:pt x="1" y="80"/>
                    <a:pt x="2" y="79"/>
                    <a:pt x="5" y="75"/>
                  </a:cubicBezTo>
                  <a:cubicBezTo>
                    <a:pt x="8" y="71"/>
                    <a:pt x="15" y="69"/>
                    <a:pt x="22" y="63"/>
                  </a:cubicBezTo>
                  <a:cubicBezTo>
                    <a:pt x="29" y="57"/>
                    <a:pt x="31" y="53"/>
                    <a:pt x="33" y="43"/>
                  </a:cubicBezTo>
                  <a:cubicBezTo>
                    <a:pt x="35" y="34"/>
                    <a:pt x="35" y="38"/>
                    <a:pt x="43" y="45"/>
                  </a:cubicBezTo>
                  <a:cubicBezTo>
                    <a:pt x="50" y="52"/>
                    <a:pt x="47" y="47"/>
                    <a:pt x="56" y="48"/>
                  </a:cubicBezTo>
                  <a:cubicBezTo>
                    <a:pt x="66" y="49"/>
                    <a:pt x="67" y="46"/>
                    <a:pt x="69" y="45"/>
                  </a:cubicBezTo>
                  <a:cubicBezTo>
                    <a:pt x="70" y="43"/>
                    <a:pt x="66" y="41"/>
                    <a:pt x="61" y="36"/>
                  </a:cubicBezTo>
                  <a:cubicBezTo>
                    <a:pt x="56" y="31"/>
                    <a:pt x="66" y="31"/>
                    <a:pt x="69" y="31"/>
                  </a:cubicBezTo>
                  <a:cubicBezTo>
                    <a:pt x="72" y="31"/>
                    <a:pt x="74" y="31"/>
                    <a:pt x="78" y="27"/>
                  </a:cubicBezTo>
                  <a:cubicBezTo>
                    <a:pt x="81" y="23"/>
                    <a:pt x="82" y="21"/>
                    <a:pt x="85" y="18"/>
                  </a:cubicBezTo>
                  <a:cubicBezTo>
                    <a:pt x="89" y="15"/>
                    <a:pt x="86" y="10"/>
                    <a:pt x="85" y="5"/>
                  </a:cubicBezTo>
                  <a:cubicBezTo>
                    <a:pt x="85" y="0"/>
                    <a:pt x="91" y="7"/>
                    <a:pt x="93" y="8"/>
                  </a:cubicBezTo>
                  <a:cubicBezTo>
                    <a:pt x="94" y="9"/>
                    <a:pt x="98" y="11"/>
                    <a:pt x="101" y="12"/>
                  </a:cubicBezTo>
                  <a:cubicBezTo>
                    <a:pt x="101" y="13"/>
                    <a:pt x="101" y="13"/>
                    <a:pt x="101" y="14"/>
                  </a:cubicBezTo>
                  <a:cubicBezTo>
                    <a:pt x="103" y="16"/>
                    <a:pt x="107" y="19"/>
                    <a:pt x="109" y="20"/>
                  </a:cubicBezTo>
                  <a:cubicBezTo>
                    <a:pt x="110" y="23"/>
                    <a:pt x="109" y="26"/>
                    <a:pt x="108" y="28"/>
                  </a:cubicBezTo>
                  <a:cubicBezTo>
                    <a:pt x="107" y="31"/>
                    <a:pt x="102" y="33"/>
                    <a:pt x="101" y="37"/>
                  </a:cubicBezTo>
                  <a:cubicBezTo>
                    <a:pt x="101" y="40"/>
                    <a:pt x="103" y="44"/>
                    <a:pt x="108" y="50"/>
                  </a:cubicBezTo>
                  <a:cubicBezTo>
                    <a:pt x="114" y="56"/>
                    <a:pt x="119" y="61"/>
                    <a:pt x="114" y="65"/>
                  </a:cubicBezTo>
                  <a:cubicBezTo>
                    <a:pt x="109" y="68"/>
                    <a:pt x="103" y="69"/>
                    <a:pt x="100" y="74"/>
                  </a:cubicBezTo>
                  <a:cubicBezTo>
                    <a:pt x="97" y="79"/>
                    <a:pt x="97" y="81"/>
                    <a:pt x="93" y="85"/>
                  </a:cubicBezTo>
                  <a:cubicBezTo>
                    <a:pt x="89" y="89"/>
                    <a:pt x="83" y="91"/>
                    <a:pt x="82" y="93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" name="Freeform 1107"/>
            <p:cNvSpPr>
              <a:spLocks/>
            </p:cNvSpPr>
            <p:nvPr/>
          </p:nvSpPr>
          <p:spPr bwMode="auto">
            <a:xfrm>
              <a:off x="4303" y="1369"/>
              <a:ext cx="39" cy="11"/>
            </a:xfrm>
            <a:custGeom>
              <a:avLst/>
              <a:gdLst>
                <a:gd name="T0" fmla="*/ 0 w 39"/>
                <a:gd name="T1" fmla="*/ 11 h 11"/>
                <a:gd name="T2" fmla="*/ 0 w 39"/>
                <a:gd name="T3" fmla="*/ 10 h 11"/>
                <a:gd name="T4" fmla="*/ 38 w 39"/>
                <a:gd name="T5" fmla="*/ 0 h 11"/>
                <a:gd name="T6" fmla="*/ 39 w 39"/>
                <a:gd name="T7" fmla="*/ 1 h 11"/>
                <a:gd name="T8" fmla="*/ 0 w 39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1">
                  <a:moveTo>
                    <a:pt x="0" y="11"/>
                  </a:moveTo>
                  <a:lnTo>
                    <a:pt x="0" y="10"/>
                  </a:lnTo>
                  <a:lnTo>
                    <a:pt x="38" y="0"/>
                  </a:lnTo>
                  <a:lnTo>
                    <a:pt x="39" y="1"/>
                  </a:lnTo>
                  <a:lnTo>
                    <a:pt x="0" y="11"/>
                  </a:ln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" name="Freeform 1108"/>
            <p:cNvSpPr>
              <a:spLocks/>
            </p:cNvSpPr>
            <p:nvPr/>
          </p:nvSpPr>
          <p:spPr bwMode="auto">
            <a:xfrm>
              <a:off x="4299" y="1376"/>
              <a:ext cx="6" cy="5"/>
            </a:xfrm>
            <a:custGeom>
              <a:avLst/>
              <a:gdLst>
                <a:gd name="T0" fmla="*/ 5 w 6"/>
                <a:gd name="T1" fmla="*/ 0 h 5"/>
                <a:gd name="T2" fmla="*/ 4 w 6"/>
                <a:gd name="T3" fmla="*/ 3 h 5"/>
                <a:gd name="T4" fmla="*/ 6 w 6"/>
                <a:gd name="T5" fmla="*/ 5 h 5"/>
                <a:gd name="T6" fmla="*/ 0 w 6"/>
                <a:gd name="T7" fmla="*/ 5 h 5"/>
                <a:gd name="T8" fmla="*/ 5 w 6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5" y="0"/>
                  </a:moveTo>
                  <a:lnTo>
                    <a:pt x="4" y="3"/>
                  </a:lnTo>
                  <a:lnTo>
                    <a:pt x="6" y="5"/>
                  </a:lnTo>
                  <a:lnTo>
                    <a:pt x="0" y="5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" name="Freeform 1109"/>
            <p:cNvSpPr>
              <a:spLocks/>
            </p:cNvSpPr>
            <p:nvPr/>
          </p:nvSpPr>
          <p:spPr bwMode="auto">
            <a:xfrm>
              <a:off x="4315" y="1397"/>
              <a:ext cx="62" cy="78"/>
            </a:xfrm>
            <a:custGeom>
              <a:avLst/>
              <a:gdLst>
                <a:gd name="T0" fmla="*/ 96 w 103"/>
                <a:gd name="T1" fmla="*/ 98 h 130"/>
                <a:gd name="T2" fmla="*/ 84 w 103"/>
                <a:gd name="T3" fmla="*/ 98 h 130"/>
                <a:gd name="T4" fmla="*/ 81 w 103"/>
                <a:gd name="T5" fmla="*/ 102 h 130"/>
                <a:gd name="T6" fmla="*/ 86 w 103"/>
                <a:gd name="T7" fmla="*/ 108 h 130"/>
                <a:gd name="T8" fmla="*/ 74 w 103"/>
                <a:gd name="T9" fmla="*/ 105 h 130"/>
                <a:gd name="T10" fmla="*/ 66 w 103"/>
                <a:gd name="T11" fmla="*/ 108 h 130"/>
                <a:gd name="T12" fmla="*/ 60 w 103"/>
                <a:gd name="T13" fmla="*/ 108 h 130"/>
                <a:gd name="T14" fmla="*/ 50 w 103"/>
                <a:gd name="T15" fmla="*/ 113 h 130"/>
                <a:gd name="T16" fmla="*/ 41 w 103"/>
                <a:gd name="T17" fmla="*/ 119 h 130"/>
                <a:gd name="T18" fmla="*/ 34 w 103"/>
                <a:gd name="T19" fmla="*/ 119 h 130"/>
                <a:gd name="T20" fmla="*/ 34 w 103"/>
                <a:gd name="T21" fmla="*/ 104 h 130"/>
                <a:gd name="T22" fmla="*/ 28 w 103"/>
                <a:gd name="T23" fmla="*/ 99 h 130"/>
                <a:gd name="T24" fmla="*/ 27 w 103"/>
                <a:gd name="T25" fmla="*/ 85 h 130"/>
                <a:gd name="T26" fmla="*/ 28 w 103"/>
                <a:gd name="T27" fmla="*/ 78 h 130"/>
                <a:gd name="T28" fmla="*/ 24 w 103"/>
                <a:gd name="T29" fmla="*/ 72 h 130"/>
                <a:gd name="T30" fmla="*/ 15 w 103"/>
                <a:gd name="T31" fmla="*/ 65 h 130"/>
                <a:gd name="T32" fmla="*/ 13 w 103"/>
                <a:gd name="T33" fmla="*/ 56 h 130"/>
                <a:gd name="T34" fmla="*/ 4 w 103"/>
                <a:gd name="T35" fmla="*/ 45 h 130"/>
                <a:gd name="T36" fmla="*/ 20 w 103"/>
                <a:gd name="T37" fmla="*/ 48 h 130"/>
                <a:gd name="T38" fmla="*/ 11 w 103"/>
                <a:gd name="T39" fmla="*/ 39 h 130"/>
                <a:gd name="T40" fmla="*/ 3 w 103"/>
                <a:gd name="T41" fmla="*/ 30 h 130"/>
                <a:gd name="T42" fmla="*/ 3 w 103"/>
                <a:gd name="T43" fmla="*/ 23 h 130"/>
                <a:gd name="T44" fmla="*/ 10 w 103"/>
                <a:gd name="T45" fmla="*/ 9 h 130"/>
                <a:gd name="T46" fmla="*/ 33 w 103"/>
                <a:gd name="T47" fmla="*/ 6 h 130"/>
                <a:gd name="T48" fmla="*/ 34 w 103"/>
                <a:gd name="T49" fmla="*/ 0 h 130"/>
                <a:gd name="T50" fmla="*/ 44 w 103"/>
                <a:gd name="T51" fmla="*/ 10 h 130"/>
                <a:gd name="T52" fmla="*/ 57 w 103"/>
                <a:gd name="T53" fmla="*/ 21 h 130"/>
                <a:gd name="T54" fmla="*/ 75 w 103"/>
                <a:gd name="T55" fmla="*/ 37 h 130"/>
                <a:gd name="T56" fmla="*/ 82 w 103"/>
                <a:gd name="T57" fmla="*/ 52 h 130"/>
                <a:gd name="T58" fmla="*/ 87 w 103"/>
                <a:gd name="T59" fmla="*/ 70 h 130"/>
                <a:gd name="T60" fmla="*/ 96 w 103"/>
                <a:gd name="T61" fmla="*/ 78 h 130"/>
                <a:gd name="T62" fmla="*/ 96 w 103"/>
                <a:gd name="T63" fmla="*/ 98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30">
                  <a:moveTo>
                    <a:pt x="96" y="98"/>
                  </a:moveTo>
                  <a:cubicBezTo>
                    <a:pt x="90" y="99"/>
                    <a:pt x="87" y="99"/>
                    <a:pt x="84" y="98"/>
                  </a:cubicBezTo>
                  <a:cubicBezTo>
                    <a:pt x="82" y="97"/>
                    <a:pt x="79" y="99"/>
                    <a:pt x="81" y="102"/>
                  </a:cubicBezTo>
                  <a:cubicBezTo>
                    <a:pt x="83" y="104"/>
                    <a:pt x="89" y="107"/>
                    <a:pt x="86" y="108"/>
                  </a:cubicBezTo>
                  <a:cubicBezTo>
                    <a:pt x="83" y="109"/>
                    <a:pt x="77" y="105"/>
                    <a:pt x="74" y="105"/>
                  </a:cubicBezTo>
                  <a:cubicBezTo>
                    <a:pt x="71" y="105"/>
                    <a:pt x="66" y="103"/>
                    <a:pt x="66" y="108"/>
                  </a:cubicBezTo>
                  <a:cubicBezTo>
                    <a:pt x="65" y="113"/>
                    <a:pt x="60" y="102"/>
                    <a:pt x="60" y="108"/>
                  </a:cubicBezTo>
                  <a:cubicBezTo>
                    <a:pt x="59" y="115"/>
                    <a:pt x="51" y="109"/>
                    <a:pt x="50" y="113"/>
                  </a:cubicBezTo>
                  <a:cubicBezTo>
                    <a:pt x="49" y="118"/>
                    <a:pt x="44" y="118"/>
                    <a:pt x="41" y="119"/>
                  </a:cubicBezTo>
                  <a:cubicBezTo>
                    <a:pt x="38" y="119"/>
                    <a:pt x="34" y="130"/>
                    <a:pt x="34" y="119"/>
                  </a:cubicBezTo>
                  <a:cubicBezTo>
                    <a:pt x="34" y="108"/>
                    <a:pt x="39" y="104"/>
                    <a:pt x="34" y="104"/>
                  </a:cubicBezTo>
                  <a:cubicBezTo>
                    <a:pt x="29" y="104"/>
                    <a:pt x="28" y="104"/>
                    <a:pt x="28" y="99"/>
                  </a:cubicBezTo>
                  <a:cubicBezTo>
                    <a:pt x="28" y="94"/>
                    <a:pt x="27" y="85"/>
                    <a:pt x="27" y="85"/>
                  </a:cubicBezTo>
                  <a:cubicBezTo>
                    <a:pt x="27" y="85"/>
                    <a:pt x="27" y="80"/>
                    <a:pt x="28" y="78"/>
                  </a:cubicBezTo>
                  <a:cubicBezTo>
                    <a:pt x="28" y="77"/>
                    <a:pt x="23" y="73"/>
                    <a:pt x="24" y="72"/>
                  </a:cubicBezTo>
                  <a:cubicBezTo>
                    <a:pt x="25" y="71"/>
                    <a:pt x="13" y="68"/>
                    <a:pt x="15" y="65"/>
                  </a:cubicBezTo>
                  <a:cubicBezTo>
                    <a:pt x="17" y="61"/>
                    <a:pt x="13" y="56"/>
                    <a:pt x="13" y="56"/>
                  </a:cubicBezTo>
                  <a:cubicBezTo>
                    <a:pt x="13" y="56"/>
                    <a:pt x="0" y="47"/>
                    <a:pt x="4" y="45"/>
                  </a:cubicBezTo>
                  <a:cubicBezTo>
                    <a:pt x="7" y="44"/>
                    <a:pt x="19" y="48"/>
                    <a:pt x="20" y="48"/>
                  </a:cubicBezTo>
                  <a:cubicBezTo>
                    <a:pt x="22" y="48"/>
                    <a:pt x="13" y="45"/>
                    <a:pt x="11" y="39"/>
                  </a:cubicBezTo>
                  <a:cubicBezTo>
                    <a:pt x="9" y="32"/>
                    <a:pt x="10" y="32"/>
                    <a:pt x="3" y="30"/>
                  </a:cubicBezTo>
                  <a:cubicBezTo>
                    <a:pt x="3" y="29"/>
                    <a:pt x="2" y="27"/>
                    <a:pt x="3" y="23"/>
                  </a:cubicBezTo>
                  <a:cubicBezTo>
                    <a:pt x="4" y="17"/>
                    <a:pt x="0" y="9"/>
                    <a:pt x="10" y="9"/>
                  </a:cubicBezTo>
                  <a:cubicBezTo>
                    <a:pt x="19" y="9"/>
                    <a:pt x="31" y="11"/>
                    <a:pt x="33" y="6"/>
                  </a:cubicBezTo>
                  <a:cubicBezTo>
                    <a:pt x="33" y="3"/>
                    <a:pt x="34" y="1"/>
                    <a:pt x="34" y="0"/>
                  </a:cubicBezTo>
                  <a:cubicBezTo>
                    <a:pt x="38" y="4"/>
                    <a:pt x="42" y="8"/>
                    <a:pt x="44" y="10"/>
                  </a:cubicBezTo>
                  <a:cubicBezTo>
                    <a:pt x="46" y="14"/>
                    <a:pt x="55" y="15"/>
                    <a:pt x="57" y="21"/>
                  </a:cubicBezTo>
                  <a:cubicBezTo>
                    <a:pt x="60" y="27"/>
                    <a:pt x="73" y="32"/>
                    <a:pt x="75" y="37"/>
                  </a:cubicBezTo>
                  <a:cubicBezTo>
                    <a:pt x="76" y="41"/>
                    <a:pt x="79" y="42"/>
                    <a:pt x="82" y="52"/>
                  </a:cubicBezTo>
                  <a:cubicBezTo>
                    <a:pt x="84" y="63"/>
                    <a:pt x="83" y="65"/>
                    <a:pt x="87" y="70"/>
                  </a:cubicBezTo>
                  <a:cubicBezTo>
                    <a:pt x="91" y="75"/>
                    <a:pt x="96" y="75"/>
                    <a:pt x="96" y="78"/>
                  </a:cubicBezTo>
                  <a:cubicBezTo>
                    <a:pt x="96" y="82"/>
                    <a:pt x="103" y="97"/>
                    <a:pt x="96" y="98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2" name="Freeform 1110"/>
            <p:cNvSpPr>
              <a:spLocks/>
            </p:cNvSpPr>
            <p:nvPr/>
          </p:nvSpPr>
          <p:spPr bwMode="auto">
            <a:xfrm>
              <a:off x="4314" y="1443"/>
              <a:ext cx="41" cy="18"/>
            </a:xfrm>
            <a:custGeom>
              <a:avLst/>
              <a:gdLst>
                <a:gd name="T0" fmla="*/ 41 w 41"/>
                <a:gd name="T1" fmla="*/ 0 h 18"/>
                <a:gd name="T2" fmla="*/ 34 w 41"/>
                <a:gd name="T3" fmla="*/ 0 h 18"/>
                <a:gd name="T4" fmla="*/ 35 w 41"/>
                <a:gd name="T5" fmla="*/ 2 h 18"/>
                <a:gd name="T6" fmla="*/ 0 w 41"/>
                <a:gd name="T7" fmla="*/ 16 h 18"/>
                <a:gd name="T8" fmla="*/ 0 w 41"/>
                <a:gd name="T9" fmla="*/ 18 h 18"/>
                <a:gd name="T10" fmla="*/ 36 w 41"/>
                <a:gd name="T11" fmla="*/ 3 h 18"/>
                <a:gd name="T12" fmla="*/ 36 w 41"/>
                <a:gd name="T13" fmla="*/ 5 h 18"/>
                <a:gd name="T14" fmla="*/ 41 w 41"/>
                <a:gd name="T1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" h="18">
                  <a:moveTo>
                    <a:pt x="41" y="0"/>
                  </a:moveTo>
                  <a:lnTo>
                    <a:pt x="34" y="0"/>
                  </a:lnTo>
                  <a:lnTo>
                    <a:pt x="35" y="2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36" y="3"/>
                  </a:lnTo>
                  <a:lnTo>
                    <a:pt x="36" y="5"/>
                  </a:lnTo>
                  <a:lnTo>
                    <a:pt x="41" y="0"/>
                  </a:ln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Freeform 1111"/>
            <p:cNvSpPr>
              <a:spLocks/>
            </p:cNvSpPr>
            <p:nvPr/>
          </p:nvSpPr>
          <p:spPr bwMode="auto">
            <a:xfrm>
              <a:off x="3042" y="1505"/>
              <a:ext cx="317" cy="279"/>
            </a:xfrm>
            <a:custGeom>
              <a:avLst/>
              <a:gdLst>
                <a:gd name="T0" fmla="*/ 514 w 527"/>
                <a:gd name="T1" fmla="*/ 340 h 464"/>
                <a:gd name="T2" fmla="*/ 443 w 527"/>
                <a:gd name="T3" fmla="*/ 369 h 464"/>
                <a:gd name="T4" fmla="*/ 337 w 527"/>
                <a:gd name="T5" fmla="*/ 424 h 464"/>
                <a:gd name="T6" fmla="*/ 305 w 527"/>
                <a:gd name="T7" fmla="*/ 434 h 464"/>
                <a:gd name="T8" fmla="*/ 271 w 527"/>
                <a:gd name="T9" fmla="*/ 419 h 464"/>
                <a:gd name="T10" fmla="*/ 242 w 527"/>
                <a:gd name="T11" fmla="*/ 413 h 464"/>
                <a:gd name="T12" fmla="*/ 229 w 527"/>
                <a:gd name="T13" fmla="*/ 429 h 464"/>
                <a:gd name="T14" fmla="*/ 215 w 527"/>
                <a:gd name="T15" fmla="*/ 433 h 464"/>
                <a:gd name="T16" fmla="*/ 203 w 527"/>
                <a:gd name="T17" fmla="*/ 414 h 464"/>
                <a:gd name="T18" fmla="*/ 183 w 527"/>
                <a:gd name="T19" fmla="*/ 387 h 464"/>
                <a:gd name="T20" fmla="*/ 170 w 527"/>
                <a:gd name="T21" fmla="*/ 359 h 464"/>
                <a:gd name="T22" fmla="*/ 153 w 527"/>
                <a:gd name="T23" fmla="*/ 338 h 464"/>
                <a:gd name="T24" fmla="*/ 133 w 527"/>
                <a:gd name="T25" fmla="*/ 324 h 464"/>
                <a:gd name="T26" fmla="*/ 120 w 527"/>
                <a:gd name="T27" fmla="*/ 299 h 464"/>
                <a:gd name="T28" fmla="*/ 120 w 527"/>
                <a:gd name="T29" fmla="*/ 280 h 464"/>
                <a:gd name="T30" fmla="*/ 111 w 527"/>
                <a:gd name="T31" fmla="*/ 252 h 464"/>
                <a:gd name="T32" fmla="*/ 94 w 527"/>
                <a:gd name="T33" fmla="*/ 226 h 464"/>
                <a:gd name="T34" fmla="*/ 77 w 527"/>
                <a:gd name="T35" fmla="*/ 218 h 464"/>
                <a:gd name="T36" fmla="*/ 73 w 527"/>
                <a:gd name="T37" fmla="*/ 200 h 464"/>
                <a:gd name="T38" fmla="*/ 62 w 527"/>
                <a:gd name="T39" fmla="*/ 182 h 464"/>
                <a:gd name="T40" fmla="*/ 49 w 527"/>
                <a:gd name="T41" fmla="*/ 164 h 464"/>
                <a:gd name="T42" fmla="*/ 38 w 527"/>
                <a:gd name="T43" fmla="*/ 144 h 464"/>
                <a:gd name="T44" fmla="*/ 23 w 527"/>
                <a:gd name="T45" fmla="*/ 125 h 464"/>
                <a:gd name="T46" fmla="*/ 13 w 527"/>
                <a:gd name="T47" fmla="*/ 113 h 464"/>
                <a:gd name="T48" fmla="*/ 2 w 527"/>
                <a:gd name="T49" fmla="*/ 117 h 464"/>
                <a:gd name="T50" fmla="*/ 8 w 527"/>
                <a:gd name="T51" fmla="*/ 91 h 464"/>
                <a:gd name="T52" fmla="*/ 8 w 527"/>
                <a:gd name="T53" fmla="*/ 75 h 464"/>
                <a:gd name="T54" fmla="*/ 36 w 527"/>
                <a:gd name="T55" fmla="*/ 83 h 464"/>
                <a:gd name="T56" fmla="*/ 58 w 527"/>
                <a:gd name="T57" fmla="*/ 63 h 464"/>
                <a:gd name="T58" fmla="*/ 78 w 527"/>
                <a:gd name="T59" fmla="*/ 44 h 464"/>
                <a:gd name="T60" fmla="*/ 80 w 527"/>
                <a:gd name="T61" fmla="*/ 11 h 464"/>
                <a:gd name="T62" fmla="*/ 106 w 527"/>
                <a:gd name="T63" fmla="*/ 0 h 464"/>
                <a:gd name="T64" fmla="*/ 140 w 527"/>
                <a:gd name="T65" fmla="*/ 10 h 464"/>
                <a:gd name="T66" fmla="*/ 187 w 527"/>
                <a:gd name="T67" fmla="*/ 38 h 464"/>
                <a:gd name="T68" fmla="*/ 239 w 527"/>
                <a:gd name="T69" fmla="*/ 79 h 464"/>
                <a:gd name="T70" fmla="*/ 289 w 527"/>
                <a:gd name="T71" fmla="*/ 83 h 464"/>
                <a:gd name="T72" fmla="*/ 297 w 527"/>
                <a:gd name="T73" fmla="*/ 85 h 464"/>
                <a:gd name="T74" fmla="*/ 319 w 527"/>
                <a:gd name="T75" fmla="*/ 101 h 464"/>
                <a:gd name="T76" fmla="*/ 335 w 527"/>
                <a:gd name="T77" fmla="*/ 102 h 464"/>
                <a:gd name="T78" fmla="*/ 347 w 527"/>
                <a:gd name="T79" fmla="*/ 122 h 464"/>
                <a:gd name="T80" fmla="*/ 359 w 527"/>
                <a:gd name="T81" fmla="*/ 134 h 464"/>
                <a:gd name="T82" fmla="*/ 375 w 527"/>
                <a:gd name="T83" fmla="*/ 149 h 464"/>
                <a:gd name="T84" fmla="*/ 379 w 527"/>
                <a:gd name="T85" fmla="*/ 172 h 464"/>
                <a:gd name="T86" fmla="*/ 397 w 527"/>
                <a:gd name="T87" fmla="*/ 201 h 464"/>
                <a:gd name="T88" fmla="*/ 405 w 527"/>
                <a:gd name="T89" fmla="*/ 211 h 464"/>
                <a:gd name="T90" fmla="*/ 418 w 527"/>
                <a:gd name="T91" fmla="*/ 220 h 464"/>
                <a:gd name="T92" fmla="*/ 424 w 527"/>
                <a:gd name="T93" fmla="*/ 227 h 464"/>
                <a:gd name="T94" fmla="*/ 447 w 527"/>
                <a:gd name="T95" fmla="*/ 257 h 464"/>
                <a:gd name="T96" fmla="*/ 488 w 527"/>
                <a:gd name="T97" fmla="*/ 265 h 464"/>
                <a:gd name="T98" fmla="*/ 513 w 527"/>
                <a:gd name="T99" fmla="*/ 265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27" h="464">
                  <a:moveTo>
                    <a:pt x="527" y="285"/>
                  </a:moveTo>
                  <a:cubicBezTo>
                    <a:pt x="526" y="289"/>
                    <a:pt x="518" y="334"/>
                    <a:pt x="514" y="340"/>
                  </a:cubicBezTo>
                  <a:cubicBezTo>
                    <a:pt x="509" y="345"/>
                    <a:pt x="446" y="368"/>
                    <a:pt x="444" y="369"/>
                  </a:cubicBezTo>
                  <a:cubicBezTo>
                    <a:pt x="444" y="369"/>
                    <a:pt x="443" y="369"/>
                    <a:pt x="443" y="369"/>
                  </a:cubicBezTo>
                  <a:cubicBezTo>
                    <a:pt x="435" y="372"/>
                    <a:pt x="378" y="384"/>
                    <a:pt x="365" y="389"/>
                  </a:cubicBezTo>
                  <a:cubicBezTo>
                    <a:pt x="351" y="395"/>
                    <a:pt x="340" y="418"/>
                    <a:pt x="337" y="424"/>
                  </a:cubicBezTo>
                  <a:cubicBezTo>
                    <a:pt x="335" y="430"/>
                    <a:pt x="311" y="462"/>
                    <a:pt x="308" y="463"/>
                  </a:cubicBezTo>
                  <a:cubicBezTo>
                    <a:pt x="304" y="464"/>
                    <a:pt x="307" y="439"/>
                    <a:pt x="305" y="434"/>
                  </a:cubicBezTo>
                  <a:cubicBezTo>
                    <a:pt x="304" y="430"/>
                    <a:pt x="297" y="430"/>
                    <a:pt x="288" y="426"/>
                  </a:cubicBezTo>
                  <a:cubicBezTo>
                    <a:pt x="278" y="422"/>
                    <a:pt x="278" y="422"/>
                    <a:pt x="271" y="419"/>
                  </a:cubicBezTo>
                  <a:cubicBezTo>
                    <a:pt x="264" y="415"/>
                    <a:pt x="262" y="413"/>
                    <a:pt x="260" y="413"/>
                  </a:cubicBezTo>
                  <a:cubicBezTo>
                    <a:pt x="258" y="413"/>
                    <a:pt x="248" y="415"/>
                    <a:pt x="242" y="413"/>
                  </a:cubicBezTo>
                  <a:cubicBezTo>
                    <a:pt x="236" y="411"/>
                    <a:pt x="235" y="412"/>
                    <a:pt x="232" y="412"/>
                  </a:cubicBezTo>
                  <a:cubicBezTo>
                    <a:pt x="229" y="412"/>
                    <a:pt x="229" y="424"/>
                    <a:pt x="229" y="429"/>
                  </a:cubicBezTo>
                  <a:cubicBezTo>
                    <a:pt x="229" y="435"/>
                    <a:pt x="225" y="438"/>
                    <a:pt x="223" y="439"/>
                  </a:cubicBezTo>
                  <a:cubicBezTo>
                    <a:pt x="221" y="439"/>
                    <a:pt x="217" y="435"/>
                    <a:pt x="215" y="433"/>
                  </a:cubicBezTo>
                  <a:cubicBezTo>
                    <a:pt x="214" y="430"/>
                    <a:pt x="216" y="431"/>
                    <a:pt x="211" y="424"/>
                  </a:cubicBezTo>
                  <a:cubicBezTo>
                    <a:pt x="204" y="415"/>
                    <a:pt x="207" y="420"/>
                    <a:pt x="203" y="414"/>
                  </a:cubicBezTo>
                  <a:cubicBezTo>
                    <a:pt x="198" y="407"/>
                    <a:pt x="198" y="409"/>
                    <a:pt x="193" y="401"/>
                  </a:cubicBezTo>
                  <a:cubicBezTo>
                    <a:pt x="188" y="394"/>
                    <a:pt x="190" y="395"/>
                    <a:pt x="183" y="387"/>
                  </a:cubicBezTo>
                  <a:cubicBezTo>
                    <a:pt x="177" y="380"/>
                    <a:pt x="173" y="373"/>
                    <a:pt x="174" y="371"/>
                  </a:cubicBezTo>
                  <a:cubicBezTo>
                    <a:pt x="175" y="369"/>
                    <a:pt x="174" y="368"/>
                    <a:pt x="170" y="359"/>
                  </a:cubicBezTo>
                  <a:cubicBezTo>
                    <a:pt x="165" y="351"/>
                    <a:pt x="168" y="349"/>
                    <a:pt x="162" y="345"/>
                  </a:cubicBezTo>
                  <a:cubicBezTo>
                    <a:pt x="156" y="341"/>
                    <a:pt x="157" y="342"/>
                    <a:pt x="153" y="338"/>
                  </a:cubicBezTo>
                  <a:cubicBezTo>
                    <a:pt x="148" y="335"/>
                    <a:pt x="143" y="332"/>
                    <a:pt x="140" y="331"/>
                  </a:cubicBezTo>
                  <a:cubicBezTo>
                    <a:pt x="136" y="330"/>
                    <a:pt x="137" y="330"/>
                    <a:pt x="133" y="324"/>
                  </a:cubicBezTo>
                  <a:cubicBezTo>
                    <a:pt x="129" y="317"/>
                    <a:pt x="127" y="319"/>
                    <a:pt x="125" y="312"/>
                  </a:cubicBezTo>
                  <a:cubicBezTo>
                    <a:pt x="122" y="306"/>
                    <a:pt x="119" y="303"/>
                    <a:pt x="120" y="299"/>
                  </a:cubicBezTo>
                  <a:cubicBezTo>
                    <a:pt x="121" y="296"/>
                    <a:pt x="121" y="292"/>
                    <a:pt x="120" y="290"/>
                  </a:cubicBezTo>
                  <a:cubicBezTo>
                    <a:pt x="119" y="288"/>
                    <a:pt x="118" y="284"/>
                    <a:pt x="120" y="280"/>
                  </a:cubicBezTo>
                  <a:cubicBezTo>
                    <a:pt x="123" y="277"/>
                    <a:pt x="123" y="271"/>
                    <a:pt x="121" y="270"/>
                  </a:cubicBezTo>
                  <a:cubicBezTo>
                    <a:pt x="119" y="268"/>
                    <a:pt x="116" y="263"/>
                    <a:pt x="111" y="252"/>
                  </a:cubicBezTo>
                  <a:cubicBezTo>
                    <a:pt x="105" y="240"/>
                    <a:pt x="110" y="243"/>
                    <a:pt x="103" y="237"/>
                  </a:cubicBezTo>
                  <a:cubicBezTo>
                    <a:pt x="96" y="231"/>
                    <a:pt x="99" y="230"/>
                    <a:pt x="94" y="226"/>
                  </a:cubicBezTo>
                  <a:cubicBezTo>
                    <a:pt x="88" y="223"/>
                    <a:pt x="91" y="222"/>
                    <a:pt x="85" y="222"/>
                  </a:cubicBezTo>
                  <a:cubicBezTo>
                    <a:pt x="79" y="221"/>
                    <a:pt x="78" y="224"/>
                    <a:pt x="77" y="218"/>
                  </a:cubicBezTo>
                  <a:cubicBezTo>
                    <a:pt x="75" y="212"/>
                    <a:pt x="76" y="213"/>
                    <a:pt x="71" y="208"/>
                  </a:cubicBezTo>
                  <a:cubicBezTo>
                    <a:pt x="67" y="204"/>
                    <a:pt x="74" y="202"/>
                    <a:pt x="73" y="200"/>
                  </a:cubicBezTo>
                  <a:cubicBezTo>
                    <a:pt x="73" y="197"/>
                    <a:pt x="70" y="194"/>
                    <a:pt x="68" y="190"/>
                  </a:cubicBezTo>
                  <a:cubicBezTo>
                    <a:pt x="65" y="187"/>
                    <a:pt x="66" y="185"/>
                    <a:pt x="62" y="182"/>
                  </a:cubicBezTo>
                  <a:cubicBezTo>
                    <a:pt x="58" y="178"/>
                    <a:pt x="60" y="182"/>
                    <a:pt x="57" y="176"/>
                  </a:cubicBezTo>
                  <a:cubicBezTo>
                    <a:pt x="54" y="170"/>
                    <a:pt x="51" y="166"/>
                    <a:pt x="49" y="164"/>
                  </a:cubicBezTo>
                  <a:cubicBezTo>
                    <a:pt x="47" y="162"/>
                    <a:pt x="49" y="163"/>
                    <a:pt x="45" y="156"/>
                  </a:cubicBezTo>
                  <a:cubicBezTo>
                    <a:pt x="41" y="149"/>
                    <a:pt x="44" y="151"/>
                    <a:pt x="38" y="144"/>
                  </a:cubicBezTo>
                  <a:cubicBezTo>
                    <a:pt x="33" y="138"/>
                    <a:pt x="35" y="143"/>
                    <a:pt x="30" y="136"/>
                  </a:cubicBezTo>
                  <a:cubicBezTo>
                    <a:pt x="26" y="129"/>
                    <a:pt x="27" y="131"/>
                    <a:pt x="23" y="125"/>
                  </a:cubicBezTo>
                  <a:cubicBezTo>
                    <a:pt x="20" y="118"/>
                    <a:pt x="21" y="118"/>
                    <a:pt x="19" y="116"/>
                  </a:cubicBezTo>
                  <a:cubicBezTo>
                    <a:pt x="16" y="114"/>
                    <a:pt x="15" y="113"/>
                    <a:pt x="13" y="113"/>
                  </a:cubicBezTo>
                  <a:cubicBezTo>
                    <a:pt x="10" y="114"/>
                    <a:pt x="7" y="113"/>
                    <a:pt x="6" y="115"/>
                  </a:cubicBezTo>
                  <a:cubicBezTo>
                    <a:pt x="4" y="116"/>
                    <a:pt x="0" y="121"/>
                    <a:pt x="2" y="117"/>
                  </a:cubicBezTo>
                  <a:cubicBezTo>
                    <a:pt x="4" y="113"/>
                    <a:pt x="5" y="106"/>
                    <a:pt x="5" y="104"/>
                  </a:cubicBezTo>
                  <a:cubicBezTo>
                    <a:pt x="6" y="102"/>
                    <a:pt x="9" y="96"/>
                    <a:pt x="8" y="91"/>
                  </a:cubicBezTo>
                  <a:cubicBezTo>
                    <a:pt x="8" y="87"/>
                    <a:pt x="8" y="79"/>
                    <a:pt x="8" y="75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10" y="77"/>
                    <a:pt x="12" y="80"/>
                    <a:pt x="15" y="80"/>
                  </a:cubicBezTo>
                  <a:cubicBezTo>
                    <a:pt x="19" y="81"/>
                    <a:pt x="33" y="83"/>
                    <a:pt x="36" y="83"/>
                  </a:cubicBezTo>
                  <a:cubicBezTo>
                    <a:pt x="39" y="83"/>
                    <a:pt x="42" y="76"/>
                    <a:pt x="45" y="73"/>
                  </a:cubicBezTo>
                  <a:cubicBezTo>
                    <a:pt x="48" y="70"/>
                    <a:pt x="53" y="64"/>
                    <a:pt x="58" y="63"/>
                  </a:cubicBezTo>
                  <a:cubicBezTo>
                    <a:pt x="62" y="61"/>
                    <a:pt x="66" y="64"/>
                    <a:pt x="69" y="57"/>
                  </a:cubicBezTo>
                  <a:cubicBezTo>
                    <a:pt x="72" y="50"/>
                    <a:pt x="81" y="46"/>
                    <a:pt x="78" y="44"/>
                  </a:cubicBezTo>
                  <a:cubicBezTo>
                    <a:pt x="76" y="41"/>
                    <a:pt x="52" y="19"/>
                    <a:pt x="56" y="18"/>
                  </a:cubicBezTo>
                  <a:cubicBezTo>
                    <a:pt x="61" y="16"/>
                    <a:pt x="70" y="12"/>
                    <a:pt x="80" y="11"/>
                  </a:cubicBezTo>
                  <a:cubicBezTo>
                    <a:pt x="90" y="9"/>
                    <a:pt x="97" y="5"/>
                    <a:pt x="99" y="3"/>
                  </a:cubicBezTo>
                  <a:cubicBezTo>
                    <a:pt x="101" y="2"/>
                    <a:pt x="106" y="2"/>
                    <a:pt x="106" y="0"/>
                  </a:cubicBezTo>
                  <a:cubicBezTo>
                    <a:pt x="109" y="0"/>
                    <a:pt x="116" y="1"/>
                    <a:pt x="120" y="2"/>
                  </a:cubicBezTo>
                  <a:cubicBezTo>
                    <a:pt x="125" y="3"/>
                    <a:pt x="137" y="6"/>
                    <a:pt x="140" y="10"/>
                  </a:cubicBezTo>
                  <a:cubicBezTo>
                    <a:pt x="144" y="13"/>
                    <a:pt x="154" y="17"/>
                    <a:pt x="162" y="22"/>
                  </a:cubicBezTo>
                  <a:cubicBezTo>
                    <a:pt x="170" y="28"/>
                    <a:pt x="180" y="32"/>
                    <a:pt x="187" y="38"/>
                  </a:cubicBezTo>
                  <a:cubicBezTo>
                    <a:pt x="195" y="44"/>
                    <a:pt x="200" y="48"/>
                    <a:pt x="212" y="58"/>
                  </a:cubicBezTo>
                  <a:cubicBezTo>
                    <a:pt x="225" y="68"/>
                    <a:pt x="222" y="71"/>
                    <a:pt x="239" y="79"/>
                  </a:cubicBezTo>
                  <a:cubicBezTo>
                    <a:pt x="256" y="87"/>
                    <a:pt x="260" y="83"/>
                    <a:pt x="270" y="84"/>
                  </a:cubicBezTo>
                  <a:cubicBezTo>
                    <a:pt x="278" y="84"/>
                    <a:pt x="285" y="87"/>
                    <a:pt x="289" y="83"/>
                  </a:cubicBezTo>
                  <a:cubicBezTo>
                    <a:pt x="289" y="83"/>
                    <a:pt x="289" y="83"/>
                    <a:pt x="289" y="83"/>
                  </a:cubicBezTo>
                  <a:cubicBezTo>
                    <a:pt x="290" y="83"/>
                    <a:pt x="292" y="84"/>
                    <a:pt x="297" y="85"/>
                  </a:cubicBezTo>
                  <a:cubicBezTo>
                    <a:pt x="304" y="86"/>
                    <a:pt x="308" y="86"/>
                    <a:pt x="311" y="91"/>
                  </a:cubicBezTo>
                  <a:cubicBezTo>
                    <a:pt x="313" y="95"/>
                    <a:pt x="312" y="101"/>
                    <a:pt x="319" y="101"/>
                  </a:cubicBezTo>
                  <a:cubicBezTo>
                    <a:pt x="324" y="102"/>
                    <a:pt x="332" y="101"/>
                    <a:pt x="335" y="100"/>
                  </a:cubicBezTo>
                  <a:cubicBezTo>
                    <a:pt x="335" y="101"/>
                    <a:pt x="335" y="101"/>
                    <a:pt x="335" y="102"/>
                  </a:cubicBezTo>
                  <a:cubicBezTo>
                    <a:pt x="336" y="108"/>
                    <a:pt x="341" y="111"/>
                    <a:pt x="342" y="114"/>
                  </a:cubicBezTo>
                  <a:cubicBezTo>
                    <a:pt x="343" y="117"/>
                    <a:pt x="348" y="119"/>
                    <a:pt x="347" y="122"/>
                  </a:cubicBezTo>
                  <a:cubicBezTo>
                    <a:pt x="347" y="125"/>
                    <a:pt x="345" y="125"/>
                    <a:pt x="351" y="128"/>
                  </a:cubicBezTo>
                  <a:cubicBezTo>
                    <a:pt x="357" y="130"/>
                    <a:pt x="359" y="132"/>
                    <a:pt x="359" y="134"/>
                  </a:cubicBezTo>
                  <a:cubicBezTo>
                    <a:pt x="359" y="136"/>
                    <a:pt x="364" y="139"/>
                    <a:pt x="367" y="141"/>
                  </a:cubicBezTo>
                  <a:cubicBezTo>
                    <a:pt x="370" y="143"/>
                    <a:pt x="373" y="144"/>
                    <a:pt x="375" y="149"/>
                  </a:cubicBezTo>
                  <a:cubicBezTo>
                    <a:pt x="378" y="155"/>
                    <a:pt x="382" y="157"/>
                    <a:pt x="382" y="162"/>
                  </a:cubicBezTo>
                  <a:cubicBezTo>
                    <a:pt x="382" y="168"/>
                    <a:pt x="378" y="168"/>
                    <a:pt x="379" y="172"/>
                  </a:cubicBezTo>
                  <a:cubicBezTo>
                    <a:pt x="380" y="176"/>
                    <a:pt x="387" y="178"/>
                    <a:pt x="388" y="180"/>
                  </a:cubicBezTo>
                  <a:cubicBezTo>
                    <a:pt x="388" y="182"/>
                    <a:pt x="394" y="199"/>
                    <a:pt x="397" y="201"/>
                  </a:cubicBezTo>
                  <a:cubicBezTo>
                    <a:pt x="398" y="202"/>
                    <a:pt x="400" y="204"/>
                    <a:pt x="401" y="204"/>
                  </a:cubicBezTo>
                  <a:cubicBezTo>
                    <a:pt x="401" y="207"/>
                    <a:pt x="402" y="210"/>
                    <a:pt x="405" y="211"/>
                  </a:cubicBezTo>
                  <a:cubicBezTo>
                    <a:pt x="409" y="212"/>
                    <a:pt x="414" y="212"/>
                    <a:pt x="416" y="213"/>
                  </a:cubicBezTo>
                  <a:cubicBezTo>
                    <a:pt x="416" y="217"/>
                    <a:pt x="411" y="220"/>
                    <a:pt x="418" y="220"/>
                  </a:cubicBezTo>
                  <a:cubicBezTo>
                    <a:pt x="419" y="220"/>
                    <a:pt x="420" y="220"/>
                    <a:pt x="421" y="220"/>
                  </a:cubicBezTo>
                  <a:cubicBezTo>
                    <a:pt x="421" y="221"/>
                    <a:pt x="422" y="223"/>
                    <a:pt x="424" y="227"/>
                  </a:cubicBezTo>
                  <a:cubicBezTo>
                    <a:pt x="427" y="232"/>
                    <a:pt x="427" y="234"/>
                    <a:pt x="433" y="241"/>
                  </a:cubicBezTo>
                  <a:cubicBezTo>
                    <a:pt x="439" y="248"/>
                    <a:pt x="437" y="249"/>
                    <a:pt x="447" y="257"/>
                  </a:cubicBezTo>
                  <a:cubicBezTo>
                    <a:pt x="457" y="265"/>
                    <a:pt x="459" y="261"/>
                    <a:pt x="466" y="262"/>
                  </a:cubicBezTo>
                  <a:cubicBezTo>
                    <a:pt x="474" y="262"/>
                    <a:pt x="480" y="264"/>
                    <a:pt x="488" y="265"/>
                  </a:cubicBezTo>
                  <a:cubicBezTo>
                    <a:pt x="497" y="267"/>
                    <a:pt x="503" y="267"/>
                    <a:pt x="507" y="267"/>
                  </a:cubicBezTo>
                  <a:cubicBezTo>
                    <a:pt x="510" y="267"/>
                    <a:pt x="512" y="266"/>
                    <a:pt x="513" y="265"/>
                  </a:cubicBezTo>
                  <a:cubicBezTo>
                    <a:pt x="515" y="270"/>
                    <a:pt x="527" y="281"/>
                    <a:pt x="527" y="285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" name="Freeform 1112"/>
            <p:cNvSpPr>
              <a:spLocks/>
            </p:cNvSpPr>
            <p:nvPr/>
          </p:nvSpPr>
          <p:spPr bwMode="auto">
            <a:xfrm>
              <a:off x="3308" y="1624"/>
              <a:ext cx="113" cy="142"/>
            </a:xfrm>
            <a:custGeom>
              <a:avLst/>
              <a:gdLst>
                <a:gd name="T0" fmla="*/ 185 w 188"/>
                <a:gd name="T1" fmla="*/ 78 h 238"/>
                <a:gd name="T2" fmla="*/ 181 w 188"/>
                <a:gd name="T3" fmla="*/ 96 h 238"/>
                <a:gd name="T4" fmla="*/ 169 w 188"/>
                <a:gd name="T5" fmla="*/ 107 h 238"/>
                <a:gd name="T6" fmla="*/ 162 w 188"/>
                <a:gd name="T7" fmla="*/ 117 h 238"/>
                <a:gd name="T8" fmla="*/ 158 w 188"/>
                <a:gd name="T9" fmla="*/ 129 h 238"/>
                <a:gd name="T10" fmla="*/ 151 w 188"/>
                <a:gd name="T11" fmla="*/ 134 h 238"/>
                <a:gd name="T12" fmla="*/ 146 w 188"/>
                <a:gd name="T13" fmla="*/ 130 h 238"/>
                <a:gd name="T14" fmla="*/ 141 w 188"/>
                <a:gd name="T15" fmla="*/ 142 h 238"/>
                <a:gd name="T16" fmla="*/ 140 w 188"/>
                <a:gd name="T17" fmla="*/ 153 h 238"/>
                <a:gd name="T18" fmla="*/ 140 w 188"/>
                <a:gd name="T19" fmla="*/ 165 h 238"/>
                <a:gd name="T20" fmla="*/ 140 w 188"/>
                <a:gd name="T21" fmla="*/ 173 h 238"/>
                <a:gd name="T22" fmla="*/ 129 w 188"/>
                <a:gd name="T23" fmla="*/ 174 h 238"/>
                <a:gd name="T24" fmla="*/ 119 w 188"/>
                <a:gd name="T25" fmla="*/ 180 h 238"/>
                <a:gd name="T26" fmla="*/ 115 w 188"/>
                <a:gd name="T27" fmla="*/ 191 h 238"/>
                <a:gd name="T28" fmla="*/ 107 w 188"/>
                <a:gd name="T29" fmla="*/ 201 h 238"/>
                <a:gd name="T30" fmla="*/ 94 w 188"/>
                <a:gd name="T31" fmla="*/ 202 h 238"/>
                <a:gd name="T32" fmla="*/ 80 w 188"/>
                <a:gd name="T33" fmla="*/ 220 h 238"/>
                <a:gd name="T34" fmla="*/ 79 w 188"/>
                <a:gd name="T35" fmla="*/ 228 h 238"/>
                <a:gd name="T36" fmla="*/ 64 w 188"/>
                <a:gd name="T37" fmla="*/ 228 h 238"/>
                <a:gd name="T38" fmla="*/ 52 w 188"/>
                <a:gd name="T39" fmla="*/ 233 h 238"/>
                <a:gd name="T40" fmla="*/ 37 w 188"/>
                <a:gd name="T41" fmla="*/ 237 h 238"/>
                <a:gd name="T42" fmla="*/ 30 w 188"/>
                <a:gd name="T43" fmla="*/ 237 h 238"/>
                <a:gd name="T44" fmla="*/ 0 w 188"/>
                <a:gd name="T45" fmla="*/ 172 h 238"/>
                <a:gd name="T46" fmla="*/ 1 w 188"/>
                <a:gd name="T47" fmla="*/ 172 h 238"/>
                <a:gd name="T48" fmla="*/ 71 w 188"/>
                <a:gd name="T49" fmla="*/ 143 h 238"/>
                <a:gd name="T50" fmla="*/ 84 w 188"/>
                <a:gd name="T51" fmla="*/ 88 h 238"/>
                <a:gd name="T52" fmla="*/ 70 w 188"/>
                <a:gd name="T53" fmla="*/ 68 h 238"/>
                <a:gd name="T54" fmla="*/ 69 w 188"/>
                <a:gd name="T55" fmla="*/ 68 h 238"/>
                <a:gd name="T56" fmla="*/ 73 w 188"/>
                <a:gd name="T57" fmla="*/ 50 h 238"/>
                <a:gd name="T58" fmla="*/ 77 w 188"/>
                <a:gd name="T59" fmla="*/ 33 h 238"/>
                <a:gd name="T60" fmla="*/ 85 w 188"/>
                <a:gd name="T61" fmla="*/ 26 h 238"/>
                <a:gd name="T62" fmla="*/ 80 w 188"/>
                <a:gd name="T63" fmla="*/ 15 h 238"/>
                <a:gd name="T64" fmla="*/ 84 w 188"/>
                <a:gd name="T65" fmla="*/ 6 h 238"/>
                <a:gd name="T66" fmla="*/ 95 w 188"/>
                <a:gd name="T67" fmla="*/ 4 h 238"/>
                <a:gd name="T68" fmla="*/ 95 w 188"/>
                <a:gd name="T69" fmla="*/ 5 h 238"/>
                <a:gd name="T70" fmla="*/ 104 w 188"/>
                <a:gd name="T71" fmla="*/ 19 h 238"/>
                <a:gd name="T72" fmla="*/ 120 w 188"/>
                <a:gd name="T73" fmla="*/ 33 h 238"/>
                <a:gd name="T74" fmla="*/ 143 w 188"/>
                <a:gd name="T75" fmla="*/ 41 h 238"/>
                <a:gd name="T76" fmla="*/ 156 w 188"/>
                <a:gd name="T77" fmla="*/ 44 h 238"/>
                <a:gd name="T78" fmla="*/ 162 w 188"/>
                <a:gd name="T79" fmla="*/ 53 h 238"/>
                <a:gd name="T80" fmla="*/ 171 w 188"/>
                <a:gd name="T81" fmla="*/ 64 h 238"/>
                <a:gd name="T82" fmla="*/ 177 w 188"/>
                <a:gd name="T83" fmla="*/ 69 h 238"/>
                <a:gd name="T84" fmla="*/ 185 w 188"/>
                <a:gd name="T85" fmla="*/ 7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8" h="238">
                  <a:moveTo>
                    <a:pt x="185" y="78"/>
                  </a:moveTo>
                  <a:cubicBezTo>
                    <a:pt x="183" y="83"/>
                    <a:pt x="185" y="91"/>
                    <a:pt x="181" y="96"/>
                  </a:cubicBezTo>
                  <a:cubicBezTo>
                    <a:pt x="176" y="100"/>
                    <a:pt x="172" y="102"/>
                    <a:pt x="169" y="107"/>
                  </a:cubicBezTo>
                  <a:cubicBezTo>
                    <a:pt x="166" y="112"/>
                    <a:pt x="163" y="111"/>
                    <a:pt x="162" y="117"/>
                  </a:cubicBezTo>
                  <a:cubicBezTo>
                    <a:pt x="161" y="124"/>
                    <a:pt x="160" y="125"/>
                    <a:pt x="158" y="129"/>
                  </a:cubicBezTo>
                  <a:cubicBezTo>
                    <a:pt x="157" y="134"/>
                    <a:pt x="153" y="137"/>
                    <a:pt x="151" y="134"/>
                  </a:cubicBezTo>
                  <a:cubicBezTo>
                    <a:pt x="149" y="131"/>
                    <a:pt x="150" y="125"/>
                    <a:pt x="146" y="130"/>
                  </a:cubicBezTo>
                  <a:cubicBezTo>
                    <a:pt x="142" y="136"/>
                    <a:pt x="141" y="138"/>
                    <a:pt x="141" y="142"/>
                  </a:cubicBezTo>
                  <a:cubicBezTo>
                    <a:pt x="141" y="147"/>
                    <a:pt x="140" y="149"/>
                    <a:pt x="140" y="153"/>
                  </a:cubicBezTo>
                  <a:cubicBezTo>
                    <a:pt x="140" y="156"/>
                    <a:pt x="139" y="162"/>
                    <a:pt x="140" y="165"/>
                  </a:cubicBezTo>
                  <a:cubicBezTo>
                    <a:pt x="141" y="168"/>
                    <a:pt x="144" y="173"/>
                    <a:pt x="140" y="173"/>
                  </a:cubicBezTo>
                  <a:cubicBezTo>
                    <a:pt x="137" y="174"/>
                    <a:pt x="132" y="173"/>
                    <a:pt x="129" y="174"/>
                  </a:cubicBezTo>
                  <a:cubicBezTo>
                    <a:pt x="126" y="176"/>
                    <a:pt x="121" y="176"/>
                    <a:pt x="119" y="180"/>
                  </a:cubicBezTo>
                  <a:cubicBezTo>
                    <a:pt x="118" y="184"/>
                    <a:pt x="115" y="187"/>
                    <a:pt x="115" y="191"/>
                  </a:cubicBezTo>
                  <a:cubicBezTo>
                    <a:pt x="115" y="195"/>
                    <a:pt x="111" y="201"/>
                    <a:pt x="107" y="201"/>
                  </a:cubicBezTo>
                  <a:cubicBezTo>
                    <a:pt x="104" y="201"/>
                    <a:pt x="107" y="194"/>
                    <a:pt x="94" y="202"/>
                  </a:cubicBezTo>
                  <a:cubicBezTo>
                    <a:pt x="81" y="211"/>
                    <a:pt x="79" y="217"/>
                    <a:pt x="80" y="220"/>
                  </a:cubicBezTo>
                  <a:cubicBezTo>
                    <a:pt x="81" y="222"/>
                    <a:pt x="85" y="228"/>
                    <a:pt x="79" y="228"/>
                  </a:cubicBezTo>
                  <a:cubicBezTo>
                    <a:pt x="72" y="229"/>
                    <a:pt x="71" y="228"/>
                    <a:pt x="64" y="228"/>
                  </a:cubicBezTo>
                  <a:cubicBezTo>
                    <a:pt x="56" y="228"/>
                    <a:pt x="54" y="230"/>
                    <a:pt x="52" y="233"/>
                  </a:cubicBezTo>
                  <a:cubicBezTo>
                    <a:pt x="49" y="235"/>
                    <a:pt x="40" y="236"/>
                    <a:pt x="37" y="237"/>
                  </a:cubicBezTo>
                  <a:cubicBezTo>
                    <a:pt x="34" y="238"/>
                    <a:pt x="32" y="237"/>
                    <a:pt x="30" y="237"/>
                  </a:cubicBezTo>
                  <a:cubicBezTo>
                    <a:pt x="26" y="229"/>
                    <a:pt x="4" y="181"/>
                    <a:pt x="0" y="172"/>
                  </a:cubicBezTo>
                  <a:cubicBezTo>
                    <a:pt x="0" y="172"/>
                    <a:pt x="1" y="172"/>
                    <a:pt x="1" y="172"/>
                  </a:cubicBezTo>
                  <a:cubicBezTo>
                    <a:pt x="3" y="171"/>
                    <a:pt x="66" y="148"/>
                    <a:pt x="71" y="143"/>
                  </a:cubicBezTo>
                  <a:cubicBezTo>
                    <a:pt x="75" y="137"/>
                    <a:pt x="83" y="92"/>
                    <a:pt x="84" y="88"/>
                  </a:cubicBezTo>
                  <a:cubicBezTo>
                    <a:pt x="84" y="84"/>
                    <a:pt x="72" y="73"/>
                    <a:pt x="70" y="68"/>
                  </a:cubicBezTo>
                  <a:cubicBezTo>
                    <a:pt x="70" y="68"/>
                    <a:pt x="69" y="68"/>
                    <a:pt x="69" y="68"/>
                  </a:cubicBezTo>
                  <a:cubicBezTo>
                    <a:pt x="68" y="63"/>
                    <a:pt x="67" y="61"/>
                    <a:pt x="73" y="50"/>
                  </a:cubicBezTo>
                  <a:cubicBezTo>
                    <a:pt x="79" y="39"/>
                    <a:pt x="69" y="35"/>
                    <a:pt x="77" y="33"/>
                  </a:cubicBezTo>
                  <a:cubicBezTo>
                    <a:pt x="84" y="31"/>
                    <a:pt x="89" y="30"/>
                    <a:pt x="85" y="26"/>
                  </a:cubicBezTo>
                  <a:cubicBezTo>
                    <a:pt x="81" y="22"/>
                    <a:pt x="79" y="19"/>
                    <a:pt x="80" y="15"/>
                  </a:cubicBezTo>
                  <a:cubicBezTo>
                    <a:pt x="82" y="11"/>
                    <a:pt x="80" y="0"/>
                    <a:pt x="84" y="6"/>
                  </a:cubicBezTo>
                  <a:cubicBezTo>
                    <a:pt x="88" y="10"/>
                    <a:pt x="93" y="8"/>
                    <a:pt x="95" y="4"/>
                  </a:cubicBezTo>
                  <a:cubicBezTo>
                    <a:pt x="95" y="4"/>
                    <a:pt x="95" y="4"/>
                    <a:pt x="95" y="5"/>
                  </a:cubicBezTo>
                  <a:cubicBezTo>
                    <a:pt x="98" y="11"/>
                    <a:pt x="100" y="12"/>
                    <a:pt x="104" y="19"/>
                  </a:cubicBezTo>
                  <a:cubicBezTo>
                    <a:pt x="108" y="27"/>
                    <a:pt x="110" y="28"/>
                    <a:pt x="120" y="33"/>
                  </a:cubicBezTo>
                  <a:cubicBezTo>
                    <a:pt x="130" y="38"/>
                    <a:pt x="132" y="38"/>
                    <a:pt x="143" y="41"/>
                  </a:cubicBezTo>
                  <a:cubicBezTo>
                    <a:pt x="154" y="43"/>
                    <a:pt x="153" y="41"/>
                    <a:pt x="156" y="44"/>
                  </a:cubicBezTo>
                  <a:cubicBezTo>
                    <a:pt x="159" y="48"/>
                    <a:pt x="156" y="47"/>
                    <a:pt x="162" y="53"/>
                  </a:cubicBezTo>
                  <a:cubicBezTo>
                    <a:pt x="169" y="60"/>
                    <a:pt x="169" y="60"/>
                    <a:pt x="171" y="64"/>
                  </a:cubicBezTo>
                  <a:cubicBezTo>
                    <a:pt x="174" y="68"/>
                    <a:pt x="172" y="67"/>
                    <a:pt x="177" y="69"/>
                  </a:cubicBezTo>
                  <a:cubicBezTo>
                    <a:pt x="183" y="72"/>
                    <a:pt x="188" y="74"/>
                    <a:pt x="185" y="78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" name="Freeform 1113"/>
            <p:cNvSpPr>
              <a:spLocks/>
            </p:cNvSpPr>
            <p:nvPr/>
          </p:nvSpPr>
          <p:spPr bwMode="auto">
            <a:xfrm>
              <a:off x="3332" y="1831"/>
              <a:ext cx="19" cy="9"/>
            </a:xfrm>
            <a:custGeom>
              <a:avLst/>
              <a:gdLst>
                <a:gd name="T0" fmla="*/ 19 w 31"/>
                <a:gd name="T1" fmla="*/ 1 h 14"/>
                <a:gd name="T2" fmla="*/ 16 w 31"/>
                <a:gd name="T3" fmla="*/ 4 h 14"/>
                <a:gd name="T4" fmla="*/ 10 w 31"/>
                <a:gd name="T5" fmla="*/ 2 h 14"/>
                <a:gd name="T6" fmla="*/ 7 w 31"/>
                <a:gd name="T7" fmla="*/ 1 h 14"/>
                <a:gd name="T8" fmla="*/ 3 w 31"/>
                <a:gd name="T9" fmla="*/ 4 h 14"/>
                <a:gd name="T10" fmla="*/ 2 w 31"/>
                <a:gd name="T11" fmla="*/ 9 h 14"/>
                <a:gd name="T12" fmla="*/ 8 w 31"/>
                <a:gd name="T13" fmla="*/ 13 h 14"/>
                <a:gd name="T14" fmla="*/ 18 w 31"/>
                <a:gd name="T15" fmla="*/ 12 h 14"/>
                <a:gd name="T16" fmla="*/ 25 w 31"/>
                <a:gd name="T17" fmla="*/ 10 h 14"/>
                <a:gd name="T18" fmla="*/ 29 w 31"/>
                <a:gd name="T19" fmla="*/ 7 h 14"/>
                <a:gd name="T20" fmla="*/ 26 w 31"/>
                <a:gd name="T21" fmla="*/ 2 h 14"/>
                <a:gd name="T22" fmla="*/ 19 w 31"/>
                <a:gd name="T23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14">
                  <a:moveTo>
                    <a:pt x="19" y="1"/>
                  </a:moveTo>
                  <a:cubicBezTo>
                    <a:pt x="19" y="2"/>
                    <a:pt x="19" y="4"/>
                    <a:pt x="16" y="4"/>
                  </a:cubicBezTo>
                  <a:cubicBezTo>
                    <a:pt x="13" y="4"/>
                    <a:pt x="11" y="3"/>
                    <a:pt x="10" y="2"/>
                  </a:cubicBezTo>
                  <a:cubicBezTo>
                    <a:pt x="9" y="2"/>
                    <a:pt x="8" y="1"/>
                    <a:pt x="7" y="1"/>
                  </a:cubicBezTo>
                  <a:cubicBezTo>
                    <a:pt x="5" y="2"/>
                    <a:pt x="4" y="3"/>
                    <a:pt x="3" y="4"/>
                  </a:cubicBezTo>
                  <a:cubicBezTo>
                    <a:pt x="3" y="5"/>
                    <a:pt x="0" y="7"/>
                    <a:pt x="2" y="9"/>
                  </a:cubicBezTo>
                  <a:cubicBezTo>
                    <a:pt x="4" y="10"/>
                    <a:pt x="4" y="12"/>
                    <a:pt x="8" y="13"/>
                  </a:cubicBezTo>
                  <a:cubicBezTo>
                    <a:pt x="13" y="14"/>
                    <a:pt x="13" y="13"/>
                    <a:pt x="18" y="12"/>
                  </a:cubicBezTo>
                  <a:cubicBezTo>
                    <a:pt x="24" y="11"/>
                    <a:pt x="22" y="10"/>
                    <a:pt x="25" y="10"/>
                  </a:cubicBezTo>
                  <a:cubicBezTo>
                    <a:pt x="29" y="10"/>
                    <a:pt x="29" y="10"/>
                    <a:pt x="29" y="7"/>
                  </a:cubicBezTo>
                  <a:cubicBezTo>
                    <a:pt x="29" y="4"/>
                    <a:pt x="31" y="3"/>
                    <a:pt x="26" y="2"/>
                  </a:cubicBezTo>
                  <a:cubicBezTo>
                    <a:pt x="21" y="1"/>
                    <a:pt x="19" y="0"/>
                    <a:pt x="19" y="1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" name="Freeform 1114"/>
            <p:cNvSpPr>
              <a:spLocks/>
            </p:cNvSpPr>
            <p:nvPr/>
          </p:nvSpPr>
          <p:spPr bwMode="auto">
            <a:xfrm>
              <a:off x="3171" y="1727"/>
              <a:ext cx="155" cy="108"/>
            </a:xfrm>
            <a:custGeom>
              <a:avLst/>
              <a:gdLst>
                <a:gd name="T0" fmla="*/ 258 w 258"/>
                <a:gd name="T1" fmla="*/ 65 h 180"/>
                <a:gd name="T2" fmla="*/ 254 w 258"/>
                <a:gd name="T3" fmla="*/ 67 h 180"/>
                <a:gd name="T4" fmla="*/ 238 w 258"/>
                <a:gd name="T5" fmla="*/ 77 h 180"/>
                <a:gd name="T6" fmla="*/ 237 w 258"/>
                <a:gd name="T7" fmla="*/ 89 h 180"/>
                <a:gd name="T8" fmla="*/ 228 w 258"/>
                <a:gd name="T9" fmla="*/ 101 h 180"/>
                <a:gd name="T10" fmla="*/ 210 w 258"/>
                <a:gd name="T11" fmla="*/ 106 h 180"/>
                <a:gd name="T12" fmla="*/ 199 w 258"/>
                <a:gd name="T13" fmla="*/ 111 h 180"/>
                <a:gd name="T14" fmla="*/ 180 w 258"/>
                <a:gd name="T15" fmla="*/ 115 h 180"/>
                <a:gd name="T16" fmla="*/ 169 w 258"/>
                <a:gd name="T17" fmla="*/ 120 h 180"/>
                <a:gd name="T18" fmla="*/ 158 w 258"/>
                <a:gd name="T19" fmla="*/ 132 h 180"/>
                <a:gd name="T20" fmla="*/ 151 w 258"/>
                <a:gd name="T21" fmla="*/ 138 h 180"/>
                <a:gd name="T22" fmla="*/ 138 w 258"/>
                <a:gd name="T23" fmla="*/ 139 h 180"/>
                <a:gd name="T24" fmla="*/ 126 w 258"/>
                <a:gd name="T25" fmla="*/ 145 h 180"/>
                <a:gd name="T26" fmla="*/ 118 w 258"/>
                <a:gd name="T27" fmla="*/ 151 h 180"/>
                <a:gd name="T28" fmla="*/ 107 w 258"/>
                <a:gd name="T29" fmla="*/ 156 h 180"/>
                <a:gd name="T30" fmla="*/ 92 w 258"/>
                <a:gd name="T31" fmla="*/ 156 h 180"/>
                <a:gd name="T32" fmla="*/ 77 w 258"/>
                <a:gd name="T33" fmla="*/ 156 h 180"/>
                <a:gd name="T34" fmla="*/ 72 w 258"/>
                <a:gd name="T35" fmla="*/ 166 h 180"/>
                <a:gd name="T36" fmla="*/ 60 w 258"/>
                <a:gd name="T37" fmla="*/ 173 h 180"/>
                <a:gd name="T38" fmla="*/ 51 w 258"/>
                <a:gd name="T39" fmla="*/ 175 h 180"/>
                <a:gd name="T40" fmla="*/ 38 w 258"/>
                <a:gd name="T41" fmla="*/ 176 h 180"/>
                <a:gd name="T42" fmla="*/ 30 w 258"/>
                <a:gd name="T43" fmla="*/ 177 h 180"/>
                <a:gd name="T44" fmla="*/ 23 w 258"/>
                <a:gd name="T45" fmla="*/ 173 h 180"/>
                <a:gd name="T46" fmla="*/ 21 w 258"/>
                <a:gd name="T47" fmla="*/ 166 h 180"/>
                <a:gd name="T48" fmla="*/ 17 w 258"/>
                <a:gd name="T49" fmla="*/ 146 h 180"/>
                <a:gd name="T50" fmla="*/ 12 w 258"/>
                <a:gd name="T51" fmla="*/ 135 h 180"/>
                <a:gd name="T52" fmla="*/ 10 w 258"/>
                <a:gd name="T53" fmla="*/ 123 h 180"/>
                <a:gd name="T54" fmla="*/ 4 w 258"/>
                <a:gd name="T55" fmla="*/ 107 h 180"/>
                <a:gd name="T56" fmla="*/ 3 w 258"/>
                <a:gd name="T57" fmla="*/ 100 h 180"/>
                <a:gd name="T58" fmla="*/ 3 w 258"/>
                <a:gd name="T59" fmla="*/ 84 h 180"/>
                <a:gd name="T60" fmla="*/ 2 w 258"/>
                <a:gd name="T61" fmla="*/ 67 h 180"/>
                <a:gd name="T62" fmla="*/ 0 w 258"/>
                <a:gd name="T63" fmla="*/ 64 h 180"/>
                <a:gd name="T64" fmla="*/ 8 w 258"/>
                <a:gd name="T65" fmla="*/ 70 h 180"/>
                <a:gd name="T66" fmla="*/ 14 w 258"/>
                <a:gd name="T67" fmla="*/ 60 h 180"/>
                <a:gd name="T68" fmla="*/ 17 w 258"/>
                <a:gd name="T69" fmla="*/ 43 h 180"/>
                <a:gd name="T70" fmla="*/ 27 w 258"/>
                <a:gd name="T71" fmla="*/ 44 h 180"/>
                <a:gd name="T72" fmla="*/ 45 w 258"/>
                <a:gd name="T73" fmla="*/ 44 h 180"/>
                <a:gd name="T74" fmla="*/ 56 w 258"/>
                <a:gd name="T75" fmla="*/ 50 h 180"/>
                <a:gd name="T76" fmla="*/ 73 w 258"/>
                <a:gd name="T77" fmla="*/ 57 h 180"/>
                <a:gd name="T78" fmla="*/ 90 w 258"/>
                <a:gd name="T79" fmla="*/ 65 h 180"/>
                <a:gd name="T80" fmla="*/ 93 w 258"/>
                <a:gd name="T81" fmla="*/ 94 h 180"/>
                <a:gd name="T82" fmla="*/ 122 w 258"/>
                <a:gd name="T83" fmla="*/ 55 h 180"/>
                <a:gd name="T84" fmla="*/ 150 w 258"/>
                <a:gd name="T85" fmla="*/ 20 h 180"/>
                <a:gd name="T86" fmla="*/ 228 w 258"/>
                <a:gd name="T87" fmla="*/ 0 h 180"/>
                <a:gd name="T88" fmla="*/ 258 w 258"/>
                <a:gd name="T89" fmla="*/ 65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58" h="180">
                  <a:moveTo>
                    <a:pt x="258" y="65"/>
                  </a:moveTo>
                  <a:cubicBezTo>
                    <a:pt x="257" y="65"/>
                    <a:pt x="255" y="66"/>
                    <a:pt x="254" y="67"/>
                  </a:cubicBezTo>
                  <a:cubicBezTo>
                    <a:pt x="249" y="70"/>
                    <a:pt x="238" y="74"/>
                    <a:pt x="238" y="77"/>
                  </a:cubicBezTo>
                  <a:cubicBezTo>
                    <a:pt x="237" y="80"/>
                    <a:pt x="237" y="81"/>
                    <a:pt x="237" y="89"/>
                  </a:cubicBezTo>
                  <a:cubicBezTo>
                    <a:pt x="236" y="97"/>
                    <a:pt x="236" y="99"/>
                    <a:pt x="228" y="101"/>
                  </a:cubicBezTo>
                  <a:cubicBezTo>
                    <a:pt x="219" y="104"/>
                    <a:pt x="219" y="102"/>
                    <a:pt x="210" y="106"/>
                  </a:cubicBezTo>
                  <a:cubicBezTo>
                    <a:pt x="201" y="110"/>
                    <a:pt x="208" y="108"/>
                    <a:pt x="199" y="111"/>
                  </a:cubicBezTo>
                  <a:cubicBezTo>
                    <a:pt x="190" y="113"/>
                    <a:pt x="186" y="112"/>
                    <a:pt x="180" y="115"/>
                  </a:cubicBezTo>
                  <a:cubicBezTo>
                    <a:pt x="175" y="118"/>
                    <a:pt x="176" y="115"/>
                    <a:pt x="169" y="120"/>
                  </a:cubicBezTo>
                  <a:cubicBezTo>
                    <a:pt x="162" y="126"/>
                    <a:pt x="162" y="127"/>
                    <a:pt x="158" y="132"/>
                  </a:cubicBezTo>
                  <a:cubicBezTo>
                    <a:pt x="155" y="136"/>
                    <a:pt x="158" y="138"/>
                    <a:pt x="151" y="138"/>
                  </a:cubicBezTo>
                  <a:cubicBezTo>
                    <a:pt x="143" y="139"/>
                    <a:pt x="143" y="136"/>
                    <a:pt x="138" y="139"/>
                  </a:cubicBezTo>
                  <a:cubicBezTo>
                    <a:pt x="132" y="142"/>
                    <a:pt x="128" y="144"/>
                    <a:pt x="126" y="145"/>
                  </a:cubicBezTo>
                  <a:cubicBezTo>
                    <a:pt x="124" y="147"/>
                    <a:pt x="122" y="148"/>
                    <a:pt x="118" y="151"/>
                  </a:cubicBezTo>
                  <a:cubicBezTo>
                    <a:pt x="115" y="153"/>
                    <a:pt x="110" y="156"/>
                    <a:pt x="107" y="156"/>
                  </a:cubicBezTo>
                  <a:cubicBezTo>
                    <a:pt x="103" y="156"/>
                    <a:pt x="100" y="156"/>
                    <a:pt x="92" y="156"/>
                  </a:cubicBezTo>
                  <a:cubicBezTo>
                    <a:pt x="83" y="156"/>
                    <a:pt x="78" y="153"/>
                    <a:pt x="77" y="156"/>
                  </a:cubicBezTo>
                  <a:cubicBezTo>
                    <a:pt x="76" y="158"/>
                    <a:pt x="77" y="162"/>
                    <a:pt x="72" y="166"/>
                  </a:cubicBezTo>
                  <a:cubicBezTo>
                    <a:pt x="67" y="169"/>
                    <a:pt x="64" y="171"/>
                    <a:pt x="60" y="173"/>
                  </a:cubicBezTo>
                  <a:cubicBezTo>
                    <a:pt x="55" y="174"/>
                    <a:pt x="58" y="174"/>
                    <a:pt x="51" y="175"/>
                  </a:cubicBezTo>
                  <a:cubicBezTo>
                    <a:pt x="43" y="176"/>
                    <a:pt x="47" y="176"/>
                    <a:pt x="38" y="176"/>
                  </a:cubicBezTo>
                  <a:cubicBezTo>
                    <a:pt x="30" y="177"/>
                    <a:pt x="35" y="180"/>
                    <a:pt x="30" y="177"/>
                  </a:cubicBezTo>
                  <a:cubicBezTo>
                    <a:pt x="25" y="174"/>
                    <a:pt x="23" y="177"/>
                    <a:pt x="23" y="173"/>
                  </a:cubicBezTo>
                  <a:cubicBezTo>
                    <a:pt x="23" y="170"/>
                    <a:pt x="23" y="178"/>
                    <a:pt x="21" y="166"/>
                  </a:cubicBezTo>
                  <a:cubicBezTo>
                    <a:pt x="19" y="153"/>
                    <a:pt x="15" y="152"/>
                    <a:pt x="17" y="146"/>
                  </a:cubicBezTo>
                  <a:cubicBezTo>
                    <a:pt x="18" y="140"/>
                    <a:pt x="12" y="140"/>
                    <a:pt x="12" y="135"/>
                  </a:cubicBezTo>
                  <a:cubicBezTo>
                    <a:pt x="12" y="130"/>
                    <a:pt x="12" y="128"/>
                    <a:pt x="10" y="123"/>
                  </a:cubicBezTo>
                  <a:cubicBezTo>
                    <a:pt x="7" y="117"/>
                    <a:pt x="6" y="110"/>
                    <a:pt x="4" y="107"/>
                  </a:cubicBezTo>
                  <a:cubicBezTo>
                    <a:pt x="2" y="105"/>
                    <a:pt x="2" y="101"/>
                    <a:pt x="3" y="100"/>
                  </a:cubicBezTo>
                  <a:cubicBezTo>
                    <a:pt x="5" y="99"/>
                    <a:pt x="3" y="92"/>
                    <a:pt x="3" y="84"/>
                  </a:cubicBezTo>
                  <a:cubicBezTo>
                    <a:pt x="3" y="76"/>
                    <a:pt x="5" y="74"/>
                    <a:pt x="2" y="67"/>
                  </a:cubicBezTo>
                  <a:cubicBezTo>
                    <a:pt x="1" y="66"/>
                    <a:pt x="0" y="65"/>
                    <a:pt x="0" y="64"/>
                  </a:cubicBezTo>
                  <a:cubicBezTo>
                    <a:pt x="2" y="66"/>
                    <a:pt x="6" y="70"/>
                    <a:pt x="8" y="70"/>
                  </a:cubicBezTo>
                  <a:cubicBezTo>
                    <a:pt x="10" y="69"/>
                    <a:pt x="14" y="66"/>
                    <a:pt x="14" y="60"/>
                  </a:cubicBezTo>
                  <a:cubicBezTo>
                    <a:pt x="14" y="55"/>
                    <a:pt x="14" y="43"/>
                    <a:pt x="17" y="43"/>
                  </a:cubicBezTo>
                  <a:cubicBezTo>
                    <a:pt x="20" y="43"/>
                    <a:pt x="21" y="42"/>
                    <a:pt x="27" y="44"/>
                  </a:cubicBezTo>
                  <a:cubicBezTo>
                    <a:pt x="33" y="46"/>
                    <a:pt x="43" y="44"/>
                    <a:pt x="45" y="44"/>
                  </a:cubicBezTo>
                  <a:cubicBezTo>
                    <a:pt x="47" y="44"/>
                    <a:pt x="49" y="46"/>
                    <a:pt x="56" y="50"/>
                  </a:cubicBezTo>
                  <a:cubicBezTo>
                    <a:pt x="63" y="53"/>
                    <a:pt x="63" y="53"/>
                    <a:pt x="73" y="57"/>
                  </a:cubicBezTo>
                  <a:cubicBezTo>
                    <a:pt x="82" y="61"/>
                    <a:pt x="89" y="61"/>
                    <a:pt x="90" y="65"/>
                  </a:cubicBezTo>
                  <a:cubicBezTo>
                    <a:pt x="92" y="70"/>
                    <a:pt x="89" y="95"/>
                    <a:pt x="93" y="94"/>
                  </a:cubicBezTo>
                  <a:cubicBezTo>
                    <a:pt x="96" y="93"/>
                    <a:pt x="120" y="61"/>
                    <a:pt x="122" y="55"/>
                  </a:cubicBezTo>
                  <a:cubicBezTo>
                    <a:pt x="125" y="49"/>
                    <a:pt x="136" y="26"/>
                    <a:pt x="150" y="20"/>
                  </a:cubicBezTo>
                  <a:cubicBezTo>
                    <a:pt x="163" y="15"/>
                    <a:pt x="220" y="3"/>
                    <a:pt x="228" y="0"/>
                  </a:cubicBezTo>
                  <a:cubicBezTo>
                    <a:pt x="232" y="9"/>
                    <a:pt x="254" y="57"/>
                    <a:pt x="258" y="65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" name="Freeform 1115"/>
            <p:cNvSpPr>
              <a:spLocks/>
            </p:cNvSpPr>
            <p:nvPr/>
          </p:nvSpPr>
          <p:spPr bwMode="auto">
            <a:xfrm>
              <a:off x="3295" y="1601"/>
              <a:ext cx="71" cy="65"/>
            </a:xfrm>
            <a:custGeom>
              <a:avLst/>
              <a:gdLst>
                <a:gd name="T0" fmla="*/ 117 w 118"/>
                <a:gd name="T1" fmla="*/ 41 h 107"/>
                <a:gd name="T2" fmla="*/ 106 w 118"/>
                <a:gd name="T3" fmla="*/ 43 h 107"/>
                <a:gd name="T4" fmla="*/ 102 w 118"/>
                <a:gd name="T5" fmla="*/ 52 h 107"/>
                <a:gd name="T6" fmla="*/ 107 w 118"/>
                <a:gd name="T7" fmla="*/ 63 h 107"/>
                <a:gd name="T8" fmla="*/ 99 w 118"/>
                <a:gd name="T9" fmla="*/ 70 h 107"/>
                <a:gd name="T10" fmla="*/ 95 w 118"/>
                <a:gd name="T11" fmla="*/ 87 h 107"/>
                <a:gd name="T12" fmla="*/ 91 w 118"/>
                <a:gd name="T13" fmla="*/ 105 h 107"/>
                <a:gd name="T14" fmla="*/ 92 w 118"/>
                <a:gd name="T15" fmla="*/ 105 h 107"/>
                <a:gd name="T16" fmla="*/ 86 w 118"/>
                <a:gd name="T17" fmla="*/ 107 h 107"/>
                <a:gd name="T18" fmla="*/ 67 w 118"/>
                <a:gd name="T19" fmla="*/ 105 h 107"/>
                <a:gd name="T20" fmla="*/ 45 w 118"/>
                <a:gd name="T21" fmla="*/ 102 h 107"/>
                <a:gd name="T22" fmla="*/ 26 w 118"/>
                <a:gd name="T23" fmla="*/ 97 h 107"/>
                <a:gd name="T24" fmla="*/ 12 w 118"/>
                <a:gd name="T25" fmla="*/ 81 h 107"/>
                <a:gd name="T26" fmla="*/ 3 w 118"/>
                <a:gd name="T27" fmla="*/ 67 h 107"/>
                <a:gd name="T28" fmla="*/ 0 w 118"/>
                <a:gd name="T29" fmla="*/ 60 h 107"/>
                <a:gd name="T30" fmla="*/ 6 w 118"/>
                <a:gd name="T31" fmla="*/ 63 h 107"/>
                <a:gd name="T32" fmla="*/ 13 w 118"/>
                <a:gd name="T33" fmla="*/ 67 h 107"/>
                <a:gd name="T34" fmla="*/ 28 w 118"/>
                <a:gd name="T35" fmla="*/ 62 h 107"/>
                <a:gd name="T36" fmla="*/ 42 w 118"/>
                <a:gd name="T37" fmla="*/ 65 h 107"/>
                <a:gd name="T38" fmla="*/ 55 w 118"/>
                <a:gd name="T39" fmla="*/ 64 h 107"/>
                <a:gd name="T40" fmla="*/ 68 w 118"/>
                <a:gd name="T41" fmla="*/ 58 h 107"/>
                <a:gd name="T42" fmla="*/ 78 w 118"/>
                <a:gd name="T43" fmla="*/ 45 h 107"/>
                <a:gd name="T44" fmla="*/ 89 w 118"/>
                <a:gd name="T45" fmla="*/ 29 h 107"/>
                <a:gd name="T46" fmla="*/ 100 w 118"/>
                <a:gd name="T47" fmla="*/ 17 h 107"/>
                <a:gd name="T48" fmla="*/ 109 w 118"/>
                <a:gd name="T49" fmla="*/ 7 h 107"/>
                <a:gd name="T50" fmla="*/ 116 w 118"/>
                <a:gd name="T51" fmla="*/ 5 h 107"/>
                <a:gd name="T52" fmla="*/ 115 w 118"/>
                <a:gd name="T53" fmla="*/ 18 h 107"/>
                <a:gd name="T54" fmla="*/ 115 w 118"/>
                <a:gd name="T55" fmla="*/ 30 h 107"/>
                <a:gd name="T56" fmla="*/ 117 w 118"/>
                <a:gd name="T57" fmla="*/ 41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07">
                  <a:moveTo>
                    <a:pt x="117" y="41"/>
                  </a:moveTo>
                  <a:cubicBezTo>
                    <a:pt x="115" y="45"/>
                    <a:pt x="110" y="47"/>
                    <a:pt x="106" y="43"/>
                  </a:cubicBezTo>
                  <a:cubicBezTo>
                    <a:pt x="102" y="37"/>
                    <a:pt x="104" y="48"/>
                    <a:pt x="102" y="52"/>
                  </a:cubicBezTo>
                  <a:cubicBezTo>
                    <a:pt x="101" y="56"/>
                    <a:pt x="103" y="59"/>
                    <a:pt x="107" y="63"/>
                  </a:cubicBezTo>
                  <a:cubicBezTo>
                    <a:pt x="111" y="67"/>
                    <a:pt x="106" y="68"/>
                    <a:pt x="99" y="70"/>
                  </a:cubicBezTo>
                  <a:cubicBezTo>
                    <a:pt x="91" y="72"/>
                    <a:pt x="101" y="76"/>
                    <a:pt x="95" y="87"/>
                  </a:cubicBezTo>
                  <a:cubicBezTo>
                    <a:pt x="89" y="98"/>
                    <a:pt x="90" y="100"/>
                    <a:pt x="91" y="105"/>
                  </a:cubicBezTo>
                  <a:cubicBezTo>
                    <a:pt x="91" y="105"/>
                    <a:pt x="92" y="105"/>
                    <a:pt x="92" y="105"/>
                  </a:cubicBezTo>
                  <a:cubicBezTo>
                    <a:pt x="91" y="106"/>
                    <a:pt x="89" y="107"/>
                    <a:pt x="86" y="107"/>
                  </a:cubicBezTo>
                  <a:cubicBezTo>
                    <a:pt x="82" y="107"/>
                    <a:pt x="76" y="107"/>
                    <a:pt x="67" y="105"/>
                  </a:cubicBezTo>
                  <a:cubicBezTo>
                    <a:pt x="59" y="104"/>
                    <a:pt x="53" y="102"/>
                    <a:pt x="45" y="102"/>
                  </a:cubicBezTo>
                  <a:cubicBezTo>
                    <a:pt x="38" y="101"/>
                    <a:pt x="36" y="105"/>
                    <a:pt x="26" y="97"/>
                  </a:cubicBezTo>
                  <a:cubicBezTo>
                    <a:pt x="16" y="89"/>
                    <a:pt x="18" y="88"/>
                    <a:pt x="12" y="81"/>
                  </a:cubicBezTo>
                  <a:cubicBezTo>
                    <a:pt x="6" y="74"/>
                    <a:pt x="6" y="72"/>
                    <a:pt x="3" y="67"/>
                  </a:cubicBezTo>
                  <a:cubicBezTo>
                    <a:pt x="1" y="63"/>
                    <a:pt x="0" y="61"/>
                    <a:pt x="0" y="60"/>
                  </a:cubicBezTo>
                  <a:cubicBezTo>
                    <a:pt x="4" y="60"/>
                    <a:pt x="5" y="61"/>
                    <a:pt x="6" y="63"/>
                  </a:cubicBezTo>
                  <a:cubicBezTo>
                    <a:pt x="6" y="65"/>
                    <a:pt x="7" y="67"/>
                    <a:pt x="13" y="67"/>
                  </a:cubicBezTo>
                  <a:cubicBezTo>
                    <a:pt x="20" y="67"/>
                    <a:pt x="25" y="62"/>
                    <a:pt x="28" y="62"/>
                  </a:cubicBezTo>
                  <a:cubicBezTo>
                    <a:pt x="30" y="62"/>
                    <a:pt x="38" y="64"/>
                    <a:pt x="42" y="65"/>
                  </a:cubicBezTo>
                  <a:cubicBezTo>
                    <a:pt x="47" y="66"/>
                    <a:pt x="48" y="64"/>
                    <a:pt x="55" y="64"/>
                  </a:cubicBezTo>
                  <a:cubicBezTo>
                    <a:pt x="62" y="63"/>
                    <a:pt x="62" y="65"/>
                    <a:pt x="68" y="58"/>
                  </a:cubicBezTo>
                  <a:cubicBezTo>
                    <a:pt x="74" y="51"/>
                    <a:pt x="72" y="55"/>
                    <a:pt x="78" y="45"/>
                  </a:cubicBezTo>
                  <a:cubicBezTo>
                    <a:pt x="84" y="34"/>
                    <a:pt x="81" y="37"/>
                    <a:pt x="89" y="29"/>
                  </a:cubicBezTo>
                  <a:cubicBezTo>
                    <a:pt x="98" y="22"/>
                    <a:pt x="93" y="24"/>
                    <a:pt x="100" y="17"/>
                  </a:cubicBezTo>
                  <a:cubicBezTo>
                    <a:pt x="108" y="11"/>
                    <a:pt x="107" y="11"/>
                    <a:pt x="109" y="7"/>
                  </a:cubicBezTo>
                  <a:cubicBezTo>
                    <a:pt x="110" y="3"/>
                    <a:pt x="116" y="0"/>
                    <a:pt x="116" y="5"/>
                  </a:cubicBezTo>
                  <a:cubicBezTo>
                    <a:pt x="116" y="10"/>
                    <a:pt x="116" y="14"/>
                    <a:pt x="115" y="18"/>
                  </a:cubicBezTo>
                  <a:cubicBezTo>
                    <a:pt x="113" y="23"/>
                    <a:pt x="112" y="25"/>
                    <a:pt x="115" y="30"/>
                  </a:cubicBezTo>
                  <a:cubicBezTo>
                    <a:pt x="118" y="35"/>
                    <a:pt x="114" y="36"/>
                    <a:pt x="117" y="41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" name="Freeform 1116"/>
            <p:cNvSpPr>
              <a:spLocks/>
            </p:cNvSpPr>
            <p:nvPr/>
          </p:nvSpPr>
          <p:spPr bwMode="auto">
            <a:xfrm>
              <a:off x="3282" y="1606"/>
              <a:ext cx="14" cy="27"/>
            </a:xfrm>
            <a:custGeom>
              <a:avLst/>
              <a:gdLst>
                <a:gd name="T0" fmla="*/ 22 w 24"/>
                <a:gd name="T1" fmla="*/ 8 h 45"/>
                <a:gd name="T2" fmla="*/ 19 w 24"/>
                <a:gd name="T3" fmla="*/ 20 h 45"/>
                <a:gd name="T4" fmla="*/ 21 w 24"/>
                <a:gd name="T5" fmla="*/ 33 h 45"/>
                <a:gd name="T6" fmla="*/ 18 w 24"/>
                <a:gd name="T7" fmla="*/ 45 h 45"/>
                <a:gd name="T8" fmla="*/ 17 w 24"/>
                <a:gd name="T9" fmla="*/ 45 h 45"/>
                <a:gd name="T10" fmla="*/ 6 w 24"/>
                <a:gd name="T11" fmla="*/ 43 h 45"/>
                <a:gd name="T12" fmla="*/ 2 w 24"/>
                <a:gd name="T13" fmla="*/ 36 h 45"/>
                <a:gd name="T14" fmla="*/ 3 w 24"/>
                <a:gd name="T15" fmla="*/ 33 h 45"/>
                <a:gd name="T16" fmla="*/ 1 w 24"/>
                <a:gd name="T17" fmla="*/ 19 h 45"/>
                <a:gd name="T18" fmla="*/ 6 w 24"/>
                <a:gd name="T19" fmla="*/ 9 h 45"/>
                <a:gd name="T20" fmla="*/ 12 w 24"/>
                <a:gd name="T21" fmla="*/ 1 h 45"/>
                <a:gd name="T22" fmla="*/ 22 w 24"/>
                <a:gd name="T23" fmla="*/ 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" h="45">
                  <a:moveTo>
                    <a:pt x="22" y="8"/>
                  </a:moveTo>
                  <a:cubicBezTo>
                    <a:pt x="21" y="11"/>
                    <a:pt x="16" y="16"/>
                    <a:pt x="19" y="20"/>
                  </a:cubicBezTo>
                  <a:cubicBezTo>
                    <a:pt x="21" y="24"/>
                    <a:pt x="23" y="23"/>
                    <a:pt x="21" y="33"/>
                  </a:cubicBezTo>
                  <a:cubicBezTo>
                    <a:pt x="20" y="42"/>
                    <a:pt x="18" y="40"/>
                    <a:pt x="18" y="45"/>
                  </a:cubicBezTo>
                  <a:cubicBezTo>
                    <a:pt x="18" y="45"/>
                    <a:pt x="18" y="45"/>
                    <a:pt x="17" y="45"/>
                  </a:cubicBezTo>
                  <a:cubicBezTo>
                    <a:pt x="15" y="44"/>
                    <a:pt x="10" y="44"/>
                    <a:pt x="6" y="43"/>
                  </a:cubicBezTo>
                  <a:cubicBezTo>
                    <a:pt x="3" y="42"/>
                    <a:pt x="2" y="39"/>
                    <a:pt x="2" y="36"/>
                  </a:cubicBezTo>
                  <a:cubicBezTo>
                    <a:pt x="3" y="37"/>
                    <a:pt x="4" y="36"/>
                    <a:pt x="3" y="33"/>
                  </a:cubicBezTo>
                  <a:cubicBezTo>
                    <a:pt x="2" y="27"/>
                    <a:pt x="0" y="26"/>
                    <a:pt x="1" y="19"/>
                  </a:cubicBezTo>
                  <a:cubicBezTo>
                    <a:pt x="3" y="13"/>
                    <a:pt x="5" y="15"/>
                    <a:pt x="6" y="9"/>
                  </a:cubicBezTo>
                  <a:cubicBezTo>
                    <a:pt x="6" y="2"/>
                    <a:pt x="8" y="0"/>
                    <a:pt x="12" y="1"/>
                  </a:cubicBezTo>
                  <a:cubicBezTo>
                    <a:pt x="16" y="2"/>
                    <a:pt x="24" y="5"/>
                    <a:pt x="22" y="8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" name="Freeform 1117"/>
            <p:cNvSpPr>
              <a:spLocks/>
            </p:cNvSpPr>
            <p:nvPr/>
          </p:nvSpPr>
          <p:spPr bwMode="auto">
            <a:xfrm>
              <a:off x="3216" y="1540"/>
              <a:ext cx="27" cy="27"/>
            </a:xfrm>
            <a:custGeom>
              <a:avLst/>
              <a:gdLst>
                <a:gd name="T0" fmla="*/ 46 w 46"/>
                <a:gd name="T1" fmla="*/ 42 h 44"/>
                <a:gd name="T2" fmla="*/ 30 w 46"/>
                <a:gd name="T3" fmla="*/ 43 h 44"/>
                <a:gd name="T4" fmla="*/ 22 w 46"/>
                <a:gd name="T5" fmla="*/ 33 h 44"/>
                <a:gd name="T6" fmla="*/ 8 w 46"/>
                <a:gd name="T7" fmla="*/ 28 h 44"/>
                <a:gd name="T8" fmla="*/ 0 w 46"/>
                <a:gd name="T9" fmla="*/ 26 h 44"/>
                <a:gd name="T10" fmla="*/ 1 w 46"/>
                <a:gd name="T11" fmla="*/ 25 h 44"/>
                <a:gd name="T12" fmla="*/ 8 w 46"/>
                <a:gd name="T13" fmla="*/ 5 h 44"/>
                <a:gd name="T14" fmla="*/ 29 w 46"/>
                <a:gd name="T15" fmla="*/ 1 h 44"/>
                <a:gd name="T16" fmla="*/ 35 w 46"/>
                <a:gd name="T17" fmla="*/ 3 h 44"/>
                <a:gd name="T18" fmla="*/ 35 w 46"/>
                <a:gd name="T19" fmla="*/ 4 h 44"/>
                <a:gd name="T20" fmla="*/ 42 w 46"/>
                <a:gd name="T21" fmla="*/ 11 h 44"/>
                <a:gd name="T22" fmla="*/ 37 w 46"/>
                <a:gd name="T23" fmla="*/ 14 h 44"/>
                <a:gd name="T24" fmla="*/ 26 w 46"/>
                <a:gd name="T25" fmla="*/ 18 h 44"/>
                <a:gd name="T26" fmla="*/ 35 w 46"/>
                <a:gd name="T27" fmla="*/ 22 h 44"/>
                <a:gd name="T28" fmla="*/ 41 w 46"/>
                <a:gd name="T29" fmla="*/ 35 h 44"/>
                <a:gd name="T30" fmla="*/ 46 w 46"/>
                <a:gd name="T31" fmla="*/ 4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44">
                  <a:moveTo>
                    <a:pt x="46" y="42"/>
                  </a:moveTo>
                  <a:cubicBezTo>
                    <a:pt x="43" y="43"/>
                    <a:pt x="35" y="44"/>
                    <a:pt x="30" y="43"/>
                  </a:cubicBezTo>
                  <a:cubicBezTo>
                    <a:pt x="23" y="43"/>
                    <a:pt x="24" y="37"/>
                    <a:pt x="22" y="33"/>
                  </a:cubicBezTo>
                  <a:cubicBezTo>
                    <a:pt x="19" y="28"/>
                    <a:pt x="15" y="28"/>
                    <a:pt x="8" y="28"/>
                  </a:cubicBezTo>
                  <a:cubicBezTo>
                    <a:pt x="3" y="27"/>
                    <a:pt x="1" y="27"/>
                    <a:pt x="0" y="26"/>
                  </a:cubicBezTo>
                  <a:cubicBezTo>
                    <a:pt x="0" y="26"/>
                    <a:pt x="1" y="25"/>
                    <a:pt x="1" y="25"/>
                  </a:cubicBezTo>
                  <a:cubicBezTo>
                    <a:pt x="3" y="20"/>
                    <a:pt x="5" y="8"/>
                    <a:pt x="8" y="5"/>
                  </a:cubicBezTo>
                  <a:cubicBezTo>
                    <a:pt x="12" y="1"/>
                    <a:pt x="27" y="0"/>
                    <a:pt x="29" y="1"/>
                  </a:cubicBezTo>
                  <a:cubicBezTo>
                    <a:pt x="31" y="2"/>
                    <a:pt x="34" y="3"/>
                    <a:pt x="35" y="3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8" y="7"/>
                    <a:pt x="42" y="9"/>
                    <a:pt x="42" y="11"/>
                  </a:cubicBezTo>
                  <a:cubicBezTo>
                    <a:pt x="42" y="13"/>
                    <a:pt x="42" y="12"/>
                    <a:pt x="37" y="14"/>
                  </a:cubicBezTo>
                  <a:cubicBezTo>
                    <a:pt x="32" y="15"/>
                    <a:pt x="24" y="15"/>
                    <a:pt x="26" y="18"/>
                  </a:cubicBezTo>
                  <a:cubicBezTo>
                    <a:pt x="29" y="21"/>
                    <a:pt x="35" y="19"/>
                    <a:pt x="35" y="22"/>
                  </a:cubicBezTo>
                  <a:cubicBezTo>
                    <a:pt x="36" y="25"/>
                    <a:pt x="40" y="30"/>
                    <a:pt x="41" y="35"/>
                  </a:cubicBezTo>
                  <a:cubicBezTo>
                    <a:pt x="42" y="38"/>
                    <a:pt x="45" y="38"/>
                    <a:pt x="46" y="42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" name="Freeform 1118"/>
            <p:cNvSpPr>
              <a:spLocks/>
            </p:cNvSpPr>
            <p:nvPr/>
          </p:nvSpPr>
          <p:spPr bwMode="auto">
            <a:xfrm>
              <a:off x="3277" y="1598"/>
              <a:ext cx="7" cy="13"/>
            </a:xfrm>
            <a:custGeom>
              <a:avLst/>
              <a:gdLst>
                <a:gd name="T0" fmla="*/ 2 w 11"/>
                <a:gd name="T1" fmla="*/ 8 h 21"/>
                <a:gd name="T2" fmla="*/ 0 w 11"/>
                <a:gd name="T3" fmla="*/ 12 h 21"/>
                <a:gd name="T4" fmla="*/ 1 w 11"/>
                <a:gd name="T5" fmla="*/ 18 h 21"/>
                <a:gd name="T6" fmla="*/ 4 w 11"/>
                <a:gd name="T7" fmla="*/ 18 h 21"/>
                <a:gd name="T8" fmla="*/ 8 w 11"/>
                <a:gd name="T9" fmla="*/ 12 h 21"/>
                <a:gd name="T10" fmla="*/ 9 w 11"/>
                <a:gd name="T11" fmla="*/ 4 h 21"/>
                <a:gd name="T12" fmla="*/ 4 w 11"/>
                <a:gd name="T13" fmla="*/ 2 h 21"/>
                <a:gd name="T14" fmla="*/ 2 w 11"/>
                <a:gd name="T15" fmla="*/ 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21">
                  <a:moveTo>
                    <a:pt x="2" y="8"/>
                  </a:moveTo>
                  <a:cubicBezTo>
                    <a:pt x="1" y="10"/>
                    <a:pt x="0" y="10"/>
                    <a:pt x="0" y="12"/>
                  </a:cubicBezTo>
                  <a:cubicBezTo>
                    <a:pt x="0" y="14"/>
                    <a:pt x="0" y="16"/>
                    <a:pt x="1" y="18"/>
                  </a:cubicBezTo>
                  <a:cubicBezTo>
                    <a:pt x="2" y="21"/>
                    <a:pt x="2" y="21"/>
                    <a:pt x="4" y="18"/>
                  </a:cubicBezTo>
                  <a:cubicBezTo>
                    <a:pt x="7" y="16"/>
                    <a:pt x="7" y="17"/>
                    <a:pt x="8" y="12"/>
                  </a:cubicBezTo>
                  <a:cubicBezTo>
                    <a:pt x="9" y="8"/>
                    <a:pt x="11" y="4"/>
                    <a:pt x="9" y="4"/>
                  </a:cubicBezTo>
                  <a:cubicBezTo>
                    <a:pt x="7" y="3"/>
                    <a:pt x="4" y="0"/>
                    <a:pt x="4" y="2"/>
                  </a:cubicBezTo>
                  <a:cubicBezTo>
                    <a:pt x="3" y="5"/>
                    <a:pt x="2" y="7"/>
                    <a:pt x="2" y="8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" name="Freeform 1119"/>
            <p:cNvSpPr>
              <a:spLocks/>
            </p:cNvSpPr>
            <p:nvPr/>
          </p:nvSpPr>
          <p:spPr bwMode="auto">
            <a:xfrm>
              <a:off x="4522" y="1298"/>
              <a:ext cx="8" cy="11"/>
            </a:xfrm>
            <a:custGeom>
              <a:avLst/>
              <a:gdLst>
                <a:gd name="T0" fmla="*/ 5 w 13"/>
                <a:gd name="T1" fmla="*/ 19 h 19"/>
                <a:gd name="T2" fmla="*/ 11 w 13"/>
                <a:gd name="T3" fmla="*/ 8 h 19"/>
                <a:gd name="T4" fmla="*/ 8 w 13"/>
                <a:gd name="T5" fmla="*/ 1 h 19"/>
                <a:gd name="T6" fmla="*/ 0 w 13"/>
                <a:gd name="T7" fmla="*/ 7 h 19"/>
                <a:gd name="T8" fmla="*/ 5 w 13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9">
                  <a:moveTo>
                    <a:pt x="5" y="19"/>
                  </a:moveTo>
                  <a:cubicBezTo>
                    <a:pt x="7" y="13"/>
                    <a:pt x="8" y="13"/>
                    <a:pt x="11" y="8"/>
                  </a:cubicBezTo>
                  <a:cubicBezTo>
                    <a:pt x="13" y="4"/>
                    <a:pt x="12" y="0"/>
                    <a:pt x="8" y="1"/>
                  </a:cubicBezTo>
                  <a:cubicBezTo>
                    <a:pt x="3" y="2"/>
                    <a:pt x="0" y="1"/>
                    <a:pt x="0" y="7"/>
                  </a:cubicBezTo>
                  <a:cubicBezTo>
                    <a:pt x="0" y="12"/>
                    <a:pt x="0" y="19"/>
                    <a:pt x="5" y="19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" name="Freeform 1120"/>
            <p:cNvSpPr>
              <a:spLocks/>
            </p:cNvSpPr>
            <p:nvPr/>
          </p:nvSpPr>
          <p:spPr bwMode="auto">
            <a:xfrm>
              <a:off x="4532" y="1280"/>
              <a:ext cx="23" cy="21"/>
            </a:xfrm>
            <a:custGeom>
              <a:avLst/>
              <a:gdLst>
                <a:gd name="T0" fmla="*/ 7 w 38"/>
                <a:gd name="T1" fmla="*/ 35 h 35"/>
                <a:gd name="T2" fmla="*/ 11 w 38"/>
                <a:gd name="T3" fmla="*/ 25 h 35"/>
                <a:gd name="T4" fmla="*/ 16 w 38"/>
                <a:gd name="T5" fmla="*/ 18 h 35"/>
                <a:gd name="T6" fmla="*/ 29 w 38"/>
                <a:gd name="T7" fmla="*/ 9 h 35"/>
                <a:gd name="T8" fmla="*/ 29 w 38"/>
                <a:gd name="T9" fmla="*/ 2 h 35"/>
                <a:gd name="T10" fmla="*/ 17 w 38"/>
                <a:gd name="T11" fmla="*/ 4 h 35"/>
                <a:gd name="T12" fmla="*/ 7 w 38"/>
                <a:gd name="T13" fmla="*/ 11 h 35"/>
                <a:gd name="T14" fmla="*/ 1 w 38"/>
                <a:gd name="T15" fmla="*/ 25 h 35"/>
                <a:gd name="T16" fmla="*/ 7 w 38"/>
                <a:gd name="T1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35">
                  <a:moveTo>
                    <a:pt x="7" y="35"/>
                  </a:moveTo>
                  <a:cubicBezTo>
                    <a:pt x="7" y="29"/>
                    <a:pt x="7" y="26"/>
                    <a:pt x="11" y="25"/>
                  </a:cubicBezTo>
                  <a:cubicBezTo>
                    <a:pt x="14" y="23"/>
                    <a:pt x="9" y="20"/>
                    <a:pt x="16" y="18"/>
                  </a:cubicBezTo>
                  <a:cubicBezTo>
                    <a:pt x="22" y="15"/>
                    <a:pt x="25" y="12"/>
                    <a:pt x="29" y="9"/>
                  </a:cubicBezTo>
                  <a:cubicBezTo>
                    <a:pt x="34" y="7"/>
                    <a:pt x="38" y="0"/>
                    <a:pt x="29" y="2"/>
                  </a:cubicBezTo>
                  <a:cubicBezTo>
                    <a:pt x="21" y="5"/>
                    <a:pt x="19" y="0"/>
                    <a:pt x="17" y="4"/>
                  </a:cubicBezTo>
                  <a:cubicBezTo>
                    <a:pt x="15" y="8"/>
                    <a:pt x="8" y="7"/>
                    <a:pt x="7" y="11"/>
                  </a:cubicBezTo>
                  <a:cubicBezTo>
                    <a:pt x="5" y="16"/>
                    <a:pt x="1" y="19"/>
                    <a:pt x="1" y="25"/>
                  </a:cubicBezTo>
                  <a:cubicBezTo>
                    <a:pt x="0" y="31"/>
                    <a:pt x="2" y="34"/>
                    <a:pt x="7" y="35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" name="Freeform 1121"/>
            <p:cNvSpPr>
              <a:spLocks/>
            </p:cNvSpPr>
            <p:nvPr/>
          </p:nvSpPr>
          <p:spPr bwMode="auto">
            <a:xfrm>
              <a:off x="4554" y="1268"/>
              <a:ext cx="12" cy="15"/>
            </a:xfrm>
            <a:custGeom>
              <a:avLst/>
              <a:gdLst>
                <a:gd name="T0" fmla="*/ 7 w 19"/>
                <a:gd name="T1" fmla="*/ 22 h 25"/>
                <a:gd name="T2" fmla="*/ 14 w 19"/>
                <a:gd name="T3" fmla="*/ 14 h 25"/>
                <a:gd name="T4" fmla="*/ 17 w 19"/>
                <a:gd name="T5" fmla="*/ 4 h 25"/>
                <a:gd name="T6" fmla="*/ 9 w 19"/>
                <a:gd name="T7" fmla="*/ 4 h 25"/>
                <a:gd name="T8" fmla="*/ 3 w 19"/>
                <a:gd name="T9" fmla="*/ 12 h 25"/>
                <a:gd name="T10" fmla="*/ 0 w 19"/>
                <a:gd name="T11" fmla="*/ 22 h 25"/>
                <a:gd name="T12" fmla="*/ 7 w 19"/>
                <a:gd name="T13" fmla="*/ 2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5">
                  <a:moveTo>
                    <a:pt x="7" y="22"/>
                  </a:moveTo>
                  <a:cubicBezTo>
                    <a:pt x="12" y="18"/>
                    <a:pt x="10" y="20"/>
                    <a:pt x="14" y="14"/>
                  </a:cubicBezTo>
                  <a:cubicBezTo>
                    <a:pt x="17" y="8"/>
                    <a:pt x="19" y="5"/>
                    <a:pt x="17" y="4"/>
                  </a:cubicBezTo>
                  <a:cubicBezTo>
                    <a:pt x="15" y="3"/>
                    <a:pt x="13" y="0"/>
                    <a:pt x="9" y="4"/>
                  </a:cubicBezTo>
                  <a:cubicBezTo>
                    <a:pt x="6" y="8"/>
                    <a:pt x="5" y="9"/>
                    <a:pt x="3" y="12"/>
                  </a:cubicBezTo>
                  <a:cubicBezTo>
                    <a:pt x="2" y="15"/>
                    <a:pt x="0" y="22"/>
                    <a:pt x="0" y="22"/>
                  </a:cubicBezTo>
                  <a:cubicBezTo>
                    <a:pt x="1" y="22"/>
                    <a:pt x="3" y="25"/>
                    <a:pt x="7" y="22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" name="Freeform 1122"/>
            <p:cNvSpPr>
              <a:spLocks/>
            </p:cNvSpPr>
            <p:nvPr/>
          </p:nvSpPr>
          <p:spPr bwMode="auto">
            <a:xfrm>
              <a:off x="4570" y="1253"/>
              <a:ext cx="6" cy="10"/>
            </a:xfrm>
            <a:custGeom>
              <a:avLst/>
              <a:gdLst>
                <a:gd name="T0" fmla="*/ 5 w 10"/>
                <a:gd name="T1" fmla="*/ 16 h 16"/>
                <a:gd name="T2" fmla="*/ 8 w 10"/>
                <a:gd name="T3" fmla="*/ 7 h 16"/>
                <a:gd name="T4" fmla="*/ 7 w 10"/>
                <a:gd name="T5" fmla="*/ 2 h 16"/>
                <a:gd name="T6" fmla="*/ 0 w 10"/>
                <a:gd name="T7" fmla="*/ 6 h 16"/>
                <a:gd name="T8" fmla="*/ 5 w 1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6">
                  <a:moveTo>
                    <a:pt x="5" y="16"/>
                  </a:moveTo>
                  <a:cubicBezTo>
                    <a:pt x="8" y="11"/>
                    <a:pt x="8" y="12"/>
                    <a:pt x="8" y="7"/>
                  </a:cubicBezTo>
                  <a:cubicBezTo>
                    <a:pt x="9" y="3"/>
                    <a:pt x="10" y="0"/>
                    <a:pt x="7" y="2"/>
                  </a:cubicBezTo>
                  <a:cubicBezTo>
                    <a:pt x="3" y="4"/>
                    <a:pt x="0" y="3"/>
                    <a:pt x="0" y="6"/>
                  </a:cubicBezTo>
                  <a:cubicBezTo>
                    <a:pt x="0" y="9"/>
                    <a:pt x="0" y="13"/>
                    <a:pt x="5" y="16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" name="Freeform 1123"/>
            <p:cNvSpPr>
              <a:spLocks/>
            </p:cNvSpPr>
            <p:nvPr/>
          </p:nvSpPr>
          <p:spPr bwMode="auto">
            <a:xfrm>
              <a:off x="4297" y="1619"/>
              <a:ext cx="24" cy="60"/>
            </a:xfrm>
            <a:custGeom>
              <a:avLst/>
              <a:gdLst>
                <a:gd name="T0" fmla="*/ 12 w 41"/>
                <a:gd name="T1" fmla="*/ 12 h 101"/>
                <a:gd name="T2" fmla="*/ 10 w 41"/>
                <a:gd name="T3" fmla="*/ 29 h 101"/>
                <a:gd name="T4" fmla="*/ 5 w 41"/>
                <a:gd name="T5" fmla="*/ 58 h 101"/>
                <a:gd name="T6" fmla="*/ 9 w 41"/>
                <a:gd name="T7" fmla="*/ 71 h 101"/>
                <a:gd name="T8" fmla="*/ 20 w 41"/>
                <a:gd name="T9" fmla="*/ 87 h 101"/>
                <a:gd name="T10" fmla="*/ 30 w 41"/>
                <a:gd name="T11" fmla="*/ 98 h 101"/>
                <a:gd name="T12" fmla="*/ 30 w 41"/>
                <a:gd name="T13" fmla="*/ 84 h 101"/>
                <a:gd name="T14" fmla="*/ 37 w 41"/>
                <a:gd name="T15" fmla="*/ 73 h 101"/>
                <a:gd name="T16" fmla="*/ 38 w 41"/>
                <a:gd name="T17" fmla="*/ 59 h 101"/>
                <a:gd name="T18" fmla="*/ 38 w 41"/>
                <a:gd name="T19" fmla="*/ 36 h 101"/>
                <a:gd name="T20" fmla="*/ 39 w 41"/>
                <a:gd name="T21" fmla="*/ 24 h 101"/>
                <a:gd name="T22" fmla="*/ 39 w 41"/>
                <a:gd name="T23" fmla="*/ 9 h 101"/>
                <a:gd name="T24" fmla="*/ 33 w 41"/>
                <a:gd name="T25" fmla="*/ 3 h 101"/>
                <a:gd name="T26" fmla="*/ 21 w 41"/>
                <a:gd name="T27" fmla="*/ 3 h 101"/>
                <a:gd name="T28" fmla="*/ 12 w 41"/>
                <a:gd name="T29" fmla="*/ 1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101">
                  <a:moveTo>
                    <a:pt x="12" y="12"/>
                  </a:moveTo>
                  <a:cubicBezTo>
                    <a:pt x="12" y="19"/>
                    <a:pt x="20" y="13"/>
                    <a:pt x="10" y="29"/>
                  </a:cubicBezTo>
                  <a:cubicBezTo>
                    <a:pt x="0" y="44"/>
                    <a:pt x="3" y="53"/>
                    <a:pt x="5" y="58"/>
                  </a:cubicBezTo>
                  <a:cubicBezTo>
                    <a:pt x="7" y="62"/>
                    <a:pt x="3" y="65"/>
                    <a:pt x="9" y="71"/>
                  </a:cubicBezTo>
                  <a:cubicBezTo>
                    <a:pt x="15" y="77"/>
                    <a:pt x="16" y="81"/>
                    <a:pt x="20" y="87"/>
                  </a:cubicBezTo>
                  <a:cubicBezTo>
                    <a:pt x="23" y="94"/>
                    <a:pt x="30" y="101"/>
                    <a:pt x="30" y="98"/>
                  </a:cubicBezTo>
                  <a:cubicBezTo>
                    <a:pt x="30" y="94"/>
                    <a:pt x="28" y="89"/>
                    <a:pt x="30" y="84"/>
                  </a:cubicBezTo>
                  <a:cubicBezTo>
                    <a:pt x="32" y="79"/>
                    <a:pt x="35" y="77"/>
                    <a:pt x="37" y="73"/>
                  </a:cubicBezTo>
                  <a:cubicBezTo>
                    <a:pt x="38" y="69"/>
                    <a:pt x="38" y="66"/>
                    <a:pt x="38" y="59"/>
                  </a:cubicBezTo>
                  <a:cubicBezTo>
                    <a:pt x="38" y="51"/>
                    <a:pt x="39" y="45"/>
                    <a:pt x="38" y="36"/>
                  </a:cubicBezTo>
                  <a:cubicBezTo>
                    <a:pt x="38" y="26"/>
                    <a:pt x="39" y="33"/>
                    <a:pt x="39" y="24"/>
                  </a:cubicBezTo>
                  <a:cubicBezTo>
                    <a:pt x="39" y="15"/>
                    <a:pt x="39" y="13"/>
                    <a:pt x="39" y="9"/>
                  </a:cubicBezTo>
                  <a:cubicBezTo>
                    <a:pt x="39" y="5"/>
                    <a:pt x="41" y="3"/>
                    <a:pt x="33" y="3"/>
                  </a:cubicBezTo>
                  <a:cubicBezTo>
                    <a:pt x="26" y="3"/>
                    <a:pt x="26" y="0"/>
                    <a:pt x="21" y="3"/>
                  </a:cubicBezTo>
                  <a:cubicBezTo>
                    <a:pt x="16" y="7"/>
                    <a:pt x="8" y="5"/>
                    <a:pt x="12" y="12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" name="Freeform 1124"/>
            <p:cNvSpPr>
              <a:spLocks/>
            </p:cNvSpPr>
            <p:nvPr/>
          </p:nvSpPr>
          <p:spPr bwMode="auto">
            <a:xfrm>
              <a:off x="3047" y="1486"/>
              <a:ext cx="59" cy="69"/>
            </a:xfrm>
            <a:custGeom>
              <a:avLst/>
              <a:gdLst>
                <a:gd name="T0" fmla="*/ 98 w 98"/>
                <a:gd name="T1" fmla="*/ 33 h 116"/>
                <a:gd name="T2" fmla="*/ 91 w 98"/>
                <a:gd name="T3" fmla="*/ 36 h 116"/>
                <a:gd name="T4" fmla="*/ 72 w 98"/>
                <a:gd name="T5" fmla="*/ 44 h 116"/>
                <a:gd name="T6" fmla="*/ 48 w 98"/>
                <a:gd name="T7" fmla="*/ 51 h 116"/>
                <a:gd name="T8" fmla="*/ 70 w 98"/>
                <a:gd name="T9" fmla="*/ 77 h 116"/>
                <a:gd name="T10" fmla="*/ 61 w 98"/>
                <a:gd name="T11" fmla="*/ 90 h 116"/>
                <a:gd name="T12" fmla="*/ 50 w 98"/>
                <a:gd name="T13" fmla="*/ 96 h 116"/>
                <a:gd name="T14" fmla="*/ 37 w 98"/>
                <a:gd name="T15" fmla="*/ 106 h 116"/>
                <a:gd name="T16" fmla="*/ 28 w 98"/>
                <a:gd name="T17" fmla="*/ 116 h 116"/>
                <a:gd name="T18" fmla="*/ 7 w 98"/>
                <a:gd name="T19" fmla="*/ 113 h 116"/>
                <a:gd name="T20" fmla="*/ 0 w 98"/>
                <a:gd name="T21" fmla="*/ 108 h 116"/>
                <a:gd name="T22" fmla="*/ 2 w 98"/>
                <a:gd name="T23" fmla="*/ 105 h 116"/>
                <a:gd name="T24" fmla="*/ 4 w 98"/>
                <a:gd name="T25" fmla="*/ 97 h 116"/>
                <a:gd name="T26" fmla="*/ 3 w 98"/>
                <a:gd name="T27" fmla="*/ 84 h 116"/>
                <a:gd name="T28" fmla="*/ 8 w 98"/>
                <a:gd name="T29" fmla="*/ 68 h 116"/>
                <a:gd name="T30" fmla="*/ 8 w 98"/>
                <a:gd name="T31" fmla="*/ 52 h 116"/>
                <a:gd name="T32" fmla="*/ 8 w 98"/>
                <a:gd name="T33" fmla="*/ 52 h 116"/>
                <a:gd name="T34" fmla="*/ 11 w 98"/>
                <a:gd name="T35" fmla="*/ 41 h 116"/>
                <a:gd name="T36" fmla="*/ 9 w 98"/>
                <a:gd name="T37" fmla="*/ 32 h 116"/>
                <a:gd name="T38" fmla="*/ 9 w 98"/>
                <a:gd name="T39" fmla="*/ 27 h 116"/>
                <a:gd name="T40" fmla="*/ 8 w 98"/>
                <a:gd name="T41" fmla="*/ 21 h 116"/>
                <a:gd name="T42" fmla="*/ 10 w 98"/>
                <a:gd name="T43" fmla="*/ 14 h 116"/>
                <a:gd name="T44" fmla="*/ 12 w 98"/>
                <a:gd name="T45" fmla="*/ 18 h 116"/>
                <a:gd name="T46" fmla="*/ 23 w 98"/>
                <a:gd name="T47" fmla="*/ 22 h 116"/>
                <a:gd name="T48" fmla="*/ 34 w 98"/>
                <a:gd name="T49" fmla="*/ 28 h 116"/>
                <a:gd name="T50" fmla="*/ 50 w 98"/>
                <a:gd name="T51" fmla="*/ 23 h 116"/>
                <a:gd name="T52" fmla="*/ 68 w 98"/>
                <a:gd name="T53" fmla="*/ 9 h 116"/>
                <a:gd name="T54" fmla="*/ 81 w 98"/>
                <a:gd name="T55" fmla="*/ 0 h 116"/>
                <a:gd name="T56" fmla="*/ 84 w 98"/>
                <a:gd name="T57" fmla="*/ 2 h 116"/>
                <a:gd name="T58" fmla="*/ 88 w 98"/>
                <a:gd name="T59" fmla="*/ 11 h 116"/>
                <a:gd name="T60" fmla="*/ 91 w 98"/>
                <a:gd name="T61" fmla="*/ 22 h 116"/>
                <a:gd name="T62" fmla="*/ 97 w 98"/>
                <a:gd name="T63" fmla="*/ 30 h 116"/>
                <a:gd name="T64" fmla="*/ 98 w 98"/>
                <a:gd name="T65" fmla="*/ 33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8" h="116">
                  <a:moveTo>
                    <a:pt x="98" y="33"/>
                  </a:moveTo>
                  <a:cubicBezTo>
                    <a:pt x="98" y="35"/>
                    <a:pt x="93" y="35"/>
                    <a:pt x="91" y="36"/>
                  </a:cubicBezTo>
                  <a:cubicBezTo>
                    <a:pt x="89" y="38"/>
                    <a:pt x="82" y="42"/>
                    <a:pt x="72" y="44"/>
                  </a:cubicBezTo>
                  <a:cubicBezTo>
                    <a:pt x="62" y="45"/>
                    <a:pt x="53" y="49"/>
                    <a:pt x="48" y="51"/>
                  </a:cubicBezTo>
                  <a:cubicBezTo>
                    <a:pt x="44" y="52"/>
                    <a:pt x="68" y="74"/>
                    <a:pt x="70" y="77"/>
                  </a:cubicBezTo>
                  <a:cubicBezTo>
                    <a:pt x="73" y="79"/>
                    <a:pt x="64" y="83"/>
                    <a:pt x="61" y="90"/>
                  </a:cubicBezTo>
                  <a:cubicBezTo>
                    <a:pt x="58" y="97"/>
                    <a:pt x="54" y="94"/>
                    <a:pt x="50" y="96"/>
                  </a:cubicBezTo>
                  <a:cubicBezTo>
                    <a:pt x="45" y="97"/>
                    <a:pt x="40" y="103"/>
                    <a:pt x="37" y="106"/>
                  </a:cubicBezTo>
                  <a:cubicBezTo>
                    <a:pt x="34" y="109"/>
                    <a:pt x="31" y="116"/>
                    <a:pt x="28" y="116"/>
                  </a:cubicBezTo>
                  <a:cubicBezTo>
                    <a:pt x="25" y="116"/>
                    <a:pt x="11" y="114"/>
                    <a:pt x="7" y="113"/>
                  </a:cubicBezTo>
                  <a:cubicBezTo>
                    <a:pt x="4" y="113"/>
                    <a:pt x="2" y="110"/>
                    <a:pt x="0" y="108"/>
                  </a:cubicBezTo>
                  <a:cubicBezTo>
                    <a:pt x="1" y="107"/>
                    <a:pt x="2" y="105"/>
                    <a:pt x="2" y="105"/>
                  </a:cubicBezTo>
                  <a:cubicBezTo>
                    <a:pt x="2" y="104"/>
                    <a:pt x="4" y="101"/>
                    <a:pt x="4" y="97"/>
                  </a:cubicBezTo>
                  <a:cubicBezTo>
                    <a:pt x="4" y="94"/>
                    <a:pt x="4" y="88"/>
                    <a:pt x="3" y="84"/>
                  </a:cubicBezTo>
                  <a:cubicBezTo>
                    <a:pt x="2" y="79"/>
                    <a:pt x="5" y="72"/>
                    <a:pt x="8" y="68"/>
                  </a:cubicBezTo>
                  <a:cubicBezTo>
                    <a:pt x="11" y="64"/>
                    <a:pt x="8" y="58"/>
                    <a:pt x="8" y="52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8" y="47"/>
                    <a:pt x="11" y="45"/>
                    <a:pt x="11" y="41"/>
                  </a:cubicBezTo>
                  <a:cubicBezTo>
                    <a:pt x="10" y="37"/>
                    <a:pt x="11" y="34"/>
                    <a:pt x="9" y="32"/>
                  </a:cubicBezTo>
                  <a:cubicBezTo>
                    <a:pt x="9" y="31"/>
                    <a:pt x="9" y="29"/>
                    <a:pt x="9" y="27"/>
                  </a:cubicBezTo>
                  <a:cubicBezTo>
                    <a:pt x="8" y="25"/>
                    <a:pt x="8" y="22"/>
                    <a:pt x="8" y="21"/>
                  </a:cubicBezTo>
                  <a:cubicBezTo>
                    <a:pt x="8" y="19"/>
                    <a:pt x="9" y="16"/>
                    <a:pt x="10" y="14"/>
                  </a:cubicBezTo>
                  <a:cubicBezTo>
                    <a:pt x="11" y="16"/>
                    <a:pt x="12" y="18"/>
                    <a:pt x="12" y="18"/>
                  </a:cubicBezTo>
                  <a:cubicBezTo>
                    <a:pt x="14" y="18"/>
                    <a:pt x="19" y="19"/>
                    <a:pt x="23" y="22"/>
                  </a:cubicBezTo>
                  <a:cubicBezTo>
                    <a:pt x="28" y="24"/>
                    <a:pt x="29" y="26"/>
                    <a:pt x="34" y="28"/>
                  </a:cubicBezTo>
                  <a:cubicBezTo>
                    <a:pt x="40" y="31"/>
                    <a:pt x="41" y="28"/>
                    <a:pt x="50" y="23"/>
                  </a:cubicBezTo>
                  <a:cubicBezTo>
                    <a:pt x="59" y="18"/>
                    <a:pt x="63" y="13"/>
                    <a:pt x="68" y="9"/>
                  </a:cubicBezTo>
                  <a:cubicBezTo>
                    <a:pt x="73" y="6"/>
                    <a:pt x="76" y="3"/>
                    <a:pt x="81" y="0"/>
                  </a:cubicBezTo>
                  <a:cubicBezTo>
                    <a:pt x="82" y="0"/>
                    <a:pt x="83" y="1"/>
                    <a:pt x="84" y="2"/>
                  </a:cubicBezTo>
                  <a:cubicBezTo>
                    <a:pt x="87" y="4"/>
                    <a:pt x="85" y="5"/>
                    <a:pt x="88" y="11"/>
                  </a:cubicBezTo>
                  <a:cubicBezTo>
                    <a:pt x="90" y="17"/>
                    <a:pt x="91" y="18"/>
                    <a:pt x="91" y="22"/>
                  </a:cubicBezTo>
                  <a:cubicBezTo>
                    <a:pt x="91" y="26"/>
                    <a:pt x="92" y="26"/>
                    <a:pt x="97" y="30"/>
                  </a:cubicBezTo>
                  <a:cubicBezTo>
                    <a:pt x="98" y="31"/>
                    <a:pt x="98" y="32"/>
                    <a:pt x="98" y="33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7" name="Freeform 1125"/>
            <p:cNvSpPr>
              <a:spLocks/>
            </p:cNvSpPr>
            <p:nvPr/>
          </p:nvSpPr>
          <p:spPr bwMode="auto">
            <a:xfrm>
              <a:off x="3045" y="1462"/>
              <a:ext cx="21" cy="27"/>
            </a:xfrm>
            <a:custGeom>
              <a:avLst/>
              <a:gdLst>
                <a:gd name="T0" fmla="*/ 28 w 35"/>
                <a:gd name="T1" fmla="*/ 21 h 45"/>
                <a:gd name="T2" fmla="*/ 20 w 35"/>
                <a:gd name="T3" fmla="*/ 28 h 45"/>
                <a:gd name="T4" fmla="*/ 11 w 35"/>
                <a:gd name="T5" fmla="*/ 40 h 45"/>
                <a:gd name="T6" fmla="*/ 9 w 35"/>
                <a:gd name="T7" fmla="*/ 45 h 45"/>
                <a:gd name="T8" fmla="*/ 4 w 35"/>
                <a:gd name="T9" fmla="*/ 44 h 45"/>
                <a:gd name="T10" fmla="*/ 0 w 35"/>
                <a:gd name="T11" fmla="*/ 45 h 45"/>
                <a:gd name="T12" fmla="*/ 3 w 35"/>
                <a:gd name="T13" fmla="*/ 35 h 45"/>
                <a:gd name="T14" fmla="*/ 13 w 35"/>
                <a:gd name="T15" fmla="*/ 13 h 45"/>
                <a:gd name="T16" fmla="*/ 16 w 35"/>
                <a:gd name="T17" fmla="*/ 2 h 45"/>
                <a:gd name="T18" fmla="*/ 24 w 35"/>
                <a:gd name="T19" fmla="*/ 1 h 45"/>
                <a:gd name="T20" fmla="*/ 32 w 35"/>
                <a:gd name="T21" fmla="*/ 11 h 45"/>
                <a:gd name="T22" fmla="*/ 28 w 35"/>
                <a:gd name="T23" fmla="*/ 2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" h="45">
                  <a:moveTo>
                    <a:pt x="28" y="21"/>
                  </a:moveTo>
                  <a:cubicBezTo>
                    <a:pt x="23" y="27"/>
                    <a:pt x="22" y="26"/>
                    <a:pt x="20" y="28"/>
                  </a:cubicBezTo>
                  <a:cubicBezTo>
                    <a:pt x="18" y="31"/>
                    <a:pt x="18" y="33"/>
                    <a:pt x="11" y="40"/>
                  </a:cubicBezTo>
                  <a:cubicBezTo>
                    <a:pt x="9" y="43"/>
                    <a:pt x="8" y="44"/>
                    <a:pt x="9" y="45"/>
                  </a:cubicBezTo>
                  <a:cubicBezTo>
                    <a:pt x="7" y="45"/>
                    <a:pt x="5" y="45"/>
                    <a:pt x="4" y="44"/>
                  </a:cubicBezTo>
                  <a:cubicBezTo>
                    <a:pt x="2" y="44"/>
                    <a:pt x="1" y="45"/>
                    <a:pt x="0" y="45"/>
                  </a:cubicBezTo>
                  <a:cubicBezTo>
                    <a:pt x="1" y="42"/>
                    <a:pt x="2" y="40"/>
                    <a:pt x="3" y="35"/>
                  </a:cubicBezTo>
                  <a:cubicBezTo>
                    <a:pt x="7" y="25"/>
                    <a:pt x="11" y="22"/>
                    <a:pt x="13" y="13"/>
                  </a:cubicBezTo>
                  <a:cubicBezTo>
                    <a:pt x="14" y="7"/>
                    <a:pt x="17" y="6"/>
                    <a:pt x="16" y="2"/>
                  </a:cubicBezTo>
                  <a:cubicBezTo>
                    <a:pt x="18" y="2"/>
                    <a:pt x="22" y="2"/>
                    <a:pt x="24" y="1"/>
                  </a:cubicBezTo>
                  <a:cubicBezTo>
                    <a:pt x="26" y="0"/>
                    <a:pt x="29" y="7"/>
                    <a:pt x="32" y="11"/>
                  </a:cubicBezTo>
                  <a:cubicBezTo>
                    <a:pt x="35" y="15"/>
                    <a:pt x="32" y="15"/>
                    <a:pt x="28" y="21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8" name="Freeform 1126"/>
            <p:cNvSpPr>
              <a:spLocks/>
            </p:cNvSpPr>
            <p:nvPr/>
          </p:nvSpPr>
          <p:spPr bwMode="auto">
            <a:xfrm>
              <a:off x="3035" y="1489"/>
              <a:ext cx="19" cy="61"/>
            </a:xfrm>
            <a:custGeom>
              <a:avLst/>
              <a:gdLst>
                <a:gd name="T0" fmla="*/ 31 w 32"/>
                <a:gd name="T1" fmla="*/ 9 h 103"/>
                <a:gd name="T2" fmla="*/ 29 w 32"/>
                <a:gd name="T3" fmla="*/ 16 h 103"/>
                <a:gd name="T4" fmla="*/ 30 w 32"/>
                <a:gd name="T5" fmla="*/ 22 h 103"/>
                <a:gd name="T6" fmla="*/ 26 w 32"/>
                <a:gd name="T7" fmla="*/ 19 h 103"/>
                <a:gd name="T8" fmla="*/ 19 w 32"/>
                <a:gd name="T9" fmla="*/ 18 h 103"/>
                <a:gd name="T10" fmla="*/ 17 w 32"/>
                <a:gd name="T11" fmla="*/ 24 h 103"/>
                <a:gd name="T12" fmla="*/ 16 w 32"/>
                <a:gd name="T13" fmla="*/ 31 h 103"/>
                <a:gd name="T14" fmla="*/ 17 w 32"/>
                <a:gd name="T15" fmla="*/ 36 h 103"/>
                <a:gd name="T16" fmla="*/ 22 w 32"/>
                <a:gd name="T17" fmla="*/ 40 h 103"/>
                <a:gd name="T18" fmla="*/ 17 w 32"/>
                <a:gd name="T19" fmla="*/ 45 h 103"/>
                <a:gd name="T20" fmla="*/ 17 w 32"/>
                <a:gd name="T21" fmla="*/ 50 h 103"/>
                <a:gd name="T22" fmla="*/ 23 w 32"/>
                <a:gd name="T23" fmla="*/ 49 h 103"/>
                <a:gd name="T24" fmla="*/ 29 w 32"/>
                <a:gd name="T25" fmla="*/ 47 h 103"/>
                <a:gd name="T26" fmla="*/ 29 w 32"/>
                <a:gd name="T27" fmla="*/ 47 h 103"/>
                <a:gd name="T28" fmla="*/ 29 w 32"/>
                <a:gd name="T29" fmla="*/ 63 h 103"/>
                <a:gd name="T30" fmla="*/ 24 w 32"/>
                <a:gd name="T31" fmla="*/ 79 h 103"/>
                <a:gd name="T32" fmla="*/ 25 w 32"/>
                <a:gd name="T33" fmla="*/ 92 h 103"/>
                <a:gd name="T34" fmla="*/ 23 w 32"/>
                <a:gd name="T35" fmla="*/ 100 h 103"/>
                <a:gd name="T36" fmla="*/ 21 w 32"/>
                <a:gd name="T37" fmla="*/ 103 h 103"/>
                <a:gd name="T38" fmla="*/ 21 w 32"/>
                <a:gd name="T39" fmla="*/ 102 h 103"/>
                <a:gd name="T40" fmla="*/ 21 w 32"/>
                <a:gd name="T41" fmla="*/ 101 h 103"/>
                <a:gd name="T42" fmla="*/ 20 w 32"/>
                <a:gd name="T43" fmla="*/ 101 h 103"/>
                <a:gd name="T44" fmla="*/ 20 w 32"/>
                <a:gd name="T45" fmla="*/ 101 h 103"/>
                <a:gd name="T46" fmla="*/ 18 w 32"/>
                <a:gd name="T47" fmla="*/ 95 h 103"/>
                <a:gd name="T48" fmla="*/ 13 w 32"/>
                <a:gd name="T49" fmla="*/ 85 h 103"/>
                <a:gd name="T50" fmla="*/ 7 w 32"/>
                <a:gd name="T51" fmla="*/ 69 h 103"/>
                <a:gd name="T52" fmla="*/ 2 w 32"/>
                <a:gd name="T53" fmla="*/ 56 h 103"/>
                <a:gd name="T54" fmla="*/ 0 w 32"/>
                <a:gd name="T55" fmla="*/ 47 h 103"/>
                <a:gd name="T56" fmla="*/ 1 w 32"/>
                <a:gd name="T57" fmla="*/ 46 h 103"/>
                <a:gd name="T58" fmla="*/ 12 w 32"/>
                <a:gd name="T59" fmla="*/ 29 h 103"/>
                <a:gd name="T60" fmla="*/ 15 w 32"/>
                <a:gd name="T61" fmla="*/ 11 h 103"/>
                <a:gd name="T62" fmla="*/ 18 w 32"/>
                <a:gd name="T63" fmla="*/ 1 h 103"/>
                <a:gd name="T64" fmla="*/ 22 w 32"/>
                <a:gd name="T65" fmla="*/ 0 h 103"/>
                <a:gd name="T66" fmla="*/ 27 w 32"/>
                <a:gd name="T67" fmla="*/ 1 h 103"/>
                <a:gd name="T68" fmla="*/ 30 w 32"/>
                <a:gd name="T69" fmla="*/ 4 h 103"/>
                <a:gd name="T70" fmla="*/ 31 w 32"/>
                <a:gd name="T71" fmla="*/ 9 h 103"/>
                <a:gd name="T72" fmla="*/ 31 w 32"/>
                <a:gd name="T73" fmla="*/ 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" h="103">
                  <a:moveTo>
                    <a:pt x="31" y="9"/>
                  </a:moveTo>
                  <a:cubicBezTo>
                    <a:pt x="30" y="11"/>
                    <a:pt x="29" y="14"/>
                    <a:pt x="29" y="16"/>
                  </a:cubicBezTo>
                  <a:cubicBezTo>
                    <a:pt x="29" y="17"/>
                    <a:pt x="29" y="20"/>
                    <a:pt x="30" y="22"/>
                  </a:cubicBezTo>
                  <a:cubicBezTo>
                    <a:pt x="28" y="21"/>
                    <a:pt x="29" y="21"/>
                    <a:pt x="26" y="19"/>
                  </a:cubicBezTo>
                  <a:cubicBezTo>
                    <a:pt x="22" y="17"/>
                    <a:pt x="20" y="15"/>
                    <a:pt x="19" y="18"/>
                  </a:cubicBezTo>
                  <a:cubicBezTo>
                    <a:pt x="18" y="20"/>
                    <a:pt x="17" y="21"/>
                    <a:pt x="17" y="24"/>
                  </a:cubicBezTo>
                  <a:cubicBezTo>
                    <a:pt x="17" y="27"/>
                    <a:pt x="15" y="27"/>
                    <a:pt x="16" y="31"/>
                  </a:cubicBezTo>
                  <a:cubicBezTo>
                    <a:pt x="17" y="35"/>
                    <a:pt x="14" y="34"/>
                    <a:pt x="17" y="36"/>
                  </a:cubicBezTo>
                  <a:cubicBezTo>
                    <a:pt x="20" y="38"/>
                    <a:pt x="24" y="37"/>
                    <a:pt x="22" y="40"/>
                  </a:cubicBezTo>
                  <a:cubicBezTo>
                    <a:pt x="20" y="42"/>
                    <a:pt x="18" y="44"/>
                    <a:pt x="17" y="45"/>
                  </a:cubicBezTo>
                  <a:cubicBezTo>
                    <a:pt x="17" y="46"/>
                    <a:pt x="16" y="49"/>
                    <a:pt x="17" y="50"/>
                  </a:cubicBezTo>
                  <a:cubicBezTo>
                    <a:pt x="19" y="51"/>
                    <a:pt x="20" y="51"/>
                    <a:pt x="23" y="49"/>
                  </a:cubicBezTo>
                  <a:cubicBezTo>
                    <a:pt x="26" y="48"/>
                    <a:pt x="28" y="47"/>
                    <a:pt x="29" y="47"/>
                  </a:cubicBezTo>
                  <a:cubicBezTo>
                    <a:pt x="29" y="47"/>
                    <a:pt x="29" y="47"/>
                    <a:pt x="29" y="47"/>
                  </a:cubicBezTo>
                  <a:cubicBezTo>
                    <a:pt x="29" y="53"/>
                    <a:pt x="32" y="59"/>
                    <a:pt x="29" y="63"/>
                  </a:cubicBezTo>
                  <a:cubicBezTo>
                    <a:pt x="26" y="67"/>
                    <a:pt x="23" y="74"/>
                    <a:pt x="24" y="79"/>
                  </a:cubicBezTo>
                  <a:cubicBezTo>
                    <a:pt x="25" y="83"/>
                    <a:pt x="25" y="89"/>
                    <a:pt x="25" y="92"/>
                  </a:cubicBezTo>
                  <a:cubicBezTo>
                    <a:pt x="25" y="96"/>
                    <a:pt x="23" y="99"/>
                    <a:pt x="23" y="100"/>
                  </a:cubicBezTo>
                  <a:cubicBezTo>
                    <a:pt x="23" y="100"/>
                    <a:pt x="22" y="102"/>
                    <a:pt x="21" y="103"/>
                  </a:cubicBezTo>
                  <a:cubicBezTo>
                    <a:pt x="21" y="103"/>
                    <a:pt x="21" y="103"/>
                    <a:pt x="21" y="102"/>
                  </a:cubicBezTo>
                  <a:cubicBezTo>
                    <a:pt x="21" y="101"/>
                    <a:pt x="21" y="101"/>
                    <a:pt x="21" y="101"/>
                  </a:cubicBezTo>
                  <a:cubicBezTo>
                    <a:pt x="21" y="101"/>
                    <a:pt x="21" y="101"/>
                    <a:pt x="20" y="101"/>
                  </a:cubicBezTo>
                  <a:cubicBezTo>
                    <a:pt x="20" y="101"/>
                    <a:pt x="20" y="101"/>
                    <a:pt x="20" y="101"/>
                  </a:cubicBezTo>
                  <a:cubicBezTo>
                    <a:pt x="19" y="99"/>
                    <a:pt x="19" y="97"/>
                    <a:pt x="18" y="95"/>
                  </a:cubicBezTo>
                  <a:cubicBezTo>
                    <a:pt x="18" y="93"/>
                    <a:pt x="15" y="89"/>
                    <a:pt x="13" y="85"/>
                  </a:cubicBezTo>
                  <a:cubicBezTo>
                    <a:pt x="11" y="81"/>
                    <a:pt x="10" y="77"/>
                    <a:pt x="7" y="69"/>
                  </a:cubicBezTo>
                  <a:cubicBezTo>
                    <a:pt x="4" y="62"/>
                    <a:pt x="4" y="61"/>
                    <a:pt x="2" y="56"/>
                  </a:cubicBezTo>
                  <a:cubicBezTo>
                    <a:pt x="2" y="53"/>
                    <a:pt x="1" y="49"/>
                    <a:pt x="0" y="47"/>
                  </a:cubicBezTo>
                  <a:cubicBezTo>
                    <a:pt x="0" y="47"/>
                    <a:pt x="1" y="47"/>
                    <a:pt x="1" y="46"/>
                  </a:cubicBezTo>
                  <a:cubicBezTo>
                    <a:pt x="7" y="40"/>
                    <a:pt x="11" y="38"/>
                    <a:pt x="12" y="29"/>
                  </a:cubicBezTo>
                  <a:cubicBezTo>
                    <a:pt x="13" y="20"/>
                    <a:pt x="11" y="20"/>
                    <a:pt x="15" y="11"/>
                  </a:cubicBezTo>
                  <a:cubicBezTo>
                    <a:pt x="17" y="7"/>
                    <a:pt x="18" y="4"/>
                    <a:pt x="18" y="1"/>
                  </a:cubicBezTo>
                  <a:cubicBezTo>
                    <a:pt x="19" y="1"/>
                    <a:pt x="20" y="0"/>
                    <a:pt x="22" y="0"/>
                  </a:cubicBezTo>
                  <a:cubicBezTo>
                    <a:pt x="23" y="1"/>
                    <a:pt x="25" y="1"/>
                    <a:pt x="27" y="1"/>
                  </a:cubicBezTo>
                  <a:cubicBezTo>
                    <a:pt x="28" y="2"/>
                    <a:pt x="30" y="2"/>
                    <a:pt x="30" y="4"/>
                  </a:cubicBezTo>
                  <a:cubicBezTo>
                    <a:pt x="30" y="5"/>
                    <a:pt x="31" y="7"/>
                    <a:pt x="31" y="9"/>
                  </a:cubicBezTo>
                  <a:cubicBezTo>
                    <a:pt x="31" y="9"/>
                    <a:pt x="31" y="9"/>
                    <a:pt x="31" y="9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9" name="Freeform 1127"/>
            <p:cNvSpPr>
              <a:spLocks/>
            </p:cNvSpPr>
            <p:nvPr/>
          </p:nvSpPr>
          <p:spPr bwMode="auto">
            <a:xfrm>
              <a:off x="3015" y="1507"/>
              <a:ext cx="32" cy="17"/>
            </a:xfrm>
            <a:custGeom>
              <a:avLst/>
              <a:gdLst>
                <a:gd name="T0" fmla="*/ 32 w 32"/>
                <a:gd name="T1" fmla="*/ 17 h 17"/>
                <a:gd name="T2" fmla="*/ 27 w 32"/>
                <a:gd name="T3" fmla="*/ 12 h 17"/>
                <a:gd name="T4" fmla="*/ 27 w 32"/>
                <a:gd name="T5" fmla="*/ 13 h 17"/>
                <a:gd name="T6" fmla="*/ 0 w 32"/>
                <a:gd name="T7" fmla="*/ 0 h 17"/>
                <a:gd name="T8" fmla="*/ 0 w 32"/>
                <a:gd name="T9" fmla="*/ 1 h 17"/>
                <a:gd name="T10" fmla="*/ 26 w 32"/>
                <a:gd name="T11" fmla="*/ 15 h 17"/>
                <a:gd name="T12" fmla="*/ 25 w 32"/>
                <a:gd name="T13" fmla="*/ 16 h 17"/>
                <a:gd name="T14" fmla="*/ 32 w 32"/>
                <a:gd name="T1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17">
                  <a:moveTo>
                    <a:pt x="32" y="17"/>
                  </a:moveTo>
                  <a:lnTo>
                    <a:pt x="27" y="12"/>
                  </a:lnTo>
                  <a:lnTo>
                    <a:pt x="27" y="13"/>
                  </a:lnTo>
                  <a:lnTo>
                    <a:pt x="0" y="0"/>
                  </a:lnTo>
                  <a:lnTo>
                    <a:pt x="0" y="1"/>
                  </a:lnTo>
                  <a:lnTo>
                    <a:pt x="26" y="15"/>
                  </a:lnTo>
                  <a:lnTo>
                    <a:pt x="25" y="16"/>
                  </a:lnTo>
                  <a:lnTo>
                    <a:pt x="32" y="17"/>
                  </a:ln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" name="Freeform 1128"/>
            <p:cNvSpPr>
              <a:spLocks/>
            </p:cNvSpPr>
            <p:nvPr/>
          </p:nvSpPr>
          <p:spPr bwMode="auto">
            <a:xfrm>
              <a:off x="3595" y="2009"/>
              <a:ext cx="11" cy="25"/>
            </a:xfrm>
            <a:custGeom>
              <a:avLst/>
              <a:gdLst>
                <a:gd name="T0" fmla="*/ 4 w 18"/>
                <a:gd name="T1" fmla="*/ 15 h 41"/>
                <a:gd name="T2" fmla="*/ 6 w 18"/>
                <a:gd name="T3" fmla="*/ 24 h 41"/>
                <a:gd name="T4" fmla="*/ 9 w 18"/>
                <a:gd name="T5" fmla="*/ 30 h 41"/>
                <a:gd name="T6" fmla="*/ 10 w 18"/>
                <a:gd name="T7" fmla="*/ 36 h 41"/>
                <a:gd name="T8" fmla="*/ 16 w 18"/>
                <a:gd name="T9" fmla="*/ 40 h 41"/>
                <a:gd name="T10" fmla="*/ 17 w 18"/>
                <a:gd name="T11" fmla="*/ 38 h 41"/>
                <a:gd name="T12" fmla="*/ 15 w 18"/>
                <a:gd name="T13" fmla="*/ 34 h 41"/>
                <a:gd name="T14" fmla="*/ 13 w 18"/>
                <a:gd name="T15" fmla="*/ 27 h 41"/>
                <a:gd name="T16" fmla="*/ 9 w 18"/>
                <a:gd name="T17" fmla="*/ 17 h 41"/>
                <a:gd name="T18" fmla="*/ 7 w 18"/>
                <a:gd name="T19" fmla="*/ 9 h 41"/>
                <a:gd name="T20" fmla="*/ 2 w 18"/>
                <a:gd name="T21" fmla="*/ 3 h 41"/>
                <a:gd name="T22" fmla="*/ 4 w 18"/>
                <a:gd name="T23" fmla="*/ 1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" h="41">
                  <a:moveTo>
                    <a:pt x="4" y="15"/>
                  </a:moveTo>
                  <a:cubicBezTo>
                    <a:pt x="4" y="19"/>
                    <a:pt x="5" y="23"/>
                    <a:pt x="6" y="24"/>
                  </a:cubicBezTo>
                  <a:cubicBezTo>
                    <a:pt x="7" y="26"/>
                    <a:pt x="8" y="28"/>
                    <a:pt x="9" y="30"/>
                  </a:cubicBezTo>
                  <a:cubicBezTo>
                    <a:pt x="9" y="32"/>
                    <a:pt x="7" y="32"/>
                    <a:pt x="10" y="36"/>
                  </a:cubicBezTo>
                  <a:cubicBezTo>
                    <a:pt x="13" y="39"/>
                    <a:pt x="14" y="40"/>
                    <a:pt x="16" y="40"/>
                  </a:cubicBezTo>
                  <a:cubicBezTo>
                    <a:pt x="17" y="40"/>
                    <a:pt x="18" y="41"/>
                    <a:pt x="17" y="38"/>
                  </a:cubicBezTo>
                  <a:cubicBezTo>
                    <a:pt x="16" y="36"/>
                    <a:pt x="17" y="37"/>
                    <a:pt x="15" y="34"/>
                  </a:cubicBezTo>
                  <a:cubicBezTo>
                    <a:pt x="14" y="30"/>
                    <a:pt x="14" y="32"/>
                    <a:pt x="13" y="27"/>
                  </a:cubicBezTo>
                  <a:cubicBezTo>
                    <a:pt x="12" y="22"/>
                    <a:pt x="11" y="21"/>
                    <a:pt x="9" y="17"/>
                  </a:cubicBezTo>
                  <a:cubicBezTo>
                    <a:pt x="7" y="13"/>
                    <a:pt x="7" y="13"/>
                    <a:pt x="7" y="9"/>
                  </a:cubicBezTo>
                  <a:cubicBezTo>
                    <a:pt x="5" y="2"/>
                    <a:pt x="0" y="0"/>
                    <a:pt x="2" y="3"/>
                  </a:cubicBezTo>
                  <a:cubicBezTo>
                    <a:pt x="4" y="7"/>
                    <a:pt x="4" y="15"/>
                    <a:pt x="4" y="15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1" name="Freeform 1129"/>
            <p:cNvSpPr>
              <a:spLocks/>
            </p:cNvSpPr>
            <p:nvPr/>
          </p:nvSpPr>
          <p:spPr bwMode="auto">
            <a:xfrm>
              <a:off x="4248" y="1960"/>
              <a:ext cx="20" cy="22"/>
            </a:xfrm>
            <a:custGeom>
              <a:avLst/>
              <a:gdLst>
                <a:gd name="T0" fmla="*/ 27 w 34"/>
                <a:gd name="T1" fmla="*/ 21 h 37"/>
                <a:gd name="T2" fmla="*/ 23 w 34"/>
                <a:gd name="T3" fmla="*/ 9 h 37"/>
                <a:gd name="T4" fmla="*/ 17 w 34"/>
                <a:gd name="T5" fmla="*/ 11 h 37"/>
                <a:gd name="T6" fmla="*/ 18 w 34"/>
                <a:gd name="T7" fmla="*/ 29 h 37"/>
                <a:gd name="T8" fmla="*/ 5 w 34"/>
                <a:gd name="T9" fmla="*/ 23 h 37"/>
                <a:gd name="T10" fmla="*/ 0 w 34"/>
                <a:gd name="T11" fmla="*/ 14 h 37"/>
                <a:gd name="T12" fmla="*/ 11 w 34"/>
                <a:gd name="T13" fmla="*/ 9 h 37"/>
                <a:gd name="T14" fmla="*/ 20 w 34"/>
                <a:gd name="T15" fmla="*/ 2 h 37"/>
                <a:gd name="T16" fmla="*/ 25 w 34"/>
                <a:gd name="T17" fmla="*/ 4 h 37"/>
                <a:gd name="T18" fmla="*/ 28 w 34"/>
                <a:gd name="T19" fmla="*/ 5 h 37"/>
                <a:gd name="T20" fmla="*/ 28 w 34"/>
                <a:gd name="T21" fmla="*/ 7 h 37"/>
                <a:gd name="T22" fmla="*/ 32 w 34"/>
                <a:gd name="T23" fmla="*/ 17 h 37"/>
                <a:gd name="T24" fmla="*/ 27 w 34"/>
                <a:gd name="T25" fmla="*/ 2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37">
                  <a:moveTo>
                    <a:pt x="27" y="21"/>
                  </a:moveTo>
                  <a:cubicBezTo>
                    <a:pt x="25" y="21"/>
                    <a:pt x="22" y="14"/>
                    <a:pt x="23" y="9"/>
                  </a:cubicBezTo>
                  <a:cubicBezTo>
                    <a:pt x="23" y="5"/>
                    <a:pt x="19" y="9"/>
                    <a:pt x="17" y="11"/>
                  </a:cubicBezTo>
                  <a:cubicBezTo>
                    <a:pt x="16" y="13"/>
                    <a:pt x="20" y="22"/>
                    <a:pt x="18" y="29"/>
                  </a:cubicBezTo>
                  <a:cubicBezTo>
                    <a:pt x="17" y="37"/>
                    <a:pt x="9" y="28"/>
                    <a:pt x="5" y="23"/>
                  </a:cubicBezTo>
                  <a:cubicBezTo>
                    <a:pt x="2" y="18"/>
                    <a:pt x="2" y="17"/>
                    <a:pt x="0" y="14"/>
                  </a:cubicBezTo>
                  <a:cubicBezTo>
                    <a:pt x="4" y="13"/>
                    <a:pt x="7" y="13"/>
                    <a:pt x="11" y="9"/>
                  </a:cubicBezTo>
                  <a:cubicBezTo>
                    <a:pt x="16" y="5"/>
                    <a:pt x="17" y="0"/>
                    <a:pt x="20" y="2"/>
                  </a:cubicBezTo>
                  <a:cubicBezTo>
                    <a:pt x="22" y="3"/>
                    <a:pt x="19" y="4"/>
                    <a:pt x="25" y="4"/>
                  </a:cubicBezTo>
                  <a:cubicBezTo>
                    <a:pt x="26" y="4"/>
                    <a:pt x="27" y="5"/>
                    <a:pt x="28" y="5"/>
                  </a:cubicBezTo>
                  <a:cubicBezTo>
                    <a:pt x="28" y="6"/>
                    <a:pt x="28" y="6"/>
                    <a:pt x="28" y="7"/>
                  </a:cubicBezTo>
                  <a:cubicBezTo>
                    <a:pt x="29" y="10"/>
                    <a:pt x="30" y="9"/>
                    <a:pt x="32" y="17"/>
                  </a:cubicBezTo>
                  <a:cubicBezTo>
                    <a:pt x="34" y="24"/>
                    <a:pt x="30" y="22"/>
                    <a:pt x="27" y="21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2" name="Freeform 1130"/>
            <p:cNvSpPr>
              <a:spLocks/>
            </p:cNvSpPr>
            <p:nvPr/>
          </p:nvSpPr>
          <p:spPr bwMode="auto">
            <a:xfrm>
              <a:off x="4209" y="1944"/>
              <a:ext cx="40" cy="18"/>
            </a:xfrm>
            <a:custGeom>
              <a:avLst/>
              <a:gdLst>
                <a:gd name="T0" fmla="*/ 40 w 40"/>
                <a:gd name="T1" fmla="*/ 18 h 18"/>
                <a:gd name="T2" fmla="*/ 37 w 40"/>
                <a:gd name="T3" fmla="*/ 14 h 18"/>
                <a:gd name="T4" fmla="*/ 37 w 40"/>
                <a:gd name="T5" fmla="*/ 16 h 18"/>
                <a:gd name="T6" fmla="*/ 0 w 40"/>
                <a:gd name="T7" fmla="*/ 0 h 18"/>
                <a:gd name="T8" fmla="*/ 0 w 40"/>
                <a:gd name="T9" fmla="*/ 1 h 18"/>
                <a:gd name="T10" fmla="*/ 37 w 40"/>
                <a:gd name="T11" fmla="*/ 17 h 18"/>
                <a:gd name="T12" fmla="*/ 36 w 40"/>
                <a:gd name="T13" fmla="*/ 18 h 18"/>
                <a:gd name="T14" fmla="*/ 40 w 40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18">
                  <a:moveTo>
                    <a:pt x="40" y="18"/>
                  </a:moveTo>
                  <a:lnTo>
                    <a:pt x="37" y="14"/>
                  </a:lnTo>
                  <a:lnTo>
                    <a:pt x="37" y="16"/>
                  </a:lnTo>
                  <a:lnTo>
                    <a:pt x="0" y="0"/>
                  </a:lnTo>
                  <a:lnTo>
                    <a:pt x="0" y="1"/>
                  </a:lnTo>
                  <a:lnTo>
                    <a:pt x="37" y="17"/>
                  </a:lnTo>
                  <a:lnTo>
                    <a:pt x="36" y="18"/>
                  </a:lnTo>
                  <a:lnTo>
                    <a:pt x="40" y="18"/>
                  </a:ln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3" name="Freeform 1131"/>
            <p:cNvSpPr>
              <a:spLocks/>
            </p:cNvSpPr>
            <p:nvPr/>
          </p:nvSpPr>
          <p:spPr bwMode="auto">
            <a:xfrm>
              <a:off x="4087" y="2025"/>
              <a:ext cx="14" cy="6"/>
            </a:xfrm>
            <a:custGeom>
              <a:avLst/>
              <a:gdLst>
                <a:gd name="T0" fmla="*/ 12 w 23"/>
                <a:gd name="T1" fmla="*/ 2 h 10"/>
                <a:gd name="T2" fmla="*/ 8 w 23"/>
                <a:gd name="T3" fmla="*/ 1 h 10"/>
                <a:gd name="T4" fmla="*/ 4 w 23"/>
                <a:gd name="T5" fmla="*/ 1 h 10"/>
                <a:gd name="T6" fmla="*/ 1 w 23"/>
                <a:gd name="T7" fmla="*/ 3 h 10"/>
                <a:gd name="T8" fmla="*/ 5 w 23"/>
                <a:gd name="T9" fmla="*/ 7 h 10"/>
                <a:gd name="T10" fmla="*/ 15 w 23"/>
                <a:gd name="T11" fmla="*/ 10 h 10"/>
                <a:gd name="T12" fmla="*/ 20 w 23"/>
                <a:gd name="T13" fmla="*/ 8 h 10"/>
                <a:gd name="T14" fmla="*/ 19 w 23"/>
                <a:gd name="T15" fmla="*/ 3 h 10"/>
                <a:gd name="T16" fmla="*/ 21 w 23"/>
                <a:gd name="T17" fmla="*/ 0 h 10"/>
                <a:gd name="T18" fmla="*/ 12 w 23"/>
                <a:gd name="T1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10">
                  <a:moveTo>
                    <a:pt x="12" y="2"/>
                  </a:moveTo>
                  <a:cubicBezTo>
                    <a:pt x="10" y="2"/>
                    <a:pt x="9" y="1"/>
                    <a:pt x="8" y="1"/>
                  </a:cubicBezTo>
                  <a:cubicBezTo>
                    <a:pt x="7" y="1"/>
                    <a:pt x="5" y="0"/>
                    <a:pt x="4" y="1"/>
                  </a:cubicBezTo>
                  <a:cubicBezTo>
                    <a:pt x="3" y="1"/>
                    <a:pt x="0" y="1"/>
                    <a:pt x="1" y="3"/>
                  </a:cubicBezTo>
                  <a:cubicBezTo>
                    <a:pt x="1" y="4"/>
                    <a:pt x="1" y="6"/>
                    <a:pt x="5" y="7"/>
                  </a:cubicBezTo>
                  <a:cubicBezTo>
                    <a:pt x="8" y="9"/>
                    <a:pt x="11" y="10"/>
                    <a:pt x="15" y="10"/>
                  </a:cubicBezTo>
                  <a:cubicBezTo>
                    <a:pt x="18" y="10"/>
                    <a:pt x="21" y="10"/>
                    <a:pt x="20" y="8"/>
                  </a:cubicBezTo>
                  <a:cubicBezTo>
                    <a:pt x="20" y="6"/>
                    <a:pt x="18" y="4"/>
                    <a:pt x="19" y="3"/>
                  </a:cubicBezTo>
                  <a:cubicBezTo>
                    <a:pt x="20" y="2"/>
                    <a:pt x="23" y="1"/>
                    <a:pt x="21" y="0"/>
                  </a:cubicBezTo>
                  <a:cubicBezTo>
                    <a:pt x="19" y="0"/>
                    <a:pt x="15" y="0"/>
                    <a:pt x="12" y="2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4" name="Freeform 1132"/>
            <p:cNvSpPr>
              <a:spLocks/>
            </p:cNvSpPr>
            <p:nvPr/>
          </p:nvSpPr>
          <p:spPr bwMode="auto">
            <a:xfrm>
              <a:off x="4102" y="2016"/>
              <a:ext cx="30" cy="10"/>
            </a:xfrm>
            <a:custGeom>
              <a:avLst/>
              <a:gdLst>
                <a:gd name="T0" fmla="*/ 30 w 30"/>
                <a:gd name="T1" fmla="*/ 1 h 10"/>
                <a:gd name="T2" fmla="*/ 29 w 30"/>
                <a:gd name="T3" fmla="*/ 0 h 10"/>
                <a:gd name="T4" fmla="*/ 3 w 30"/>
                <a:gd name="T5" fmla="*/ 9 h 10"/>
                <a:gd name="T6" fmla="*/ 3 w 30"/>
                <a:gd name="T7" fmla="*/ 7 h 10"/>
                <a:gd name="T8" fmla="*/ 0 w 30"/>
                <a:gd name="T9" fmla="*/ 10 h 10"/>
                <a:gd name="T10" fmla="*/ 5 w 30"/>
                <a:gd name="T11" fmla="*/ 10 h 10"/>
                <a:gd name="T12" fmla="*/ 3 w 30"/>
                <a:gd name="T13" fmla="*/ 10 h 10"/>
                <a:gd name="T14" fmla="*/ 30 w 30"/>
                <a:gd name="T15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10">
                  <a:moveTo>
                    <a:pt x="30" y="1"/>
                  </a:moveTo>
                  <a:lnTo>
                    <a:pt x="29" y="0"/>
                  </a:lnTo>
                  <a:lnTo>
                    <a:pt x="3" y="9"/>
                  </a:lnTo>
                  <a:lnTo>
                    <a:pt x="3" y="7"/>
                  </a:lnTo>
                  <a:lnTo>
                    <a:pt x="0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30" y="1"/>
                  </a:ln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" name="Freeform 1133"/>
            <p:cNvSpPr>
              <a:spLocks/>
            </p:cNvSpPr>
            <p:nvPr/>
          </p:nvSpPr>
          <p:spPr bwMode="auto">
            <a:xfrm>
              <a:off x="4495" y="2049"/>
              <a:ext cx="158" cy="151"/>
            </a:xfrm>
            <a:custGeom>
              <a:avLst/>
              <a:gdLst>
                <a:gd name="T0" fmla="*/ 257 w 263"/>
                <a:gd name="T1" fmla="*/ 147 h 253"/>
                <a:gd name="T2" fmla="*/ 258 w 263"/>
                <a:gd name="T3" fmla="*/ 203 h 253"/>
                <a:gd name="T4" fmla="*/ 253 w 263"/>
                <a:gd name="T5" fmla="*/ 249 h 253"/>
                <a:gd name="T6" fmla="*/ 245 w 263"/>
                <a:gd name="T7" fmla="*/ 248 h 253"/>
                <a:gd name="T8" fmla="*/ 230 w 263"/>
                <a:gd name="T9" fmla="*/ 232 h 253"/>
                <a:gd name="T10" fmla="*/ 210 w 263"/>
                <a:gd name="T11" fmla="*/ 225 h 253"/>
                <a:gd name="T12" fmla="*/ 207 w 263"/>
                <a:gd name="T13" fmla="*/ 215 h 253"/>
                <a:gd name="T14" fmla="*/ 200 w 263"/>
                <a:gd name="T15" fmla="*/ 196 h 253"/>
                <a:gd name="T16" fmla="*/ 196 w 263"/>
                <a:gd name="T17" fmla="*/ 182 h 253"/>
                <a:gd name="T18" fmla="*/ 188 w 263"/>
                <a:gd name="T19" fmla="*/ 158 h 253"/>
                <a:gd name="T20" fmla="*/ 161 w 263"/>
                <a:gd name="T21" fmla="*/ 136 h 253"/>
                <a:gd name="T22" fmla="*/ 128 w 263"/>
                <a:gd name="T23" fmla="*/ 123 h 253"/>
                <a:gd name="T24" fmla="*/ 104 w 263"/>
                <a:gd name="T25" fmla="*/ 107 h 253"/>
                <a:gd name="T26" fmla="*/ 86 w 263"/>
                <a:gd name="T27" fmla="*/ 103 h 253"/>
                <a:gd name="T28" fmla="*/ 76 w 263"/>
                <a:gd name="T29" fmla="*/ 93 h 253"/>
                <a:gd name="T30" fmla="*/ 65 w 263"/>
                <a:gd name="T31" fmla="*/ 112 h 253"/>
                <a:gd name="T32" fmla="*/ 56 w 263"/>
                <a:gd name="T33" fmla="*/ 94 h 253"/>
                <a:gd name="T34" fmla="*/ 40 w 263"/>
                <a:gd name="T35" fmla="*/ 80 h 253"/>
                <a:gd name="T36" fmla="*/ 49 w 263"/>
                <a:gd name="T37" fmla="*/ 74 h 253"/>
                <a:gd name="T38" fmla="*/ 65 w 263"/>
                <a:gd name="T39" fmla="*/ 65 h 253"/>
                <a:gd name="T40" fmla="*/ 84 w 263"/>
                <a:gd name="T41" fmla="*/ 62 h 253"/>
                <a:gd name="T42" fmla="*/ 67 w 263"/>
                <a:gd name="T43" fmla="*/ 60 h 253"/>
                <a:gd name="T44" fmla="*/ 42 w 263"/>
                <a:gd name="T45" fmla="*/ 58 h 253"/>
                <a:gd name="T46" fmla="*/ 37 w 263"/>
                <a:gd name="T47" fmla="*/ 41 h 253"/>
                <a:gd name="T48" fmla="*/ 17 w 263"/>
                <a:gd name="T49" fmla="*/ 36 h 253"/>
                <a:gd name="T50" fmla="*/ 2 w 263"/>
                <a:gd name="T51" fmla="*/ 21 h 253"/>
                <a:gd name="T52" fmla="*/ 17 w 263"/>
                <a:gd name="T53" fmla="*/ 25 h 253"/>
                <a:gd name="T54" fmla="*/ 31 w 263"/>
                <a:gd name="T55" fmla="*/ 13 h 253"/>
                <a:gd name="T56" fmla="*/ 59 w 263"/>
                <a:gd name="T57" fmla="*/ 6 h 253"/>
                <a:gd name="T58" fmla="*/ 77 w 263"/>
                <a:gd name="T59" fmla="*/ 16 h 253"/>
                <a:gd name="T60" fmla="*/ 92 w 263"/>
                <a:gd name="T61" fmla="*/ 24 h 253"/>
                <a:gd name="T62" fmla="*/ 92 w 263"/>
                <a:gd name="T63" fmla="*/ 47 h 253"/>
                <a:gd name="T64" fmla="*/ 94 w 263"/>
                <a:gd name="T65" fmla="*/ 70 h 253"/>
                <a:gd name="T66" fmla="*/ 104 w 263"/>
                <a:gd name="T67" fmla="*/ 75 h 253"/>
                <a:gd name="T68" fmla="*/ 119 w 263"/>
                <a:gd name="T69" fmla="*/ 90 h 253"/>
                <a:gd name="T70" fmla="*/ 133 w 263"/>
                <a:gd name="T71" fmla="*/ 77 h 253"/>
                <a:gd name="T72" fmla="*/ 144 w 263"/>
                <a:gd name="T73" fmla="*/ 60 h 253"/>
                <a:gd name="T74" fmla="*/ 164 w 263"/>
                <a:gd name="T75" fmla="*/ 53 h 253"/>
                <a:gd name="T76" fmla="*/ 172 w 263"/>
                <a:gd name="T77" fmla="*/ 40 h 253"/>
                <a:gd name="T78" fmla="*/ 204 w 263"/>
                <a:gd name="T79" fmla="*/ 45 h 253"/>
                <a:gd name="T80" fmla="*/ 225 w 263"/>
                <a:gd name="T81" fmla="*/ 58 h 253"/>
                <a:gd name="T82" fmla="*/ 254 w 263"/>
                <a:gd name="T83" fmla="*/ 65 h 253"/>
                <a:gd name="T84" fmla="*/ 262 w 263"/>
                <a:gd name="T85" fmla="*/ 84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63" h="253">
                  <a:moveTo>
                    <a:pt x="262" y="112"/>
                  </a:moveTo>
                  <a:cubicBezTo>
                    <a:pt x="261" y="120"/>
                    <a:pt x="257" y="140"/>
                    <a:pt x="257" y="147"/>
                  </a:cubicBezTo>
                  <a:cubicBezTo>
                    <a:pt x="257" y="154"/>
                    <a:pt x="252" y="176"/>
                    <a:pt x="253" y="185"/>
                  </a:cubicBezTo>
                  <a:cubicBezTo>
                    <a:pt x="254" y="194"/>
                    <a:pt x="261" y="196"/>
                    <a:pt x="258" y="203"/>
                  </a:cubicBezTo>
                  <a:cubicBezTo>
                    <a:pt x="255" y="210"/>
                    <a:pt x="253" y="213"/>
                    <a:pt x="253" y="223"/>
                  </a:cubicBezTo>
                  <a:cubicBezTo>
                    <a:pt x="253" y="232"/>
                    <a:pt x="253" y="249"/>
                    <a:pt x="253" y="249"/>
                  </a:cubicBezTo>
                  <a:cubicBezTo>
                    <a:pt x="253" y="253"/>
                    <a:pt x="253" y="253"/>
                    <a:pt x="253" y="253"/>
                  </a:cubicBezTo>
                  <a:cubicBezTo>
                    <a:pt x="248" y="253"/>
                    <a:pt x="248" y="251"/>
                    <a:pt x="245" y="248"/>
                  </a:cubicBezTo>
                  <a:cubicBezTo>
                    <a:pt x="243" y="243"/>
                    <a:pt x="240" y="244"/>
                    <a:pt x="237" y="239"/>
                  </a:cubicBezTo>
                  <a:cubicBezTo>
                    <a:pt x="235" y="233"/>
                    <a:pt x="232" y="234"/>
                    <a:pt x="230" y="232"/>
                  </a:cubicBezTo>
                  <a:cubicBezTo>
                    <a:pt x="228" y="229"/>
                    <a:pt x="227" y="228"/>
                    <a:pt x="224" y="225"/>
                  </a:cubicBezTo>
                  <a:cubicBezTo>
                    <a:pt x="221" y="223"/>
                    <a:pt x="214" y="226"/>
                    <a:pt x="210" y="225"/>
                  </a:cubicBezTo>
                  <a:cubicBezTo>
                    <a:pt x="208" y="225"/>
                    <a:pt x="206" y="223"/>
                    <a:pt x="203" y="224"/>
                  </a:cubicBezTo>
                  <a:cubicBezTo>
                    <a:pt x="205" y="220"/>
                    <a:pt x="207" y="217"/>
                    <a:pt x="207" y="215"/>
                  </a:cubicBezTo>
                  <a:cubicBezTo>
                    <a:pt x="208" y="212"/>
                    <a:pt x="204" y="208"/>
                    <a:pt x="202" y="200"/>
                  </a:cubicBezTo>
                  <a:cubicBezTo>
                    <a:pt x="203" y="199"/>
                    <a:pt x="201" y="198"/>
                    <a:pt x="200" y="196"/>
                  </a:cubicBezTo>
                  <a:cubicBezTo>
                    <a:pt x="199" y="194"/>
                    <a:pt x="198" y="191"/>
                    <a:pt x="198" y="190"/>
                  </a:cubicBezTo>
                  <a:cubicBezTo>
                    <a:pt x="198" y="188"/>
                    <a:pt x="199" y="185"/>
                    <a:pt x="196" y="182"/>
                  </a:cubicBezTo>
                  <a:cubicBezTo>
                    <a:pt x="193" y="178"/>
                    <a:pt x="193" y="177"/>
                    <a:pt x="190" y="169"/>
                  </a:cubicBezTo>
                  <a:cubicBezTo>
                    <a:pt x="187" y="160"/>
                    <a:pt x="188" y="158"/>
                    <a:pt x="188" y="158"/>
                  </a:cubicBezTo>
                  <a:cubicBezTo>
                    <a:pt x="188" y="158"/>
                    <a:pt x="178" y="144"/>
                    <a:pt x="176" y="140"/>
                  </a:cubicBezTo>
                  <a:cubicBezTo>
                    <a:pt x="174" y="136"/>
                    <a:pt x="171" y="139"/>
                    <a:pt x="161" y="136"/>
                  </a:cubicBezTo>
                  <a:cubicBezTo>
                    <a:pt x="151" y="134"/>
                    <a:pt x="148" y="130"/>
                    <a:pt x="144" y="127"/>
                  </a:cubicBezTo>
                  <a:cubicBezTo>
                    <a:pt x="140" y="124"/>
                    <a:pt x="136" y="125"/>
                    <a:pt x="128" y="123"/>
                  </a:cubicBezTo>
                  <a:cubicBezTo>
                    <a:pt x="120" y="122"/>
                    <a:pt x="124" y="123"/>
                    <a:pt x="110" y="121"/>
                  </a:cubicBezTo>
                  <a:cubicBezTo>
                    <a:pt x="96" y="119"/>
                    <a:pt x="104" y="112"/>
                    <a:pt x="104" y="107"/>
                  </a:cubicBezTo>
                  <a:cubicBezTo>
                    <a:pt x="104" y="102"/>
                    <a:pt x="101" y="107"/>
                    <a:pt x="94" y="106"/>
                  </a:cubicBezTo>
                  <a:cubicBezTo>
                    <a:pt x="87" y="105"/>
                    <a:pt x="91" y="105"/>
                    <a:pt x="86" y="103"/>
                  </a:cubicBezTo>
                  <a:cubicBezTo>
                    <a:pt x="80" y="102"/>
                    <a:pt x="80" y="101"/>
                    <a:pt x="79" y="96"/>
                  </a:cubicBezTo>
                  <a:cubicBezTo>
                    <a:pt x="79" y="91"/>
                    <a:pt x="79" y="89"/>
                    <a:pt x="76" y="93"/>
                  </a:cubicBezTo>
                  <a:cubicBezTo>
                    <a:pt x="74" y="97"/>
                    <a:pt x="74" y="100"/>
                    <a:pt x="72" y="105"/>
                  </a:cubicBezTo>
                  <a:cubicBezTo>
                    <a:pt x="70" y="109"/>
                    <a:pt x="71" y="110"/>
                    <a:pt x="65" y="112"/>
                  </a:cubicBezTo>
                  <a:cubicBezTo>
                    <a:pt x="60" y="115"/>
                    <a:pt x="57" y="110"/>
                    <a:pt x="55" y="105"/>
                  </a:cubicBezTo>
                  <a:cubicBezTo>
                    <a:pt x="53" y="100"/>
                    <a:pt x="55" y="99"/>
                    <a:pt x="56" y="94"/>
                  </a:cubicBezTo>
                  <a:cubicBezTo>
                    <a:pt x="57" y="90"/>
                    <a:pt x="53" y="90"/>
                    <a:pt x="52" y="85"/>
                  </a:cubicBezTo>
                  <a:cubicBezTo>
                    <a:pt x="52" y="81"/>
                    <a:pt x="44" y="82"/>
                    <a:pt x="40" y="80"/>
                  </a:cubicBezTo>
                  <a:cubicBezTo>
                    <a:pt x="36" y="79"/>
                    <a:pt x="38" y="76"/>
                    <a:pt x="39" y="73"/>
                  </a:cubicBezTo>
                  <a:cubicBezTo>
                    <a:pt x="40" y="70"/>
                    <a:pt x="45" y="73"/>
                    <a:pt x="49" y="74"/>
                  </a:cubicBezTo>
                  <a:cubicBezTo>
                    <a:pt x="54" y="76"/>
                    <a:pt x="56" y="73"/>
                    <a:pt x="57" y="69"/>
                  </a:cubicBezTo>
                  <a:cubicBezTo>
                    <a:pt x="58" y="64"/>
                    <a:pt x="60" y="67"/>
                    <a:pt x="65" y="65"/>
                  </a:cubicBezTo>
                  <a:cubicBezTo>
                    <a:pt x="71" y="64"/>
                    <a:pt x="72" y="67"/>
                    <a:pt x="79" y="66"/>
                  </a:cubicBezTo>
                  <a:cubicBezTo>
                    <a:pt x="86" y="66"/>
                    <a:pt x="82" y="65"/>
                    <a:pt x="84" y="62"/>
                  </a:cubicBezTo>
                  <a:cubicBezTo>
                    <a:pt x="86" y="58"/>
                    <a:pt x="84" y="58"/>
                    <a:pt x="82" y="57"/>
                  </a:cubicBezTo>
                  <a:cubicBezTo>
                    <a:pt x="81" y="56"/>
                    <a:pt x="73" y="59"/>
                    <a:pt x="67" y="60"/>
                  </a:cubicBezTo>
                  <a:cubicBezTo>
                    <a:pt x="61" y="61"/>
                    <a:pt x="62" y="62"/>
                    <a:pt x="53" y="59"/>
                  </a:cubicBezTo>
                  <a:cubicBezTo>
                    <a:pt x="43" y="56"/>
                    <a:pt x="50" y="59"/>
                    <a:pt x="42" y="58"/>
                  </a:cubicBezTo>
                  <a:cubicBezTo>
                    <a:pt x="35" y="57"/>
                    <a:pt x="38" y="56"/>
                    <a:pt x="36" y="49"/>
                  </a:cubicBezTo>
                  <a:cubicBezTo>
                    <a:pt x="35" y="43"/>
                    <a:pt x="37" y="42"/>
                    <a:pt x="37" y="41"/>
                  </a:cubicBezTo>
                  <a:cubicBezTo>
                    <a:pt x="37" y="39"/>
                    <a:pt x="30" y="41"/>
                    <a:pt x="26" y="37"/>
                  </a:cubicBezTo>
                  <a:cubicBezTo>
                    <a:pt x="22" y="33"/>
                    <a:pt x="23" y="36"/>
                    <a:pt x="17" y="36"/>
                  </a:cubicBezTo>
                  <a:cubicBezTo>
                    <a:pt x="11" y="36"/>
                    <a:pt x="11" y="34"/>
                    <a:pt x="8" y="30"/>
                  </a:cubicBezTo>
                  <a:cubicBezTo>
                    <a:pt x="4" y="26"/>
                    <a:pt x="4" y="27"/>
                    <a:pt x="2" y="21"/>
                  </a:cubicBezTo>
                  <a:cubicBezTo>
                    <a:pt x="0" y="14"/>
                    <a:pt x="7" y="20"/>
                    <a:pt x="10" y="20"/>
                  </a:cubicBezTo>
                  <a:cubicBezTo>
                    <a:pt x="14" y="20"/>
                    <a:pt x="13" y="21"/>
                    <a:pt x="17" y="25"/>
                  </a:cubicBezTo>
                  <a:cubicBezTo>
                    <a:pt x="21" y="29"/>
                    <a:pt x="20" y="23"/>
                    <a:pt x="23" y="18"/>
                  </a:cubicBezTo>
                  <a:cubicBezTo>
                    <a:pt x="26" y="13"/>
                    <a:pt x="28" y="15"/>
                    <a:pt x="31" y="13"/>
                  </a:cubicBezTo>
                  <a:cubicBezTo>
                    <a:pt x="34" y="10"/>
                    <a:pt x="37" y="12"/>
                    <a:pt x="46" y="6"/>
                  </a:cubicBezTo>
                  <a:cubicBezTo>
                    <a:pt x="56" y="0"/>
                    <a:pt x="54" y="6"/>
                    <a:pt x="59" y="6"/>
                  </a:cubicBezTo>
                  <a:cubicBezTo>
                    <a:pt x="65" y="6"/>
                    <a:pt x="65" y="12"/>
                    <a:pt x="68" y="14"/>
                  </a:cubicBezTo>
                  <a:cubicBezTo>
                    <a:pt x="70" y="15"/>
                    <a:pt x="74" y="16"/>
                    <a:pt x="77" y="16"/>
                  </a:cubicBezTo>
                  <a:cubicBezTo>
                    <a:pt x="80" y="16"/>
                    <a:pt x="83" y="18"/>
                    <a:pt x="88" y="19"/>
                  </a:cubicBezTo>
                  <a:cubicBezTo>
                    <a:pt x="93" y="19"/>
                    <a:pt x="92" y="22"/>
                    <a:pt x="92" y="24"/>
                  </a:cubicBezTo>
                  <a:cubicBezTo>
                    <a:pt x="92" y="26"/>
                    <a:pt x="93" y="28"/>
                    <a:pt x="93" y="33"/>
                  </a:cubicBezTo>
                  <a:cubicBezTo>
                    <a:pt x="94" y="39"/>
                    <a:pt x="92" y="40"/>
                    <a:pt x="92" y="47"/>
                  </a:cubicBezTo>
                  <a:cubicBezTo>
                    <a:pt x="92" y="55"/>
                    <a:pt x="92" y="52"/>
                    <a:pt x="92" y="57"/>
                  </a:cubicBezTo>
                  <a:cubicBezTo>
                    <a:pt x="92" y="63"/>
                    <a:pt x="92" y="64"/>
                    <a:pt x="94" y="70"/>
                  </a:cubicBezTo>
                  <a:cubicBezTo>
                    <a:pt x="95" y="76"/>
                    <a:pt x="99" y="68"/>
                    <a:pt x="101" y="66"/>
                  </a:cubicBezTo>
                  <a:cubicBezTo>
                    <a:pt x="102" y="64"/>
                    <a:pt x="104" y="71"/>
                    <a:pt x="104" y="75"/>
                  </a:cubicBezTo>
                  <a:cubicBezTo>
                    <a:pt x="104" y="79"/>
                    <a:pt x="105" y="81"/>
                    <a:pt x="110" y="88"/>
                  </a:cubicBezTo>
                  <a:cubicBezTo>
                    <a:pt x="114" y="94"/>
                    <a:pt x="113" y="89"/>
                    <a:pt x="119" y="90"/>
                  </a:cubicBezTo>
                  <a:cubicBezTo>
                    <a:pt x="125" y="92"/>
                    <a:pt x="121" y="90"/>
                    <a:pt x="123" y="89"/>
                  </a:cubicBezTo>
                  <a:cubicBezTo>
                    <a:pt x="126" y="87"/>
                    <a:pt x="129" y="82"/>
                    <a:pt x="133" y="77"/>
                  </a:cubicBezTo>
                  <a:cubicBezTo>
                    <a:pt x="137" y="72"/>
                    <a:pt x="136" y="74"/>
                    <a:pt x="139" y="69"/>
                  </a:cubicBezTo>
                  <a:cubicBezTo>
                    <a:pt x="142" y="65"/>
                    <a:pt x="143" y="65"/>
                    <a:pt x="144" y="60"/>
                  </a:cubicBezTo>
                  <a:cubicBezTo>
                    <a:pt x="145" y="56"/>
                    <a:pt x="147" y="58"/>
                    <a:pt x="152" y="56"/>
                  </a:cubicBezTo>
                  <a:cubicBezTo>
                    <a:pt x="156" y="55"/>
                    <a:pt x="159" y="55"/>
                    <a:pt x="164" y="53"/>
                  </a:cubicBezTo>
                  <a:cubicBezTo>
                    <a:pt x="169" y="52"/>
                    <a:pt x="167" y="51"/>
                    <a:pt x="167" y="45"/>
                  </a:cubicBezTo>
                  <a:cubicBezTo>
                    <a:pt x="167" y="39"/>
                    <a:pt x="171" y="42"/>
                    <a:pt x="172" y="40"/>
                  </a:cubicBezTo>
                  <a:cubicBezTo>
                    <a:pt x="174" y="38"/>
                    <a:pt x="182" y="38"/>
                    <a:pt x="186" y="38"/>
                  </a:cubicBezTo>
                  <a:cubicBezTo>
                    <a:pt x="190" y="38"/>
                    <a:pt x="194" y="41"/>
                    <a:pt x="204" y="45"/>
                  </a:cubicBezTo>
                  <a:cubicBezTo>
                    <a:pt x="213" y="49"/>
                    <a:pt x="208" y="48"/>
                    <a:pt x="215" y="52"/>
                  </a:cubicBezTo>
                  <a:cubicBezTo>
                    <a:pt x="222" y="55"/>
                    <a:pt x="220" y="54"/>
                    <a:pt x="225" y="58"/>
                  </a:cubicBezTo>
                  <a:cubicBezTo>
                    <a:pt x="229" y="63"/>
                    <a:pt x="238" y="60"/>
                    <a:pt x="243" y="60"/>
                  </a:cubicBezTo>
                  <a:cubicBezTo>
                    <a:pt x="248" y="60"/>
                    <a:pt x="247" y="62"/>
                    <a:pt x="254" y="65"/>
                  </a:cubicBezTo>
                  <a:cubicBezTo>
                    <a:pt x="258" y="67"/>
                    <a:pt x="260" y="67"/>
                    <a:pt x="262" y="68"/>
                  </a:cubicBezTo>
                  <a:cubicBezTo>
                    <a:pt x="262" y="72"/>
                    <a:pt x="263" y="82"/>
                    <a:pt x="262" y="84"/>
                  </a:cubicBezTo>
                  <a:cubicBezTo>
                    <a:pt x="261" y="87"/>
                    <a:pt x="263" y="103"/>
                    <a:pt x="262" y="112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" name="Freeform 1134"/>
            <p:cNvSpPr>
              <a:spLocks/>
            </p:cNvSpPr>
            <p:nvPr/>
          </p:nvSpPr>
          <p:spPr bwMode="auto">
            <a:xfrm>
              <a:off x="4180" y="1925"/>
              <a:ext cx="148" cy="106"/>
            </a:xfrm>
            <a:custGeom>
              <a:avLst/>
              <a:gdLst>
                <a:gd name="T0" fmla="*/ 237 w 246"/>
                <a:gd name="T1" fmla="*/ 59 h 176"/>
                <a:gd name="T2" fmla="*/ 213 w 246"/>
                <a:gd name="T3" fmla="*/ 63 h 176"/>
                <a:gd name="T4" fmla="*/ 224 w 246"/>
                <a:gd name="T5" fmla="*/ 79 h 176"/>
                <a:gd name="T6" fmla="*/ 201 w 246"/>
                <a:gd name="T7" fmla="*/ 82 h 176"/>
                <a:gd name="T8" fmla="*/ 189 w 246"/>
                <a:gd name="T9" fmla="*/ 79 h 176"/>
                <a:gd name="T10" fmla="*/ 154 w 246"/>
                <a:gd name="T11" fmla="*/ 82 h 176"/>
                <a:gd name="T12" fmla="*/ 139 w 246"/>
                <a:gd name="T13" fmla="*/ 117 h 176"/>
                <a:gd name="T14" fmla="*/ 138 w 246"/>
                <a:gd name="T15" fmla="*/ 135 h 176"/>
                <a:gd name="T16" fmla="*/ 128 w 246"/>
                <a:gd name="T17" fmla="*/ 155 h 176"/>
                <a:gd name="T18" fmla="*/ 106 w 246"/>
                <a:gd name="T19" fmla="*/ 164 h 176"/>
                <a:gd name="T20" fmla="*/ 77 w 246"/>
                <a:gd name="T21" fmla="*/ 157 h 176"/>
                <a:gd name="T22" fmla="*/ 47 w 246"/>
                <a:gd name="T23" fmla="*/ 173 h 176"/>
                <a:gd name="T24" fmla="*/ 11 w 246"/>
                <a:gd name="T25" fmla="*/ 164 h 176"/>
                <a:gd name="T26" fmla="*/ 3 w 246"/>
                <a:gd name="T27" fmla="*/ 148 h 176"/>
                <a:gd name="T28" fmla="*/ 21 w 246"/>
                <a:gd name="T29" fmla="*/ 153 h 176"/>
                <a:gd name="T30" fmla="*/ 41 w 246"/>
                <a:gd name="T31" fmla="*/ 152 h 176"/>
                <a:gd name="T32" fmla="*/ 47 w 246"/>
                <a:gd name="T33" fmla="*/ 122 h 176"/>
                <a:gd name="T34" fmla="*/ 86 w 246"/>
                <a:gd name="T35" fmla="*/ 111 h 176"/>
                <a:gd name="T36" fmla="*/ 98 w 246"/>
                <a:gd name="T37" fmla="*/ 91 h 176"/>
                <a:gd name="T38" fmla="*/ 110 w 246"/>
                <a:gd name="T39" fmla="*/ 71 h 176"/>
                <a:gd name="T40" fmla="*/ 117 w 246"/>
                <a:gd name="T41" fmla="*/ 80 h 176"/>
                <a:gd name="T42" fmla="*/ 129 w 246"/>
                <a:gd name="T43" fmla="*/ 68 h 176"/>
                <a:gd name="T44" fmla="*/ 139 w 246"/>
                <a:gd name="T45" fmla="*/ 78 h 176"/>
                <a:gd name="T46" fmla="*/ 140 w 246"/>
                <a:gd name="T47" fmla="*/ 64 h 176"/>
                <a:gd name="T48" fmla="*/ 146 w 246"/>
                <a:gd name="T49" fmla="*/ 60 h 176"/>
                <a:gd name="T50" fmla="*/ 144 w 246"/>
                <a:gd name="T51" fmla="*/ 50 h 176"/>
                <a:gd name="T52" fmla="*/ 155 w 246"/>
                <a:gd name="T53" fmla="*/ 39 h 176"/>
                <a:gd name="T54" fmla="*/ 170 w 246"/>
                <a:gd name="T55" fmla="*/ 16 h 176"/>
                <a:gd name="T56" fmla="*/ 179 w 246"/>
                <a:gd name="T57" fmla="*/ 15 h 176"/>
                <a:gd name="T58" fmla="*/ 190 w 246"/>
                <a:gd name="T59" fmla="*/ 14 h 176"/>
                <a:gd name="T60" fmla="*/ 203 w 246"/>
                <a:gd name="T61" fmla="*/ 22 h 176"/>
                <a:gd name="T62" fmla="*/ 206 w 246"/>
                <a:gd name="T63" fmla="*/ 31 h 176"/>
                <a:gd name="T64" fmla="*/ 221 w 246"/>
                <a:gd name="T65" fmla="*/ 40 h 176"/>
                <a:gd name="T66" fmla="*/ 245 w 246"/>
                <a:gd name="T67" fmla="*/ 51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6" h="176">
                  <a:moveTo>
                    <a:pt x="245" y="51"/>
                  </a:moveTo>
                  <a:cubicBezTo>
                    <a:pt x="244" y="56"/>
                    <a:pt x="239" y="54"/>
                    <a:pt x="237" y="59"/>
                  </a:cubicBezTo>
                  <a:cubicBezTo>
                    <a:pt x="234" y="63"/>
                    <a:pt x="228" y="63"/>
                    <a:pt x="224" y="63"/>
                  </a:cubicBezTo>
                  <a:cubicBezTo>
                    <a:pt x="220" y="63"/>
                    <a:pt x="214" y="60"/>
                    <a:pt x="213" y="63"/>
                  </a:cubicBezTo>
                  <a:cubicBezTo>
                    <a:pt x="213" y="67"/>
                    <a:pt x="218" y="64"/>
                    <a:pt x="222" y="70"/>
                  </a:cubicBezTo>
                  <a:cubicBezTo>
                    <a:pt x="227" y="75"/>
                    <a:pt x="226" y="77"/>
                    <a:pt x="224" y="79"/>
                  </a:cubicBezTo>
                  <a:cubicBezTo>
                    <a:pt x="221" y="81"/>
                    <a:pt x="219" y="81"/>
                    <a:pt x="213" y="82"/>
                  </a:cubicBezTo>
                  <a:cubicBezTo>
                    <a:pt x="207" y="83"/>
                    <a:pt x="204" y="79"/>
                    <a:pt x="201" y="82"/>
                  </a:cubicBezTo>
                  <a:cubicBezTo>
                    <a:pt x="200" y="83"/>
                    <a:pt x="199" y="83"/>
                    <a:pt x="198" y="84"/>
                  </a:cubicBezTo>
                  <a:cubicBezTo>
                    <a:pt x="196" y="82"/>
                    <a:pt x="192" y="79"/>
                    <a:pt x="189" y="79"/>
                  </a:cubicBezTo>
                  <a:cubicBezTo>
                    <a:pt x="185" y="79"/>
                    <a:pt x="174" y="79"/>
                    <a:pt x="169" y="78"/>
                  </a:cubicBezTo>
                  <a:cubicBezTo>
                    <a:pt x="164" y="77"/>
                    <a:pt x="158" y="79"/>
                    <a:pt x="154" y="82"/>
                  </a:cubicBezTo>
                  <a:cubicBezTo>
                    <a:pt x="150" y="86"/>
                    <a:pt x="154" y="95"/>
                    <a:pt x="150" y="104"/>
                  </a:cubicBezTo>
                  <a:cubicBezTo>
                    <a:pt x="146" y="114"/>
                    <a:pt x="144" y="116"/>
                    <a:pt x="139" y="117"/>
                  </a:cubicBezTo>
                  <a:cubicBezTo>
                    <a:pt x="135" y="118"/>
                    <a:pt x="139" y="122"/>
                    <a:pt x="141" y="125"/>
                  </a:cubicBezTo>
                  <a:cubicBezTo>
                    <a:pt x="142" y="128"/>
                    <a:pt x="142" y="131"/>
                    <a:pt x="138" y="135"/>
                  </a:cubicBezTo>
                  <a:cubicBezTo>
                    <a:pt x="134" y="138"/>
                    <a:pt x="132" y="137"/>
                    <a:pt x="132" y="143"/>
                  </a:cubicBezTo>
                  <a:cubicBezTo>
                    <a:pt x="132" y="149"/>
                    <a:pt x="131" y="150"/>
                    <a:pt x="128" y="155"/>
                  </a:cubicBezTo>
                  <a:cubicBezTo>
                    <a:pt x="125" y="161"/>
                    <a:pt x="126" y="159"/>
                    <a:pt x="118" y="160"/>
                  </a:cubicBezTo>
                  <a:cubicBezTo>
                    <a:pt x="109" y="162"/>
                    <a:pt x="112" y="161"/>
                    <a:pt x="106" y="164"/>
                  </a:cubicBezTo>
                  <a:cubicBezTo>
                    <a:pt x="100" y="168"/>
                    <a:pt x="96" y="163"/>
                    <a:pt x="90" y="160"/>
                  </a:cubicBezTo>
                  <a:cubicBezTo>
                    <a:pt x="84" y="157"/>
                    <a:pt x="83" y="155"/>
                    <a:pt x="77" y="157"/>
                  </a:cubicBezTo>
                  <a:cubicBezTo>
                    <a:pt x="71" y="159"/>
                    <a:pt x="66" y="161"/>
                    <a:pt x="64" y="168"/>
                  </a:cubicBezTo>
                  <a:cubicBezTo>
                    <a:pt x="61" y="174"/>
                    <a:pt x="56" y="172"/>
                    <a:pt x="47" y="173"/>
                  </a:cubicBezTo>
                  <a:cubicBezTo>
                    <a:pt x="39" y="174"/>
                    <a:pt x="36" y="176"/>
                    <a:pt x="29" y="176"/>
                  </a:cubicBezTo>
                  <a:cubicBezTo>
                    <a:pt x="21" y="176"/>
                    <a:pt x="16" y="169"/>
                    <a:pt x="11" y="164"/>
                  </a:cubicBezTo>
                  <a:cubicBezTo>
                    <a:pt x="6" y="159"/>
                    <a:pt x="6" y="157"/>
                    <a:pt x="3" y="154"/>
                  </a:cubicBezTo>
                  <a:cubicBezTo>
                    <a:pt x="0" y="151"/>
                    <a:pt x="2" y="150"/>
                    <a:pt x="3" y="148"/>
                  </a:cubicBezTo>
                  <a:cubicBezTo>
                    <a:pt x="4" y="149"/>
                    <a:pt x="5" y="149"/>
                    <a:pt x="9" y="151"/>
                  </a:cubicBezTo>
                  <a:cubicBezTo>
                    <a:pt x="18" y="153"/>
                    <a:pt x="15" y="149"/>
                    <a:pt x="21" y="153"/>
                  </a:cubicBezTo>
                  <a:cubicBezTo>
                    <a:pt x="27" y="156"/>
                    <a:pt x="25" y="157"/>
                    <a:pt x="32" y="157"/>
                  </a:cubicBezTo>
                  <a:cubicBezTo>
                    <a:pt x="38" y="157"/>
                    <a:pt x="41" y="160"/>
                    <a:pt x="41" y="152"/>
                  </a:cubicBezTo>
                  <a:cubicBezTo>
                    <a:pt x="41" y="144"/>
                    <a:pt x="42" y="142"/>
                    <a:pt x="44" y="136"/>
                  </a:cubicBezTo>
                  <a:cubicBezTo>
                    <a:pt x="46" y="130"/>
                    <a:pt x="43" y="124"/>
                    <a:pt x="47" y="122"/>
                  </a:cubicBezTo>
                  <a:cubicBezTo>
                    <a:pt x="52" y="121"/>
                    <a:pt x="62" y="117"/>
                    <a:pt x="71" y="117"/>
                  </a:cubicBezTo>
                  <a:cubicBezTo>
                    <a:pt x="81" y="116"/>
                    <a:pt x="82" y="117"/>
                    <a:pt x="86" y="111"/>
                  </a:cubicBezTo>
                  <a:cubicBezTo>
                    <a:pt x="90" y="105"/>
                    <a:pt x="90" y="104"/>
                    <a:pt x="93" y="99"/>
                  </a:cubicBezTo>
                  <a:cubicBezTo>
                    <a:pt x="95" y="94"/>
                    <a:pt x="94" y="96"/>
                    <a:pt x="98" y="91"/>
                  </a:cubicBezTo>
                  <a:cubicBezTo>
                    <a:pt x="102" y="86"/>
                    <a:pt x="103" y="85"/>
                    <a:pt x="106" y="80"/>
                  </a:cubicBezTo>
                  <a:cubicBezTo>
                    <a:pt x="109" y="76"/>
                    <a:pt x="104" y="72"/>
                    <a:pt x="110" y="71"/>
                  </a:cubicBezTo>
                  <a:cubicBezTo>
                    <a:pt x="110" y="71"/>
                    <a:pt x="111" y="71"/>
                    <a:pt x="112" y="71"/>
                  </a:cubicBezTo>
                  <a:cubicBezTo>
                    <a:pt x="114" y="74"/>
                    <a:pt x="114" y="75"/>
                    <a:pt x="117" y="80"/>
                  </a:cubicBezTo>
                  <a:cubicBezTo>
                    <a:pt x="121" y="85"/>
                    <a:pt x="129" y="94"/>
                    <a:pt x="130" y="86"/>
                  </a:cubicBezTo>
                  <a:cubicBezTo>
                    <a:pt x="132" y="79"/>
                    <a:pt x="128" y="70"/>
                    <a:pt x="129" y="68"/>
                  </a:cubicBezTo>
                  <a:cubicBezTo>
                    <a:pt x="131" y="66"/>
                    <a:pt x="135" y="62"/>
                    <a:pt x="135" y="66"/>
                  </a:cubicBezTo>
                  <a:cubicBezTo>
                    <a:pt x="134" y="71"/>
                    <a:pt x="137" y="78"/>
                    <a:pt x="139" y="78"/>
                  </a:cubicBezTo>
                  <a:cubicBezTo>
                    <a:pt x="142" y="79"/>
                    <a:pt x="146" y="81"/>
                    <a:pt x="144" y="74"/>
                  </a:cubicBezTo>
                  <a:cubicBezTo>
                    <a:pt x="142" y="66"/>
                    <a:pt x="141" y="67"/>
                    <a:pt x="140" y="64"/>
                  </a:cubicBezTo>
                  <a:cubicBezTo>
                    <a:pt x="140" y="63"/>
                    <a:pt x="140" y="63"/>
                    <a:pt x="140" y="62"/>
                  </a:cubicBezTo>
                  <a:cubicBezTo>
                    <a:pt x="144" y="62"/>
                    <a:pt x="146" y="63"/>
                    <a:pt x="146" y="60"/>
                  </a:cubicBezTo>
                  <a:cubicBezTo>
                    <a:pt x="146" y="55"/>
                    <a:pt x="148" y="55"/>
                    <a:pt x="146" y="54"/>
                  </a:cubicBezTo>
                  <a:cubicBezTo>
                    <a:pt x="145" y="53"/>
                    <a:pt x="141" y="54"/>
                    <a:pt x="144" y="50"/>
                  </a:cubicBezTo>
                  <a:cubicBezTo>
                    <a:pt x="146" y="45"/>
                    <a:pt x="145" y="46"/>
                    <a:pt x="149" y="44"/>
                  </a:cubicBezTo>
                  <a:cubicBezTo>
                    <a:pt x="153" y="43"/>
                    <a:pt x="155" y="43"/>
                    <a:pt x="155" y="39"/>
                  </a:cubicBezTo>
                  <a:cubicBezTo>
                    <a:pt x="155" y="35"/>
                    <a:pt x="158" y="33"/>
                    <a:pt x="163" y="28"/>
                  </a:cubicBezTo>
                  <a:cubicBezTo>
                    <a:pt x="167" y="23"/>
                    <a:pt x="168" y="20"/>
                    <a:pt x="170" y="16"/>
                  </a:cubicBezTo>
                  <a:cubicBezTo>
                    <a:pt x="172" y="12"/>
                    <a:pt x="173" y="2"/>
                    <a:pt x="175" y="5"/>
                  </a:cubicBezTo>
                  <a:cubicBezTo>
                    <a:pt x="177" y="8"/>
                    <a:pt x="179" y="19"/>
                    <a:pt x="179" y="15"/>
                  </a:cubicBezTo>
                  <a:cubicBezTo>
                    <a:pt x="179" y="11"/>
                    <a:pt x="184" y="0"/>
                    <a:pt x="185" y="7"/>
                  </a:cubicBezTo>
                  <a:cubicBezTo>
                    <a:pt x="186" y="12"/>
                    <a:pt x="186" y="10"/>
                    <a:pt x="190" y="14"/>
                  </a:cubicBezTo>
                  <a:cubicBezTo>
                    <a:pt x="193" y="17"/>
                    <a:pt x="196" y="14"/>
                    <a:pt x="198" y="17"/>
                  </a:cubicBezTo>
                  <a:cubicBezTo>
                    <a:pt x="200" y="21"/>
                    <a:pt x="206" y="17"/>
                    <a:pt x="203" y="22"/>
                  </a:cubicBezTo>
                  <a:cubicBezTo>
                    <a:pt x="200" y="27"/>
                    <a:pt x="195" y="31"/>
                    <a:pt x="198" y="33"/>
                  </a:cubicBezTo>
                  <a:cubicBezTo>
                    <a:pt x="201" y="35"/>
                    <a:pt x="206" y="29"/>
                    <a:pt x="206" y="31"/>
                  </a:cubicBezTo>
                  <a:cubicBezTo>
                    <a:pt x="207" y="34"/>
                    <a:pt x="204" y="37"/>
                    <a:pt x="210" y="39"/>
                  </a:cubicBezTo>
                  <a:cubicBezTo>
                    <a:pt x="216" y="40"/>
                    <a:pt x="216" y="35"/>
                    <a:pt x="221" y="40"/>
                  </a:cubicBezTo>
                  <a:cubicBezTo>
                    <a:pt x="226" y="46"/>
                    <a:pt x="219" y="42"/>
                    <a:pt x="230" y="47"/>
                  </a:cubicBezTo>
                  <a:cubicBezTo>
                    <a:pt x="240" y="51"/>
                    <a:pt x="246" y="47"/>
                    <a:pt x="245" y="51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1135"/>
            <p:cNvSpPr>
              <a:spLocks/>
            </p:cNvSpPr>
            <p:nvPr/>
          </p:nvSpPr>
          <p:spPr bwMode="auto">
            <a:xfrm>
              <a:off x="4035" y="1931"/>
              <a:ext cx="67" cy="94"/>
            </a:xfrm>
            <a:custGeom>
              <a:avLst/>
              <a:gdLst>
                <a:gd name="T0" fmla="*/ 110 w 112"/>
                <a:gd name="T1" fmla="*/ 152 h 156"/>
                <a:gd name="T2" fmla="*/ 106 w 112"/>
                <a:gd name="T3" fmla="*/ 152 h 156"/>
                <a:gd name="T4" fmla="*/ 101 w 112"/>
                <a:gd name="T5" fmla="*/ 150 h 156"/>
                <a:gd name="T6" fmla="*/ 97 w 112"/>
                <a:gd name="T7" fmla="*/ 154 h 156"/>
                <a:gd name="T8" fmla="*/ 96 w 112"/>
                <a:gd name="T9" fmla="*/ 153 h 156"/>
                <a:gd name="T10" fmla="*/ 87 w 112"/>
                <a:gd name="T11" fmla="*/ 152 h 156"/>
                <a:gd name="T12" fmla="*/ 82 w 112"/>
                <a:gd name="T13" fmla="*/ 144 h 156"/>
                <a:gd name="T14" fmla="*/ 74 w 112"/>
                <a:gd name="T15" fmla="*/ 140 h 156"/>
                <a:gd name="T16" fmla="*/ 65 w 112"/>
                <a:gd name="T17" fmla="*/ 133 h 156"/>
                <a:gd name="T18" fmla="*/ 55 w 112"/>
                <a:gd name="T19" fmla="*/ 129 h 156"/>
                <a:gd name="T20" fmla="*/ 49 w 112"/>
                <a:gd name="T21" fmla="*/ 120 h 156"/>
                <a:gd name="T22" fmla="*/ 39 w 112"/>
                <a:gd name="T23" fmla="*/ 115 h 156"/>
                <a:gd name="T24" fmla="*/ 37 w 112"/>
                <a:gd name="T25" fmla="*/ 109 h 156"/>
                <a:gd name="T26" fmla="*/ 33 w 112"/>
                <a:gd name="T27" fmla="*/ 98 h 156"/>
                <a:gd name="T28" fmla="*/ 26 w 112"/>
                <a:gd name="T29" fmla="*/ 89 h 156"/>
                <a:gd name="T30" fmla="*/ 19 w 112"/>
                <a:gd name="T31" fmla="*/ 75 h 156"/>
                <a:gd name="T32" fmla="*/ 17 w 112"/>
                <a:gd name="T33" fmla="*/ 65 h 156"/>
                <a:gd name="T34" fmla="*/ 11 w 112"/>
                <a:gd name="T35" fmla="*/ 51 h 156"/>
                <a:gd name="T36" fmla="*/ 7 w 112"/>
                <a:gd name="T37" fmla="*/ 41 h 156"/>
                <a:gd name="T38" fmla="*/ 7 w 112"/>
                <a:gd name="T39" fmla="*/ 30 h 156"/>
                <a:gd name="T40" fmla="*/ 6 w 112"/>
                <a:gd name="T41" fmla="*/ 20 h 156"/>
                <a:gd name="T42" fmla="*/ 2 w 112"/>
                <a:gd name="T43" fmla="*/ 12 h 156"/>
                <a:gd name="T44" fmla="*/ 5 w 112"/>
                <a:gd name="T45" fmla="*/ 4 h 156"/>
                <a:gd name="T46" fmla="*/ 23 w 112"/>
                <a:gd name="T47" fmla="*/ 12 h 156"/>
                <a:gd name="T48" fmla="*/ 29 w 112"/>
                <a:gd name="T49" fmla="*/ 24 h 156"/>
                <a:gd name="T50" fmla="*/ 29 w 112"/>
                <a:gd name="T51" fmla="*/ 34 h 156"/>
                <a:gd name="T52" fmla="*/ 40 w 112"/>
                <a:gd name="T53" fmla="*/ 26 h 156"/>
                <a:gd name="T54" fmla="*/ 51 w 112"/>
                <a:gd name="T55" fmla="*/ 24 h 156"/>
                <a:gd name="T56" fmla="*/ 53 w 112"/>
                <a:gd name="T57" fmla="*/ 14 h 156"/>
                <a:gd name="T58" fmla="*/ 60 w 112"/>
                <a:gd name="T59" fmla="*/ 17 h 156"/>
                <a:gd name="T60" fmla="*/ 65 w 112"/>
                <a:gd name="T61" fmla="*/ 29 h 156"/>
                <a:gd name="T62" fmla="*/ 79 w 112"/>
                <a:gd name="T63" fmla="*/ 40 h 156"/>
                <a:gd name="T64" fmla="*/ 84 w 112"/>
                <a:gd name="T65" fmla="*/ 49 h 156"/>
                <a:gd name="T66" fmla="*/ 88 w 112"/>
                <a:gd name="T67" fmla="*/ 62 h 156"/>
                <a:gd name="T68" fmla="*/ 87 w 112"/>
                <a:gd name="T69" fmla="*/ 76 h 156"/>
                <a:gd name="T70" fmla="*/ 90 w 112"/>
                <a:gd name="T71" fmla="*/ 92 h 156"/>
                <a:gd name="T72" fmla="*/ 90 w 112"/>
                <a:gd name="T73" fmla="*/ 104 h 156"/>
                <a:gd name="T74" fmla="*/ 93 w 112"/>
                <a:gd name="T75" fmla="*/ 115 h 156"/>
                <a:gd name="T76" fmla="*/ 106 w 112"/>
                <a:gd name="T77" fmla="*/ 130 h 156"/>
                <a:gd name="T78" fmla="*/ 109 w 112"/>
                <a:gd name="T79" fmla="*/ 141 h 156"/>
                <a:gd name="T80" fmla="*/ 110 w 112"/>
                <a:gd name="T81" fmla="*/ 15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2" h="156">
                  <a:moveTo>
                    <a:pt x="110" y="152"/>
                  </a:moveTo>
                  <a:cubicBezTo>
                    <a:pt x="108" y="153"/>
                    <a:pt x="106" y="154"/>
                    <a:pt x="106" y="152"/>
                  </a:cubicBezTo>
                  <a:cubicBezTo>
                    <a:pt x="105" y="150"/>
                    <a:pt x="101" y="148"/>
                    <a:pt x="101" y="150"/>
                  </a:cubicBezTo>
                  <a:cubicBezTo>
                    <a:pt x="101" y="153"/>
                    <a:pt x="99" y="156"/>
                    <a:pt x="97" y="154"/>
                  </a:cubicBezTo>
                  <a:cubicBezTo>
                    <a:pt x="96" y="153"/>
                    <a:pt x="100" y="153"/>
                    <a:pt x="96" y="153"/>
                  </a:cubicBezTo>
                  <a:cubicBezTo>
                    <a:pt x="91" y="154"/>
                    <a:pt x="87" y="156"/>
                    <a:pt x="87" y="152"/>
                  </a:cubicBezTo>
                  <a:cubicBezTo>
                    <a:pt x="86" y="147"/>
                    <a:pt x="87" y="146"/>
                    <a:pt x="82" y="144"/>
                  </a:cubicBezTo>
                  <a:cubicBezTo>
                    <a:pt x="78" y="142"/>
                    <a:pt x="82" y="145"/>
                    <a:pt x="74" y="140"/>
                  </a:cubicBezTo>
                  <a:cubicBezTo>
                    <a:pt x="66" y="134"/>
                    <a:pt x="74" y="136"/>
                    <a:pt x="65" y="133"/>
                  </a:cubicBezTo>
                  <a:cubicBezTo>
                    <a:pt x="56" y="130"/>
                    <a:pt x="60" y="135"/>
                    <a:pt x="55" y="129"/>
                  </a:cubicBezTo>
                  <a:cubicBezTo>
                    <a:pt x="50" y="123"/>
                    <a:pt x="51" y="121"/>
                    <a:pt x="49" y="120"/>
                  </a:cubicBezTo>
                  <a:cubicBezTo>
                    <a:pt x="46" y="119"/>
                    <a:pt x="41" y="120"/>
                    <a:pt x="39" y="115"/>
                  </a:cubicBezTo>
                  <a:cubicBezTo>
                    <a:pt x="38" y="111"/>
                    <a:pt x="39" y="115"/>
                    <a:pt x="37" y="109"/>
                  </a:cubicBezTo>
                  <a:cubicBezTo>
                    <a:pt x="36" y="104"/>
                    <a:pt x="35" y="102"/>
                    <a:pt x="33" y="98"/>
                  </a:cubicBezTo>
                  <a:cubicBezTo>
                    <a:pt x="30" y="95"/>
                    <a:pt x="27" y="95"/>
                    <a:pt x="26" y="89"/>
                  </a:cubicBezTo>
                  <a:cubicBezTo>
                    <a:pt x="25" y="84"/>
                    <a:pt x="19" y="75"/>
                    <a:pt x="19" y="75"/>
                  </a:cubicBezTo>
                  <a:cubicBezTo>
                    <a:pt x="19" y="75"/>
                    <a:pt x="17" y="69"/>
                    <a:pt x="17" y="65"/>
                  </a:cubicBezTo>
                  <a:cubicBezTo>
                    <a:pt x="17" y="60"/>
                    <a:pt x="14" y="55"/>
                    <a:pt x="11" y="51"/>
                  </a:cubicBezTo>
                  <a:cubicBezTo>
                    <a:pt x="9" y="48"/>
                    <a:pt x="6" y="46"/>
                    <a:pt x="7" y="41"/>
                  </a:cubicBezTo>
                  <a:cubicBezTo>
                    <a:pt x="8" y="36"/>
                    <a:pt x="7" y="33"/>
                    <a:pt x="7" y="30"/>
                  </a:cubicBezTo>
                  <a:cubicBezTo>
                    <a:pt x="7" y="26"/>
                    <a:pt x="10" y="29"/>
                    <a:pt x="6" y="20"/>
                  </a:cubicBezTo>
                  <a:cubicBezTo>
                    <a:pt x="4" y="17"/>
                    <a:pt x="2" y="14"/>
                    <a:pt x="2" y="12"/>
                  </a:cubicBezTo>
                  <a:cubicBezTo>
                    <a:pt x="1" y="8"/>
                    <a:pt x="0" y="0"/>
                    <a:pt x="5" y="4"/>
                  </a:cubicBezTo>
                  <a:cubicBezTo>
                    <a:pt x="11" y="8"/>
                    <a:pt x="20" y="9"/>
                    <a:pt x="23" y="12"/>
                  </a:cubicBezTo>
                  <a:cubicBezTo>
                    <a:pt x="26" y="15"/>
                    <a:pt x="29" y="21"/>
                    <a:pt x="29" y="24"/>
                  </a:cubicBezTo>
                  <a:cubicBezTo>
                    <a:pt x="28" y="27"/>
                    <a:pt x="20" y="36"/>
                    <a:pt x="29" y="34"/>
                  </a:cubicBezTo>
                  <a:cubicBezTo>
                    <a:pt x="37" y="32"/>
                    <a:pt x="36" y="24"/>
                    <a:pt x="40" y="26"/>
                  </a:cubicBezTo>
                  <a:cubicBezTo>
                    <a:pt x="45" y="29"/>
                    <a:pt x="49" y="29"/>
                    <a:pt x="51" y="24"/>
                  </a:cubicBezTo>
                  <a:cubicBezTo>
                    <a:pt x="52" y="20"/>
                    <a:pt x="52" y="16"/>
                    <a:pt x="53" y="14"/>
                  </a:cubicBezTo>
                  <a:cubicBezTo>
                    <a:pt x="55" y="15"/>
                    <a:pt x="58" y="16"/>
                    <a:pt x="60" y="17"/>
                  </a:cubicBezTo>
                  <a:cubicBezTo>
                    <a:pt x="65" y="21"/>
                    <a:pt x="61" y="25"/>
                    <a:pt x="65" y="29"/>
                  </a:cubicBezTo>
                  <a:cubicBezTo>
                    <a:pt x="70" y="32"/>
                    <a:pt x="77" y="37"/>
                    <a:pt x="79" y="40"/>
                  </a:cubicBezTo>
                  <a:cubicBezTo>
                    <a:pt x="80" y="42"/>
                    <a:pt x="83" y="43"/>
                    <a:pt x="84" y="49"/>
                  </a:cubicBezTo>
                  <a:cubicBezTo>
                    <a:pt x="86" y="55"/>
                    <a:pt x="88" y="59"/>
                    <a:pt x="88" y="62"/>
                  </a:cubicBezTo>
                  <a:cubicBezTo>
                    <a:pt x="88" y="66"/>
                    <a:pt x="87" y="73"/>
                    <a:pt x="87" y="76"/>
                  </a:cubicBezTo>
                  <a:cubicBezTo>
                    <a:pt x="87" y="80"/>
                    <a:pt x="89" y="87"/>
                    <a:pt x="90" y="92"/>
                  </a:cubicBezTo>
                  <a:cubicBezTo>
                    <a:pt x="90" y="97"/>
                    <a:pt x="90" y="100"/>
                    <a:pt x="90" y="104"/>
                  </a:cubicBezTo>
                  <a:cubicBezTo>
                    <a:pt x="90" y="109"/>
                    <a:pt x="91" y="112"/>
                    <a:pt x="93" y="115"/>
                  </a:cubicBezTo>
                  <a:cubicBezTo>
                    <a:pt x="95" y="117"/>
                    <a:pt x="106" y="128"/>
                    <a:pt x="106" y="130"/>
                  </a:cubicBezTo>
                  <a:cubicBezTo>
                    <a:pt x="106" y="132"/>
                    <a:pt x="108" y="138"/>
                    <a:pt x="109" y="141"/>
                  </a:cubicBezTo>
                  <a:cubicBezTo>
                    <a:pt x="110" y="144"/>
                    <a:pt x="112" y="151"/>
                    <a:pt x="110" y="152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1136"/>
            <p:cNvSpPr>
              <a:spLocks/>
            </p:cNvSpPr>
            <p:nvPr/>
          </p:nvSpPr>
          <p:spPr bwMode="auto">
            <a:xfrm>
              <a:off x="4402" y="2185"/>
              <a:ext cx="40" cy="19"/>
            </a:xfrm>
            <a:custGeom>
              <a:avLst/>
              <a:gdLst>
                <a:gd name="T0" fmla="*/ 65 w 67"/>
                <a:gd name="T1" fmla="*/ 7 h 31"/>
                <a:gd name="T2" fmla="*/ 56 w 67"/>
                <a:gd name="T3" fmla="*/ 11 h 31"/>
                <a:gd name="T4" fmla="*/ 41 w 67"/>
                <a:gd name="T5" fmla="*/ 20 h 31"/>
                <a:gd name="T6" fmla="*/ 24 w 67"/>
                <a:gd name="T7" fmla="*/ 26 h 31"/>
                <a:gd name="T8" fmla="*/ 10 w 67"/>
                <a:gd name="T9" fmla="*/ 30 h 31"/>
                <a:gd name="T10" fmla="*/ 10 w 67"/>
                <a:gd name="T11" fmla="*/ 31 h 31"/>
                <a:gd name="T12" fmla="*/ 7 w 67"/>
                <a:gd name="T13" fmla="*/ 29 h 31"/>
                <a:gd name="T14" fmla="*/ 7 w 67"/>
                <a:gd name="T15" fmla="*/ 23 h 31"/>
                <a:gd name="T16" fmla="*/ 3 w 67"/>
                <a:gd name="T17" fmla="*/ 23 h 31"/>
                <a:gd name="T18" fmla="*/ 1 w 67"/>
                <a:gd name="T19" fmla="*/ 22 h 31"/>
                <a:gd name="T20" fmla="*/ 3 w 67"/>
                <a:gd name="T21" fmla="*/ 19 h 31"/>
                <a:gd name="T22" fmla="*/ 8 w 67"/>
                <a:gd name="T23" fmla="*/ 11 h 31"/>
                <a:gd name="T24" fmla="*/ 19 w 67"/>
                <a:gd name="T25" fmla="*/ 7 h 31"/>
                <a:gd name="T26" fmla="*/ 32 w 67"/>
                <a:gd name="T27" fmla="*/ 5 h 31"/>
                <a:gd name="T28" fmla="*/ 49 w 67"/>
                <a:gd name="T29" fmla="*/ 4 h 31"/>
                <a:gd name="T30" fmla="*/ 60 w 67"/>
                <a:gd name="T31" fmla="*/ 1 h 31"/>
                <a:gd name="T32" fmla="*/ 65 w 67"/>
                <a:gd name="T33" fmla="*/ 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7" h="31">
                  <a:moveTo>
                    <a:pt x="65" y="7"/>
                  </a:moveTo>
                  <a:cubicBezTo>
                    <a:pt x="63" y="8"/>
                    <a:pt x="62" y="7"/>
                    <a:pt x="56" y="11"/>
                  </a:cubicBezTo>
                  <a:cubicBezTo>
                    <a:pt x="49" y="16"/>
                    <a:pt x="50" y="16"/>
                    <a:pt x="41" y="20"/>
                  </a:cubicBezTo>
                  <a:cubicBezTo>
                    <a:pt x="33" y="23"/>
                    <a:pt x="30" y="24"/>
                    <a:pt x="24" y="26"/>
                  </a:cubicBezTo>
                  <a:cubicBezTo>
                    <a:pt x="19" y="28"/>
                    <a:pt x="12" y="27"/>
                    <a:pt x="10" y="30"/>
                  </a:cubicBezTo>
                  <a:cubicBezTo>
                    <a:pt x="10" y="30"/>
                    <a:pt x="10" y="30"/>
                    <a:pt x="10" y="31"/>
                  </a:cubicBezTo>
                  <a:cubicBezTo>
                    <a:pt x="9" y="30"/>
                    <a:pt x="7" y="29"/>
                    <a:pt x="7" y="29"/>
                  </a:cubicBezTo>
                  <a:cubicBezTo>
                    <a:pt x="6" y="27"/>
                    <a:pt x="6" y="25"/>
                    <a:pt x="7" y="23"/>
                  </a:cubicBezTo>
                  <a:cubicBezTo>
                    <a:pt x="7" y="22"/>
                    <a:pt x="5" y="22"/>
                    <a:pt x="3" y="23"/>
                  </a:cubicBezTo>
                  <a:cubicBezTo>
                    <a:pt x="2" y="24"/>
                    <a:pt x="1" y="23"/>
                    <a:pt x="1" y="22"/>
                  </a:cubicBezTo>
                  <a:cubicBezTo>
                    <a:pt x="1" y="21"/>
                    <a:pt x="2" y="20"/>
                    <a:pt x="3" y="19"/>
                  </a:cubicBezTo>
                  <a:cubicBezTo>
                    <a:pt x="7" y="12"/>
                    <a:pt x="0" y="14"/>
                    <a:pt x="8" y="11"/>
                  </a:cubicBezTo>
                  <a:cubicBezTo>
                    <a:pt x="16" y="8"/>
                    <a:pt x="8" y="9"/>
                    <a:pt x="19" y="7"/>
                  </a:cubicBezTo>
                  <a:cubicBezTo>
                    <a:pt x="31" y="5"/>
                    <a:pt x="20" y="7"/>
                    <a:pt x="32" y="5"/>
                  </a:cubicBezTo>
                  <a:cubicBezTo>
                    <a:pt x="45" y="4"/>
                    <a:pt x="42" y="7"/>
                    <a:pt x="49" y="4"/>
                  </a:cubicBezTo>
                  <a:cubicBezTo>
                    <a:pt x="56" y="2"/>
                    <a:pt x="57" y="1"/>
                    <a:pt x="60" y="1"/>
                  </a:cubicBezTo>
                  <a:cubicBezTo>
                    <a:pt x="64" y="0"/>
                    <a:pt x="67" y="6"/>
                    <a:pt x="65" y="7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1137"/>
            <p:cNvSpPr>
              <a:spLocks/>
            </p:cNvSpPr>
            <p:nvPr/>
          </p:nvSpPr>
          <p:spPr bwMode="auto">
            <a:xfrm>
              <a:off x="4386" y="2202"/>
              <a:ext cx="9" cy="7"/>
            </a:xfrm>
            <a:custGeom>
              <a:avLst/>
              <a:gdLst>
                <a:gd name="T0" fmla="*/ 14 w 15"/>
                <a:gd name="T1" fmla="*/ 3 h 12"/>
                <a:gd name="T2" fmla="*/ 14 w 15"/>
                <a:gd name="T3" fmla="*/ 4 h 12"/>
                <a:gd name="T4" fmla="*/ 9 w 15"/>
                <a:gd name="T5" fmla="*/ 9 h 12"/>
                <a:gd name="T6" fmla="*/ 2 w 15"/>
                <a:gd name="T7" fmla="*/ 12 h 12"/>
                <a:gd name="T8" fmla="*/ 0 w 15"/>
                <a:gd name="T9" fmla="*/ 10 h 12"/>
                <a:gd name="T10" fmla="*/ 3 w 15"/>
                <a:gd name="T11" fmla="*/ 7 h 12"/>
                <a:gd name="T12" fmla="*/ 9 w 15"/>
                <a:gd name="T13" fmla="*/ 0 h 12"/>
                <a:gd name="T14" fmla="*/ 14 w 15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2">
                  <a:moveTo>
                    <a:pt x="14" y="3"/>
                  </a:moveTo>
                  <a:cubicBezTo>
                    <a:pt x="14" y="3"/>
                    <a:pt x="14" y="4"/>
                    <a:pt x="14" y="4"/>
                  </a:cubicBezTo>
                  <a:cubicBezTo>
                    <a:pt x="14" y="5"/>
                    <a:pt x="12" y="8"/>
                    <a:pt x="9" y="9"/>
                  </a:cubicBezTo>
                  <a:cubicBezTo>
                    <a:pt x="6" y="11"/>
                    <a:pt x="5" y="12"/>
                    <a:pt x="2" y="12"/>
                  </a:cubicBezTo>
                  <a:cubicBezTo>
                    <a:pt x="1" y="11"/>
                    <a:pt x="0" y="10"/>
                    <a:pt x="0" y="10"/>
                  </a:cubicBezTo>
                  <a:cubicBezTo>
                    <a:pt x="0" y="9"/>
                    <a:pt x="1" y="8"/>
                    <a:pt x="3" y="7"/>
                  </a:cubicBezTo>
                  <a:cubicBezTo>
                    <a:pt x="7" y="1"/>
                    <a:pt x="2" y="0"/>
                    <a:pt x="9" y="0"/>
                  </a:cubicBezTo>
                  <a:cubicBezTo>
                    <a:pt x="15" y="0"/>
                    <a:pt x="11" y="2"/>
                    <a:pt x="14" y="3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1138"/>
            <p:cNvSpPr>
              <a:spLocks/>
            </p:cNvSpPr>
            <p:nvPr/>
          </p:nvSpPr>
          <p:spPr bwMode="auto">
            <a:xfrm>
              <a:off x="4413" y="2178"/>
              <a:ext cx="3" cy="7"/>
            </a:xfrm>
            <a:custGeom>
              <a:avLst/>
              <a:gdLst>
                <a:gd name="T0" fmla="*/ 2 w 5"/>
                <a:gd name="T1" fmla="*/ 5 h 12"/>
                <a:gd name="T2" fmla="*/ 0 w 5"/>
                <a:gd name="T3" fmla="*/ 10 h 12"/>
                <a:gd name="T4" fmla="*/ 2 w 5"/>
                <a:gd name="T5" fmla="*/ 12 h 12"/>
                <a:gd name="T6" fmla="*/ 5 w 5"/>
                <a:gd name="T7" fmla="*/ 9 h 12"/>
                <a:gd name="T8" fmla="*/ 2 w 5"/>
                <a:gd name="T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2">
                  <a:moveTo>
                    <a:pt x="2" y="5"/>
                  </a:moveTo>
                  <a:cubicBezTo>
                    <a:pt x="1" y="7"/>
                    <a:pt x="0" y="8"/>
                    <a:pt x="0" y="10"/>
                  </a:cubicBezTo>
                  <a:cubicBezTo>
                    <a:pt x="0" y="11"/>
                    <a:pt x="0" y="12"/>
                    <a:pt x="2" y="12"/>
                  </a:cubicBezTo>
                  <a:cubicBezTo>
                    <a:pt x="3" y="12"/>
                    <a:pt x="5" y="12"/>
                    <a:pt x="5" y="9"/>
                  </a:cubicBezTo>
                  <a:cubicBezTo>
                    <a:pt x="5" y="6"/>
                    <a:pt x="4" y="0"/>
                    <a:pt x="2" y="5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1139"/>
            <p:cNvSpPr>
              <a:spLocks/>
            </p:cNvSpPr>
            <p:nvPr/>
          </p:nvSpPr>
          <p:spPr bwMode="auto">
            <a:xfrm>
              <a:off x="3050" y="1419"/>
              <a:ext cx="93" cy="85"/>
            </a:xfrm>
            <a:custGeom>
              <a:avLst/>
              <a:gdLst>
                <a:gd name="T0" fmla="*/ 154 w 154"/>
                <a:gd name="T1" fmla="*/ 3 h 142"/>
                <a:gd name="T2" fmla="*/ 152 w 154"/>
                <a:gd name="T3" fmla="*/ 7 h 142"/>
                <a:gd name="T4" fmla="*/ 140 w 154"/>
                <a:gd name="T5" fmla="*/ 17 h 142"/>
                <a:gd name="T6" fmla="*/ 129 w 154"/>
                <a:gd name="T7" fmla="*/ 27 h 142"/>
                <a:gd name="T8" fmla="*/ 134 w 154"/>
                <a:gd name="T9" fmla="*/ 49 h 142"/>
                <a:gd name="T10" fmla="*/ 130 w 154"/>
                <a:gd name="T11" fmla="*/ 76 h 142"/>
                <a:gd name="T12" fmla="*/ 111 w 154"/>
                <a:gd name="T13" fmla="*/ 89 h 142"/>
                <a:gd name="T14" fmla="*/ 97 w 154"/>
                <a:gd name="T15" fmla="*/ 99 h 142"/>
                <a:gd name="T16" fmla="*/ 80 w 154"/>
                <a:gd name="T17" fmla="*/ 109 h 142"/>
                <a:gd name="T18" fmla="*/ 76 w 154"/>
                <a:gd name="T19" fmla="*/ 111 h 142"/>
                <a:gd name="T20" fmla="*/ 63 w 154"/>
                <a:gd name="T21" fmla="*/ 120 h 142"/>
                <a:gd name="T22" fmla="*/ 45 w 154"/>
                <a:gd name="T23" fmla="*/ 134 h 142"/>
                <a:gd name="T24" fmla="*/ 29 w 154"/>
                <a:gd name="T25" fmla="*/ 139 h 142"/>
                <a:gd name="T26" fmla="*/ 18 w 154"/>
                <a:gd name="T27" fmla="*/ 133 h 142"/>
                <a:gd name="T28" fmla="*/ 7 w 154"/>
                <a:gd name="T29" fmla="*/ 129 h 142"/>
                <a:gd name="T30" fmla="*/ 5 w 154"/>
                <a:gd name="T31" fmla="*/ 125 h 142"/>
                <a:gd name="T32" fmla="*/ 5 w 154"/>
                <a:gd name="T33" fmla="*/ 125 h 142"/>
                <a:gd name="T34" fmla="*/ 4 w 154"/>
                <a:gd name="T35" fmla="*/ 120 h 142"/>
                <a:gd name="T36" fmla="*/ 1 w 154"/>
                <a:gd name="T37" fmla="*/ 117 h 142"/>
                <a:gd name="T38" fmla="*/ 3 w 154"/>
                <a:gd name="T39" fmla="*/ 112 h 142"/>
                <a:gd name="T40" fmla="*/ 12 w 154"/>
                <a:gd name="T41" fmla="*/ 100 h 142"/>
                <a:gd name="T42" fmla="*/ 20 w 154"/>
                <a:gd name="T43" fmla="*/ 93 h 142"/>
                <a:gd name="T44" fmla="*/ 24 w 154"/>
                <a:gd name="T45" fmla="*/ 83 h 142"/>
                <a:gd name="T46" fmla="*/ 16 w 154"/>
                <a:gd name="T47" fmla="*/ 73 h 142"/>
                <a:gd name="T48" fmla="*/ 8 w 154"/>
                <a:gd name="T49" fmla="*/ 74 h 142"/>
                <a:gd name="T50" fmla="*/ 7 w 154"/>
                <a:gd name="T51" fmla="*/ 69 h 142"/>
                <a:gd name="T52" fmla="*/ 4 w 154"/>
                <a:gd name="T53" fmla="*/ 51 h 142"/>
                <a:gd name="T54" fmla="*/ 4 w 154"/>
                <a:gd name="T55" fmla="*/ 40 h 142"/>
                <a:gd name="T56" fmla="*/ 4 w 154"/>
                <a:gd name="T57" fmla="*/ 39 h 142"/>
                <a:gd name="T58" fmla="*/ 11 w 154"/>
                <a:gd name="T59" fmla="*/ 40 h 142"/>
                <a:gd name="T60" fmla="*/ 16 w 154"/>
                <a:gd name="T61" fmla="*/ 30 h 142"/>
                <a:gd name="T62" fmla="*/ 21 w 154"/>
                <a:gd name="T63" fmla="*/ 26 h 142"/>
                <a:gd name="T64" fmla="*/ 19 w 154"/>
                <a:gd name="T65" fmla="*/ 19 h 142"/>
                <a:gd name="T66" fmla="*/ 25 w 154"/>
                <a:gd name="T67" fmla="*/ 12 h 142"/>
                <a:gd name="T68" fmla="*/ 36 w 154"/>
                <a:gd name="T69" fmla="*/ 19 h 142"/>
                <a:gd name="T70" fmla="*/ 45 w 154"/>
                <a:gd name="T71" fmla="*/ 14 h 142"/>
                <a:gd name="T72" fmla="*/ 63 w 154"/>
                <a:gd name="T73" fmla="*/ 13 h 142"/>
                <a:gd name="T74" fmla="*/ 82 w 154"/>
                <a:gd name="T75" fmla="*/ 16 h 142"/>
                <a:gd name="T76" fmla="*/ 97 w 154"/>
                <a:gd name="T77" fmla="*/ 11 h 142"/>
                <a:gd name="T78" fmla="*/ 109 w 154"/>
                <a:gd name="T79" fmla="*/ 8 h 142"/>
                <a:gd name="T80" fmla="*/ 127 w 154"/>
                <a:gd name="T81" fmla="*/ 6 h 142"/>
                <a:gd name="T82" fmla="*/ 141 w 154"/>
                <a:gd name="T83" fmla="*/ 4 h 142"/>
                <a:gd name="T84" fmla="*/ 154 w 154"/>
                <a:gd name="T85" fmla="*/ 2 h 142"/>
                <a:gd name="T86" fmla="*/ 154 w 154"/>
                <a:gd name="T87" fmla="*/ 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4" h="142">
                  <a:moveTo>
                    <a:pt x="154" y="3"/>
                  </a:moveTo>
                  <a:cubicBezTo>
                    <a:pt x="154" y="4"/>
                    <a:pt x="153" y="5"/>
                    <a:pt x="152" y="7"/>
                  </a:cubicBezTo>
                  <a:cubicBezTo>
                    <a:pt x="147" y="12"/>
                    <a:pt x="144" y="14"/>
                    <a:pt x="140" y="17"/>
                  </a:cubicBezTo>
                  <a:cubicBezTo>
                    <a:pt x="136" y="19"/>
                    <a:pt x="127" y="21"/>
                    <a:pt x="129" y="27"/>
                  </a:cubicBezTo>
                  <a:cubicBezTo>
                    <a:pt x="130" y="32"/>
                    <a:pt x="134" y="47"/>
                    <a:pt x="134" y="49"/>
                  </a:cubicBezTo>
                  <a:cubicBezTo>
                    <a:pt x="133" y="51"/>
                    <a:pt x="133" y="73"/>
                    <a:pt x="130" y="76"/>
                  </a:cubicBezTo>
                  <a:cubicBezTo>
                    <a:pt x="128" y="78"/>
                    <a:pt x="113" y="87"/>
                    <a:pt x="111" y="89"/>
                  </a:cubicBezTo>
                  <a:cubicBezTo>
                    <a:pt x="109" y="92"/>
                    <a:pt x="103" y="96"/>
                    <a:pt x="97" y="99"/>
                  </a:cubicBezTo>
                  <a:cubicBezTo>
                    <a:pt x="91" y="102"/>
                    <a:pt x="87" y="106"/>
                    <a:pt x="80" y="109"/>
                  </a:cubicBezTo>
                  <a:cubicBezTo>
                    <a:pt x="78" y="109"/>
                    <a:pt x="77" y="110"/>
                    <a:pt x="76" y="111"/>
                  </a:cubicBezTo>
                  <a:cubicBezTo>
                    <a:pt x="71" y="114"/>
                    <a:pt x="68" y="117"/>
                    <a:pt x="63" y="120"/>
                  </a:cubicBezTo>
                  <a:cubicBezTo>
                    <a:pt x="58" y="124"/>
                    <a:pt x="54" y="129"/>
                    <a:pt x="45" y="134"/>
                  </a:cubicBezTo>
                  <a:cubicBezTo>
                    <a:pt x="36" y="139"/>
                    <a:pt x="35" y="142"/>
                    <a:pt x="29" y="139"/>
                  </a:cubicBezTo>
                  <a:cubicBezTo>
                    <a:pt x="24" y="137"/>
                    <a:pt x="23" y="135"/>
                    <a:pt x="18" y="133"/>
                  </a:cubicBezTo>
                  <a:cubicBezTo>
                    <a:pt x="14" y="130"/>
                    <a:pt x="9" y="129"/>
                    <a:pt x="7" y="129"/>
                  </a:cubicBezTo>
                  <a:cubicBezTo>
                    <a:pt x="7" y="129"/>
                    <a:pt x="6" y="127"/>
                    <a:pt x="5" y="125"/>
                  </a:cubicBezTo>
                  <a:cubicBezTo>
                    <a:pt x="5" y="125"/>
                    <a:pt x="5" y="125"/>
                    <a:pt x="5" y="125"/>
                  </a:cubicBezTo>
                  <a:cubicBezTo>
                    <a:pt x="5" y="123"/>
                    <a:pt x="4" y="121"/>
                    <a:pt x="4" y="120"/>
                  </a:cubicBezTo>
                  <a:cubicBezTo>
                    <a:pt x="4" y="118"/>
                    <a:pt x="2" y="118"/>
                    <a:pt x="1" y="117"/>
                  </a:cubicBezTo>
                  <a:cubicBezTo>
                    <a:pt x="0" y="116"/>
                    <a:pt x="1" y="115"/>
                    <a:pt x="3" y="112"/>
                  </a:cubicBezTo>
                  <a:cubicBezTo>
                    <a:pt x="10" y="105"/>
                    <a:pt x="10" y="103"/>
                    <a:pt x="12" y="100"/>
                  </a:cubicBezTo>
                  <a:cubicBezTo>
                    <a:pt x="14" y="98"/>
                    <a:pt x="15" y="99"/>
                    <a:pt x="20" y="93"/>
                  </a:cubicBezTo>
                  <a:cubicBezTo>
                    <a:pt x="24" y="87"/>
                    <a:pt x="27" y="87"/>
                    <a:pt x="24" y="83"/>
                  </a:cubicBezTo>
                  <a:cubicBezTo>
                    <a:pt x="21" y="79"/>
                    <a:pt x="18" y="72"/>
                    <a:pt x="16" y="73"/>
                  </a:cubicBezTo>
                  <a:cubicBezTo>
                    <a:pt x="14" y="74"/>
                    <a:pt x="10" y="74"/>
                    <a:pt x="8" y="74"/>
                  </a:cubicBezTo>
                  <a:cubicBezTo>
                    <a:pt x="8" y="73"/>
                    <a:pt x="8" y="71"/>
                    <a:pt x="7" y="69"/>
                  </a:cubicBezTo>
                  <a:cubicBezTo>
                    <a:pt x="2" y="60"/>
                    <a:pt x="5" y="54"/>
                    <a:pt x="4" y="51"/>
                  </a:cubicBezTo>
                  <a:cubicBezTo>
                    <a:pt x="3" y="48"/>
                    <a:pt x="1" y="44"/>
                    <a:pt x="4" y="40"/>
                  </a:cubicBezTo>
                  <a:cubicBezTo>
                    <a:pt x="4" y="40"/>
                    <a:pt x="4" y="40"/>
                    <a:pt x="4" y="39"/>
                  </a:cubicBezTo>
                  <a:cubicBezTo>
                    <a:pt x="7" y="41"/>
                    <a:pt x="8" y="44"/>
                    <a:pt x="11" y="40"/>
                  </a:cubicBezTo>
                  <a:cubicBezTo>
                    <a:pt x="14" y="36"/>
                    <a:pt x="12" y="30"/>
                    <a:pt x="16" y="30"/>
                  </a:cubicBezTo>
                  <a:cubicBezTo>
                    <a:pt x="20" y="29"/>
                    <a:pt x="24" y="27"/>
                    <a:pt x="21" y="26"/>
                  </a:cubicBezTo>
                  <a:cubicBezTo>
                    <a:pt x="19" y="25"/>
                    <a:pt x="18" y="24"/>
                    <a:pt x="19" y="19"/>
                  </a:cubicBezTo>
                  <a:cubicBezTo>
                    <a:pt x="20" y="15"/>
                    <a:pt x="21" y="11"/>
                    <a:pt x="25" y="12"/>
                  </a:cubicBezTo>
                  <a:cubicBezTo>
                    <a:pt x="30" y="14"/>
                    <a:pt x="31" y="22"/>
                    <a:pt x="36" y="19"/>
                  </a:cubicBezTo>
                  <a:cubicBezTo>
                    <a:pt x="41" y="17"/>
                    <a:pt x="39" y="15"/>
                    <a:pt x="45" y="14"/>
                  </a:cubicBezTo>
                  <a:cubicBezTo>
                    <a:pt x="50" y="12"/>
                    <a:pt x="57" y="9"/>
                    <a:pt x="63" y="13"/>
                  </a:cubicBezTo>
                  <a:cubicBezTo>
                    <a:pt x="69" y="17"/>
                    <a:pt x="77" y="17"/>
                    <a:pt x="82" y="16"/>
                  </a:cubicBezTo>
                  <a:cubicBezTo>
                    <a:pt x="87" y="15"/>
                    <a:pt x="93" y="14"/>
                    <a:pt x="97" y="11"/>
                  </a:cubicBezTo>
                  <a:cubicBezTo>
                    <a:pt x="102" y="9"/>
                    <a:pt x="104" y="9"/>
                    <a:pt x="109" y="8"/>
                  </a:cubicBezTo>
                  <a:cubicBezTo>
                    <a:pt x="115" y="6"/>
                    <a:pt x="122" y="5"/>
                    <a:pt x="127" y="6"/>
                  </a:cubicBezTo>
                  <a:cubicBezTo>
                    <a:pt x="132" y="6"/>
                    <a:pt x="136" y="6"/>
                    <a:pt x="141" y="4"/>
                  </a:cubicBezTo>
                  <a:cubicBezTo>
                    <a:pt x="145" y="2"/>
                    <a:pt x="154" y="0"/>
                    <a:pt x="154" y="2"/>
                  </a:cubicBezTo>
                  <a:cubicBezTo>
                    <a:pt x="154" y="2"/>
                    <a:pt x="154" y="3"/>
                    <a:pt x="154" y="3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1140"/>
            <p:cNvSpPr>
              <a:spLocks/>
            </p:cNvSpPr>
            <p:nvPr/>
          </p:nvSpPr>
          <p:spPr bwMode="auto">
            <a:xfrm>
              <a:off x="3569" y="1152"/>
              <a:ext cx="774" cy="557"/>
            </a:xfrm>
            <a:custGeom>
              <a:avLst/>
              <a:gdLst>
                <a:gd name="T0" fmla="*/ 1261 w 1290"/>
                <a:gd name="T1" fmla="*/ 256 h 928"/>
                <a:gd name="T2" fmla="*/ 1243 w 1290"/>
                <a:gd name="T3" fmla="*/ 310 h 928"/>
                <a:gd name="T4" fmla="*/ 1187 w 1290"/>
                <a:gd name="T5" fmla="*/ 346 h 928"/>
                <a:gd name="T6" fmla="*/ 1127 w 1290"/>
                <a:gd name="T7" fmla="*/ 388 h 928"/>
                <a:gd name="T8" fmla="*/ 1100 w 1290"/>
                <a:gd name="T9" fmla="*/ 382 h 928"/>
                <a:gd name="T10" fmla="*/ 1061 w 1290"/>
                <a:gd name="T11" fmla="*/ 371 h 928"/>
                <a:gd name="T12" fmla="*/ 1040 w 1290"/>
                <a:gd name="T13" fmla="*/ 420 h 928"/>
                <a:gd name="T14" fmla="*/ 1119 w 1290"/>
                <a:gd name="T15" fmla="*/ 432 h 928"/>
                <a:gd name="T16" fmla="*/ 1146 w 1290"/>
                <a:gd name="T17" fmla="*/ 456 h 928"/>
                <a:gd name="T18" fmla="*/ 1106 w 1290"/>
                <a:gd name="T19" fmla="*/ 512 h 928"/>
                <a:gd name="T20" fmla="*/ 1171 w 1290"/>
                <a:gd name="T21" fmla="*/ 579 h 928"/>
                <a:gd name="T22" fmla="*/ 1202 w 1290"/>
                <a:gd name="T23" fmla="*/ 616 h 928"/>
                <a:gd name="T24" fmla="*/ 1211 w 1290"/>
                <a:gd name="T25" fmla="*/ 650 h 928"/>
                <a:gd name="T26" fmla="*/ 1222 w 1290"/>
                <a:gd name="T27" fmla="*/ 693 h 928"/>
                <a:gd name="T28" fmla="*/ 1200 w 1290"/>
                <a:gd name="T29" fmla="*/ 741 h 928"/>
                <a:gd name="T30" fmla="*/ 1177 w 1290"/>
                <a:gd name="T31" fmla="*/ 795 h 928"/>
                <a:gd name="T32" fmla="*/ 1135 w 1290"/>
                <a:gd name="T33" fmla="*/ 840 h 928"/>
                <a:gd name="T34" fmla="*/ 1090 w 1290"/>
                <a:gd name="T35" fmla="*/ 858 h 928"/>
                <a:gd name="T36" fmla="*/ 1061 w 1290"/>
                <a:gd name="T37" fmla="*/ 861 h 928"/>
                <a:gd name="T38" fmla="*/ 1006 w 1290"/>
                <a:gd name="T39" fmla="*/ 890 h 928"/>
                <a:gd name="T40" fmla="*/ 967 w 1290"/>
                <a:gd name="T41" fmla="*/ 886 h 928"/>
                <a:gd name="T42" fmla="*/ 894 w 1290"/>
                <a:gd name="T43" fmla="*/ 861 h 928"/>
                <a:gd name="T44" fmla="*/ 828 w 1290"/>
                <a:gd name="T45" fmla="*/ 858 h 928"/>
                <a:gd name="T46" fmla="*/ 776 w 1290"/>
                <a:gd name="T47" fmla="*/ 875 h 928"/>
                <a:gd name="T48" fmla="*/ 751 w 1290"/>
                <a:gd name="T49" fmla="*/ 888 h 928"/>
                <a:gd name="T50" fmla="*/ 696 w 1290"/>
                <a:gd name="T51" fmla="*/ 827 h 928"/>
                <a:gd name="T52" fmla="*/ 680 w 1290"/>
                <a:gd name="T53" fmla="*/ 747 h 928"/>
                <a:gd name="T54" fmla="*/ 638 w 1290"/>
                <a:gd name="T55" fmla="*/ 697 h 928"/>
                <a:gd name="T56" fmla="*/ 586 w 1290"/>
                <a:gd name="T57" fmla="*/ 675 h 928"/>
                <a:gd name="T58" fmla="*/ 512 w 1290"/>
                <a:gd name="T59" fmla="*/ 710 h 928"/>
                <a:gd name="T60" fmla="*/ 445 w 1290"/>
                <a:gd name="T61" fmla="*/ 712 h 928"/>
                <a:gd name="T62" fmla="*/ 416 w 1290"/>
                <a:gd name="T63" fmla="*/ 708 h 928"/>
                <a:gd name="T64" fmla="*/ 336 w 1290"/>
                <a:gd name="T65" fmla="*/ 688 h 928"/>
                <a:gd name="T66" fmla="*/ 235 w 1290"/>
                <a:gd name="T67" fmla="*/ 646 h 928"/>
                <a:gd name="T68" fmla="*/ 177 w 1290"/>
                <a:gd name="T69" fmla="*/ 580 h 928"/>
                <a:gd name="T70" fmla="*/ 179 w 1290"/>
                <a:gd name="T71" fmla="*/ 519 h 928"/>
                <a:gd name="T72" fmla="*/ 112 w 1290"/>
                <a:gd name="T73" fmla="*/ 496 h 928"/>
                <a:gd name="T74" fmla="*/ 37 w 1290"/>
                <a:gd name="T75" fmla="*/ 453 h 928"/>
                <a:gd name="T76" fmla="*/ 31 w 1290"/>
                <a:gd name="T77" fmla="*/ 410 h 928"/>
                <a:gd name="T78" fmla="*/ 11 w 1290"/>
                <a:gd name="T79" fmla="*/ 365 h 928"/>
                <a:gd name="T80" fmla="*/ 96 w 1290"/>
                <a:gd name="T81" fmla="*/ 330 h 928"/>
                <a:gd name="T82" fmla="*/ 129 w 1290"/>
                <a:gd name="T83" fmla="*/ 274 h 928"/>
                <a:gd name="T84" fmla="*/ 147 w 1290"/>
                <a:gd name="T85" fmla="*/ 217 h 928"/>
                <a:gd name="T86" fmla="*/ 208 w 1290"/>
                <a:gd name="T87" fmla="*/ 126 h 928"/>
                <a:gd name="T88" fmla="*/ 266 w 1290"/>
                <a:gd name="T89" fmla="*/ 148 h 928"/>
                <a:gd name="T90" fmla="*/ 345 w 1290"/>
                <a:gd name="T91" fmla="*/ 226 h 928"/>
                <a:gd name="T92" fmla="*/ 471 w 1290"/>
                <a:gd name="T93" fmla="*/ 272 h 928"/>
                <a:gd name="T94" fmla="*/ 593 w 1290"/>
                <a:gd name="T95" fmla="*/ 297 h 928"/>
                <a:gd name="T96" fmla="*/ 755 w 1290"/>
                <a:gd name="T97" fmla="*/ 303 h 928"/>
                <a:gd name="T98" fmla="*/ 819 w 1290"/>
                <a:gd name="T99" fmla="*/ 229 h 928"/>
                <a:gd name="T100" fmla="*/ 940 w 1290"/>
                <a:gd name="T101" fmla="*/ 184 h 928"/>
                <a:gd name="T102" fmla="*/ 880 w 1290"/>
                <a:gd name="T103" fmla="*/ 153 h 928"/>
                <a:gd name="T104" fmla="*/ 893 w 1290"/>
                <a:gd name="T105" fmla="*/ 96 h 928"/>
                <a:gd name="T106" fmla="*/ 885 w 1290"/>
                <a:gd name="T107" fmla="*/ 3 h 928"/>
                <a:gd name="T108" fmla="*/ 1082 w 1290"/>
                <a:gd name="T109" fmla="*/ 96 h 928"/>
                <a:gd name="T110" fmla="*/ 1215 w 1290"/>
                <a:gd name="T111" fmla="*/ 159 h 928"/>
                <a:gd name="T112" fmla="*/ 1287 w 1290"/>
                <a:gd name="T113" fmla="*/ 212 h 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290" h="928">
                  <a:moveTo>
                    <a:pt x="1285" y="229"/>
                  </a:moveTo>
                  <a:cubicBezTo>
                    <a:pt x="1285" y="229"/>
                    <a:pt x="1285" y="229"/>
                    <a:pt x="1280" y="229"/>
                  </a:cubicBezTo>
                  <a:cubicBezTo>
                    <a:pt x="1275" y="229"/>
                    <a:pt x="1274" y="227"/>
                    <a:pt x="1270" y="227"/>
                  </a:cubicBezTo>
                  <a:cubicBezTo>
                    <a:pt x="1267" y="227"/>
                    <a:pt x="1255" y="219"/>
                    <a:pt x="1254" y="223"/>
                  </a:cubicBezTo>
                  <a:cubicBezTo>
                    <a:pt x="1253" y="228"/>
                    <a:pt x="1253" y="232"/>
                    <a:pt x="1250" y="233"/>
                  </a:cubicBezTo>
                  <a:cubicBezTo>
                    <a:pt x="1247" y="234"/>
                    <a:pt x="1239" y="233"/>
                    <a:pt x="1247" y="240"/>
                  </a:cubicBezTo>
                  <a:cubicBezTo>
                    <a:pt x="1255" y="246"/>
                    <a:pt x="1258" y="250"/>
                    <a:pt x="1261" y="256"/>
                  </a:cubicBezTo>
                  <a:cubicBezTo>
                    <a:pt x="1264" y="261"/>
                    <a:pt x="1267" y="263"/>
                    <a:pt x="1272" y="272"/>
                  </a:cubicBezTo>
                  <a:cubicBezTo>
                    <a:pt x="1276" y="281"/>
                    <a:pt x="1282" y="288"/>
                    <a:pt x="1277" y="289"/>
                  </a:cubicBezTo>
                  <a:cubicBezTo>
                    <a:pt x="1273" y="291"/>
                    <a:pt x="1266" y="292"/>
                    <a:pt x="1266" y="295"/>
                  </a:cubicBezTo>
                  <a:cubicBezTo>
                    <a:pt x="1263" y="294"/>
                    <a:pt x="1259" y="292"/>
                    <a:pt x="1258" y="291"/>
                  </a:cubicBezTo>
                  <a:cubicBezTo>
                    <a:pt x="1256" y="290"/>
                    <a:pt x="1250" y="283"/>
                    <a:pt x="1250" y="288"/>
                  </a:cubicBezTo>
                  <a:cubicBezTo>
                    <a:pt x="1251" y="293"/>
                    <a:pt x="1254" y="298"/>
                    <a:pt x="1250" y="301"/>
                  </a:cubicBezTo>
                  <a:cubicBezTo>
                    <a:pt x="1247" y="304"/>
                    <a:pt x="1246" y="306"/>
                    <a:pt x="1243" y="310"/>
                  </a:cubicBezTo>
                  <a:cubicBezTo>
                    <a:pt x="1239" y="314"/>
                    <a:pt x="1237" y="314"/>
                    <a:pt x="1234" y="314"/>
                  </a:cubicBezTo>
                  <a:cubicBezTo>
                    <a:pt x="1231" y="314"/>
                    <a:pt x="1221" y="314"/>
                    <a:pt x="1226" y="319"/>
                  </a:cubicBezTo>
                  <a:cubicBezTo>
                    <a:pt x="1231" y="324"/>
                    <a:pt x="1235" y="326"/>
                    <a:pt x="1234" y="328"/>
                  </a:cubicBezTo>
                  <a:cubicBezTo>
                    <a:pt x="1232" y="329"/>
                    <a:pt x="1231" y="332"/>
                    <a:pt x="1221" y="331"/>
                  </a:cubicBezTo>
                  <a:cubicBezTo>
                    <a:pt x="1212" y="330"/>
                    <a:pt x="1215" y="335"/>
                    <a:pt x="1208" y="328"/>
                  </a:cubicBezTo>
                  <a:cubicBezTo>
                    <a:pt x="1200" y="321"/>
                    <a:pt x="1200" y="317"/>
                    <a:pt x="1198" y="326"/>
                  </a:cubicBezTo>
                  <a:cubicBezTo>
                    <a:pt x="1196" y="336"/>
                    <a:pt x="1194" y="340"/>
                    <a:pt x="1187" y="346"/>
                  </a:cubicBezTo>
                  <a:cubicBezTo>
                    <a:pt x="1180" y="352"/>
                    <a:pt x="1173" y="354"/>
                    <a:pt x="1170" y="358"/>
                  </a:cubicBezTo>
                  <a:cubicBezTo>
                    <a:pt x="1167" y="362"/>
                    <a:pt x="1166" y="363"/>
                    <a:pt x="1166" y="367"/>
                  </a:cubicBezTo>
                  <a:cubicBezTo>
                    <a:pt x="1166" y="370"/>
                    <a:pt x="1165" y="372"/>
                    <a:pt x="1165" y="374"/>
                  </a:cubicBezTo>
                  <a:cubicBezTo>
                    <a:pt x="1164" y="374"/>
                    <a:pt x="1163" y="374"/>
                    <a:pt x="1162" y="374"/>
                  </a:cubicBezTo>
                  <a:cubicBezTo>
                    <a:pt x="1157" y="374"/>
                    <a:pt x="1155" y="370"/>
                    <a:pt x="1149" y="374"/>
                  </a:cubicBezTo>
                  <a:cubicBezTo>
                    <a:pt x="1144" y="378"/>
                    <a:pt x="1136" y="380"/>
                    <a:pt x="1133" y="382"/>
                  </a:cubicBezTo>
                  <a:cubicBezTo>
                    <a:pt x="1130" y="384"/>
                    <a:pt x="1128" y="383"/>
                    <a:pt x="1127" y="388"/>
                  </a:cubicBezTo>
                  <a:cubicBezTo>
                    <a:pt x="1125" y="393"/>
                    <a:pt x="1123" y="394"/>
                    <a:pt x="1122" y="397"/>
                  </a:cubicBezTo>
                  <a:cubicBezTo>
                    <a:pt x="1122" y="400"/>
                    <a:pt x="1118" y="400"/>
                    <a:pt x="1117" y="403"/>
                  </a:cubicBezTo>
                  <a:cubicBezTo>
                    <a:pt x="1116" y="406"/>
                    <a:pt x="1114" y="409"/>
                    <a:pt x="1109" y="407"/>
                  </a:cubicBezTo>
                  <a:cubicBezTo>
                    <a:pt x="1105" y="405"/>
                    <a:pt x="1101" y="404"/>
                    <a:pt x="1105" y="400"/>
                  </a:cubicBezTo>
                  <a:cubicBezTo>
                    <a:pt x="1108" y="395"/>
                    <a:pt x="1115" y="400"/>
                    <a:pt x="1115" y="394"/>
                  </a:cubicBezTo>
                  <a:cubicBezTo>
                    <a:pt x="1115" y="388"/>
                    <a:pt x="1119" y="387"/>
                    <a:pt x="1113" y="387"/>
                  </a:cubicBezTo>
                  <a:cubicBezTo>
                    <a:pt x="1107" y="387"/>
                    <a:pt x="1098" y="386"/>
                    <a:pt x="1100" y="382"/>
                  </a:cubicBezTo>
                  <a:cubicBezTo>
                    <a:pt x="1101" y="379"/>
                    <a:pt x="1102" y="380"/>
                    <a:pt x="1108" y="371"/>
                  </a:cubicBezTo>
                  <a:cubicBezTo>
                    <a:pt x="1114" y="363"/>
                    <a:pt x="1120" y="363"/>
                    <a:pt x="1112" y="359"/>
                  </a:cubicBezTo>
                  <a:cubicBezTo>
                    <a:pt x="1105" y="355"/>
                    <a:pt x="1114" y="347"/>
                    <a:pt x="1103" y="347"/>
                  </a:cubicBezTo>
                  <a:cubicBezTo>
                    <a:pt x="1092" y="348"/>
                    <a:pt x="1092" y="345"/>
                    <a:pt x="1087" y="347"/>
                  </a:cubicBezTo>
                  <a:cubicBezTo>
                    <a:pt x="1082" y="349"/>
                    <a:pt x="1077" y="343"/>
                    <a:pt x="1077" y="349"/>
                  </a:cubicBezTo>
                  <a:cubicBezTo>
                    <a:pt x="1076" y="356"/>
                    <a:pt x="1072" y="357"/>
                    <a:pt x="1071" y="362"/>
                  </a:cubicBezTo>
                  <a:cubicBezTo>
                    <a:pt x="1070" y="367"/>
                    <a:pt x="1063" y="369"/>
                    <a:pt x="1061" y="371"/>
                  </a:cubicBezTo>
                  <a:cubicBezTo>
                    <a:pt x="1059" y="374"/>
                    <a:pt x="1054" y="375"/>
                    <a:pt x="1054" y="377"/>
                  </a:cubicBezTo>
                  <a:cubicBezTo>
                    <a:pt x="1053" y="379"/>
                    <a:pt x="1055" y="385"/>
                    <a:pt x="1056" y="387"/>
                  </a:cubicBezTo>
                  <a:cubicBezTo>
                    <a:pt x="1056" y="390"/>
                    <a:pt x="1064" y="392"/>
                    <a:pt x="1054" y="393"/>
                  </a:cubicBezTo>
                  <a:cubicBezTo>
                    <a:pt x="1043" y="394"/>
                    <a:pt x="1040" y="397"/>
                    <a:pt x="1035" y="397"/>
                  </a:cubicBezTo>
                  <a:cubicBezTo>
                    <a:pt x="1030" y="397"/>
                    <a:pt x="1027" y="389"/>
                    <a:pt x="1026" y="395"/>
                  </a:cubicBezTo>
                  <a:cubicBezTo>
                    <a:pt x="1025" y="401"/>
                    <a:pt x="1027" y="413"/>
                    <a:pt x="1030" y="415"/>
                  </a:cubicBezTo>
                  <a:cubicBezTo>
                    <a:pt x="1034" y="416"/>
                    <a:pt x="1030" y="417"/>
                    <a:pt x="1040" y="420"/>
                  </a:cubicBezTo>
                  <a:cubicBezTo>
                    <a:pt x="1050" y="423"/>
                    <a:pt x="1053" y="427"/>
                    <a:pt x="1058" y="427"/>
                  </a:cubicBezTo>
                  <a:cubicBezTo>
                    <a:pt x="1064" y="427"/>
                    <a:pt x="1071" y="428"/>
                    <a:pt x="1072" y="429"/>
                  </a:cubicBezTo>
                  <a:cubicBezTo>
                    <a:pt x="1073" y="431"/>
                    <a:pt x="1068" y="434"/>
                    <a:pt x="1074" y="441"/>
                  </a:cubicBezTo>
                  <a:cubicBezTo>
                    <a:pt x="1080" y="447"/>
                    <a:pt x="1082" y="449"/>
                    <a:pt x="1088" y="449"/>
                  </a:cubicBezTo>
                  <a:cubicBezTo>
                    <a:pt x="1094" y="449"/>
                    <a:pt x="1092" y="446"/>
                    <a:pt x="1096" y="442"/>
                  </a:cubicBezTo>
                  <a:cubicBezTo>
                    <a:pt x="1101" y="438"/>
                    <a:pt x="1100" y="435"/>
                    <a:pt x="1105" y="434"/>
                  </a:cubicBezTo>
                  <a:cubicBezTo>
                    <a:pt x="1110" y="434"/>
                    <a:pt x="1115" y="425"/>
                    <a:pt x="1119" y="432"/>
                  </a:cubicBezTo>
                  <a:cubicBezTo>
                    <a:pt x="1123" y="439"/>
                    <a:pt x="1123" y="438"/>
                    <a:pt x="1131" y="440"/>
                  </a:cubicBezTo>
                  <a:cubicBezTo>
                    <a:pt x="1139" y="443"/>
                    <a:pt x="1137" y="442"/>
                    <a:pt x="1142" y="443"/>
                  </a:cubicBezTo>
                  <a:cubicBezTo>
                    <a:pt x="1146" y="445"/>
                    <a:pt x="1151" y="443"/>
                    <a:pt x="1153" y="443"/>
                  </a:cubicBezTo>
                  <a:cubicBezTo>
                    <a:pt x="1156" y="444"/>
                    <a:pt x="1158" y="439"/>
                    <a:pt x="1161" y="445"/>
                  </a:cubicBezTo>
                  <a:cubicBezTo>
                    <a:pt x="1163" y="452"/>
                    <a:pt x="1165" y="453"/>
                    <a:pt x="1163" y="456"/>
                  </a:cubicBezTo>
                  <a:cubicBezTo>
                    <a:pt x="1160" y="459"/>
                    <a:pt x="1163" y="460"/>
                    <a:pt x="1157" y="458"/>
                  </a:cubicBezTo>
                  <a:cubicBezTo>
                    <a:pt x="1151" y="455"/>
                    <a:pt x="1152" y="451"/>
                    <a:pt x="1146" y="456"/>
                  </a:cubicBezTo>
                  <a:cubicBezTo>
                    <a:pt x="1140" y="460"/>
                    <a:pt x="1136" y="459"/>
                    <a:pt x="1134" y="462"/>
                  </a:cubicBezTo>
                  <a:cubicBezTo>
                    <a:pt x="1132" y="466"/>
                    <a:pt x="1128" y="465"/>
                    <a:pt x="1128" y="468"/>
                  </a:cubicBezTo>
                  <a:cubicBezTo>
                    <a:pt x="1128" y="471"/>
                    <a:pt x="1124" y="473"/>
                    <a:pt x="1125" y="475"/>
                  </a:cubicBezTo>
                  <a:cubicBezTo>
                    <a:pt x="1125" y="477"/>
                    <a:pt x="1116" y="471"/>
                    <a:pt x="1115" y="475"/>
                  </a:cubicBezTo>
                  <a:cubicBezTo>
                    <a:pt x="1115" y="479"/>
                    <a:pt x="1116" y="485"/>
                    <a:pt x="1115" y="488"/>
                  </a:cubicBezTo>
                  <a:cubicBezTo>
                    <a:pt x="1115" y="491"/>
                    <a:pt x="1107" y="492"/>
                    <a:pt x="1108" y="499"/>
                  </a:cubicBezTo>
                  <a:cubicBezTo>
                    <a:pt x="1108" y="506"/>
                    <a:pt x="1101" y="508"/>
                    <a:pt x="1106" y="512"/>
                  </a:cubicBezTo>
                  <a:cubicBezTo>
                    <a:pt x="1110" y="515"/>
                    <a:pt x="1114" y="518"/>
                    <a:pt x="1117" y="519"/>
                  </a:cubicBezTo>
                  <a:cubicBezTo>
                    <a:pt x="1120" y="521"/>
                    <a:pt x="1128" y="523"/>
                    <a:pt x="1132" y="526"/>
                  </a:cubicBezTo>
                  <a:cubicBezTo>
                    <a:pt x="1136" y="529"/>
                    <a:pt x="1145" y="530"/>
                    <a:pt x="1145" y="533"/>
                  </a:cubicBezTo>
                  <a:cubicBezTo>
                    <a:pt x="1145" y="536"/>
                    <a:pt x="1147" y="540"/>
                    <a:pt x="1151" y="545"/>
                  </a:cubicBezTo>
                  <a:cubicBezTo>
                    <a:pt x="1155" y="550"/>
                    <a:pt x="1154" y="551"/>
                    <a:pt x="1158" y="556"/>
                  </a:cubicBezTo>
                  <a:cubicBezTo>
                    <a:pt x="1162" y="560"/>
                    <a:pt x="1163" y="562"/>
                    <a:pt x="1165" y="567"/>
                  </a:cubicBezTo>
                  <a:cubicBezTo>
                    <a:pt x="1168" y="572"/>
                    <a:pt x="1170" y="577"/>
                    <a:pt x="1171" y="579"/>
                  </a:cubicBezTo>
                  <a:cubicBezTo>
                    <a:pt x="1172" y="581"/>
                    <a:pt x="1174" y="580"/>
                    <a:pt x="1179" y="583"/>
                  </a:cubicBezTo>
                  <a:cubicBezTo>
                    <a:pt x="1183" y="586"/>
                    <a:pt x="1188" y="590"/>
                    <a:pt x="1192" y="592"/>
                  </a:cubicBezTo>
                  <a:cubicBezTo>
                    <a:pt x="1197" y="595"/>
                    <a:pt x="1201" y="597"/>
                    <a:pt x="1202" y="599"/>
                  </a:cubicBezTo>
                  <a:cubicBezTo>
                    <a:pt x="1202" y="601"/>
                    <a:pt x="1207" y="606"/>
                    <a:pt x="1203" y="606"/>
                  </a:cubicBezTo>
                  <a:cubicBezTo>
                    <a:pt x="1199" y="606"/>
                    <a:pt x="1202" y="611"/>
                    <a:pt x="1195" y="606"/>
                  </a:cubicBezTo>
                  <a:cubicBezTo>
                    <a:pt x="1188" y="602"/>
                    <a:pt x="1183" y="596"/>
                    <a:pt x="1184" y="600"/>
                  </a:cubicBezTo>
                  <a:cubicBezTo>
                    <a:pt x="1185" y="605"/>
                    <a:pt x="1200" y="614"/>
                    <a:pt x="1202" y="616"/>
                  </a:cubicBezTo>
                  <a:cubicBezTo>
                    <a:pt x="1204" y="619"/>
                    <a:pt x="1215" y="624"/>
                    <a:pt x="1208" y="625"/>
                  </a:cubicBezTo>
                  <a:cubicBezTo>
                    <a:pt x="1201" y="626"/>
                    <a:pt x="1201" y="624"/>
                    <a:pt x="1196" y="629"/>
                  </a:cubicBezTo>
                  <a:cubicBezTo>
                    <a:pt x="1191" y="633"/>
                    <a:pt x="1185" y="636"/>
                    <a:pt x="1185" y="636"/>
                  </a:cubicBezTo>
                  <a:cubicBezTo>
                    <a:pt x="1185" y="636"/>
                    <a:pt x="1182" y="642"/>
                    <a:pt x="1185" y="644"/>
                  </a:cubicBezTo>
                  <a:cubicBezTo>
                    <a:pt x="1187" y="646"/>
                    <a:pt x="1187" y="648"/>
                    <a:pt x="1192" y="646"/>
                  </a:cubicBezTo>
                  <a:cubicBezTo>
                    <a:pt x="1198" y="643"/>
                    <a:pt x="1199" y="642"/>
                    <a:pt x="1202" y="645"/>
                  </a:cubicBezTo>
                  <a:cubicBezTo>
                    <a:pt x="1206" y="648"/>
                    <a:pt x="1206" y="650"/>
                    <a:pt x="1211" y="650"/>
                  </a:cubicBezTo>
                  <a:cubicBezTo>
                    <a:pt x="1216" y="651"/>
                    <a:pt x="1226" y="653"/>
                    <a:pt x="1224" y="656"/>
                  </a:cubicBezTo>
                  <a:cubicBezTo>
                    <a:pt x="1221" y="659"/>
                    <a:pt x="1216" y="661"/>
                    <a:pt x="1214" y="662"/>
                  </a:cubicBezTo>
                  <a:cubicBezTo>
                    <a:pt x="1212" y="663"/>
                    <a:pt x="1211" y="665"/>
                    <a:pt x="1217" y="669"/>
                  </a:cubicBezTo>
                  <a:cubicBezTo>
                    <a:pt x="1222" y="673"/>
                    <a:pt x="1220" y="676"/>
                    <a:pt x="1219" y="676"/>
                  </a:cubicBezTo>
                  <a:cubicBezTo>
                    <a:pt x="1218" y="677"/>
                    <a:pt x="1220" y="683"/>
                    <a:pt x="1221" y="685"/>
                  </a:cubicBezTo>
                  <a:cubicBezTo>
                    <a:pt x="1222" y="686"/>
                    <a:pt x="1215" y="688"/>
                    <a:pt x="1214" y="688"/>
                  </a:cubicBezTo>
                  <a:cubicBezTo>
                    <a:pt x="1212" y="688"/>
                    <a:pt x="1222" y="688"/>
                    <a:pt x="1222" y="693"/>
                  </a:cubicBezTo>
                  <a:cubicBezTo>
                    <a:pt x="1222" y="698"/>
                    <a:pt x="1219" y="704"/>
                    <a:pt x="1215" y="701"/>
                  </a:cubicBezTo>
                  <a:cubicBezTo>
                    <a:pt x="1212" y="699"/>
                    <a:pt x="1208" y="696"/>
                    <a:pt x="1209" y="700"/>
                  </a:cubicBezTo>
                  <a:cubicBezTo>
                    <a:pt x="1211" y="705"/>
                    <a:pt x="1215" y="703"/>
                    <a:pt x="1209" y="705"/>
                  </a:cubicBezTo>
                  <a:cubicBezTo>
                    <a:pt x="1203" y="707"/>
                    <a:pt x="1202" y="712"/>
                    <a:pt x="1205" y="715"/>
                  </a:cubicBezTo>
                  <a:cubicBezTo>
                    <a:pt x="1208" y="717"/>
                    <a:pt x="1210" y="722"/>
                    <a:pt x="1206" y="726"/>
                  </a:cubicBezTo>
                  <a:cubicBezTo>
                    <a:pt x="1202" y="730"/>
                    <a:pt x="1199" y="729"/>
                    <a:pt x="1200" y="733"/>
                  </a:cubicBezTo>
                  <a:cubicBezTo>
                    <a:pt x="1202" y="736"/>
                    <a:pt x="1201" y="735"/>
                    <a:pt x="1200" y="741"/>
                  </a:cubicBezTo>
                  <a:cubicBezTo>
                    <a:pt x="1198" y="747"/>
                    <a:pt x="1183" y="739"/>
                    <a:pt x="1186" y="744"/>
                  </a:cubicBezTo>
                  <a:cubicBezTo>
                    <a:pt x="1188" y="750"/>
                    <a:pt x="1196" y="752"/>
                    <a:pt x="1193" y="756"/>
                  </a:cubicBezTo>
                  <a:cubicBezTo>
                    <a:pt x="1190" y="760"/>
                    <a:pt x="1181" y="757"/>
                    <a:pt x="1187" y="762"/>
                  </a:cubicBezTo>
                  <a:cubicBezTo>
                    <a:pt x="1193" y="768"/>
                    <a:pt x="1196" y="770"/>
                    <a:pt x="1193" y="774"/>
                  </a:cubicBezTo>
                  <a:cubicBezTo>
                    <a:pt x="1189" y="777"/>
                    <a:pt x="1183" y="773"/>
                    <a:pt x="1186" y="780"/>
                  </a:cubicBezTo>
                  <a:cubicBezTo>
                    <a:pt x="1189" y="786"/>
                    <a:pt x="1181" y="783"/>
                    <a:pt x="1182" y="787"/>
                  </a:cubicBezTo>
                  <a:cubicBezTo>
                    <a:pt x="1183" y="791"/>
                    <a:pt x="1177" y="790"/>
                    <a:pt x="1177" y="795"/>
                  </a:cubicBezTo>
                  <a:cubicBezTo>
                    <a:pt x="1176" y="800"/>
                    <a:pt x="1170" y="796"/>
                    <a:pt x="1170" y="802"/>
                  </a:cubicBezTo>
                  <a:cubicBezTo>
                    <a:pt x="1171" y="808"/>
                    <a:pt x="1159" y="802"/>
                    <a:pt x="1160" y="804"/>
                  </a:cubicBezTo>
                  <a:cubicBezTo>
                    <a:pt x="1161" y="807"/>
                    <a:pt x="1158" y="813"/>
                    <a:pt x="1158" y="817"/>
                  </a:cubicBezTo>
                  <a:cubicBezTo>
                    <a:pt x="1158" y="820"/>
                    <a:pt x="1155" y="819"/>
                    <a:pt x="1153" y="823"/>
                  </a:cubicBezTo>
                  <a:cubicBezTo>
                    <a:pt x="1152" y="826"/>
                    <a:pt x="1147" y="825"/>
                    <a:pt x="1146" y="828"/>
                  </a:cubicBezTo>
                  <a:cubicBezTo>
                    <a:pt x="1144" y="831"/>
                    <a:pt x="1141" y="828"/>
                    <a:pt x="1140" y="832"/>
                  </a:cubicBezTo>
                  <a:cubicBezTo>
                    <a:pt x="1138" y="837"/>
                    <a:pt x="1135" y="836"/>
                    <a:pt x="1135" y="840"/>
                  </a:cubicBezTo>
                  <a:cubicBezTo>
                    <a:pt x="1135" y="844"/>
                    <a:pt x="1130" y="846"/>
                    <a:pt x="1130" y="848"/>
                  </a:cubicBezTo>
                  <a:cubicBezTo>
                    <a:pt x="1129" y="851"/>
                    <a:pt x="1124" y="849"/>
                    <a:pt x="1121" y="852"/>
                  </a:cubicBezTo>
                  <a:cubicBezTo>
                    <a:pt x="1118" y="855"/>
                    <a:pt x="1116" y="853"/>
                    <a:pt x="1113" y="855"/>
                  </a:cubicBezTo>
                  <a:cubicBezTo>
                    <a:pt x="1110" y="856"/>
                    <a:pt x="1108" y="854"/>
                    <a:pt x="1106" y="855"/>
                  </a:cubicBezTo>
                  <a:cubicBezTo>
                    <a:pt x="1104" y="855"/>
                    <a:pt x="1097" y="853"/>
                    <a:pt x="1097" y="853"/>
                  </a:cubicBezTo>
                  <a:cubicBezTo>
                    <a:pt x="1097" y="853"/>
                    <a:pt x="1092" y="851"/>
                    <a:pt x="1093" y="855"/>
                  </a:cubicBezTo>
                  <a:cubicBezTo>
                    <a:pt x="1095" y="859"/>
                    <a:pt x="1090" y="854"/>
                    <a:pt x="1090" y="858"/>
                  </a:cubicBezTo>
                  <a:cubicBezTo>
                    <a:pt x="1089" y="863"/>
                    <a:pt x="1089" y="864"/>
                    <a:pt x="1085" y="867"/>
                  </a:cubicBezTo>
                  <a:cubicBezTo>
                    <a:pt x="1082" y="870"/>
                    <a:pt x="1078" y="872"/>
                    <a:pt x="1074" y="871"/>
                  </a:cubicBezTo>
                  <a:cubicBezTo>
                    <a:pt x="1070" y="870"/>
                    <a:pt x="1075" y="858"/>
                    <a:pt x="1073" y="861"/>
                  </a:cubicBezTo>
                  <a:cubicBezTo>
                    <a:pt x="1072" y="864"/>
                    <a:pt x="1068" y="856"/>
                    <a:pt x="1068" y="856"/>
                  </a:cubicBezTo>
                  <a:cubicBezTo>
                    <a:pt x="1067" y="856"/>
                    <a:pt x="1063" y="855"/>
                    <a:pt x="1063" y="854"/>
                  </a:cubicBezTo>
                  <a:cubicBezTo>
                    <a:pt x="1063" y="853"/>
                    <a:pt x="1059" y="845"/>
                    <a:pt x="1060" y="850"/>
                  </a:cubicBezTo>
                  <a:cubicBezTo>
                    <a:pt x="1060" y="854"/>
                    <a:pt x="1058" y="858"/>
                    <a:pt x="1061" y="861"/>
                  </a:cubicBezTo>
                  <a:cubicBezTo>
                    <a:pt x="1064" y="865"/>
                    <a:pt x="1064" y="866"/>
                    <a:pt x="1061" y="868"/>
                  </a:cubicBezTo>
                  <a:cubicBezTo>
                    <a:pt x="1058" y="871"/>
                    <a:pt x="1056" y="871"/>
                    <a:pt x="1054" y="873"/>
                  </a:cubicBezTo>
                  <a:cubicBezTo>
                    <a:pt x="1051" y="875"/>
                    <a:pt x="1050" y="873"/>
                    <a:pt x="1048" y="876"/>
                  </a:cubicBezTo>
                  <a:cubicBezTo>
                    <a:pt x="1046" y="880"/>
                    <a:pt x="1049" y="880"/>
                    <a:pt x="1040" y="881"/>
                  </a:cubicBezTo>
                  <a:cubicBezTo>
                    <a:pt x="1032" y="882"/>
                    <a:pt x="1027" y="880"/>
                    <a:pt x="1027" y="881"/>
                  </a:cubicBezTo>
                  <a:cubicBezTo>
                    <a:pt x="1027" y="883"/>
                    <a:pt x="1023" y="887"/>
                    <a:pt x="1022" y="888"/>
                  </a:cubicBezTo>
                  <a:cubicBezTo>
                    <a:pt x="1021" y="890"/>
                    <a:pt x="1019" y="884"/>
                    <a:pt x="1006" y="890"/>
                  </a:cubicBezTo>
                  <a:cubicBezTo>
                    <a:pt x="993" y="895"/>
                    <a:pt x="987" y="896"/>
                    <a:pt x="988" y="901"/>
                  </a:cubicBezTo>
                  <a:cubicBezTo>
                    <a:pt x="988" y="905"/>
                    <a:pt x="994" y="908"/>
                    <a:pt x="996" y="913"/>
                  </a:cubicBezTo>
                  <a:cubicBezTo>
                    <a:pt x="997" y="918"/>
                    <a:pt x="1007" y="921"/>
                    <a:pt x="995" y="922"/>
                  </a:cubicBezTo>
                  <a:cubicBezTo>
                    <a:pt x="982" y="922"/>
                    <a:pt x="981" y="928"/>
                    <a:pt x="981" y="922"/>
                  </a:cubicBezTo>
                  <a:cubicBezTo>
                    <a:pt x="981" y="915"/>
                    <a:pt x="975" y="915"/>
                    <a:pt x="975" y="910"/>
                  </a:cubicBezTo>
                  <a:cubicBezTo>
                    <a:pt x="975" y="904"/>
                    <a:pt x="973" y="906"/>
                    <a:pt x="975" y="899"/>
                  </a:cubicBezTo>
                  <a:cubicBezTo>
                    <a:pt x="977" y="891"/>
                    <a:pt x="974" y="883"/>
                    <a:pt x="967" y="886"/>
                  </a:cubicBezTo>
                  <a:cubicBezTo>
                    <a:pt x="960" y="889"/>
                    <a:pt x="961" y="896"/>
                    <a:pt x="956" y="890"/>
                  </a:cubicBezTo>
                  <a:cubicBezTo>
                    <a:pt x="951" y="883"/>
                    <a:pt x="951" y="880"/>
                    <a:pt x="945" y="881"/>
                  </a:cubicBezTo>
                  <a:cubicBezTo>
                    <a:pt x="940" y="882"/>
                    <a:pt x="934" y="879"/>
                    <a:pt x="933" y="883"/>
                  </a:cubicBezTo>
                  <a:cubicBezTo>
                    <a:pt x="932" y="884"/>
                    <a:pt x="931" y="885"/>
                    <a:pt x="930" y="885"/>
                  </a:cubicBezTo>
                  <a:cubicBezTo>
                    <a:pt x="929" y="884"/>
                    <a:pt x="929" y="883"/>
                    <a:pt x="928" y="883"/>
                  </a:cubicBezTo>
                  <a:cubicBezTo>
                    <a:pt x="926" y="883"/>
                    <a:pt x="910" y="878"/>
                    <a:pt x="906" y="877"/>
                  </a:cubicBezTo>
                  <a:cubicBezTo>
                    <a:pt x="902" y="877"/>
                    <a:pt x="896" y="869"/>
                    <a:pt x="894" y="861"/>
                  </a:cubicBezTo>
                  <a:cubicBezTo>
                    <a:pt x="892" y="854"/>
                    <a:pt x="895" y="854"/>
                    <a:pt x="894" y="850"/>
                  </a:cubicBezTo>
                  <a:cubicBezTo>
                    <a:pt x="893" y="846"/>
                    <a:pt x="889" y="847"/>
                    <a:pt x="880" y="848"/>
                  </a:cubicBezTo>
                  <a:cubicBezTo>
                    <a:pt x="870" y="848"/>
                    <a:pt x="868" y="845"/>
                    <a:pt x="864" y="841"/>
                  </a:cubicBezTo>
                  <a:cubicBezTo>
                    <a:pt x="860" y="837"/>
                    <a:pt x="856" y="838"/>
                    <a:pt x="851" y="839"/>
                  </a:cubicBezTo>
                  <a:cubicBezTo>
                    <a:pt x="846" y="841"/>
                    <a:pt x="849" y="843"/>
                    <a:pt x="849" y="846"/>
                  </a:cubicBezTo>
                  <a:cubicBezTo>
                    <a:pt x="849" y="849"/>
                    <a:pt x="846" y="855"/>
                    <a:pt x="839" y="853"/>
                  </a:cubicBezTo>
                  <a:cubicBezTo>
                    <a:pt x="833" y="852"/>
                    <a:pt x="828" y="854"/>
                    <a:pt x="828" y="858"/>
                  </a:cubicBezTo>
                  <a:cubicBezTo>
                    <a:pt x="828" y="861"/>
                    <a:pt x="822" y="857"/>
                    <a:pt x="821" y="856"/>
                  </a:cubicBezTo>
                  <a:cubicBezTo>
                    <a:pt x="820" y="856"/>
                    <a:pt x="813" y="854"/>
                    <a:pt x="808" y="858"/>
                  </a:cubicBezTo>
                  <a:cubicBezTo>
                    <a:pt x="804" y="862"/>
                    <a:pt x="802" y="858"/>
                    <a:pt x="798" y="856"/>
                  </a:cubicBezTo>
                  <a:cubicBezTo>
                    <a:pt x="794" y="853"/>
                    <a:pt x="789" y="851"/>
                    <a:pt x="786" y="857"/>
                  </a:cubicBezTo>
                  <a:cubicBezTo>
                    <a:pt x="784" y="862"/>
                    <a:pt x="784" y="860"/>
                    <a:pt x="784" y="862"/>
                  </a:cubicBezTo>
                  <a:cubicBezTo>
                    <a:pt x="780" y="861"/>
                    <a:pt x="775" y="861"/>
                    <a:pt x="772" y="863"/>
                  </a:cubicBezTo>
                  <a:cubicBezTo>
                    <a:pt x="769" y="865"/>
                    <a:pt x="773" y="870"/>
                    <a:pt x="776" y="875"/>
                  </a:cubicBezTo>
                  <a:cubicBezTo>
                    <a:pt x="779" y="881"/>
                    <a:pt x="777" y="877"/>
                    <a:pt x="777" y="884"/>
                  </a:cubicBezTo>
                  <a:cubicBezTo>
                    <a:pt x="776" y="890"/>
                    <a:pt x="780" y="892"/>
                    <a:pt x="781" y="895"/>
                  </a:cubicBezTo>
                  <a:cubicBezTo>
                    <a:pt x="782" y="899"/>
                    <a:pt x="781" y="899"/>
                    <a:pt x="772" y="896"/>
                  </a:cubicBezTo>
                  <a:cubicBezTo>
                    <a:pt x="763" y="894"/>
                    <a:pt x="768" y="898"/>
                    <a:pt x="765" y="894"/>
                  </a:cubicBezTo>
                  <a:cubicBezTo>
                    <a:pt x="764" y="891"/>
                    <a:pt x="763" y="890"/>
                    <a:pt x="762" y="889"/>
                  </a:cubicBezTo>
                  <a:cubicBezTo>
                    <a:pt x="763" y="886"/>
                    <a:pt x="762" y="884"/>
                    <a:pt x="762" y="882"/>
                  </a:cubicBezTo>
                  <a:cubicBezTo>
                    <a:pt x="760" y="878"/>
                    <a:pt x="757" y="884"/>
                    <a:pt x="751" y="888"/>
                  </a:cubicBezTo>
                  <a:cubicBezTo>
                    <a:pt x="746" y="892"/>
                    <a:pt x="747" y="893"/>
                    <a:pt x="743" y="892"/>
                  </a:cubicBezTo>
                  <a:cubicBezTo>
                    <a:pt x="740" y="891"/>
                    <a:pt x="735" y="882"/>
                    <a:pt x="735" y="876"/>
                  </a:cubicBezTo>
                  <a:cubicBezTo>
                    <a:pt x="735" y="870"/>
                    <a:pt x="727" y="872"/>
                    <a:pt x="716" y="872"/>
                  </a:cubicBezTo>
                  <a:cubicBezTo>
                    <a:pt x="705" y="873"/>
                    <a:pt x="715" y="865"/>
                    <a:pt x="715" y="863"/>
                  </a:cubicBezTo>
                  <a:cubicBezTo>
                    <a:pt x="715" y="862"/>
                    <a:pt x="719" y="853"/>
                    <a:pt x="718" y="848"/>
                  </a:cubicBezTo>
                  <a:cubicBezTo>
                    <a:pt x="718" y="843"/>
                    <a:pt x="707" y="846"/>
                    <a:pt x="704" y="839"/>
                  </a:cubicBezTo>
                  <a:cubicBezTo>
                    <a:pt x="702" y="832"/>
                    <a:pt x="699" y="832"/>
                    <a:pt x="696" y="827"/>
                  </a:cubicBezTo>
                  <a:cubicBezTo>
                    <a:pt x="692" y="822"/>
                    <a:pt x="695" y="818"/>
                    <a:pt x="692" y="816"/>
                  </a:cubicBezTo>
                  <a:cubicBezTo>
                    <a:pt x="690" y="814"/>
                    <a:pt x="681" y="814"/>
                    <a:pt x="677" y="816"/>
                  </a:cubicBezTo>
                  <a:cubicBezTo>
                    <a:pt x="674" y="818"/>
                    <a:pt x="669" y="822"/>
                    <a:pt x="666" y="818"/>
                  </a:cubicBezTo>
                  <a:cubicBezTo>
                    <a:pt x="663" y="814"/>
                    <a:pt x="665" y="809"/>
                    <a:pt x="663" y="802"/>
                  </a:cubicBezTo>
                  <a:cubicBezTo>
                    <a:pt x="661" y="794"/>
                    <a:pt x="665" y="791"/>
                    <a:pt x="667" y="784"/>
                  </a:cubicBezTo>
                  <a:cubicBezTo>
                    <a:pt x="669" y="777"/>
                    <a:pt x="677" y="772"/>
                    <a:pt x="683" y="767"/>
                  </a:cubicBezTo>
                  <a:cubicBezTo>
                    <a:pt x="688" y="762"/>
                    <a:pt x="684" y="756"/>
                    <a:pt x="680" y="747"/>
                  </a:cubicBezTo>
                  <a:cubicBezTo>
                    <a:pt x="675" y="738"/>
                    <a:pt x="679" y="730"/>
                    <a:pt x="677" y="723"/>
                  </a:cubicBezTo>
                  <a:cubicBezTo>
                    <a:pt x="676" y="716"/>
                    <a:pt x="671" y="718"/>
                    <a:pt x="666" y="720"/>
                  </a:cubicBezTo>
                  <a:cubicBezTo>
                    <a:pt x="661" y="722"/>
                    <a:pt x="664" y="714"/>
                    <a:pt x="664" y="710"/>
                  </a:cubicBezTo>
                  <a:cubicBezTo>
                    <a:pt x="664" y="706"/>
                    <a:pt x="654" y="698"/>
                    <a:pt x="652" y="695"/>
                  </a:cubicBezTo>
                  <a:cubicBezTo>
                    <a:pt x="650" y="692"/>
                    <a:pt x="643" y="690"/>
                    <a:pt x="642" y="692"/>
                  </a:cubicBezTo>
                  <a:cubicBezTo>
                    <a:pt x="641" y="694"/>
                    <a:pt x="640" y="695"/>
                    <a:pt x="639" y="697"/>
                  </a:cubicBezTo>
                  <a:cubicBezTo>
                    <a:pt x="638" y="697"/>
                    <a:pt x="638" y="697"/>
                    <a:pt x="638" y="697"/>
                  </a:cubicBezTo>
                  <a:cubicBezTo>
                    <a:pt x="630" y="694"/>
                    <a:pt x="629" y="692"/>
                    <a:pt x="623" y="692"/>
                  </a:cubicBezTo>
                  <a:cubicBezTo>
                    <a:pt x="618" y="693"/>
                    <a:pt x="611" y="697"/>
                    <a:pt x="612" y="691"/>
                  </a:cubicBezTo>
                  <a:cubicBezTo>
                    <a:pt x="613" y="685"/>
                    <a:pt x="615" y="677"/>
                    <a:pt x="613" y="678"/>
                  </a:cubicBezTo>
                  <a:cubicBezTo>
                    <a:pt x="610" y="678"/>
                    <a:pt x="604" y="682"/>
                    <a:pt x="606" y="676"/>
                  </a:cubicBezTo>
                  <a:cubicBezTo>
                    <a:pt x="607" y="670"/>
                    <a:pt x="612" y="669"/>
                    <a:pt x="606" y="667"/>
                  </a:cubicBezTo>
                  <a:cubicBezTo>
                    <a:pt x="600" y="666"/>
                    <a:pt x="596" y="662"/>
                    <a:pt x="593" y="667"/>
                  </a:cubicBezTo>
                  <a:cubicBezTo>
                    <a:pt x="590" y="673"/>
                    <a:pt x="593" y="678"/>
                    <a:pt x="586" y="675"/>
                  </a:cubicBezTo>
                  <a:cubicBezTo>
                    <a:pt x="579" y="672"/>
                    <a:pt x="581" y="672"/>
                    <a:pt x="574" y="670"/>
                  </a:cubicBezTo>
                  <a:cubicBezTo>
                    <a:pt x="567" y="668"/>
                    <a:pt x="561" y="669"/>
                    <a:pt x="559" y="672"/>
                  </a:cubicBezTo>
                  <a:cubicBezTo>
                    <a:pt x="558" y="675"/>
                    <a:pt x="556" y="679"/>
                    <a:pt x="553" y="682"/>
                  </a:cubicBezTo>
                  <a:cubicBezTo>
                    <a:pt x="549" y="685"/>
                    <a:pt x="547" y="681"/>
                    <a:pt x="542" y="686"/>
                  </a:cubicBezTo>
                  <a:cubicBezTo>
                    <a:pt x="536" y="692"/>
                    <a:pt x="533" y="695"/>
                    <a:pt x="531" y="698"/>
                  </a:cubicBezTo>
                  <a:cubicBezTo>
                    <a:pt x="528" y="702"/>
                    <a:pt x="529" y="704"/>
                    <a:pt x="525" y="708"/>
                  </a:cubicBezTo>
                  <a:cubicBezTo>
                    <a:pt x="522" y="711"/>
                    <a:pt x="519" y="709"/>
                    <a:pt x="512" y="710"/>
                  </a:cubicBezTo>
                  <a:cubicBezTo>
                    <a:pt x="510" y="710"/>
                    <a:pt x="508" y="711"/>
                    <a:pt x="507" y="711"/>
                  </a:cubicBezTo>
                  <a:cubicBezTo>
                    <a:pt x="505" y="710"/>
                    <a:pt x="502" y="706"/>
                    <a:pt x="501" y="705"/>
                  </a:cubicBezTo>
                  <a:cubicBezTo>
                    <a:pt x="499" y="704"/>
                    <a:pt x="490" y="706"/>
                    <a:pt x="483" y="705"/>
                  </a:cubicBezTo>
                  <a:cubicBezTo>
                    <a:pt x="476" y="704"/>
                    <a:pt x="476" y="704"/>
                    <a:pt x="471" y="702"/>
                  </a:cubicBezTo>
                  <a:cubicBezTo>
                    <a:pt x="467" y="700"/>
                    <a:pt x="465" y="698"/>
                    <a:pt x="463" y="696"/>
                  </a:cubicBezTo>
                  <a:cubicBezTo>
                    <a:pt x="460" y="694"/>
                    <a:pt x="456" y="700"/>
                    <a:pt x="451" y="703"/>
                  </a:cubicBezTo>
                  <a:cubicBezTo>
                    <a:pt x="446" y="707"/>
                    <a:pt x="448" y="707"/>
                    <a:pt x="445" y="712"/>
                  </a:cubicBezTo>
                  <a:cubicBezTo>
                    <a:pt x="441" y="716"/>
                    <a:pt x="442" y="714"/>
                    <a:pt x="439" y="721"/>
                  </a:cubicBezTo>
                  <a:cubicBezTo>
                    <a:pt x="437" y="726"/>
                    <a:pt x="437" y="725"/>
                    <a:pt x="437" y="726"/>
                  </a:cubicBezTo>
                  <a:cubicBezTo>
                    <a:pt x="437" y="725"/>
                    <a:pt x="437" y="724"/>
                    <a:pt x="436" y="724"/>
                  </a:cubicBezTo>
                  <a:cubicBezTo>
                    <a:pt x="433" y="717"/>
                    <a:pt x="436" y="716"/>
                    <a:pt x="435" y="710"/>
                  </a:cubicBezTo>
                  <a:cubicBezTo>
                    <a:pt x="434" y="704"/>
                    <a:pt x="431" y="702"/>
                    <a:pt x="427" y="704"/>
                  </a:cubicBezTo>
                  <a:cubicBezTo>
                    <a:pt x="424" y="705"/>
                    <a:pt x="421" y="707"/>
                    <a:pt x="419" y="708"/>
                  </a:cubicBezTo>
                  <a:cubicBezTo>
                    <a:pt x="418" y="708"/>
                    <a:pt x="417" y="708"/>
                    <a:pt x="416" y="708"/>
                  </a:cubicBezTo>
                  <a:cubicBezTo>
                    <a:pt x="406" y="710"/>
                    <a:pt x="393" y="711"/>
                    <a:pt x="390" y="708"/>
                  </a:cubicBezTo>
                  <a:cubicBezTo>
                    <a:pt x="388" y="704"/>
                    <a:pt x="386" y="699"/>
                    <a:pt x="381" y="703"/>
                  </a:cubicBezTo>
                  <a:cubicBezTo>
                    <a:pt x="376" y="706"/>
                    <a:pt x="376" y="711"/>
                    <a:pt x="372" y="707"/>
                  </a:cubicBezTo>
                  <a:cubicBezTo>
                    <a:pt x="368" y="703"/>
                    <a:pt x="370" y="704"/>
                    <a:pt x="366" y="705"/>
                  </a:cubicBezTo>
                  <a:cubicBezTo>
                    <a:pt x="362" y="706"/>
                    <a:pt x="360" y="705"/>
                    <a:pt x="357" y="701"/>
                  </a:cubicBezTo>
                  <a:cubicBezTo>
                    <a:pt x="354" y="696"/>
                    <a:pt x="340" y="701"/>
                    <a:pt x="340" y="695"/>
                  </a:cubicBezTo>
                  <a:cubicBezTo>
                    <a:pt x="340" y="690"/>
                    <a:pt x="345" y="689"/>
                    <a:pt x="336" y="688"/>
                  </a:cubicBezTo>
                  <a:cubicBezTo>
                    <a:pt x="328" y="687"/>
                    <a:pt x="328" y="692"/>
                    <a:pt x="324" y="683"/>
                  </a:cubicBezTo>
                  <a:cubicBezTo>
                    <a:pt x="319" y="674"/>
                    <a:pt x="317" y="670"/>
                    <a:pt x="310" y="670"/>
                  </a:cubicBezTo>
                  <a:cubicBezTo>
                    <a:pt x="303" y="670"/>
                    <a:pt x="301" y="675"/>
                    <a:pt x="295" y="666"/>
                  </a:cubicBezTo>
                  <a:cubicBezTo>
                    <a:pt x="290" y="656"/>
                    <a:pt x="280" y="657"/>
                    <a:pt x="273" y="651"/>
                  </a:cubicBezTo>
                  <a:cubicBezTo>
                    <a:pt x="265" y="645"/>
                    <a:pt x="256" y="637"/>
                    <a:pt x="251" y="638"/>
                  </a:cubicBezTo>
                  <a:cubicBezTo>
                    <a:pt x="246" y="639"/>
                    <a:pt x="243" y="644"/>
                    <a:pt x="240" y="646"/>
                  </a:cubicBezTo>
                  <a:cubicBezTo>
                    <a:pt x="239" y="647"/>
                    <a:pt x="237" y="647"/>
                    <a:pt x="235" y="646"/>
                  </a:cubicBezTo>
                  <a:cubicBezTo>
                    <a:pt x="237" y="644"/>
                    <a:pt x="228" y="639"/>
                    <a:pt x="226" y="638"/>
                  </a:cubicBezTo>
                  <a:cubicBezTo>
                    <a:pt x="223" y="637"/>
                    <a:pt x="216" y="635"/>
                    <a:pt x="208" y="628"/>
                  </a:cubicBezTo>
                  <a:cubicBezTo>
                    <a:pt x="201" y="620"/>
                    <a:pt x="197" y="628"/>
                    <a:pt x="192" y="621"/>
                  </a:cubicBezTo>
                  <a:cubicBezTo>
                    <a:pt x="187" y="615"/>
                    <a:pt x="184" y="609"/>
                    <a:pt x="179" y="613"/>
                  </a:cubicBezTo>
                  <a:cubicBezTo>
                    <a:pt x="173" y="617"/>
                    <a:pt x="173" y="615"/>
                    <a:pt x="170" y="601"/>
                  </a:cubicBezTo>
                  <a:cubicBezTo>
                    <a:pt x="167" y="586"/>
                    <a:pt x="161" y="591"/>
                    <a:pt x="159" y="581"/>
                  </a:cubicBezTo>
                  <a:cubicBezTo>
                    <a:pt x="158" y="571"/>
                    <a:pt x="172" y="582"/>
                    <a:pt x="177" y="580"/>
                  </a:cubicBezTo>
                  <a:cubicBezTo>
                    <a:pt x="182" y="579"/>
                    <a:pt x="182" y="574"/>
                    <a:pt x="181" y="571"/>
                  </a:cubicBezTo>
                  <a:cubicBezTo>
                    <a:pt x="180" y="568"/>
                    <a:pt x="178" y="562"/>
                    <a:pt x="170" y="557"/>
                  </a:cubicBezTo>
                  <a:cubicBezTo>
                    <a:pt x="162" y="552"/>
                    <a:pt x="167" y="551"/>
                    <a:pt x="159" y="541"/>
                  </a:cubicBezTo>
                  <a:cubicBezTo>
                    <a:pt x="159" y="540"/>
                    <a:pt x="158" y="540"/>
                    <a:pt x="158" y="539"/>
                  </a:cubicBezTo>
                  <a:cubicBezTo>
                    <a:pt x="160" y="537"/>
                    <a:pt x="163" y="536"/>
                    <a:pt x="168" y="537"/>
                  </a:cubicBezTo>
                  <a:cubicBezTo>
                    <a:pt x="175" y="540"/>
                    <a:pt x="173" y="536"/>
                    <a:pt x="173" y="532"/>
                  </a:cubicBezTo>
                  <a:cubicBezTo>
                    <a:pt x="173" y="528"/>
                    <a:pt x="178" y="522"/>
                    <a:pt x="179" y="519"/>
                  </a:cubicBezTo>
                  <a:cubicBezTo>
                    <a:pt x="181" y="517"/>
                    <a:pt x="185" y="513"/>
                    <a:pt x="186" y="505"/>
                  </a:cubicBezTo>
                  <a:cubicBezTo>
                    <a:pt x="187" y="497"/>
                    <a:pt x="185" y="498"/>
                    <a:pt x="181" y="496"/>
                  </a:cubicBezTo>
                  <a:cubicBezTo>
                    <a:pt x="176" y="494"/>
                    <a:pt x="168" y="488"/>
                    <a:pt x="163" y="485"/>
                  </a:cubicBezTo>
                  <a:cubicBezTo>
                    <a:pt x="158" y="482"/>
                    <a:pt x="146" y="484"/>
                    <a:pt x="138" y="488"/>
                  </a:cubicBezTo>
                  <a:cubicBezTo>
                    <a:pt x="133" y="491"/>
                    <a:pt x="132" y="494"/>
                    <a:pt x="131" y="496"/>
                  </a:cubicBezTo>
                  <a:cubicBezTo>
                    <a:pt x="130" y="496"/>
                    <a:pt x="129" y="496"/>
                    <a:pt x="128" y="496"/>
                  </a:cubicBezTo>
                  <a:cubicBezTo>
                    <a:pt x="125" y="495"/>
                    <a:pt x="116" y="496"/>
                    <a:pt x="112" y="496"/>
                  </a:cubicBezTo>
                  <a:cubicBezTo>
                    <a:pt x="107" y="496"/>
                    <a:pt x="103" y="491"/>
                    <a:pt x="95" y="486"/>
                  </a:cubicBezTo>
                  <a:cubicBezTo>
                    <a:pt x="86" y="481"/>
                    <a:pt x="91" y="486"/>
                    <a:pt x="85" y="485"/>
                  </a:cubicBezTo>
                  <a:cubicBezTo>
                    <a:pt x="78" y="485"/>
                    <a:pt x="82" y="483"/>
                    <a:pt x="80" y="481"/>
                  </a:cubicBezTo>
                  <a:cubicBezTo>
                    <a:pt x="78" y="478"/>
                    <a:pt x="78" y="474"/>
                    <a:pt x="78" y="471"/>
                  </a:cubicBezTo>
                  <a:cubicBezTo>
                    <a:pt x="77" y="468"/>
                    <a:pt x="73" y="465"/>
                    <a:pt x="69" y="463"/>
                  </a:cubicBezTo>
                  <a:cubicBezTo>
                    <a:pt x="65" y="461"/>
                    <a:pt x="57" y="456"/>
                    <a:pt x="54" y="453"/>
                  </a:cubicBezTo>
                  <a:cubicBezTo>
                    <a:pt x="51" y="449"/>
                    <a:pt x="42" y="451"/>
                    <a:pt x="37" y="453"/>
                  </a:cubicBezTo>
                  <a:cubicBezTo>
                    <a:pt x="37" y="453"/>
                    <a:pt x="36" y="453"/>
                    <a:pt x="36" y="453"/>
                  </a:cubicBezTo>
                  <a:cubicBezTo>
                    <a:pt x="37" y="451"/>
                    <a:pt x="37" y="447"/>
                    <a:pt x="38" y="445"/>
                  </a:cubicBezTo>
                  <a:cubicBezTo>
                    <a:pt x="38" y="444"/>
                    <a:pt x="40" y="444"/>
                    <a:pt x="42" y="445"/>
                  </a:cubicBezTo>
                  <a:cubicBezTo>
                    <a:pt x="44" y="445"/>
                    <a:pt x="46" y="446"/>
                    <a:pt x="49" y="446"/>
                  </a:cubicBezTo>
                  <a:cubicBezTo>
                    <a:pt x="53" y="446"/>
                    <a:pt x="50" y="441"/>
                    <a:pt x="46" y="434"/>
                  </a:cubicBezTo>
                  <a:cubicBezTo>
                    <a:pt x="43" y="427"/>
                    <a:pt x="38" y="427"/>
                    <a:pt x="36" y="420"/>
                  </a:cubicBezTo>
                  <a:cubicBezTo>
                    <a:pt x="34" y="414"/>
                    <a:pt x="34" y="414"/>
                    <a:pt x="31" y="410"/>
                  </a:cubicBezTo>
                  <a:cubicBezTo>
                    <a:pt x="28" y="407"/>
                    <a:pt x="24" y="407"/>
                    <a:pt x="19" y="409"/>
                  </a:cubicBezTo>
                  <a:cubicBezTo>
                    <a:pt x="14" y="410"/>
                    <a:pt x="13" y="409"/>
                    <a:pt x="9" y="406"/>
                  </a:cubicBezTo>
                  <a:cubicBezTo>
                    <a:pt x="4" y="404"/>
                    <a:pt x="4" y="397"/>
                    <a:pt x="2" y="392"/>
                  </a:cubicBezTo>
                  <a:cubicBezTo>
                    <a:pt x="0" y="388"/>
                    <a:pt x="2" y="387"/>
                    <a:pt x="5" y="385"/>
                  </a:cubicBezTo>
                  <a:cubicBezTo>
                    <a:pt x="5" y="385"/>
                    <a:pt x="5" y="385"/>
                    <a:pt x="5" y="384"/>
                  </a:cubicBezTo>
                  <a:cubicBezTo>
                    <a:pt x="7" y="382"/>
                    <a:pt x="5" y="380"/>
                    <a:pt x="4" y="376"/>
                  </a:cubicBezTo>
                  <a:cubicBezTo>
                    <a:pt x="4" y="372"/>
                    <a:pt x="6" y="368"/>
                    <a:pt x="11" y="365"/>
                  </a:cubicBezTo>
                  <a:cubicBezTo>
                    <a:pt x="16" y="362"/>
                    <a:pt x="20" y="360"/>
                    <a:pt x="22" y="358"/>
                  </a:cubicBezTo>
                  <a:cubicBezTo>
                    <a:pt x="24" y="356"/>
                    <a:pt x="30" y="357"/>
                    <a:pt x="34" y="354"/>
                  </a:cubicBezTo>
                  <a:cubicBezTo>
                    <a:pt x="37" y="352"/>
                    <a:pt x="39" y="352"/>
                    <a:pt x="41" y="360"/>
                  </a:cubicBezTo>
                  <a:cubicBezTo>
                    <a:pt x="43" y="369"/>
                    <a:pt x="48" y="362"/>
                    <a:pt x="57" y="360"/>
                  </a:cubicBezTo>
                  <a:cubicBezTo>
                    <a:pt x="65" y="359"/>
                    <a:pt x="62" y="352"/>
                    <a:pt x="63" y="343"/>
                  </a:cubicBezTo>
                  <a:cubicBezTo>
                    <a:pt x="64" y="334"/>
                    <a:pt x="79" y="342"/>
                    <a:pt x="89" y="339"/>
                  </a:cubicBezTo>
                  <a:cubicBezTo>
                    <a:pt x="100" y="337"/>
                    <a:pt x="95" y="336"/>
                    <a:pt x="96" y="330"/>
                  </a:cubicBezTo>
                  <a:cubicBezTo>
                    <a:pt x="97" y="323"/>
                    <a:pt x="104" y="324"/>
                    <a:pt x="112" y="321"/>
                  </a:cubicBezTo>
                  <a:cubicBezTo>
                    <a:pt x="119" y="318"/>
                    <a:pt x="122" y="317"/>
                    <a:pt x="126" y="314"/>
                  </a:cubicBezTo>
                  <a:cubicBezTo>
                    <a:pt x="130" y="312"/>
                    <a:pt x="133" y="310"/>
                    <a:pt x="129" y="306"/>
                  </a:cubicBezTo>
                  <a:cubicBezTo>
                    <a:pt x="128" y="305"/>
                    <a:pt x="128" y="304"/>
                    <a:pt x="127" y="303"/>
                  </a:cubicBezTo>
                  <a:cubicBezTo>
                    <a:pt x="120" y="297"/>
                    <a:pt x="127" y="291"/>
                    <a:pt x="127" y="291"/>
                  </a:cubicBezTo>
                  <a:cubicBezTo>
                    <a:pt x="127" y="291"/>
                    <a:pt x="126" y="286"/>
                    <a:pt x="129" y="285"/>
                  </a:cubicBezTo>
                  <a:cubicBezTo>
                    <a:pt x="133" y="283"/>
                    <a:pt x="132" y="279"/>
                    <a:pt x="129" y="274"/>
                  </a:cubicBezTo>
                  <a:cubicBezTo>
                    <a:pt x="126" y="268"/>
                    <a:pt x="134" y="272"/>
                    <a:pt x="122" y="260"/>
                  </a:cubicBezTo>
                  <a:cubicBezTo>
                    <a:pt x="110" y="248"/>
                    <a:pt x="113" y="248"/>
                    <a:pt x="112" y="241"/>
                  </a:cubicBezTo>
                  <a:cubicBezTo>
                    <a:pt x="112" y="234"/>
                    <a:pt x="103" y="238"/>
                    <a:pt x="99" y="232"/>
                  </a:cubicBezTo>
                  <a:cubicBezTo>
                    <a:pt x="95" y="226"/>
                    <a:pt x="116" y="228"/>
                    <a:pt x="120" y="226"/>
                  </a:cubicBezTo>
                  <a:cubicBezTo>
                    <a:pt x="125" y="224"/>
                    <a:pt x="130" y="222"/>
                    <a:pt x="132" y="222"/>
                  </a:cubicBezTo>
                  <a:cubicBezTo>
                    <a:pt x="135" y="223"/>
                    <a:pt x="145" y="228"/>
                    <a:pt x="155" y="228"/>
                  </a:cubicBezTo>
                  <a:cubicBezTo>
                    <a:pt x="164" y="228"/>
                    <a:pt x="147" y="217"/>
                    <a:pt x="147" y="217"/>
                  </a:cubicBezTo>
                  <a:cubicBezTo>
                    <a:pt x="147" y="217"/>
                    <a:pt x="144" y="186"/>
                    <a:pt x="144" y="179"/>
                  </a:cubicBezTo>
                  <a:cubicBezTo>
                    <a:pt x="144" y="172"/>
                    <a:pt x="152" y="172"/>
                    <a:pt x="160" y="174"/>
                  </a:cubicBezTo>
                  <a:cubicBezTo>
                    <a:pt x="168" y="177"/>
                    <a:pt x="168" y="176"/>
                    <a:pt x="178" y="177"/>
                  </a:cubicBezTo>
                  <a:cubicBezTo>
                    <a:pt x="188" y="178"/>
                    <a:pt x="192" y="179"/>
                    <a:pt x="200" y="173"/>
                  </a:cubicBezTo>
                  <a:cubicBezTo>
                    <a:pt x="209" y="167"/>
                    <a:pt x="195" y="160"/>
                    <a:pt x="191" y="149"/>
                  </a:cubicBezTo>
                  <a:cubicBezTo>
                    <a:pt x="187" y="137"/>
                    <a:pt x="200" y="138"/>
                    <a:pt x="208" y="137"/>
                  </a:cubicBezTo>
                  <a:cubicBezTo>
                    <a:pt x="215" y="136"/>
                    <a:pt x="210" y="131"/>
                    <a:pt x="208" y="126"/>
                  </a:cubicBezTo>
                  <a:cubicBezTo>
                    <a:pt x="206" y="122"/>
                    <a:pt x="212" y="120"/>
                    <a:pt x="217" y="118"/>
                  </a:cubicBezTo>
                  <a:cubicBezTo>
                    <a:pt x="219" y="119"/>
                    <a:pt x="220" y="121"/>
                    <a:pt x="224" y="119"/>
                  </a:cubicBezTo>
                  <a:cubicBezTo>
                    <a:pt x="225" y="119"/>
                    <a:pt x="226" y="118"/>
                    <a:pt x="227" y="117"/>
                  </a:cubicBezTo>
                  <a:cubicBezTo>
                    <a:pt x="229" y="118"/>
                    <a:pt x="232" y="118"/>
                    <a:pt x="232" y="121"/>
                  </a:cubicBezTo>
                  <a:cubicBezTo>
                    <a:pt x="232" y="124"/>
                    <a:pt x="237" y="129"/>
                    <a:pt x="241" y="131"/>
                  </a:cubicBezTo>
                  <a:cubicBezTo>
                    <a:pt x="245" y="133"/>
                    <a:pt x="243" y="136"/>
                    <a:pt x="251" y="139"/>
                  </a:cubicBezTo>
                  <a:cubicBezTo>
                    <a:pt x="258" y="142"/>
                    <a:pt x="259" y="146"/>
                    <a:pt x="266" y="148"/>
                  </a:cubicBezTo>
                  <a:cubicBezTo>
                    <a:pt x="273" y="150"/>
                    <a:pt x="275" y="151"/>
                    <a:pt x="284" y="153"/>
                  </a:cubicBezTo>
                  <a:cubicBezTo>
                    <a:pt x="294" y="155"/>
                    <a:pt x="295" y="152"/>
                    <a:pt x="300" y="157"/>
                  </a:cubicBezTo>
                  <a:cubicBezTo>
                    <a:pt x="305" y="163"/>
                    <a:pt x="309" y="168"/>
                    <a:pt x="314" y="171"/>
                  </a:cubicBezTo>
                  <a:cubicBezTo>
                    <a:pt x="318" y="174"/>
                    <a:pt x="327" y="182"/>
                    <a:pt x="328" y="188"/>
                  </a:cubicBezTo>
                  <a:cubicBezTo>
                    <a:pt x="330" y="195"/>
                    <a:pt x="336" y="198"/>
                    <a:pt x="334" y="202"/>
                  </a:cubicBezTo>
                  <a:cubicBezTo>
                    <a:pt x="332" y="206"/>
                    <a:pt x="327" y="207"/>
                    <a:pt x="333" y="214"/>
                  </a:cubicBezTo>
                  <a:cubicBezTo>
                    <a:pt x="338" y="221"/>
                    <a:pt x="338" y="224"/>
                    <a:pt x="345" y="226"/>
                  </a:cubicBezTo>
                  <a:cubicBezTo>
                    <a:pt x="352" y="228"/>
                    <a:pt x="359" y="229"/>
                    <a:pt x="363" y="230"/>
                  </a:cubicBezTo>
                  <a:cubicBezTo>
                    <a:pt x="367" y="230"/>
                    <a:pt x="373" y="228"/>
                    <a:pt x="388" y="231"/>
                  </a:cubicBezTo>
                  <a:cubicBezTo>
                    <a:pt x="403" y="234"/>
                    <a:pt x="398" y="231"/>
                    <a:pt x="408" y="236"/>
                  </a:cubicBezTo>
                  <a:cubicBezTo>
                    <a:pt x="419" y="240"/>
                    <a:pt x="417" y="241"/>
                    <a:pt x="425" y="244"/>
                  </a:cubicBezTo>
                  <a:cubicBezTo>
                    <a:pt x="433" y="247"/>
                    <a:pt x="431" y="247"/>
                    <a:pt x="441" y="250"/>
                  </a:cubicBezTo>
                  <a:cubicBezTo>
                    <a:pt x="450" y="253"/>
                    <a:pt x="454" y="253"/>
                    <a:pt x="455" y="256"/>
                  </a:cubicBezTo>
                  <a:cubicBezTo>
                    <a:pt x="456" y="258"/>
                    <a:pt x="464" y="264"/>
                    <a:pt x="471" y="272"/>
                  </a:cubicBezTo>
                  <a:cubicBezTo>
                    <a:pt x="478" y="279"/>
                    <a:pt x="475" y="279"/>
                    <a:pt x="482" y="285"/>
                  </a:cubicBezTo>
                  <a:cubicBezTo>
                    <a:pt x="488" y="291"/>
                    <a:pt x="485" y="290"/>
                    <a:pt x="492" y="293"/>
                  </a:cubicBezTo>
                  <a:cubicBezTo>
                    <a:pt x="499" y="296"/>
                    <a:pt x="498" y="294"/>
                    <a:pt x="505" y="293"/>
                  </a:cubicBezTo>
                  <a:cubicBezTo>
                    <a:pt x="512" y="293"/>
                    <a:pt x="518" y="293"/>
                    <a:pt x="526" y="294"/>
                  </a:cubicBezTo>
                  <a:cubicBezTo>
                    <a:pt x="534" y="296"/>
                    <a:pt x="544" y="298"/>
                    <a:pt x="546" y="298"/>
                  </a:cubicBezTo>
                  <a:cubicBezTo>
                    <a:pt x="548" y="298"/>
                    <a:pt x="560" y="300"/>
                    <a:pt x="570" y="298"/>
                  </a:cubicBezTo>
                  <a:cubicBezTo>
                    <a:pt x="579" y="296"/>
                    <a:pt x="583" y="295"/>
                    <a:pt x="593" y="297"/>
                  </a:cubicBezTo>
                  <a:cubicBezTo>
                    <a:pt x="603" y="299"/>
                    <a:pt x="609" y="298"/>
                    <a:pt x="616" y="301"/>
                  </a:cubicBezTo>
                  <a:cubicBezTo>
                    <a:pt x="623" y="305"/>
                    <a:pt x="632" y="311"/>
                    <a:pt x="637" y="312"/>
                  </a:cubicBezTo>
                  <a:cubicBezTo>
                    <a:pt x="642" y="312"/>
                    <a:pt x="657" y="314"/>
                    <a:pt x="668" y="317"/>
                  </a:cubicBezTo>
                  <a:cubicBezTo>
                    <a:pt x="679" y="320"/>
                    <a:pt x="681" y="316"/>
                    <a:pt x="690" y="320"/>
                  </a:cubicBezTo>
                  <a:cubicBezTo>
                    <a:pt x="698" y="324"/>
                    <a:pt x="703" y="325"/>
                    <a:pt x="704" y="324"/>
                  </a:cubicBezTo>
                  <a:cubicBezTo>
                    <a:pt x="706" y="322"/>
                    <a:pt x="717" y="311"/>
                    <a:pt x="723" y="310"/>
                  </a:cubicBezTo>
                  <a:cubicBezTo>
                    <a:pt x="729" y="309"/>
                    <a:pt x="744" y="305"/>
                    <a:pt x="755" y="303"/>
                  </a:cubicBezTo>
                  <a:cubicBezTo>
                    <a:pt x="765" y="301"/>
                    <a:pt x="774" y="302"/>
                    <a:pt x="783" y="301"/>
                  </a:cubicBezTo>
                  <a:cubicBezTo>
                    <a:pt x="792" y="299"/>
                    <a:pt x="792" y="303"/>
                    <a:pt x="801" y="298"/>
                  </a:cubicBezTo>
                  <a:cubicBezTo>
                    <a:pt x="809" y="293"/>
                    <a:pt x="814" y="292"/>
                    <a:pt x="815" y="285"/>
                  </a:cubicBezTo>
                  <a:cubicBezTo>
                    <a:pt x="816" y="279"/>
                    <a:pt x="819" y="277"/>
                    <a:pt x="821" y="275"/>
                  </a:cubicBezTo>
                  <a:cubicBezTo>
                    <a:pt x="823" y="273"/>
                    <a:pt x="839" y="268"/>
                    <a:pt x="832" y="262"/>
                  </a:cubicBezTo>
                  <a:cubicBezTo>
                    <a:pt x="824" y="256"/>
                    <a:pt x="811" y="245"/>
                    <a:pt x="813" y="238"/>
                  </a:cubicBezTo>
                  <a:cubicBezTo>
                    <a:pt x="814" y="231"/>
                    <a:pt x="812" y="229"/>
                    <a:pt x="819" y="229"/>
                  </a:cubicBezTo>
                  <a:cubicBezTo>
                    <a:pt x="826" y="228"/>
                    <a:pt x="826" y="228"/>
                    <a:pt x="838" y="232"/>
                  </a:cubicBezTo>
                  <a:cubicBezTo>
                    <a:pt x="850" y="237"/>
                    <a:pt x="863" y="235"/>
                    <a:pt x="865" y="230"/>
                  </a:cubicBezTo>
                  <a:cubicBezTo>
                    <a:pt x="867" y="225"/>
                    <a:pt x="877" y="219"/>
                    <a:pt x="885" y="220"/>
                  </a:cubicBezTo>
                  <a:cubicBezTo>
                    <a:pt x="893" y="220"/>
                    <a:pt x="905" y="215"/>
                    <a:pt x="902" y="208"/>
                  </a:cubicBezTo>
                  <a:cubicBezTo>
                    <a:pt x="900" y="202"/>
                    <a:pt x="900" y="197"/>
                    <a:pt x="904" y="195"/>
                  </a:cubicBezTo>
                  <a:cubicBezTo>
                    <a:pt x="909" y="192"/>
                    <a:pt x="916" y="190"/>
                    <a:pt x="920" y="189"/>
                  </a:cubicBezTo>
                  <a:cubicBezTo>
                    <a:pt x="923" y="187"/>
                    <a:pt x="931" y="184"/>
                    <a:pt x="940" y="184"/>
                  </a:cubicBezTo>
                  <a:cubicBezTo>
                    <a:pt x="949" y="184"/>
                    <a:pt x="964" y="185"/>
                    <a:pt x="966" y="185"/>
                  </a:cubicBezTo>
                  <a:cubicBezTo>
                    <a:pt x="968" y="185"/>
                    <a:pt x="969" y="182"/>
                    <a:pt x="961" y="177"/>
                  </a:cubicBezTo>
                  <a:cubicBezTo>
                    <a:pt x="954" y="171"/>
                    <a:pt x="946" y="165"/>
                    <a:pt x="940" y="161"/>
                  </a:cubicBezTo>
                  <a:cubicBezTo>
                    <a:pt x="934" y="158"/>
                    <a:pt x="935" y="157"/>
                    <a:pt x="924" y="153"/>
                  </a:cubicBezTo>
                  <a:cubicBezTo>
                    <a:pt x="913" y="149"/>
                    <a:pt x="908" y="146"/>
                    <a:pt x="904" y="149"/>
                  </a:cubicBezTo>
                  <a:cubicBezTo>
                    <a:pt x="901" y="152"/>
                    <a:pt x="903" y="156"/>
                    <a:pt x="895" y="155"/>
                  </a:cubicBezTo>
                  <a:cubicBezTo>
                    <a:pt x="887" y="154"/>
                    <a:pt x="886" y="153"/>
                    <a:pt x="880" y="153"/>
                  </a:cubicBezTo>
                  <a:cubicBezTo>
                    <a:pt x="875" y="153"/>
                    <a:pt x="871" y="152"/>
                    <a:pt x="866" y="154"/>
                  </a:cubicBezTo>
                  <a:cubicBezTo>
                    <a:pt x="862" y="155"/>
                    <a:pt x="862" y="159"/>
                    <a:pt x="858" y="153"/>
                  </a:cubicBezTo>
                  <a:cubicBezTo>
                    <a:pt x="853" y="147"/>
                    <a:pt x="848" y="148"/>
                    <a:pt x="851" y="143"/>
                  </a:cubicBezTo>
                  <a:cubicBezTo>
                    <a:pt x="853" y="137"/>
                    <a:pt x="852" y="136"/>
                    <a:pt x="850" y="131"/>
                  </a:cubicBezTo>
                  <a:cubicBezTo>
                    <a:pt x="849" y="128"/>
                    <a:pt x="850" y="107"/>
                    <a:pt x="850" y="100"/>
                  </a:cubicBezTo>
                  <a:cubicBezTo>
                    <a:pt x="865" y="102"/>
                    <a:pt x="865" y="108"/>
                    <a:pt x="875" y="106"/>
                  </a:cubicBezTo>
                  <a:cubicBezTo>
                    <a:pt x="884" y="104"/>
                    <a:pt x="885" y="96"/>
                    <a:pt x="893" y="96"/>
                  </a:cubicBezTo>
                  <a:cubicBezTo>
                    <a:pt x="900" y="96"/>
                    <a:pt x="906" y="88"/>
                    <a:pt x="900" y="87"/>
                  </a:cubicBezTo>
                  <a:cubicBezTo>
                    <a:pt x="894" y="86"/>
                    <a:pt x="891" y="88"/>
                    <a:pt x="892" y="77"/>
                  </a:cubicBezTo>
                  <a:cubicBezTo>
                    <a:pt x="894" y="65"/>
                    <a:pt x="889" y="59"/>
                    <a:pt x="892" y="51"/>
                  </a:cubicBezTo>
                  <a:cubicBezTo>
                    <a:pt x="895" y="44"/>
                    <a:pt x="902" y="38"/>
                    <a:pt x="896" y="35"/>
                  </a:cubicBezTo>
                  <a:cubicBezTo>
                    <a:pt x="891" y="31"/>
                    <a:pt x="879" y="28"/>
                    <a:pt x="876" y="24"/>
                  </a:cubicBezTo>
                  <a:cubicBezTo>
                    <a:pt x="872" y="21"/>
                    <a:pt x="867" y="25"/>
                    <a:pt x="873" y="16"/>
                  </a:cubicBezTo>
                  <a:cubicBezTo>
                    <a:pt x="879" y="7"/>
                    <a:pt x="871" y="3"/>
                    <a:pt x="885" y="3"/>
                  </a:cubicBezTo>
                  <a:cubicBezTo>
                    <a:pt x="899" y="4"/>
                    <a:pt x="902" y="1"/>
                    <a:pt x="916" y="1"/>
                  </a:cubicBezTo>
                  <a:cubicBezTo>
                    <a:pt x="931" y="1"/>
                    <a:pt x="936" y="0"/>
                    <a:pt x="948" y="6"/>
                  </a:cubicBezTo>
                  <a:cubicBezTo>
                    <a:pt x="959" y="12"/>
                    <a:pt x="975" y="7"/>
                    <a:pt x="981" y="12"/>
                  </a:cubicBezTo>
                  <a:cubicBezTo>
                    <a:pt x="987" y="17"/>
                    <a:pt x="1011" y="25"/>
                    <a:pt x="1016" y="31"/>
                  </a:cubicBezTo>
                  <a:cubicBezTo>
                    <a:pt x="1020" y="36"/>
                    <a:pt x="1017" y="39"/>
                    <a:pt x="1033" y="49"/>
                  </a:cubicBezTo>
                  <a:cubicBezTo>
                    <a:pt x="1048" y="60"/>
                    <a:pt x="1048" y="65"/>
                    <a:pt x="1058" y="75"/>
                  </a:cubicBezTo>
                  <a:cubicBezTo>
                    <a:pt x="1069" y="84"/>
                    <a:pt x="1070" y="91"/>
                    <a:pt x="1082" y="96"/>
                  </a:cubicBezTo>
                  <a:cubicBezTo>
                    <a:pt x="1094" y="102"/>
                    <a:pt x="1102" y="106"/>
                    <a:pt x="1110" y="107"/>
                  </a:cubicBezTo>
                  <a:cubicBezTo>
                    <a:pt x="1118" y="107"/>
                    <a:pt x="1120" y="112"/>
                    <a:pt x="1130" y="113"/>
                  </a:cubicBezTo>
                  <a:cubicBezTo>
                    <a:pt x="1139" y="114"/>
                    <a:pt x="1140" y="114"/>
                    <a:pt x="1149" y="118"/>
                  </a:cubicBezTo>
                  <a:cubicBezTo>
                    <a:pt x="1159" y="122"/>
                    <a:pt x="1162" y="119"/>
                    <a:pt x="1167" y="125"/>
                  </a:cubicBezTo>
                  <a:cubicBezTo>
                    <a:pt x="1173" y="131"/>
                    <a:pt x="1179" y="137"/>
                    <a:pt x="1183" y="141"/>
                  </a:cubicBezTo>
                  <a:cubicBezTo>
                    <a:pt x="1187" y="144"/>
                    <a:pt x="1188" y="158"/>
                    <a:pt x="1194" y="159"/>
                  </a:cubicBezTo>
                  <a:cubicBezTo>
                    <a:pt x="1199" y="161"/>
                    <a:pt x="1211" y="160"/>
                    <a:pt x="1215" y="159"/>
                  </a:cubicBezTo>
                  <a:cubicBezTo>
                    <a:pt x="1220" y="158"/>
                    <a:pt x="1227" y="161"/>
                    <a:pt x="1234" y="152"/>
                  </a:cubicBezTo>
                  <a:cubicBezTo>
                    <a:pt x="1241" y="144"/>
                    <a:pt x="1247" y="152"/>
                    <a:pt x="1252" y="143"/>
                  </a:cubicBezTo>
                  <a:cubicBezTo>
                    <a:pt x="1257" y="134"/>
                    <a:pt x="1269" y="142"/>
                    <a:pt x="1271" y="147"/>
                  </a:cubicBezTo>
                  <a:cubicBezTo>
                    <a:pt x="1274" y="151"/>
                    <a:pt x="1282" y="162"/>
                    <a:pt x="1281" y="164"/>
                  </a:cubicBezTo>
                  <a:cubicBezTo>
                    <a:pt x="1279" y="166"/>
                    <a:pt x="1270" y="169"/>
                    <a:pt x="1277" y="175"/>
                  </a:cubicBezTo>
                  <a:cubicBezTo>
                    <a:pt x="1284" y="182"/>
                    <a:pt x="1282" y="192"/>
                    <a:pt x="1284" y="197"/>
                  </a:cubicBezTo>
                  <a:cubicBezTo>
                    <a:pt x="1287" y="202"/>
                    <a:pt x="1285" y="206"/>
                    <a:pt x="1287" y="212"/>
                  </a:cubicBezTo>
                  <a:cubicBezTo>
                    <a:pt x="1290" y="217"/>
                    <a:pt x="1285" y="229"/>
                    <a:pt x="1285" y="229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1141"/>
            <p:cNvSpPr>
              <a:spLocks/>
            </p:cNvSpPr>
            <p:nvPr/>
          </p:nvSpPr>
          <p:spPr bwMode="auto">
            <a:xfrm>
              <a:off x="4142" y="1708"/>
              <a:ext cx="35" cy="31"/>
            </a:xfrm>
            <a:custGeom>
              <a:avLst/>
              <a:gdLst>
                <a:gd name="T0" fmla="*/ 11 w 58"/>
                <a:gd name="T1" fmla="*/ 15 h 53"/>
                <a:gd name="T2" fmla="*/ 2 w 58"/>
                <a:gd name="T3" fmla="*/ 23 h 53"/>
                <a:gd name="T4" fmla="*/ 5 w 58"/>
                <a:gd name="T5" fmla="*/ 37 h 53"/>
                <a:gd name="T6" fmla="*/ 7 w 58"/>
                <a:gd name="T7" fmla="*/ 47 h 53"/>
                <a:gd name="T8" fmla="*/ 18 w 58"/>
                <a:gd name="T9" fmla="*/ 51 h 53"/>
                <a:gd name="T10" fmla="*/ 31 w 58"/>
                <a:gd name="T11" fmla="*/ 51 h 53"/>
                <a:gd name="T12" fmla="*/ 42 w 58"/>
                <a:gd name="T13" fmla="*/ 44 h 53"/>
                <a:gd name="T14" fmla="*/ 48 w 58"/>
                <a:gd name="T15" fmla="*/ 34 h 53"/>
                <a:gd name="T16" fmla="*/ 51 w 58"/>
                <a:gd name="T17" fmla="*/ 25 h 53"/>
                <a:gd name="T18" fmla="*/ 58 w 58"/>
                <a:gd name="T19" fmla="*/ 12 h 53"/>
                <a:gd name="T20" fmla="*/ 50 w 58"/>
                <a:gd name="T21" fmla="*/ 1 h 53"/>
                <a:gd name="T22" fmla="*/ 43 w 58"/>
                <a:gd name="T23" fmla="*/ 5 h 53"/>
                <a:gd name="T24" fmla="*/ 34 w 58"/>
                <a:gd name="T25" fmla="*/ 3 h 53"/>
                <a:gd name="T26" fmla="*/ 24 w 58"/>
                <a:gd name="T27" fmla="*/ 5 h 53"/>
                <a:gd name="T28" fmla="*/ 13 w 58"/>
                <a:gd name="T29" fmla="*/ 6 h 53"/>
                <a:gd name="T30" fmla="*/ 11 w 58"/>
                <a:gd name="T3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53">
                  <a:moveTo>
                    <a:pt x="11" y="15"/>
                  </a:moveTo>
                  <a:cubicBezTo>
                    <a:pt x="5" y="16"/>
                    <a:pt x="3" y="17"/>
                    <a:pt x="2" y="23"/>
                  </a:cubicBezTo>
                  <a:cubicBezTo>
                    <a:pt x="0" y="29"/>
                    <a:pt x="6" y="33"/>
                    <a:pt x="5" y="37"/>
                  </a:cubicBezTo>
                  <a:cubicBezTo>
                    <a:pt x="5" y="41"/>
                    <a:pt x="4" y="45"/>
                    <a:pt x="7" y="47"/>
                  </a:cubicBezTo>
                  <a:cubicBezTo>
                    <a:pt x="10" y="48"/>
                    <a:pt x="9" y="49"/>
                    <a:pt x="18" y="51"/>
                  </a:cubicBezTo>
                  <a:cubicBezTo>
                    <a:pt x="26" y="53"/>
                    <a:pt x="26" y="53"/>
                    <a:pt x="31" y="51"/>
                  </a:cubicBezTo>
                  <a:cubicBezTo>
                    <a:pt x="37" y="49"/>
                    <a:pt x="36" y="51"/>
                    <a:pt x="42" y="44"/>
                  </a:cubicBezTo>
                  <a:cubicBezTo>
                    <a:pt x="47" y="38"/>
                    <a:pt x="48" y="40"/>
                    <a:pt x="48" y="34"/>
                  </a:cubicBezTo>
                  <a:cubicBezTo>
                    <a:pt x="49" y="29"/>
                    <a:pt x="48" y="29"/>
                    <a:pt x="51" y="25"/>
                  </a:cubicBezTo>
                  <a:cubicBezTo>
                    <a:pt x="54" y="20"/>
                    <a:pt x="57" y="19"/>
                    <a:pt x="58" y="12"/>
                  </a:cubicBezTo>
                  <a:cubicBezTo>
                    <a:pt x="58" y="5"/>
                    <a:pt x="55" y="0"/>
                    <a:pt x="50" y="1"/>
                  </a:cubicBezTo>
                  <a:cubicBezTo>
                    <a:pt x="46" y="2"/>
                    <a:pt x="46" y="6"/>
                    <a:pt x="43" y="5"/>
                  </a:cubicBezTo>
                  <a:cubicBezTo>
                    <a:pt x="41" y="3"/>
                    <a:pt x="36" y="1"/>
                    <a:pt x="34" y="3"/>
                  </a:cubicBezTo>
                  <a:cubicBezTo>
                    <a:pt x="32" y="6"/>
                    <a:pt x="29" y="5"/>
                    <a:pt x="24" y="5"/>
                  </a:cubicBezTo>
                  <a:cubicBezTo>
                    <a:pt x="20" y="5"/>
                    <a:pt x="13" y="4"/>
                    <a:pt x="13" y="6"/>
                  </a:cubicBezTo>
                  <a:cubicBezTo>
                    <a:pt x="13" y="8"/>
                    <a:pt x="7" y="12"/>
                    <a:pt x="11" y="15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1142"/>
            <p:cNvSpPr>
              <a:spLocks/>
            </p:cNvSpPr>
            <p:nvPr/>
          </p:nvSpPr>
          <p:spPr bwMode="auto">
            <a:xfrm>
              <a:off x="2293" y="951"/>
              <a:ext cx="128" cy="48"/>
            </a:xfrm>
            <a:custGeom>
              <a:avLst/>
              <a:gdLst>
                <a:gd name="T0" fmla="*/ 49 w 213"/>
                <a:gd name="T1" fmla="*/ 4 h 81"/>
                <a:gd name="T2" fmla="*/ 66 w 213"/>
                <a:gd name="T3" fmla="*/ 17 h 81"/>
                <a:gd name="T4" fmla="*/ 71 w 213"/>
                <a:gd name="T5" fmla="*/ 30 h 81"/>
                <a:gd name="T6" fmla="*/ 85 w 213"/>
                <a:gd name="T7" fmla="*/ 24 h 81"/>
                <a:gd name="T8" fmla="*/ 94 w 213"/>
                <a:gd name="T9" fmla="*/ 13 h 81"/>
                <a:gd name="T10" fmla="*/ 103 w 213"/>
                <a:gd name="T11" fmla="*/ 18 h 81"/>
                <a:gd name="T12" fmla="*/ 111 w 213"/>
                <a:gd name="T13" fmla="*/ 13 h 81"/>
                <a:gd name="T14" fmla="*/ 121 w 213"/>
                <a:gd name="T15" fmla="*/ 12 h 81"/>
                <a:gd name="T16" fmla="*/ 133 w 213"/>
                <a:gd name="T17" fmla="*/ 12 h 81"/>
                <a:gd name="T18" fmla="*/ 149 w 213"/>
                <a:gd name="T19" fmla="*/ 10 h 81"/>
                <a:gd name="T20" fmla="*/ 161 w 213"/>
                <a:gd name="T21" fmla="*/ 4 h 81"/>
                <a:gd name="T22" fmla="*/ 177 w 213"/>
                <a:gd name="T23" fmla="*/ 9 h 81"/>
                <a:gd name="T24" fmla="*/ 194 w 213"/>
                <a:gd name="T25" fmla="*/ 6 h 81"/>
                <a:gd name="T26" fmla="*/ 194 w 213"/>
                <a:gd name="T27" fmla="*/ 17 h 81"/>
                <a:gd name="T28" fmla="*/ 206 w 213"/>
                <a:gd name="T29" fmla="*/ 26 h 81"/>
                <a:gd name="T30" fmla="*/ 206 w 213"/>
                <a:gd name="T31" fmla="*/ 40 h 81"/>
                <a:gd name="T32" fmla="*/ 191 w 213"/>
                <a:gd name="T33" fmla="*/ 50 h 81"/>
                <a:gd name="T34" fmla="*/ 172 w 213"/>
                <a:gd name="T35" fmla="*/ 57 h 81"/>
                <a:gd name="T36" fmla="*/ 152 w 213"/>
                <a:gd name="T37" fmla="*/ 66 h 81"/>
                <a:gd name="T38" fmla="*/ 124 w 213"/>
                <a:gd name="T39" fmla="*/ 74 h 81"/>
                <a:gd name="T40" fmla="*/ 106 w 213"/>
                <a:gd name="T41" fmla="*/ 78 h 81"/>
                <a:gd name="T42" fmla="*/ 84 w 213"/>
                <a:gd name="T43" fmla="*/ 76 h 81"/>
                <a:gd name="T44" fmla="*/ 66 w 213"/>
                <a:gd name="T45" fmla="*/ 70 h 81"/>
                <a:gd name="T46" fmla="*/ 35 w 213"/>
                <a:gd name="T47" fmla="*/ 69 h 81"/>
                <a:gd name="T48" fmla="*/ 32 w 213"/>
                <a:gd name="T49" fmla="*/ 63 h 81"/>
                <a:gd name="T50" fmla="*/ 48 w 213"/>
                <a:gd name="T51" fmla="*/ 54 h 81"/>
                <a:gd name="T52" fmla="*/ 36 w 213"/>
                <a:gd name="T53" fmla="*/ 44 h 81"/>
                <a:gd name="T54" fmla="*/ 14 w 213"/>
                <a:gd name="T55" fmla="*/ 48 h 81"/>
                <a:gd name="T56" fmla="*/ 29 w 213"/>
                <a:gd name="T57" fmla="*/ 38 h 81"/>
                <a:gd name="T58" fmla="*/ 50 w 213"/>
                <a:gd name="T59" fmla="*/ 41 h 81"/>
                <a:gd name="T60" fmla="*/ 41 w 213"/>
                <a:gd name="T61" fmla="*/ 34 h 81"/>
                <a:gd name="T62" fmla="*/ 48 w 213"/>
                <a:gd name="T63" fmla="*/ 29 h 81"/>
                <a:gd name="T64" fmla="*/ 40 w 213"/>
                <a:gd name="T65" fmla="*/ 25 h 81"/>
                <a:gd name="T66" fmla="*/ 14 w 213"/>
                <a:gd name="T67" fmla="*/ 31 h 81"/>
                <a:gd name="T68" fmla="*/ 15 w 213"/>
                <a:gd name="T69" fmla="*/ 24 h 81"/>
                <a:gd name="T70" fmla="*/ 30 w 213"/>
                <a:gd name="T71" fmla="*/ 21 h 81"/>
                <a:gd name="T72" fmla="*/ 28 w 213"/>
                <a:gd name="T73" fmla="*/ 12 h 81"/>
                <a:gd name="T74" fmla="*/ 38 w 213"/>
                <a:gd name="T75" fmla="*/ 15 h 81"/>
                <a:gd name="T76" fmla="*/ 46 w 213"/>
                <a:gd name="T77" fmla="*/ 15 h 81"/>
                <a:gd name="T78" fmla="*/ 39 w 213"/>
                <a:gd name="T79" fmla="*/ 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3" h="81">
                  <a:moveTo>
                    <a:pt x="38" y="4"/>
                  </a:moveTo>
                  <a:cubicBezTo>
                    <a:pt x="45" y="4"/>
                    <a:pt x="47" y="4"/>
                    <a:pt x="49" y="4"/>
                  </a:cubicBezTo>
                  <a:cubicBezTo>
                    <a:pt x="51" y="5"/>
                    <a:pt x="59" y="7"/>
                    <a:pt x="63" y="10"/>
                  </a:cubicBezTo>
                  <a:cubicBezTo>
                    <a:pt x="66" y="14"/>
                    <a:pt x="68" y="12"/>
                    <a:pt x="66" y="17"/>
                  </a:cubicBezTo>
                  <a:cubicBezTo>
                    <a:pt x="64" y="22"/>
                    <a:pt x="61" y="20"/>
                    <a:pt x="64" y="27"/>
                  </a:cubicBezTo>
                  <a:cubicBezTo>
                    <a:pt x="67" y="33"/>
                    <a:pt x="68" y="33"/>
                    <a:pt x="71" y="30"/>
                  </a:cubicBezTo>
                  <a:cubicBezTo>
                    <a:pt x="74" y="27"/>
                    <a:pt x="73" y="19"/>
                    <a:pt x="78" y="23"/>
                  </a:cubicBezTo>
                  <a:cubicBezTo>
                    <a:pt x="83" y="26"/>
                    <a:pt x="82" y="28"/>
                    <a:pt x="85" y="24"/>
                  </a:cubicBezTo>
                  <a:cubicBezTo>
                    <a:pt x="88" y="19"/>
                    <a:pt x="84" y="13"/>
                    <a:pt x="87" y="12"/>
                  </a:cubicBezTo>
                  <a:cubicBezTo>
                    <a:pt x="89" y="12"/>
                    <a:pt x="92" y="9"/>
                    <a:pt x="94" y="13"/>
                  </a:cubicBezTo>
                  <a:cubicBezTo>
                    <a:pt x="96" y="17"/>
                    <a:pt x="97" y="20"/>
                    <a:pt x="100" y="21"/>
                  </a:cubicBezTo>
                  <a:cubicBezTo>
                    <a:pt x="103" y="23"/>
                    <a:pt x="103" y="20"/>
                    <a:pt x="103" y="18"/>
                  </a:cubicBezTo>
                  <a:cubicBezTo>
                    <a:pt x="103" y="18"/>
                    <a:pt x="105" y="10"/>
                    <a:pt x="107" y="11"/>
                  </a:cubicBezTo>
                  <a:cubicBezTo>
                    <a:pt x="108" y="13"/>
                    <a:pt x="110" y="14"/>
                    <a:pt x="111" y="13"/>
                  </a:cubicBezTo>
                  <a:cubicBezTo>
                    <a:pt x="112" y="11"/>
                    <a:pt x="113" y="9"/>
                    <a:pt x="115" y="9"/>
                  </a:cubicBezTo>
                  <a:cubicBezTo>
                    <a:pt x="118" y="9"/>
                    <a:pt x="118" y="6"/>
                    <a:pt x="121" y="12"/>
                  </a:cubicBezTo>
                  <a:cubicBezTo>
                    <a:pt x="125" y="17"/>
                    <a:pt x="127" y="19"/>
                    <a:pt x="127" y="14"/>
                  </a:cubicBezTo>
                  <a:cubicBezTo>
                    <a:pt x="127" y="9"/>
                    <a:pt x="131" y="10"/>
                    <a:pt x="133" y="12"/>
                  </a:cubicBezTo>
                  <a:cubicBezTo>
                    <a:pt x="135" y="14"/>
                    <a:pt x="137" y="17"/>
                    <a:pt x="141" y="14"/>
                  </a:cubicBezTo>
                  <a:cubicBezTo>
                    <a:pt x="145" y="12"/>
                    <a:pt x="145" y="10"/>
                    <a:pt x="149" y="10"/>
                  </a:cubicBezTo>
                  <a:cubicBezTo>
                    <a:pt x="153" y="10"/>
                    <a:pt x="154" y="13"/>
                    <a:pt x="157" y="12"/>
                  </a:cubicBezTo>
                  <a:cubicBezTo>
                    <a:pt x="161" y="10"/>
                    <a:pt x="157" y="8"/>
                    <a:pt x="161" y="4"/>
                  </a:cubicBezTo>
                  <a:cubicBezTo>
                    <a:pt x="164" y="0"/>
                    <a:pt x="161" y="3"/>
                    <a:pt x="169" y="4"/>
                  </a:cubicBezTo>
                  <a:cubicBezTo>
                    <a:pt x="178" y="4"/>
                    <a:pt x="174" y="8"/>
                    <a:pt x="177" y="9"/>
                  </a:cubicBezTo>
                  <a:cubicBezTo>
                    <a:pt x="180" y="9"/>
                    <a:pt x="181" y="8"/>
                    <a:pt x="182" y="8"/>
                  </a:cubicBezTo>
                  <a:cubicBezTo>
                    <a:pt x="183" y="8"/>
                    <a:pt x="196" y="4"/>
                    <a:pt x="194" y="6"/>
                  </a:cubicBezTo>
                  <a:cubicBezTo>
                    <a:pt x="191" y="8"/>
                    <a:pt x="187" y="13"/>
                    <a:pt x="189" y="14"/>
                  </a:cubicBezTo>
                  <a:cubicBezTo>
                    <a:pt x="191" y="14"/>
                    <a:pt x="194" y="15"/>
                    <a:pt x="194" y="17"/>
                  </a:cubicBezTo>
                  <a:cubicBezTo>
                    <a:pt x="194" y="20"/>
                    <a:pt x="200" y="22"/>
                    <a:pt x="200" y="22"/>
                  </a:cubicBezTo>
                  <a:cubicBezTo>
                    <a:pt x="200" y="22"/>
                    <a:pt x="204" y="23"/>
                    <a:pt x="206" y="26"/>
                  </a:cubicBezTo>
                  <a:cubicBezTo>
                    <a:pt x="208" y="29"/>
                    <a:pt x="210" y="26"/>
                    <a:pt x="210" y="31"/>
                  </a:cubicBezTo>
                  <a:cubicBezTo>
                    <a:pt x="210" y="36"/>
                    <a:pt x="213" y="36"/>
                    <a:pt x="206" y="40"/>
                  </a:cubicBezTo>
                  <a:cubicBezTo>
                    <a:pt x="199" y="43"/>
                    <a:pt x="197" y="40"/>
                    <a:pt x="197" y="44"/>
                  </a:cubicBezTo>
                  <a:cubicBezTo>
                    <a:pt x="197" y="47"/>
                    <a:pt x="191" y="47"/>
                    <a:pt x="191" y="50"/>
                  </a:cubicBezTo>
                  <a:cubicBezTo>
                    <a:pt x="190" y="53"/>
                    <a:pt x="189" y="57"/>
                    <a:pt x="183" y="57"/>
                  </a:cubicBezTo>
                  <a:cubicBezTo>
                    <a:pt x="177" y="57"/>
                    <a:pt x="175" y="56"/>
                    <a:pt x="172" y="57"/>
                  </a:cubicBezTo>
                  <a:cubicBezTo>
                    <a:pt x="168" y="59"/>
                    <a:pt x="159" y="57"/>
                    <a:pt x="158" y="60"/>
                  </a:cubicBezTo>
                  <a:cubicBezTo>
                    <a:pt x="158" y="64"/>
                    <a:pt x="155" y="63"/>
                    <a:pt x="152" y="66"/>
                  </a:cubicBezTo>
                  <a:cubicBezTo>
                    <a:pt x="149" y="69"/>
                    <a:pt x="144" y="68"/>
                    <a:pt x="138" y="70"/>
                  </a:cubicBezTo>
                  <a:cubicBezTo>
                    <a:pt x="132" y="72"/>
                    <a:pt x="127" y="72"/>
                    <a:pt x="124" y="74"/>
                  </a:cubicBezTo>
                  <a:cubicBezTo>
                    <a:pt x="121" y="76"/>
                    <a:pt x="116" y="74"/>
                    <a:pt x="115" y="77"/>
                  </a:cubicBezTo>
                  <a:cubicBezTo>
                    <a:pt x="114" y="80"/>
                    <a:pt x="115" y="78"/>
                    <a:pt x="106" y="78"/>
                  </a:cubicBezTo>
                  <a:cubicBezTo>
                    <a:pt x="97" y="79"/>
                    <a:pt x="97" y="81"/>
                    <a:pt x="92" y="79"/>
                  </a:cubicBezTo>
                  <a:cubicBezTo>
                    <a:pt x="86" y="77"/>
                    <a:pt x="92" y="75"/>
                    <a:pt x="84" y="76"/>
                  </a:cubicBezTo>
                  <a:cubicBezTo>
                    <a:pt x="76" y="77"/>
                    <a:pt x="76" y="77"/>
                    <a:pt x="72" y="74"/>
                  </a:cubicBezTo>
                  <a:cubicBezTo>
                    <a:pt x="68" y="70"/>
                    <a:pt x="71" y="70"/>
                    <a:pt x="66" y="70"/>
                  </a:cubicBezTo>
                  <a:cubicBezTo>
                    <a:pt x="60" y="70"/>
                    <a:pt x="61" y="68"/>
                    <a:pt x="52" y="68"/>
                  </a:cubicBezTo>
                  <a:cubicBezTo>
                    <a:pt x="43" y="69"/>
                    <a:pt x="41" y="69"/>
                    <a:pt x="35" y="69"/>
                  </a:cubicBezTo>
                  <a:cubicBezTo>
                    <a:pt x="29" y="68"/>
                    <a:pt x="23" y="67"/>
                    <a:pt x="26" y="65"/>
                  </a:cubicBezTo>
                  <a:cubicBezTo>
                    <a:pt x="29" y="64"/>
                    <a:pt x="27" y="63"/>
                    <a:pt x="32" y="63"/>
                  </a:cubicBezTo>
                  <a:cubicBezTo>
                    <a:pt x="38" y="63"/>
                    <a:pt x="35" y="61"/>
                    <a:pt x="41" y="59"/>
                  </a:cubicBezTo>
                  <a:cubicBezTo>
                    <a:pt x="47" y="56"/>
                    <a:pt x="50" y="57"/>
                    <a:pt x="48" y="54"/>
                  </a:cubicBezTo>
                  <a:cubicBezTo>
                    <a:pt x="46" y="51"/>
                    <a:pt x="50" y="53"/>
                    <a:pt x="45" y="51"/>
                  </a:cubicBezTo>
                  <a:cubicBezTo>
                    <a:pt x="39" y="49"/>
                    <a:pt x="44" y="44"/>
                    <a:pt x="36" y="44"/>
                  </a:cubicBezTo>
                  <a:cubicBezTo>
                    <a:pt x="28" y="44"/>
                    <a:pt x="32" y="44"/>
                    <a:pt x="23" y="45"/>
                  </a:cubicBezTo>
                  <a:cubicBezTo>
                    <a:pt x="15" y="47"/>
                    <a:pt x="17" y="49"/>
                    <a:pt x="14" y="48"/>
                  </a:cubicBezTo>
                  <a:cubicBezTo>
                    <a:pt x="10" y="47"/>
                    <a:pt x="4" y="41"/>
                    <a:pt x="11" y="41"/>
                  </a:cubicBezTo>
                  <a:cubicBezTo>
                    <a:pt x="18" y="41"/>
                    <a:pt x="26" y="38"/>
                    <a:pt x="29" y="38"/>
                  </a:cubicBezTo>
                  <a:cubicBezTo>
                    <a:pt x="32" y="38"/>
                    <a:pt x="37" y="37"/>
                    <a:pt x="39" y="38"/>
                  </a:cubicBezTo>
                  <a:cubicBezTo>
                    <a:pt x="41" y="40"/>
                    <a:pt x="48" y="42"/>
                    <a:pt x="50" y="41"/>
                  </a:cubicBezTo>
                  <a:cubicBezTo>
                    <a:pt x="52" y="40"/>
                    <a:pt x="61" y="39"/>
                    <a:pt x="52" y="37"/>
                  </a:cubicBezTo>
                  <a:cubicBezTo>
                    <a:pt x="42" y="34"/>
                    <a:pt x="41" y="34"/>
                    <a:pt x="41" y="34"/>
                  </a:cubicBezTo>
                  <a:cubicBezTo>
                    <a:pt x="41" y="34"/>
                    <a:pt x="38" y="32"/>
                    <a:pt x="41" y="31"/>
                  </a:cubicBezTo>
                  <a:cubicBezTo>
                    <a:pt x="44" y="31"/>
                    <a:pt x="44" y="30"/>
                    <a:pt x="48" y="29"/>
                  </a:cubicBezTo>
                  <a:cubicBezTo>
                    <a:pt x="51" y="28"/>
                    <a:pt x="56" y="27"/>
                    <a:pt x="52" y="26"/>
                  </a:cubicBezTo>
                  <a:cubicBezTo>
                    <a:pt x="47" y="25"/>
                    <a:pt x="46" y="24"/>
                    <a:pt x="40" y="25"/>
                  </a:cubicBezTo>
                  <a:cubicBezTo>
                    <a:pt x="33" y="26"/>
                    <a:pt x="31" y="26"/>
                    <a:pt x="25" y="28"/>
                  </a:cubicBezTo>
                  <a:cubicBezTo>
                    <a:pt x="19" y="30"/>
                    <a:pt x="20" y="31"/>
                    <a:pt x="14" y="31"/>
                  </a:cubicBezTo>
                  <a:cubicBezTo>
                    <a:pt x="8" y="31"/>
                    <a:pt x="0" y="26"/>
                    <a:pt x="7" y="26"/>
                  </a:cubicBezTo>
                  <a:cubicBezTo>
                    <a:pt x="13" y="25"/>
                    <a:pt x="15" y="27"/>
                    <a:pt x="15" y="24"/>
                  </a:cubicBezTo>
                  <a:cubicBezTo>
                    <a:pt x="15" y="20"/>
                    <a:pt x="23" y="22"/>
                    <a:pt x="25" y="23"/>
                  </a:cubicBezTo>
                  <a:cubicBezTo>
                    <a:pt x="27" y="23"/>
                    <a:pt x="35" y="23"/>
                    <a:pt x="30" y="21"/>
                  </a:cubicBezTo>
                  <a:cubicBezTo>
                    <a:pt x="26" y="19"/>
                    <a:pt x="22" y="18"/>
                    <a:pt x="23" y="16"/>
                  </a:cubicBezTo>
                  <a:cubicBezTo>
                    <a:pt x="25" y="14"/>
                    <a:pt x="26" y="12"/>
                    <a:pt x="28" y="12"/>
                  </a:cubicBezTo>
                  <a:cubicBezTo>
                    <a:pt x="31" y="11"/>
                    <a:pt x="33" y="9"/>
                    <a:pt x="34" y="10"/>
                  </a:cubicBezTo>
                  <a:cubicBezTo>
                    <a:pt x="35" y="11"/>
                    <a:pt x="36" y="12"/>
                    <a:pt x="38" y="15"/>
                  </a:cubicBezTo>
                  <a:cubicBezTo>
                    <a:pt x="40" y="17"/>
                    <a:pt x="43" y="17"/>
                    <a:pt x="45" y="17"/>
                  </a:cubicBezTo>
                  <a:cubicBezTo>
                    <a:pt x="46" y="17"/>
                    <a:pt x="48" y="17"/>
                    <a:pt x="46" y="15"/>
                  </a:cubicBezTo>
                  <a:cubicBezTo>
                    <a:pt x="43" y="13"/>
                    <a:pt x="42" y="12"/>
                    <a:pt x="42" y="10"/>
                  </a:cubicBezTo>
                  <a:cubicBezTo>
                    <a:pt x="41" y="9"/>
                    <a:pt x="41" y="9"/>
                    <a:pt x="39" y="7"/>
                  </a:cubicBezTo>
                  <a:cubicBezTo>
                    <a:pt x="36" y="6"/>
                    <a:pt x="37" y="5"/>
                    <a:pt x="38" y="4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1143"/>
            <p:cNvSpPr>
              <a:spLocks/>
            </p:cNvSpPr>
            <p:nvPr/>
          </p:nvSpPr>
          <p:spPr bwMode="auto">
            <a:xfrm>
              <a:off x="2580" y="1375"/>
              <a:ext cx="19" cy="12"/>
            </a:xfrm>
            <a:custGeom>
              <a:avLst/>
              <a:gdLst>
                <a:gd name="T0" fmla="*/ 10 w 31"/>
                <a:gd name="T1" fmla="*/ 4 h 20"/>
                <a:gd name="T2" fmla="*/ 5 w 31"/>
                <a:gd name="T3" fmla="*/ 7 h 20"/>
                <a:gd name="T4" fmla="*/ 3 w 31"/>
                <a:gd name="T5" fmla="*/ 11 h 20"/>
                <a:gd name="T6" fmla="*/ 8 w 31"/>
                <a:gd name="T7" fmla="*/ 14 h 20"/>
                <a:gd name="T8" fmla="*/ 12 w 31"/>
                <a:gd name="T9" fmla="*/ 14 h 20"/>
                <a:gd name="T10" fmla="*/ 15 w 31"/>
                <a:gd name="T11" fmla="*/ 17 h 20"/>
                <a:gd name="T12" fmla="*/ 23 w 31"/>
                <a:gd name="T13" fmla="*/ 17 h 20"/>
                <a:gd name="T14" fmla="*/ 26 w 31"/>
                <a:gd name="T15" fmla="*/ 12 h 20"/>
                <a:gd name="T16" fmla="*/ 29 w 31"/>
                <a:gd name="T17" fmla="*/ 8 h 20"/>
                <a:gd name="T18" fmla="*/ 23 w 31"/>
                <a:gd name="T19" fmla="*/ 5 h 20"/>
                <a:gd name="T20" fmla="*/ 21 w 31"/>
                <a:gd name="T21" fmla="*/ 2 h 20"/>
                <a:gd name="T22" fmla="*/ 16 w 31"/>
                <a:gd name="T23" fmla="*/ 1 h 20"/>
                <a:gd name="T24" fmla="*/ 12 w 31"/>
                <a:gd name="T25" fmla="*/ 3 h 20"/>
                <a:gd name="T26" fmla="*/ 10 w 31"/>
                <a:gd name="T27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" h="20">
                  <a:moveTo>
                    <a:pt x="10" y="4"/>
                  </a:moveTo>
                  <a:cubicBezTo>
                    <a:pt x="7" y="5"/>
                    <a:pt x="7" y="5"/>
                    <a:pt x="5" y="7"/>
                  </a:cubicBezTo>
                  <a:cubicBezTo>
                    <a:pt x="3" y="8"/>
                    <a:pt x="0" y="9"/>
                    <a:pt x="3" y="11"/>
                  </a:cubicBezTo>
                  <a:cubicBezTo>
                    <a:pt x="5" y="14"/>
                    <a:pt x="6" y="14"/>
                    <a:pt x="8" y="14"/>
                  </a:cubicBezTo>
                  <a:cubicBezTo>
                    <a:pt x="11" y="13"/>
                    <a:pt x="12" y="13"/>
                    <a:pt x="12" y="14"/>
                  </a:cubicBezTo>
                  <a:cubicBezTo>
                    <a:pt x="12" y="15"/>
                    <a:pt x="9" y="17"/>
                    <a:pt x="15" y="17"/>
                  </a:cubicBezTo>
                  <a:cubicBezTo>
                    <a:pt x="21" y="17"/>
                    <a:pt x="21" y="20"/>
                    <a:pt x="23" y="17"/>
                  </a:cubicBezTo>
                  <a:cubicBezTo>
                    <a:pt x="26" y="14"/>
                    <a:pt x="23" y="14"/>
                    <a:pt x="26" y="12"/>
                  </a:cubicBezTo>
                  <a:cubicBezTo>
                    <a:pt x="29" y="10"/>
                    <a:pt x="31" y="9"/>
                    <a:pt x="29" y="8"/>
                  </a:cubicBezTo>
                  <a:cubicBezTo>
                    <a:pt x="26" y="6"/>
                    <a:pt x="25" y="6"/>
                    <a:pt x="23" y="5"/>
                  </a:cubicBezTo>
                  <a:cubicBezTo>
                    <a:pt x="22" y="4"/>
                    <a:pt x="22" y="4"/>
                    <a:pt x="21" y="2"/>
                  </a:cubicBezTo>
                  <a:cubicBezTo>
                    <a:pt x="20" y="0"/>
                    <a:pt x="17" y="0"/>
                    <a:pt x="16" y="1"/>
                  </a:cubicBezTo>
                  <a:cubicBezTo>
                    <a:pt x="14" y="1"/>
                    <a:pt x="12" y="2"/>
                    <a:pt x="12" y="3"/>
                  </a:cubicBezTo>
                  <a:cubicBezTo>
                    <a:pt x="11" y="3"/>
                    <a:pt x="9" y="2"/>
                    <a:pt x="10" y="4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1144"/>
            <p:cNvSpPr>
              <a:spLocks/>
            </p:cNvSpPr>
            <p:nvPr/>
          </p:nvSpPr>
          <p:spPr bwMode="auto">
            <a:xfrm>
              <a:off x="2564" y="1387"/>
              <a:ext cx="9" cy="10"/>
            </a:xfrm>
            <a:custGeom>
              <a:avLst/>
              <a:gdLst>
                <a:gd name="T0" fmla="*/ 1 w 15"/>
                <a:gd name="T1" fmla="*/ 6 h 17"/>
                <a:gd name="T2" fmla="*/ 4 w 15"/>
                <a:gd name="T3" fmla="*/ 13 h 17"/>
                <a:gd name="T4" fmla="*/ 9 w 15"/>
                <a:gd name="T5" fmla="*/ 14 h 17"/>
                <a:gd name="T6" fmla="*/ 10 w 15"/>
                <a:gd name="T7" fmla="*/ 8 h 17"/>
                <a:gd name="T8" fmla="*/ 11 w 15"/>
                <a:gd name="T9" fmla="*/ 4 h 17"/>
                <a:gd name="T10" fmla="*/ 3 w 15"/>
                <a:gd name="T11" fmla="*/ 1 h 17"/>
                <a:gd name="T12" fmla="*/ 1 w 15"/>
                <a:gd name="T13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7">
                  <a:moveTo>
                    <a:pt x="1" y="6"/>
                  </a:moveTo>
                  <a:cubicBezTo>
                    <a:pt x="1" y="9"/>
                    <a:pt x="4" y="8"/>
                    <a:pt x="4" y="13"/>
                  </a:cubicBezTo>
                  <a:cubicBezTo>
                    <a:pt x="4" y="17"/>
                    <a:pt x="8" y="17"/>
                    <a:pt x="9" y="14"/>
                  </a:cubicBezTo>
                  <a:cubicBezTo>
                    <a:pt x="9" y="11"/>
                    <a:pt x="9" y="10"/>
                    <a:pt x="10" y="8"/>
                  </a:cubicBezTo>
                  <a:cubicBezTo>
                    <a:pt x="11" y="5"/>
                    <a:pt x="15" y="5"/>
                    <a:pt x="11" y="4"/>
                  </a:cubicBezTo>
                  <a:cubicBezTo>
                    <a:pt x="7" y="2"/>
                    <a:pt x="5" y="0"/>
                    <a:pt x="3" y="1"/>
                  </a:cubicBezTo>
                  <a:cubicBezTo>
                    <a:pt x="2" y="3"/>
                    <a:pt x="0" y="5"/>
                    <a:pt x="1" y="6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1145"/>
            <p:cNvSpPr>
              <a:spLocks/>
            </p:cNvSpPr>
            <p:nvPr/>
          </p:nvSpPr>
          <p:spPr bwMode="auto">
            <a:xfrm>
              <a:off x="2600" y="1372"/>
              <a:ext cx="11" cy="6"/>
            </a:xfrm>
            <a:custGeom>
              <a:avLst/>
              <a:gdLst>
                <a:gd name="T0" fmla="*/ 4 w 18"/>
                <a:gd name="T1" fmla="*/ 1 h 9"/>
                <a:gd name="T2" fmla="*/ 12 w 18"/>
                <a:gd name="T3" fmla="*/ 2 h 9"/>
                <a:gd name="T4" fmla="*/ 17 w 18"/>
                <a:gd name="T5" fmla="*/ 4 h 9"/>
                <a:gd name="T6" fmla="*/ 15 w 18"/>
                <a:gd name="T7" fmla="*/ 8 h 9"/>
                <a:gd name="T8" fmla="*/ 10 w 18"/>
                <a:gd name="T9" fmla="*/ 8 h 9"/>
                <a:gd name="T10" fmla="*/ 0 w 18"/>
                <a:gd name="T11" fmla="*/ 5 h 9"/>
                <a:gd name="T12" fmla="*/ 4 w 18"/>
                <a:gd name="T1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9">
                  <a:moveTo>
                    <a:pt x="4" y="1"/>
                  </a:moveTo>
                  <a:cubicBezTo>
                    <a:pt x="7" y="1"/>
                    <a:pt x="10" y="2"/>
                    <a:pt x="12" y="2"/>
                  </a:cubicBezTo>
                  <a:cubicBezTo>
                    <a:pt x="15" y="3"/>
                    <a:pt x="17" y="2"/>
                    <a:pt x="17" y="4"/>
                  </a:cubicBezTo>
                  <a:cubicBezTo>
                    <a:pt x="16" y="7"/>
                    <a:pt x="18" y="8"/>
                    <a:pt x="15" y="8"/>
                  </a:cubicBezTo>
                  <a:cubicBezTo>
                    <a:pt x="12" y="8"/>
                    <a:pt x="15" y="9"/>
                    <a:pt x="10" y="8"/>
                  </a:cubicBezTo>
                  <a:cubicBezTo>
                    <a:pt x="4" y="7"/>
                    <a:pt x="0" y="6"/>
                    <a:pt x="0" y="5"/>
                  </a:cubicBezTo>
                  <a:cubicBezTo>
                    <a:pt x="1" y="3"/>
                    <a:pt x="2" y="0"/>
                    <a:pt x="4" y="1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1146"/>
            <p:cNvSpPr>
              <a:spLocks/>
            </p:cNvSpPr>
            <p:nvPr/>
          </p:nvSpPr>
          <p:spPr bwMode="auto">
            <a:xfrm>
              <a:off x="2424" y="1311"/>
              <a:ext cx="173" cy="130"/>
            </a:xfrm>
            <a:custGeom>
              <a:avLst/>
              <a:gdLst>
                <a:gd name="T0" fmla="*/ 280 w 289"/>
                <a:gd name="T1" fmla="*/ 57 h 216"/>
                <a:gd name="T2" fmla="*/ 260 w 289"/>
                <a:gd name="T3" fmla="*/ 68 h 216"/>
                <a:gd name="T4" fmla="*/ 235 w 289"/>
                <a:gd name="T5" fmla="*/ 76 h 216"/>
                <a:gd name="T6" fmla="*/ 227 w 289"/>
                <a:gd name="T7" fmla="*/ 88 h 216"/>
                <a:gd name="T8" fmla="*/ 213 w 289"/>
                <a:gd name="T9" fmla="*/ 101 h 216"/>
                <a:gd name="T10" fmla="*/ 200 w 289"/>
                <a:gd name="T11" fmla="*/ 118 h 216"/>
                <a:gd name="T12" fmla="*/ 210 w 289"/>
                <a:gd name="T13" fmla="*/ 141 h 216"/>
                <a:gd name="T14" fmla="*/ 193 w 289"/>
                <a:gd name="T15" fmla="*/ 151 h 216"/>
                <a:gd name="T16" fmla="*/ 188 w 289"/>
                <a:gd name="T17" fmla="*/ 173 h 216"/>
                <a:gd name="T18" fmla="*/ 168 w 289"/>
                <a:gd name="T19" fmla="*/ 179 h 216"/>
                <a:gd name="T20" fmla="*/ 157 w 289"/>
                <a:gd name="T21" fmla="*/ 196 h 216"/>
                <a:gd name="T22" fmla="*/ 136 w 289"/>
                <a:gd name="T23" fmla="*/ 197 h 216"/>
                <a:gd name="T24" fmla="*/ 110 w 289"/>
                <a:gd name="T25" fmla="*/ 198 h 216"/>
                <a:gd name="T26" fmla="*/ 86 w 289"/>
                <a:gd name="T27" fmla="*/ 204 h 216"/>
                <a:gd name="T28" fmla="*/ 72 w 289"/>
                <a:gd name="T29" fmla="*/ 215 h 216"/>
                <a:gd name="T30" fmla="*/ 56 w 289"/>
                <a:gd name="T31" fmla="*/ 202 h 216"/>
                <a:gd name="T32" fmla="*/ 54 w 289"/>
                <a:gd name="T33" fmla="*/ 191 h 216"/>
                <a:gd name="T34" fmla="*/ 34 w 289"/>
                <a:gd name="T35" fmla="*/ 183 h 216"/>
                <a:gd name="T36" fmla="*/ 30 w 289"/>
                <a:gd name="T37" fmla="*/ 177 h 216"/>
                <a:gd name="T38" fmla="*/ 40 w 289"/>
                <a:gd name="T39" fmla="*/ 160 h 216"/>
                <a:gd name="T40" fmla="*/ 36 w 289"/>
                <a:gd name="T41" fmla="*/ 146 h 216"/>
                <a:gd name="T42" fmla="*/ 44 w 289"/>
                <a:gd name="T43" fmla="*/ 131 h 216"/>
                <a:gd name="T44" fmla="*/ 37 w 289"/>
                <a:gd name="T45" fmla="*/ 112 h 216"/>
                <a:gd name="T46" fmla="*/ 51 w 289"/>
                <a:gd name="T47" fmla="*/ 95 h 216"/>
                <a:gd name="T48" fmla="*/ 56 w 289"/>
                <a:gd name="T49" fmla="*/ 73 h 216"/>
                <a:gd name="T50" fmla="*/ 67 w 289"/>
                <a:gd name="T51" fmla="*/ 58 h 216"/>
                <a:gd name="T52" fmla="*/ 56 w 289"/>
                <a:gd name="T53" fmla="*/ 49 h 216"/>
                <a:gd name="T54" fmla="*/ 39 w 289"/>
                <a:gd name="T55" fmla="*/ 53 h 216"/>
                <a:gd name="T56" fmla="*/ 25 w 289"/>
                <a:gd name="T57" fmla="*/ 46 h 216"/>
                <a:gd name="T58" fmla="*/ 13 w 289"/>
                <a:gd name="T59" fmla="*/ 50 h 216"/>
                <a:gd name="T60" fmla="*/ 10 w 289"/>
                <a:gd name="T61" fmla="*/ 43 h 216"/>
                <a:gd name="T62" fmla="*/ 8 w 289"/>
                <a:gd name="T63" fmla="*/ 34 h 216"/>
                <a:gd name="T64" fmla="*/ 3 w 289"/>
                <a:gd name="T65" fmla="*/ 18 h 216"/>
                <a:gd name="T66" fmla="*/ 25 w 289"/>
                <a:gd name="T67" fmla="*/ 11 h 216"/>
                <a:gd name="T68" fmla="*/ 48 w 289"/>
                <a:gd name="T69" fmla="*/ 3 h 216"/>
                <a:gd name="T70" fmla="*/ 72 w 289"/>
                <a:gd name="T71" fmla="*/ 5 h 216"/>
                <a:gd name="T72" fmla="*/ 106 w 289"/>
                <a:gd name="T73" fmla="*/ 8 h 216"/>
                <a:gd name="T74" fmla="*/ 142 w 289"/>
                <a:gd name="T75" fmla="*/ 12 h 216"/>
                <a:gd name="T76" fmla="*/ 166 w 289"/>
                <a:gd name="T77" fmla="*/ 11 h 216"/>
                <a:gd name="T78" fmla="*/ 182 w 289"/>
                <a:gd name="T79" fmla="*/ 16 h 216"/>
                <a:gd name="T80" fmla="*/ 193 w 289"/>
                <a:gd name="T81" fmla="*/ 21 h 216"/>
                <a:gd name="T82" fmla="*/ 213 w 289"/>
                <a:gd name="T83" fmla="*/ 29 h 216"/>
                <a:gd name="T84" fmla="*/ 233 w 289"/>
                <a:gd name="T85" fmla="*/ 26 h 216"/>
                <a:gd name="T86" fmla="*/ 242 w 289"/>
                <a:gd name="T87" fmla="*/ 33 h 216"/>
                <a:gd name="T88" fmla="*/ 252 w 289"/>
                <a:gd name="T89" fmla="*/ 39 h 216"/>
                <a:gd name="T90" fmla="*/ 271 w 289"/>
                <a:gd name="T91" fmla="*/ 39 h 216"/>
                <a:gd name="T92" fmla="*/ 285 w 289"/>
                <a:gd name="T93" fmla="*/ 35 h 216"/>
                <a:gd name="T94" fmla="*/ 283 w 289"/>
                <a:gd name="T95" fmla="*/ 47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89" h="216">
                  <a:moveTo>
                    <a:pt x="283" y="47"/>
                  </a:moveTo>
                  <a:cubicBezTo>
                    <a:pt x="283" y="53"/>
                    <a:pt x="289" y="55"/>
                    <a:pt x="280" y="57"/>
                  </a:cubicBezTo>
                  <a:cubicBezTo>
                    <a:pt x="272" y="59"/>
                    <a:pt x="276" y="59"/>
                    <a:pt x="271" y="61"/>
                  </a:cubicBezTo>
                  <a:cubicBezTo>
                    <a:pt x="265" y="64"/>
                    <a:pt x="261" y="65"/>
                    <a:pt x="260" y="68"/>
                  </a:cubicBezTo>
                  <a:cubicBezTo>
                    <a:pt x="259" y="71"/>
                    <a:pt x="256" y="72"/>
                    <a:pt x="249" y="72"/>
                  </a:cubicBezTo>
                  <a:cubicBezTo>
                    <a:pt x="242" y="72"/>
                    <a:pt x="239" y="73"/>
                    <a:pt x="235" y="76"/>
                  </a:cubicBezTo>
                  <a:cubicBezTo>
                    <a:pt x="232" y="78"/>
                    <a:pt x="228" y="77"/>
                    <a:pt x="228" y="81"/>
                  </a:cubicBezTo>
                  <a:cubicBezTo>
                    <a:pt x="228" y="84"/>
                    <a:pt x="232" y="85"/>
                    <a:pt x="227" y="88"/>
                  </a:cubicBezTo>
                  <a:cubicBezTo>
                    <a:pt x="222" y="91"/>
                    <a:pt x="220" y="91"/>
                    <a:pt x="218" y="94"/>
                  </a:cubicBezTo>
                  <a:cubicBezTo>
                    <a:pt x="216" y="98"/>
                    <a:pt x="213" y="98"/>
                    <a:pt x="213" y="101"/>
                  </a:cubicBezTo>
                  <a:cubicBezTo>
                    <a:pt x="213" y="104"/>
                    <a:pt x="209" y="103"/>
                    <a:pt x="206" y="107"/>
                  </a:cubicBezTo>
                  <a:cubicBezTo>
                    <a:pt x="204" y="111"/>
                    <a:pt x="200" y="114"/>
                    <a:pt x="200" y="118"/>
                  </a:cubicBezTo>
                  <a:cubicBezTo>
                    <a:pt x="200" y="123"/>
                    <a:pt x="201" y="123"/>
                    <a:pt x="205" y="129"/>
                  </a:cubicBezTo>
                  <a:cubicBezTo>
                    <a:pt x="208" y="135"/>
                    <a:pt x="210" y="137"/>
                    <a:pt x="210" y="141"/>
                  </a:cubicBezTo>
                  <a:cubicBezTo>
                    <a:pt x="210" y="144"/>
                    <a:pt x="211" y="143"/>
                    <a:pt x="206" y="146"/>
                  </a:cubicBezTo>
                  <a:cubicBezTo>
                    <a:pt x="200" y="149"/>
                    <a:pt x="197" y="146"/>
                    <a:pt x="193" y="151"/>
                  </a:cubicBezTo>
                  <a:cubicBezTo>
                    <a:pt x="189" y="157"/>
                    <a:pt x="186" y="160"/>
                    <a:pt x="187" y="164"/>
                  </a:cubicBezTo>
                  <a:cubicBezTo>
                    <a:pt x="189" y="169"/>
                    <a:pt x="196" y="172"/>
                    <a:pt x="188" y="173"/>
                  </a:cubicBezTo>
                  <a:cubicBezTo>
                    <a:pt x="181" y="173"/>
                    <a:pt x="177" y="174"/>
                    <a:pt x="175" y="175"/>
                  </a:cubicBezTo>
                  <a:cubicBezTo>
                    <a:pt x="173" y="176"/>
                    <a:pt x="171" y="175"/>
                    <a:pt x="168" y="179"/>
                  </a:cubicBezTo>
                  <a:cubicBezTo>
                    <a:pt x="164" y="184"/>
                    <a:pt x="161" y="183"/>
                    <a:pt x="160" y="188"/>
                  </a:cubicBezTo>
                  <a:cubicBezTo>
                    <a:pt x="160" y="193"/>
                    <a:pt x="162" y="196"/>
                    <a:pt x="157" y="196"/>
                  </a:cubicBezTo>
                  <a:cubicBezTo>
                    <a:pt x="151" y="196"/>
                    <a:pt x="152" y="190"/>
                    <a:pt x="148" y="195"/>
                  </a:cubicBezTo>
                  <a:cubicBezTo>
                    <a:pt x="143" y="199"/>
                    <a:pt x="140" y="199"/>
                    <a:pt x="136" y="197"/>
                  </a:cubicBezTo>
                  <a:cubicBezTo>
                    <a:pt x="133" y="196"/>
                    <a:pt x="136" y="196"/>
                    <a:pt x="127" y="197"/>
                  </a:cubicBezTo>
                  <a:cubicBezTo>
                    <a:pt x="119" y="197"/>
                    <a:pt x="114" y="197"/>
                    <a:pt x="110" y="198"/>
                  </a:cubicBezTo>
                  <a:cubicBezTo>
                    <a:pt x="106" y="199"/>
                    <a:pt x="100" y="197"/>
                    <a:pt x="97" y="200"/>
                  </a:cubicBezTo>
                  <a:cubicBezTo>
                    <a:pt x="94" y="203"/>
                    <a:pt x="86" y="204"/>
                    <a:pt x="86" y="204"/>
                  </a:cubicBezTo>
                  <a:cubicBezTo>
                    <a:pt x="86" y="204"/>
                    <a:pt x="82" y="206"/>
                    <a:pt x="80" y="208"/>
                  </a:cubicBezTo>
                  <a:cubicBezTo>
                    <a:pt x="78" y="211"/>
                    <a:pt x="78" y="214"/>
                    <a:pt x="72" y="215"/>
                  </a:cubicBezTo>
                  <a:cubicBezTo>
                    <a:pt x="67" y="215"/>
                    <a:pt x="64" y="216"/>
                    <a:pt x="61" y="211"/>
                  </a:cubicBezTo>
                  <a:cubicBezTo>
                    <a:pt x="58" y="206"/>
                    <a:pt x="58" y="205"/>
                    <a:pt x="56" y="202"/>
                  </a:cubicBezTo>
                  <a:cubicBezTo>
                    <a:pt x="54" y="199"/>
                    <a:pt x="54" y="198"/>
                    <a:pt x="54" y="196"/>
                  </a:cubicBezTo>
                  <a:cubicBezTo>
                    <a:pt x="55" y="194"/>
                    <a:pt x="59" y="194"/>
                    <a:pt x="54" y="191"/>
                  </a:cubicBezTo>
                  <a:cubicBezTo>
                    <a:pt x="50" y="188"/>
                    <a:pt x="46" y="185"/>
                    <a:pt x="44" y="184"/>
                  </a:cubicBezTo>
                  <a:cubicBezTo>
                    <a:pt x="43" y="183"/>
                    <a:pt x="39" y="180"/>
                    <a:pt x="34" y="183"/>
                  </a:cubicBezTo>
                  <a:cubicBezTo>
                    <a:pt x="33" y="183"/>
                    <a:pt x="33" y="183"/>
                    <a:pt x="33" y="183"/>
                  </a:cubicBezTo>
                  <a:cubicBezTo>
                    <a:pt x="32" y="182"/>
                    <a:pt x="30" y="181"/>
                    <a:pt x="30" y="177"/>
                  </a:cubicBezTo>
                  <a:cubicBezTo>
                    <a:pt x="30" y="171"/>
                    <a:pt x="25" y="171"/>
                    <a:pt x="30" y="168"/>
                  </a:cubicBezTo>
                  <a:cubicBezTo>
                    <a:pt x="36" y="165"/>
                    <a:pt x="38" y="164"/>
                    <a:pt x="40" y="160"/>
                  </a:cubicBezTo>
                  <a:cubicBezTo>
                    <a:pt x="41" y="157"/>
                    <a:pt x="47" y="156"/>
                    <a:pt x="42" y="154"/>
                  </a:cubicBezTo>
                  <a:cubicBezTo>
                    <a:pt x="38" y="151"/>
                    <a:pt x="35" y="151"/>
                    <a:pt x="36" y="146"/>
                  </a:cubicBezTo>
                  <a:cubicBezTo>
                    <a:pt x="36" y="141"/>
                    <a:pt x="33" y="144"/>
                    <a:pt x="37" y="139"/>
                  </a:cubicBezTo>
                  <a:cubicBezTo>
                    <a:pt x="41" y="134"/>
                    <a:pt x="44" y="135"/>
                    <a:pt x="44" y="131"/>
                  </a:cubicBezTo>
                  <a:cubicBezTo>
                    <a:pt x="43" y="126"/>
                    <a:pt x="44" y="123"/>
                    <a:pt x="41" y="120"/>
                  </a:cubicBezTo>
                  <a:cubicBezTo>
                    <a:pt x="39" y="118"/>
                    <a:pt x="28" y="112"/>
                    <a:pt x="37" y="112"/>
                  </a:cubicBezTo>
                  <a:cubicBezTo>
                    <a:pt x="47" y="112"/>
                    <a:pt x="51" y="109"/>
                    <a:pt x="51" y="104"/>
                  </a:cubicBezTo>
                  <a:cubicBezTo>
                    <a:pt x="51" y="99"/>
                    <a:pt x="48" y="99"/>
                    <a:pt x="51" y="95"/>
                  </a:cubicBezTo>
                  <a:cubicBezTo>
                    <a:pt x="53" y="91"/>
                    <a:pt x="51" y="87"/>
                    <a:pt x="51" y="83"/>
                  </a:cubicBezTo>
                  <a:cubicBezTo>
                    <a:pt x="51" y="80"/>
                    <a:pt x="53" y="75"/>
                    <a:pt x="56" y="73"/>
                  </a:cubicBezTo>
                  <a:cubicBezTo>
                    <a:pt x="60" y="71"/>
                    <a:pt x="59" y="68"/>
                    <a:pt x="64" y="66"/>
                  </a:cubicBezTo>
                  <a:cubicBezTo>
                    <a:pt x="68" y="63"/>
                    <a:pt x="70" y="59"/>
                    <a:pt x="67" y="58"/>
                  </a:cubicBezTo>
                  <a:cubicBezTo>
                    <a:pt x="64" y="58"/>
                    <a:pt x="61" y="55"/>
                    <a:pt x="61" y="55"/>
                  </a:cubicBezTo>
                  <a:cubicBezTo>
                    <a:pt x="61" y="55"/>
                    <a:pt x="59" y="50"/>
                    <a:pt x="56" y="49"/>
                  </a:cubicBezTo>
                  <a:cubicBezTo>
                    <a:pt x="53" y="49"/>
                    <a:pt x="47" y="47"/>
                    <a:pt x="47" y="49"/>
                  </a:cubicBezTo>
                  <a:cubicBezTo>
                    <a:pt x="46" y="52"/>
                    <a:pt x="46" y="53"/>
                    <a:pt x="39" y="53"/>
                  </a:cubicBezTo>
                  <a:cubicBezTo>
                    <a:pt x="31" y="53"/>
                    <a:pt x="21" y="55"/>
                    <a:pt x="24" y="53"/>
                  </a:cubicBezTo>
                  <a:cubicBezTo>
                    <a:pt x="26" y="50"/>
                    <a:pt x="27" y="46"/>
                    <a:pt x="25" y="46"/>
                  </a:cubicBezTo>
                  <a:cubicBezTo>
                    <a:pt x="22" y="46"/>
                    <a:pt x="21" y="46"/>
                    <a:pt x="19" y="47"/>
                  </a:cubicBezTo>
                  <a:cubicBezTo>
                    <a:pt x="17" y="48"/>
                    <a:pt x="14" y="48"/>
                    <a:pt x="13" y="50"/>
                  </a:cubicBezTo>
                  <a:cubicBezTo>
                    <a:pt x="12" y="50"/>
                    <a:pt x="10" y="51"/>
                    <a:pt x="8" y="51"/>
                  </a:cubicBezTo>
                  <a:cubicBezTo>
                    <a:pt x="8" y="46"/>
                    <a:pt x="7" y="44"/>
                    <a:pt x="10" y="43"/>
                  </a:cubicBezTo>
                  <a:cubicBezTo>
                    <a:pt x="13" y="41"/>
                    <a:pt x="18" y="41"/>
                    <a:pt x="15" y="39"/>
                  </a:cubicBezTo>
                  <a:cubicBezTo>
                    <a:pt x="12" y="37"/>
                    <a:pt x="10" y="37"/>
                    <a:pt x="8" y="34"/>
                  </a:cubicBezTo>
                  <a:cubicBezTo>
                    <a:pt x="6" y="32"/>
                    <a:pt x="8" y="35"/>
                    <a:pt x="5" y="29"/>
                  </a:cubicBezTo>
                  <a:cubicBezTo>
                    <a:pt x="2" y="23"/>
                    <a:pt x="0" y="21"/>
                    <a:pt x="3" y="18"/>
                  </a:cubicBezTo>
                  <a:cubicBezTo>
                    <a:pt x="7" y="16"/>
                    <a:pt x="6" y="11"/>
                    <a:pt x="12" y="11"/>
                  </a:cubicBezTo>
                  <a:cubicBezTo>
                    <a:pt x="18" y="11"/>
                    <a:pt x="24" y="19"/>
                    <a:pt x="25" y="11"/>
                  </a:cubicBezTo>
                  <a:cubicBezTo>
                    <a:pt x="27" y="3"/>
                    <a:pt x="25" y="1"/>
                    <a:pt x="33" y="1"/>
                  </a:cubicBezTo>
                  <a:cubicBezTo>
                    <a:pt x="40" y="0"/>
                    <a:pt x="43" y="2"/>
                    <a:pt x="48" y="3"/>
                  </a:cubicBezTo>
                  <a:cubicBezTo>
                    <a:pt x="53" y="5"/>
                    <a:pt x="51" y="6"/>
                    <a:pt x="59" y="6"/>
                  </a:cubicBezTo>
                  <a:cubicBezTo>
                    <a:pt x="66" y="5"/>
                    <a:pt x="64" y="5"/>
                    <a:pt x="72" y="5"/>
                  </a:cubicBezTo>
                  <a:cubicBezTo>
                    <a:pt x="79" y="6"/>
                    <a:pt x="71" y="3"/>
                    <a:pt x="84" y="5"/>
                  </a:cubicBezTo>
                  <a:cubicBezTo>
                    <a:pt x="97" y="7"/>
                    <a:pt x="94" y="5"/>
                    <a:pt x="106" y="8"/>
                  </a:cubicBezTo>
                  <a:cubicBezTo>
                    <a:pt x="118" y="11"/>
                    <a:pt x="115" y="10"/>
                    <a:pt x="126" y="9"/>
                  </a:cubicBezTo>
                  <a:cubicBezTo>
                    <a:pt x="137" y="8"/>
                    <a:pt x="136" y="12"/>
                    <a:pt x="142" y="12"/>
                  </a:cubicBezTo>
                  <a:cubicBezTo>
                    <a:pt x="148" y="12"/>
                    <a:pt x="147" y="8"/>
                    <a:pt x="154" y="9"/>
                  </a:cubicBezTo>
                  <a:cubicBezTo>
                    <a:pt x="161" y="11"/>
                    <a:pt x="158" y="13"/>
                    <a:pt x="166" y="11"/>
                  </a:cubicBezTo>
                  <a:cubicBezTo>
                    <a:pt x="167" y="12"/>
                    <a:pt x="168" y="13"/>
                    <a:pt x="173" y="13"/>
                  </a:cubicBezTo>
                  <a:cubicBezTo>
                    <a:pt x="181" y="15"/>
                    <a:pt x="182" y="13"/>
                    <a:pt x="182" y="16"/>
                  </a:cubicBezTo>
                  <a:cubicBezTo>
                    <a:pt x="182" y="19"/>
                    <a:pt x="182" y="18"/>
                    <a:pt x="186" y="19"/>
                  </a:cubicBezTo>
                  <a:cubicBezTo>
                    <a:pt x="190" y="21"/>
                    <a:pt x="184" y="16"/>
                    <a:pt x="193" y="21"/>
                  </a:cubicBezTo>
                  <a:cubicBezTo>
                    <a:pt x="201" y="26"/>
                    <a:pt x="200" y="24"/>
                    <a:pt x="204" y="26"/>
                  </a:cubicBezTo>
                  <a:cubicBezTo>
                    <a:pt x="207" y="29"/>
                    <a:pt x="210" y="29"/>
                    <a:pt x="213" y="29"/>
                  </a:cubicBezTo>
                  <a:cubicBezTo>
                    <a:pt x="216" y="29"/>
                    <a:pt x="225" y="29"/>
                    <a:pt x="226" y="29"/>
                  </a:cubicBezTo>
                  <a:cubicBezTo>
                    <a:pt x="228" y="30"/>
                    <a:pt x="231" y="24"/>
                    <a:pt x="233" y="26"/>
                  </a:cubicBezTo>
                  <a:cubicBezTo>
                    <a:pt x="234" y="27"/>
                    <a:pt x="239" y="29"/>
                    <a:pt x="243" y="32"/>
                  </a:cubicBezTo>
                  <a:cubicBezTo>
                    <a:pt x="242" y="32"/>
                    <a:pt x="242" y="32"/>
                    <a:pt x="242" y="33"/>
                  </a:cubicBezTo>
                  <a:cubicBezTo>
                    <a:pt x="241" y="34"/>
                    <a:pt x="242" y="35"/>
                    <a:pt x="243" y="37"/>
                  </a:cubicBezTo>
                  <a:cubicBezTo>
                    <a:pt x="244" y="39"/>
                    <a:pt x="250" y="39"/>
                    <a:pt x="252" y="39"/>
                  </a:cubicBezTo>
                  <a:cubicBezTo>
                    <a:pt x="254" y="39"/>
                    <a:pt x="254" y="37"/>
                    <a:pt x="254" y="36"/>
                  </a:cubicBezTo>
                  <a:cubicBezTo>
                    <a:pt x="264" y="39"/>
                    <a:pt x="267" y="39"/>
                    <a:pt x="271" y="39"/>
                  </a:cubicBezTo>
                  <a:cubicBezTo>
                    <a:pt x="276" y="38"/>
                    <a:pt x="279" y="37"/>
                    <a:pt x="281" y="37"/>
                  </a:cubicBezTo>
                  <a:cubicBezTo>
                    <a:pt x="282" y="37"/>
                    <a:pt x="283" y="36"/>
                    <a:pt x="285" y="35"/>
                  </a:cubicBezTo>
                  <a:cubicBezTo>
                    <a:pt x="286" y="37"/>
                    <a:pt x="286" y="39"/>
                    <a:pt x="286" y="40"/>
                  </a:cubicBezTo>
                  <a:cubicBezTo>
                    <a:pt x="286" y="43"/>
                    <a:pt x="283" y="42"/>
                    <a:pt x="283" y="47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1147"/>
            <p:cNvSpPr>
              <a:spLocks/>
            </p:cNvSpPr>
            <p:nvPr/>
          </p:nvSpPr>
          <p:spPr bwMode="auto">
            <a:xfrm>
              <a:off x="2414" y="1339"/>
              <a:ext cx="52" cy="87"/>
            </a:xfrm>
            <a:custGeom>
              <a:avLst/>
              <a:gdLst>
                <a:gd name="T0" fmla="*/ 80 w 86"/>
                <a:gd name="T1" fmla="*/ 20 h 146"/>
                <a:gd name="T2" fmla="*/ 72 w 86"/>
                <a:gd name="T3" fmla="*/ 27 h 146"/>
                <a:gd name="T4" fmla="*/ 67 w 86"/>
                <a:gd name="T5" fmla="*/ 37 h 146"/>
                <a:gd name="T6" fmla="*/ 67 w 86"/>
                <a:gd name="T7" fmla="*/ 49 h 146"/>
                <a:gd name="T8" fmla="*/ 67 w 86"/>
                <a:gd name="T9" fmla="*/ 58 h 146"/>
                <a:gd name="T10" fmla="*/ 53 w 86"/>
                <a:gd name="T11" fmla="*/ 66 h 146"/>
                <a:gd name="T12" fmla="*/ 57 w 86"/>
                <a:gd name="T13" fmla="*/ 74 h 146"/>
                <a:gd name="T14" fmla="*/ 60 w 86"/>
                <a:gd name="T15" fmla="*/ 85 h 146"/>
                <a:gd name="T16" fmla="*/ 53 w 86"/>
                <a:gd name="T17" fmla="*/ 93 h 146"/>
                <a:gd name="T18" fmla="*/ 52 w 86"/>
                <a:gd name="T19" fmla="*/ 100 h 146"/>
                <a:gd name="T20" fmla="*/ 58 w 86"/>
                <a:gd name="T21" fmla="*/ 108 h 146"/>
                <a:gd name="T22" fmla="*/ 56 w 86"/>
                <a:gd name="T23" fmla="*/ 114 h 146"/>
                <a:gd name="T24" fmla="*/ 46 w 86"/>
                <a:gd name="T25" fmla="*/ 122 h 146"/>
                <a:gd name="T26" fmla="*/ 46 w 86"/>
                <a:gd name="T27" fmla="*/ 131 h 146"/>
                <a:gd name="T28" fmla="*/ 49 w 86"/>
                <a:gd name="T29" fmla="*/ 137 h 146"/>
                <a:gd name="T30" fmla="*/ 41 w 86"/>
                <a:gd name="T31" fmla="*/ 141 h 146"/>
                <a:gd name="T32" fmla="*/ 34 w 86"/>
                <a:gd name="T33" fmla="*/ 143 h 146"/>
                <a:gd name="T34" fmla="*/ 22 w 86"/>
                <a:gd name="T35" fmla="*/ 138 h 146"/>
                <a:gd name="T36" fmla="*/ 11 w 86"/>
                <a:gd name="T37" fmla="*/ 142 h 146"/>
                <a:gd name="T38" fmla="*/ 11 w 86"/>
                <a:gd name="T39" fmla="*/ 133 h 146"/>
                <a:gd name="T40" fmla="*/ 19 w 86"/>
                <a:gd name="T41" fmla="*/ 117 h 146"/>
                <a:gd name="T42" fmla="*/ 19 w 86"/>
                <a:gd name="T43" fmla="*/ 106 h 146"/>
                <a:gd name="T44" fmla="*/ 16 w 86"/>
                <a:gd name="T45" fmla="*/ 101 h 146"/>
                <a:gd name="T46" fmla="*/ 7 w 86"/>
                <a:gd name="T47" fmla="*/ 102 h 146"/>
                <a:gd name="T48" fmla="*/ 12 w 86"/>
                <a:gd name="T49" fmla="*/ 95 h 146"/>
                <a:gd name="T50" fmla="*/ 11 w 86"/>
                <a:gd name="T51" fmla="*/ 90 h 146"/>
                <a:gd name="T52" fmla="*/ 3 w 86"/>
                <a:gd name="T53" fmla="*/ 94 h 146"/>
                <a:gd name="T54" fmla="*/ 4 w 86"/>
                <a:gd name="T55" fmla="*/ 83 h 146"/>
                <a:gd name="T56" fmla="*/ 14 w 86"/>
                <a:gd name="T57" fmla="*/ 70 h 146"/>
                <a:gd name="T58" fmla="*/ 20 w 86"/>
                <a:gd name="T59" fmla="*/ 57 h 146"/>
                <a:gd name="T60" fmla="*/ 24 w 86"/>
                <a:gd name="T61" fmla="*/ 39 h 146"/>
                <a:gd name="T62" fmla="*/ 25 w 86"/>
                <a:gd name="T63" fmla="*/ 23 h 146"/>
                <a:gd name="T64" fmla="*/ 22 w 86"/>
                <a:gd name="T65" fmla="*/ 12 h 146"/>
                <a:gd name="T66" fmla="*/ 24 w 86"/>
                <a:gd name="T67" fmla="*/ 6 h 146"/>
                <a:gd name="T68" fmla="*/ 24 w 86"/>
                <a:gd name="T69" fmla="*/ 5 h 146"/>
                <a:gd name="T70" fmla="*/ 29 w 86"/>
                <a:gd name="T71" fmla="*/ 4 h 146"/>
                <a:gd name="T72" fmla="*/ 35 w 86"/>
                <a:gd name="T73" fmla="*/ 1 h 146"/>
                <a:gd name="T74" fmla="*/ 41 w 86"/>
                <a:gd name="T75" fmla="*/ 0 h 146"/>
                <a:gd name="T76" fmla="*/ 40 w 86"/>
                <a:gd name="T77" fmla="*/ 7 h 146"/>
                <a:gd name="T78" fmla="*/ 55 w 86"/>
                <a:gd name="T79" fmla="*/ 7 h 146"/>
                <a:gd name="T80" fmla="*/ 63 w 86"/>
                <a:gd name="T81" fmla="*/ 3 h 146"/>
                <a:gd name="T82" fmla="*/ 72 w 86"/>
                <a:gd name="T83" fmla="*/ 3 h 146"/>
                <a:gd name="T84" fmla="*/ 77 w 86"/>
                <a:gd name="T85" fmla="*/ 9 h 146"/>
                <a:gd name="T86" fmla="*/ 83 w 86"/>
                <a:gd name="T87" fmla="*/ 12 h 146"/>
                <a:gd name="T88" fmla="*/ 80 w 86"/>
                <a:gd name="T89" fmla="*/ 2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6" h="146">
                  <a:moveTo>
                    <a:pt x="80" y="20"/>
                  </a:moveTo>
                  <a:cubicBezTo>
                    <a:pt x="75" y="22"/>
                    <a:pt x="76" y="25"/>
                    <a:pt x="72" y="27"/>
                  </a:cubicBezTo>
                  <a:cubicBezTo>
                    <a:pt x="69" y="29"/>
                    <a:pt x="67" y="34"/>
                    <a:pt x="67" y="37"/>
                  </a:cubicBezTo>
                  <a:cubicBezTo>
                    <a:pt x="67" y="41"/>
                    <a:pt x="69" y="45"/>
                    <a:pt x="67" y="49"/>
                  </a:cubicBezTo>
                  <a:cubicBezTo>
                    <a:pt x="64" y="53"/>
                    <a:pt x="67" y="53"/>
                    <a:pt x="67" y="58"/>
                  </a:cubicBezTo>
                  <a:cubicBezTo>
                    <a:pt x="67" y="63"/>
                    <a:pt x="63" y="66"/>
                    <a:pt x="53" y="66"/>
                  </a:cubicBezTo>
                  <a:cubicBezTo>
                    <a:pt x="44" y="66"/>
                    <a:pt x="55" y="72"/>
                    <a:pt x="57" y="74"/>
                  </a:cubicBezTo>
                  <a:cubicBezTo>
                    <a:pt x="60" y="77"/>
                    <a:pt x="59" y="80"/>
                    <a:pt x="60" y="85"/>
                  </a:cubicBezTo>
                  <a:cubicBezTo>
                    <a:pt x="60" y="89"/>
                    <a:pt x="57" y="88"/>
                    <a:pt x="53" y="93"/>
                  </a:cubicBezTo>
                  <a:cubicBezTo>
                    <a:pt x="49" y="98"/>
                    <a:pt x="52" y="95"/>
                    <a:pt x="52" y="100"/>
                  </a:cubicBezTo>
                  <a:cubicBezTo>
                    <a:pt x="51" y="105"/>
                    <a:pt x="54" y="105"/>
                    <a:pt x="58" y="108"/>
                  </a:cubicBezTo>
                  <a:cubicBezTo>
                    <a:pt x="63" y="110"/>
                    <a:pt x="57" y="111"/>
                    <a:pt x="56" y="114"/>
                  </a:cubicBezTo>
                  <a:cubicBezTo>
                    <a:pt x="54" y="118"/>
                    <a:pt x="52" y="119"/>
                    <a:pt x="46" y="122"/>
                  </a:cubicBezTo>
                  <a:cubicBezTo>
                    <a:pt x="41" y="125"/>
                    <a:pt x="46" y="125"/>
                    <a:pt x="46" y="131"/>
                  </a:cubicBezTo>
                  <a:cubicBezTo>
                    <a:pt x="46" y="135"/>
                    <a:pt x="48" y="136"/>
                    <a:pt x="49" y="137"/>
                  </a:cubicBezTo>
                  <a:cubicBezTo>
                    <a:pt x="45" y="140"/>
                    <a:pt x="54" y="144"/>
                    <a:pt x="41" y="141"/>
                  </a:cubicBezTo>
                  <a:cubicBezTo>
                    <a:pt x="28" y="139"/>
                    <a:pt x="39" y="143"/>
                    <a:pt x="34" y="143"/>
                  </a:cubicBezTo>
                  <a:cubicBezTo>
                    <a:pt x="28" y="142"/>
                    <a:pt x="27" y="138"/>
                    <a:pt x="22" y="138"/>
                  </a:cubicBezTo>
                  <a:cubicBezTo>
                    <a:pt x="16" y="138"/>
                    <a:pt x="12" y="146"/>
                    <a:pt x="11" y="142"/>
                  </a:cubicBezTo>
                  <a:cubicBezTo>
                    <a:pt x="10" y="139"/>
                    <a:pt x="8" y="140"/>
                    <a:pt x="11" y="133"/>
                  </a:cubicBezTo>
                  <a:cubicBezTo>
                    <a:pt x="14" y="126"/>
                    <a:pt x="21" y="124"/>
                    <a:pt x="19" y="117"/>
                  </a:cubicBezTo>
                  <a:cubicBezTo>
                    <a:pt x="17" y="111"/>
                    <a:pt x="17" y="109"/>
                    <a:pt x="19" y="106"/>
                  </a:cubicBezTo>
                  <a:cubicBezTo>
                    <a:pt x="20" y="103"/>
                    <a:pt x="20" y="98"/>
                    <a:pt x="16" y="101"/>
                  </a:cubicBezTo>
                  <a:cubicBezTo>
                    <a:pt x="12" y="104"/>
                    <a:pt x="7" y="105"/>
                    <a:pt x="7" y="102"/>
                  </a:cubicBezTo>
                  <a:cubicBezTo>
                    <a:pt x="7" y="100"/>
                    <a:pt x="8" y="97"/>
                    <a:pt x="12" y="95"/>
                  </a:cubicBezTo>
                  <a:cubicBezTo>
                    <a:pt x="16" y="93"/>
                    <a:pt x="15" y="88"/>
                    <a:pt x="11" y="90"/>
                  </a:cubicBezTo>
                  <a:cubicBezTo>
                    <a:pt x="8" y="93"/>
                    <a:pt x="5" y="100"/>
                    <a:pt x="3" y="94"/>
                  </a:cubicBezTo>
                  <a:cubicBezTo>
                    <a:pt x="1" y="89"/>
                    <a:pt x="0" y="88"/>
                    <a:pt x="4" y="83"/>
                  </a:cubicBezTo>
                  <a:cubicBezTo>
                    <a:pt x="8" y="78"/>
                    <a:pt x="11" y="75"/>
                    <a:pt x="14" y="70"/>
                  </a:cubicBezTo>
                  <a:cubicBezTo>
                    <a:pt x="16" y="65"/>
                    <a:pt x="14" y="66"/>
                    <a:pt x="20" y="57"/>
                  </a:cubicBezTo>
                  <a:cubicBezTo>
                    <a:pt x="26" y="47"/>
                    <a:pt x="22" y="44"/>
                    <a:pt x="24" y="39"/>
                  </a:cubicBezTo>
                  <a:cubicBezTo>
                    <a:pt x="26" y="33"/>
                    <a:pt x="26" y="29"/>
                    <a:pt x="25" y="23"/>
                  </a:cubicBezTo>
                  <a:cubicBezTo>
                    <a:pt x="24" y="17"/>
                    <a:pt x="22" y="16"/>
                    <a:pt x="22" y="12"/>
                  </a:cubicBezTo>
                  <a:cubicBezTo>
                    <a:pt x="22" y="12"/>
                    <a:pt x="23" y="6"/>
                    <a:pt x="24" y="6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6" y="5"/>
                    <a:pt x="28" y="4"/>
                    <a:pt x="29" y="4"/>
                  </a:cubicBezTo>
                  <a:cubicBezTo>
                    <a:pt x="30" y="2"/>
                    <a:pt x="33" y="2"/>
                    <a:pt x="35" y="1"/>
                  </a:cubicBezTo>
                  <a:cubicBezTo>
                    <a:pt x="37" y="0"/>
                    <a:pt x="38" y="0"/>
                    <a:pt x="41" y="0"/>
                  </a:cubicBezTo>
                  <a:cubicBezTo>
                    <a:pt x="43" y="0"/>
                    <a:pt x="42" y="4"/>
                    <a:pt x="40" y="7"/>
                  </a:cubicBezTo>
                  <a:cubicBezTo>
                    <a:pt x="37" y="9"/>
                    <a:pt x="47" y="7"/>
                    <a:pt x="55" y="7"/>
                  </a:cubicBezTo>
                  <a:cubicBezTo>
                    <a:pt x="62" y="7"/>
                    <a:pt x="62" y="6"/>
                    <a:pt x="63" y="3"/>
                  </a:cubicBezTo>
                  <a:cubicBezTo>
                    <a:pt x="63" y="1"/>
                    <a:pt x="69" y="3"/>
                    <a:pt x="72" y="3"/>
                  </a:cubicBezTo>
                  <a:cubicBezTo>
                    <a:pt x="75" y="4"/>
                    <a:pt x="77" y="9"/>
                    <a:pt x="77" y="9"/>
                  </a:cubicBezTo>
                  <a:cubicBezTo>
                    <a:pt x="77" y="9"/>
                    <a:pt x="80" y="12"/>
                    <a:pt x="83" y="12"/>
                  </a:cubicBezTo>
                  <a:cubicBezTo>
                    <a:pt x="86" y="13"/>
                    <a:pt x="84" y="17"/>
                    <a:pt x="80" y="20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1148"/>
            <p:cNvSpPr>
              <a:spLocks/>
            </p:cNvSpPr>
            <p:nvPr/>
          </p:nvSpPr>
          <p:spPr bwMode="auto">
            <a:xfrm>
              <a:off x="2633" y="1130"/>
              <a:ext cx="119" cy="123"/>
            </a:xfrm>
            <a:custGeom>
              <a:avLst/>
              <a:gdLst>
                <a:gd name="T0" fmla="*/ 196 w 198"/>
                <a:gd name="T1" fmla="*/ 107 h 206"/>
                <a:gd name="T2" fmla="*/ 182 w 198"/>
                <a:gd name="T3" fmla="*/ 105 h 206"/>
                <a:gd name="T4" fmla="*/ 171 w 198"/>
                <a:gd name="T5" fmla="*/ 110 h 206"/>
                <a:gd name="T6" fmla="*/ 148 w 198"/>
                <a:gd name="T7" fmla="*/ 121 h 206"/>
                <a:gd name="T8" fmla="*/ 142 w 198"/>
                <a:gd name="T9" fmla="*/ 131 h 206"/>
                <a:gd name="T10" fmla="*/ 147 w 198"/>
                <a:gd name="T11" fmla="*/ 142 h 206"/>
                <a:gd name="T12" fmla="*/ 160 w 198"/>
                <a:gd name="T13" fmla="*/ 155 h 206"/>
                <a:gd name="T14" fmla="*/ 173 w 198"/>
                <a:gd name="T15" fmla="*/ 166 h 206"/>
                <a:gd name="T16" fmla="*/ 161 w 198"/>
                <a:gd name="T17" fmla="*/ 176 h 206"/>
                <a:gd name="T18" fmla="*/ 154 w 198"/>
                <a:gd name="T19" fmla="*/ 188 h 206"/>
                <a:gd name="T20" fmla="*/ 154 w 198"/>
                <a:gd name="T21" fmla="*/ 199 h 206"/>
                <a:gd name="T22" fmla="*/ 140 w 198"/>
                <a:gd name="T23" fmla="*/ 197 h 206"/>
                <a:gd name="T24" fmla="*/ 118 w 198"/>
                <a:gd name="T25" fmla="*/ 203 h 206"/>
                <a:gd name="T26" fmla="*/ 104 w 198"/>
                <a:gd name="T27" fmla="*/ 198 h 206"/>
                <a:gd name="T28" fmla="*/ 93 w 198"/>
                <a:gd name="T29" fmla="*/ 202 h 206"/>
                <a:gd name="T30" fmla="*/ 82 w 198"/>
                <a:gd name="T31" fmla="*/ 198 h 206"/>
                <a:gd name="T32" fmla="*/ 63 w 198"/>
                <a:gd name="T33" fmla="*/ 193 h 206"/>
                <a:gd name="T34" fmla="*/ 50 w 198"/>
                <a:gd name="T35" fmla="*/ 198 h 206"/>
                <a:gd name="T36" fmla="*/ 37 w 198"/>
                <a:gd name="T37" fmla="*/ 195 h 206"/>
                <a:gd name="T38" fmla="*/ 45 w 198"/>
                <a:gd name="T39" fmla="*/ 167 h 206"/>
                <a:gd name="T40" fmla="*/ 37 w 198"/>
                <a:gd name="T41" fmla="*/ 156 h 206"/>
                <a:gd name="T42" fmla="*/ 13 w 198"/>
                <a:gd name="T43" fmla="*/ 148 h 206"/>
                <a:gd name="T44" fmla="*/ 13 w 198"/>
                <a:gd name="T45" fmla="*/ 143 h 206"/>
                <a:gd name="T46" fmla="*/ 9 w 198"/>
                <a:gd name="T47" fmla="*/ 136 h 206"/>
                <a:gd name="T48" fmla="*/ 6 w 198"/>
                <a:gd name="T49" fmla="*/ 126 h 206"/>
                <a:gd name="T50" fmla="*/ 10 w 198"/>
                <a:gd name="T51" fmla="*/ 118 h 206"/>
                <a:gd name="T52" fmla="*/ 2 w 198"/>
                <a:gd name="T53" fmla="*/ 102 h 206"/>
                <a:gd name="T54" fmla="*/ 6 w 198"/>
                <a:gd name="T55" fmla="*/ 95 h 206"/>
                <a:gd name="T56" fmla="*/ 4 w 198"/>
                <a:gd name="T57" fmla="*/ 82 h 206"/>
                <a:gd name="T58" fmla="*/ 24 w 198"/>
                <a:gd name="T59" fmla="*/ 73 h 206"/>
                <a:gd name="T60" fmla="*/ 21 w 198"/>
                <a:gd name="T61" fmla="*/ 63 h 206"/>
                <a:gd name="T62" fmla="*/ 28 w 198"/>
                <a:gd name="T63" fmla="*/ 56 h 206"/>
                <a:gd name="T64" fmla="*/ 31 w 198"/>
                <a:gd name="T65" fmla="*/ 47 h 206"/>
                <a:gd name="T66" fmla="*/ 28 w 198"/>
                <a:gd name="T67" fmla="*/ 40 h 206"/>
                <a:gd name="T68" fmla="*/ 36 w 198"/>
                <a:gd name="T69" fmla="*/ 32 h 206"/>
                <a:gd name="T70" fmla="*/ 60 w 198"/>
                <a:gd name="T71" fmla="*/ 32 h 206"/>
                <a:gd name="T72" fmla="*/ 64 w 198"/>
                <a:gd name="T73" fmla="*/ 17 h 206"/>
                <a:gd name="T74" fmla="*/ 65 w 198"/>
                <a:gd name="T75" fmla="*/ 7 h 206"/>
                <a:gd name="T76" fmla="*/ 61 w 198"/>
                <a:gd name="T77" fmla="*/ 0 h 206"/>
                <a:gd name="T78" fmla="*/ 73 w 198"/>
                <a:gd name="T79" fmla="*/ 2 h 206"/>
                <a:gd name="T80" fmla="*/ 84 w 198"/>
                <a:gd name="T81" fmla="*/ 1 h 206"/>
                <a:gd name="T82" fmla="*/ 92 w 198"/>
                <a:gd name="T83" fmla="*/ 1 h 206"/>
                <a:gd name="T84" fmla="*/ 97 w 198"/>
                <a:gd name="T85" fmla="*/ 13 h 206"/>
                <a:gd name="T86" fmla="*/ 115 w 198"/>
                <a:gd name="T87" fmla="*/ 25 h 206"/>
                <a:gd name="T88" fmla="*/ 144 w 198"/>
                <a:gd name="T89" fmla="*/ 14 h 206"/>
                <a:gd name="T90" fmla="*/ 168 w 198"/>
                <a:gd name="T91" fmla="*/ 12 h 206"/>
                <a:gd name="T92" fmla="*/ 179 w 198"/>
                <a:gd name="T93" fmla="*/ 26 h 206"/>
                <a:gd name="T94" fmla="*/ 182 w 198"/>
                <a:gd name="T95" fmla="*/ 36 h 206"/>
                <a:gd name="T96" fmla="*/ 178 w 198"/>
                <a:gd name="T97" fmla="*/ 53 h 206"/>
                <a:gd name="T98" fmla="*/ 189 w 198"/>
                <a:gd name="T99" fmla="*/ 66 h 206"/>
                <a:gd name="T100" fmla="*/ 190 w 198"/>
                <a:gd name="T101" fmla="*/ 82 h 206"/>
                <a:gd name="T102" fmla="*/ 197 w 198"/>
                <a:gd name="T103" fmla="*/ 95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98" h="206">
                  <a:moveTo>
                    <a:pt x="197" y="103"/>
                  </a:moveTo>
                  <a:cubicBezTo>
                    <a:pt x="196" y="104"/>
                    <a:pt x="196" y="106"/>
                    <a:pt x="196" y="107"/>
                  </a:cubicBezTo>
                  <a:cubicBezTo>
                    <a:pt x="196" y="110"/>
                    <a:pt x="190" y="107"/>
                    <a:pt x="189" y="106"/>
                  </a:cubicBezTo>
                  <a:cubicBezTo>
                    <a:pt x="188" y="104"/>
                    <a:pt x="185" y="103"/>
                    <a:pt x="182" y="105"/>
                  </a:cubicBezTo>
                  <a:cubicBezTo>
                    <a:pt x="179" y="107"/>
                    <a:pt x="182" y="111"/>
                    <a:pt x="177" y="111"/>
                  </a:cubicBezTo>
                  <a:cubicBezTo>
                    <a:pt x="172" y="111"/>
                    <a:pt x="171" y="110"/>
                    <a:pt x="171" y="110"/>
                  </a:cubicBezTo>
                  <a:cubicBezTo>
                    <a:pt x="170" y="110"/>
                    <a:pt x="162" y="116"/>
                    <a:pt x="159" y="118"/>
                  </a:cubicBezTo>
                  <a:cubicBezTo>
                    <a:pt x="156" y="120"/>
                    <a:pt x="154" y="121"/>
                    <a:pt x="148" y="121"/>
                  </a:cubicBezTo>
                  <a:cubicBezTo>
                    <a:pt x="141" y="121"/>
                    <a:pt x="142" y="124"/>
                    <a:pt x="139" y="126"/>
                  </a:cubicBezTo>
                  <a:cubicBezTo>
                    <a:pt x="135" y="127"/>
                    <a:pt x="139" y="129"/>
                    <a:pt x="142" y="131"/>
                  </a:cubicBezTo>
                  <a:cubicBezTo>
                    <a:pt x="145" y="133"/>
                    <a:pt x="142" y="131"/>
                    <a:pt x="143" y="135"/>
                  </a:cubicBezTo>
                  <a:cubicBezTo>
                    <a:pt x="145" y="138"/>
                    <a:pt x="145" y="138"/>
                    <a:pt x="147" y="142"/>
                  </a:cubicBezTo>
                  <a:cubicBezTo>
                    <a:pt x="149" y="146"/>
                    <a:pt x="149" y="146"/>
                    <a:pt x="151" y="148"/>
                  </a:cubicBezTo>
                  <a:cubicBezTo>
                    <a:pt x="153" y="150"/>
                    <a:pt x="155" y="151"/>
                    <a:pt x="160" y="155"/>
                  </a:cubicBezTo>
                  <a:cubicBezTo>
                    <a:pt x="164" y="158"/>
                    <a:pt x="164" y="158"/>
                    <a:pt x="168" y="161"/>
                  </a:cubicBezTo>
                  <a:cubicBezTo>
                    <a:pt x="171" y="163"/>
                    <a:pt x="173" y="161"/>
                    <a:pt x="173" y="166"/>
                  </a:cubicBezTo>
                  <a:cubicBezTo>
                    <a:pt x="173" y="170"/>
                    <a:pt x="170" y="171"/>
                    <a:pt x="167" y="171"/>
                  </a:cubicBezTo>
                  <a:cubicBezTo>
                    <a:pt x="165" y="171"/>
                    <a:pt x="166" y="174"/>
                    <a:pt x="161" y="176"/>
                  </a:cubicBezTo>
                  <a:cubicBezTo>
                    <a:pt x="156" y="178"/>
                    <a:pt x="158" y="178"/>
                    <a:pt x="153" y="180"/>
                  </a:cubicBezTo>
                  <a:cubicBezTo>
                    <a:pt x="149" y="182"/>
                    <a:pt x="154" y="182"/>
                    <a:pt x="154" y="188"/>
                  </a:cubicBezTo>
                  <a:cubicBezTo>
                    <a:pt x="154" y="193"/>
                    <a:pt x="156" y="192"/>
                    <a:pt x="157" y="193"/>
                  </a:cubicBezTo>
                  <a:cubicBezTo>
                    <a:pt x="159" y="195"/>
                    <a:pt x="158" y="200"/>
                    <a:pt x="154" y="199"/>
                  </a:cubicBezTo>
                  <a:cubicBezTo>
                    <a:pt x="150" y="198"/>
                    <a:pt x="148" y="195"/>
                    <a:pt x="147" y="194"/>
                  </a:cubicBezTo>
                  <a:cubicBezTo>
                    <a:pt x="145" y="193"/>
                    <a:pt x="141" y="196"/>
                    <a:pt x="140" y="197"/>
                  </a:cubicBezTo>
                  <a:cubicBezTo>
                    <a:pt x="138" y="197"/>
                    <a:pt x="132" y="196"/>
                    <a:pt x="128" y="197"/>
                  </a:cubicBezTo>
                  <a:cubicBezTo>
                    <a:pt x="124" y="197"/>
                    <a:pt x="122" y="201"/>
                    <a:pt x="118" y="203"/>
                  </a:cubicBezTo>
                  <a:cubicBezTo>
                    <a:pt x="114" y="205"/>
                    <a:pt x="113" y="203"/>
                    <a:pt x="111" y="201"/>
                  </a:cubicBezTo>
                  <a:cubicBezTo>
                    <a:pt x="109" y="199"/>
                    <a:pt x="107" y="198"/>
                    <a:pt x="104" y="198"/>
                  </a:cubicBezTo>
                  <a:cubicBezTo>
                    <a:pt x="101" y="198"/>
                    <a:pt x="100" y="200"/>
                    <a:pt x="100" y="203"/>
                  </a:cubicBezTo>
                  <a:cubicBezTo>
                    <a:pt x="99" y="206"/>
                    <a:pt x="97" y="204"/>
                    <a:pt x="93" y="202"/>
                  </a:cubicBezTo>
                  <a:cubicBezTo>
                    <a:pt x="90" y="200"/>
                    <a:pt x="90" y="199"/>
                    <a:pt x="87" y="197"/>
                  </a:cubicBezTo>
                  <a:cubicBezTo>
                    <a:pt x="85" y="196"/>
                    <a:pt x="83" y="197"/>
                    <a:pt x="82" y="198"/>
                  </a:cubicBezTo>
                  <a:cubicBezTo>
                    <a:pt x="81" y="195"/>
                    <a:pt x="78" y="196"/>
                    <a:pt x="76" y="196"/>
                  </a:cubicBezTo>
                  <a:cubicBezTo>
                    <a:pt x="75" y="196"/>
                    <a:pt x="66" y="195"/>
                    <a:pt x="63" y="193"/>
                  </a:cubicBezTo>
                  <a:cubicBezTo>
                    <a:pt x="60" y="191"/>
                    <a:pt x="60" y="193"/>
                    <a:pt x="57" y="195"/>
                  </a:cubicBezTo>
                  <a:cubicBezTo>
                    <a:pt x="54" y="198"/>
                    <a:pt x="52" y="197"/>
                    <a:pt x="50" y="198"/>
                  </a:cubicBezTo>
                  <a:cubicBezTo>
                    <a:pt x="47" y="198"/>
                    <a:pt x="40" y="198"/>
                    <a:pt x="36" y="197"/>
                  </a:cubicBezTo>
                  <a:cubicBezTo>
                    <a:pt x="36" y="196"/>
                    <a:pt x="36" y="196"/>
                    <a:pt x="37" y="195"/>
                  </a:cubicBezTo>
                  <a:cubicBezTo>
                    <a:pt x="37" y="191"/>
                    <a:pt x="37" y="184"/>
                    <a:pt x="38" y="180"/>
                  </a:cubicBezTo>
                  <a:cubicBezTo>
                    <a:pt x="40" y="176"/>
                    <a:pt x="43" y="169"/>
                    <a:pt x="45" y="167"/>
                  </a:cubicBezTo>
                  <a:cubicBezTo>
                    <a:pt x="47" y="164"/>
                    <a:pt x="55" y="159"/>
                    <a:pt x="50" y="159"/>
                  </a:cubicBezTo>
                  <a:cubicBezTo>
                    <a:pt x="45" y="159"/>
                    <a:pt x="42" y="156"/>
                    <a:pt x="37" y="156"/>
                  </a:cubicBezTo>
                  <a:cubicBezTo>
                    <a:pt x="33" y="155"/>
                    <a:pt x="23" y="154"/>
                    <a:pt x="20" y="154"/>
                  </a:cubicBezTo>
                  <a:cubicBezTo>
                    <a:pt x="18" y="154"/>
                    <a:pt x="17" y="150"/>
                    <a:pt x="13" y="148"/>
                  </a:cubicBezTo>
                  <a:cubicBezTo>
                    <a:pt x="12" y="148"/>
                    <a:pt x="11" y="147"/>
                    <a:pt x="10" y="147"/>
                  </a:cubicBezTo>
                  <a:cubicBezTo>
                    <a:pt x="11" y="145"/>
                    <a:pt x="12" y="144"/>
                    <a:pt x="13" y="143"/>
                  </a:cubicBezTo>
                  <a:cubicBezTo>
                    <a:pt x="14" y="140"/>
                    <a:pt x="14" y="141"/>
                    <a:pt x="14" y="139"/>
                  </a:cubicBezTo>
                  <a:cubicBezTo>
                    <a:pt x="14" y="136"/>
                    <a:pt x="12" y="136"/>
                    <a:pt x="9" y="136"/>
                  </a:cubicBezTo>
                  <a:cubicBezTo>
                    <a:pt x="7" y="136"/>
                    <a:pt x="7" y="132"/>
                    <a:pt x="7" y="129"/>
                  </a:cubicBezTo>
                  <a:cubicBezTo>
                    <a:pt x="7" y="127"/>
                    <a:pt x="6" y="127"/>
                    <a:pt x="6" y="126"/>
                  </a:cubicBezTo>
                  <a:cubicBezTo>
                    <a:pt x="7" y="125"/>
                    <a:pt x="8" y="124"/>
                    <a:pt x="9" y="123"/>
                  </a:cubicBezTo>
                  <a:cubicBezTo>
                    <a:pt x="11" y="122"/>
                    <a:pt x="14" y="120"/>
                    <a:pt x="10" y="118"/>
                  </a:cubicBezTo>
                  <a:cubicBezTo>
                    <a:pt x="7" y="115"/>
                    <a:pt x="6" y="113"/>
                    <a:pt x="5" y="108"/>
                  </a:cubicBezTo>
                  <a:cubicBezTo>
                    <a:pt x="4" y="104"/>
                    <a:pt x="6" y="105"/>
                    <a:pt x="2" y="102"/>
                  </a:cubicBezTo>
                  <a:cubicBezTo>
                    <a:pt x="2" y="102"/>
                    <a:pt x="1" y="102"/>
                    <a:pt x="1" y="101"/>
                  </a:cubicBezTo>
                  <a:cubicBezTo>
                    <a:pt x="4" y="99"/>
                    <a:pt x="6" y="95"/>
                    <a:pt x="6" y="95"/>
                  </a:cubicBezTo>
                  <a:cubicBezTo>
                    <a:pt x="6" y="95"/>
                    <a:pt x="12" y="93"/>
                    <a:pt x="10" y="91"/>
                  </a:cubicBezTo>
                  <a:cubicBezTo>
                    <a:pt x="7" y="88"/>
                    <a:pt x="0" y="82"/>
                    <a:pt x="4" y="82"/>
                  </a:cubicBezTo>
                  <a:cubicBezTo>
                    <a:pt x="9" y="82"/>
                    <a:pt x="17" y="81"/>
                    <a:pt x="19" y="79"/>
                  </a:cubicBezTo>
                  <a:cubicBezTo>
                    <a:pt x="20" y="78"/>
                    <a:pt x="21" y="76"/>
                    <a:pt x="24" y="73"/>
                  </a:cubicBezTo>
                  <a:cubicBezTo>
                    <a:pt x="26" y="70"/>
                    <a:pt x="30" y="69"/>
                    <a:pt x="27" y="66"/>
                  </a:cubicBezTo>
                  <a:cubicBezTo>
                    <a:pt x="24" y="64"/>
                    <a:pt x="21" y="66"/>
                    <a:pt x="21" y="63"/>
                  </a:cubicBezTo>
                  <a:cubicBezTo>
                    <a:pt x="21" y="59"/>
                    <a:pt x="16" y="60"/>
                    <a:pt x="21" y="59"/>
                  </a:cubicBezTo>
                  <a:cubicBezTo>
                    <a:pt x="26" y="59"/>
                    <a:pt x="28" y="57"/>
                    <a:pt x="28" y="56"/>
                  </a:cubicBezTo>
                  <a:cubicBezTo>
                    <a:pt x="28" y="55"/>
                    <a:pt x="28" y="53"/>
                    <a:pt x="29" y="52"/>
                  </a:cubicBezTo>
                  <a:cubicBezTo>
                    <a:pt x="30" y="51"/>
                    <a:pt x="31" y="49"/>
                    <a:pt x="31" y="47"/>
                  </a:cubicBezTo>
                  <a:cubicBezTo>
                    <a:pt x="31" y="45"/>
                    <a:pt x="34" y="43"/>
                    <a:pt x="33" y="42"/>
                  </a:cubicBezTo>
                  <a:cubicBezTo>
                    <a:pt x="32" y="41"/>
                    <a:pt x="30" y="40"/>
                    <a:pt x="28" y="40"/>
                  </a:cubicBezTo>
                  <a:cubicBezTo>
                    <a:pt x="28" y="40"/>
                    <a:pt x="28" y="39"/>
                    <a:pt x="29" y="39"/>
                  </a:cubicBezTo>
                  <a:cubicBezTo>
                    <a:pt x="30" y="32"/>
                    <a:pt x="32" y="32"/>
                    <a:pt x="36" y="32"/>
                  </a:cubicBezTo>
                  <a:cubicBezTo>
                    <a:pt x="41" y="32"/>
                    <a:pt x="45" y="34"/>
                    <a:pt x="50" y="35"/>
                  </a:cubicBezTo>
                  <a:cubicBezTo>
                    <a:pt x="56" y="35"/>
                    <a:pt x="60" y="38"/>
                    <a:pt x="60" y="32"/>
                  </a:cubicBezTo>
                  <a:cubicBezTo>
                    <a:pt x="60" y="25"/>
                    <a:pt x="70" y="23"/>
                    <a:pt x="69" y="22"/>
                  </a:cubicBezTo>
                  <a:cubicBezTo>
                    <a:pt x="68" y="20"/>
                    <a:pt x="66" y="18"/>
                    <a:pt x="64" y="17"/>
                  </a:cubicBezTo>
                  <a:cubicBezTo>
                    <a:pt x="62" y="16"/>
                    <a:pt x="61" y="15"/>
                    <a:pt x="65" y="13"/>
                  </a:cubicBezTo>
                  <a:cubicBezTo>
                    <a:pt x="69" y="11"/>
                    <a:pt x="68" y="9"/>
                    <a:pt x="65" y="7"/>
                  </a:cubicBezTo>
                  <a:cubicBezTo>
                    <a:pt x="62" y="5"/>
                    <a:pt x="59" y="6"/>
                    <a:pt x="58" y="3"/>
                  </a:cubicBezTo>
                  <a:cubicBezTo>
                    <a:pt x="58" y="1"/>
                    <a:pt x="59" y="1"/>
                    <a:pt x="61" y="0"/>
                  </a:cubicBezTo>
                  <a:cubicBezTo>
                    <a:pt x="62" y="1"/>
                    <a:pt x="64" y="0"/>
                    <a:pt x="66" y="0"/>
                  </a:cubicBezTo>
                  <a:cubicBezTo>
                    <a:pt x="68" y="0"/>
                    <a:pt x="72" y="0"/>
                    <a:pt x="73" y="2"/>
                  </a:cubicBezTo>
                  <a:cubicBezTo>
                    <a:pt x="75" y="4"/>
                    <a:pt x="76" y="3"/>
                    <a:pt x="78" y="3"/>
                  </a:cubicBezTo>
                  <a:cubicBezTo>
                    <a:pt x="80" y="3"/>
                    <a:pt x="82" y="0"/>
                    <a:pt x="84" y="1"/>
                  </a:cubicBezTo>
                  <a:cubicBezTo>
                    <a:pt x="86" y="3"/>
                    <a:pt x="86" y="4"/>
                    <a:pt x="89" y="3"/>
                  </a:cubicBezTo>
                  <a:cubicBezTo>
                    <a:pt x="91" y="2"/>
                    <a:pt x="92" y="1"/>
                    <a:pt x="92" y="1"/>
                  </a:cubicBezTo>
                  <a:cubicBezTo>
                    <a:pt x="92" y="1"/>
                    <a:pt x="92" y="1"/>
                    <a:pt x="92" y="2"/>
                  </a:cubicBezTo>
                  <a:cubicBezTo>
                    <a:pt x="92" y="9"/>
                    <a:pt x="84" y="10"/>
                    <a:pt x="97" y="13"/>
                  </a:cubicBezTo>
                  <a:cubicBezTo>
                    <a:pt x="109" y="16"/>
                    <a:pt x="114" y="13"/>
                    <a:pt x="116" y="15"/>
                  </a:cubicBezTo>
                  <a:cubicBezTo>
                    <a:pt x="118" y="18"/>
                    <a:pt x="107" y="25"/>
                    <a:pt x="115" y="25"/>
                  </a:cubicBezTo>
                  <a:cubicBezTo>
                    <a:pt x="123" y="25"/>
                    <a:pt x="127" y="23"/>
                    <a:pt x="131" y="19"/>
                  </a:cubicBezTo>
                  <a:cubicBezTo>
                    <a:pt x="134" y="16"/>
                    <a:pt x="137" y="16"/>
                    <a:pt x="144" y="14"/>
                  </a:cubicBezTo>
                  <a:cubicBezTo>
                    <a:pt x="150" y="12"/>
                    <a:pt x="153" y="19"/>
                    <a:pt x="158" y="13"/>
                  </a:cubicBezTo>
                  <a:cubicBezTo>
                    <a:pt x="163" y="8"/>
                    <a:pt x="167" y="8"/>
                    <a:pt x="168" y="12"/>
                  </a:cubicBezTo>
                  <a:cubicBezTo>
                    <a:pt x="170" y="16"/>
                    <a:pt x="154" y="15"/>
                    <a:pt x="165" y="20"/>
                  </a:cubicBezTo>
                  <a:cubicBezTo>
                    <a:pt x="175" y="25"/>
                    <a:pt x="175" y="24"/>
                    <a:pt x="179" y="26"/>
                  </a:cubicBezTo>
                  <a:cubicBezTo>
                    <a:pt x="182" y="27"/>
                    <a:pt x="182" y="31"/>
                    <a:pt x="183" y="32"/>
                  </a:cubicBezTo>
                  <a:cubicBezTo>
                    <a:pt x="182" y="34"/>
                    <a:pt x="182" y="36"/>
                    <a:pt x="182" y="36"/>
                  </a:cubicBezTo>
                  <a:cubicBezTo>
                    <a:pt x="183" y="38"/>
                    <a:pt x="182" y="41"/>
                    <a:pt x="182" y="45"/>
                  </a:cubicBezTo>
                  <a:cubicBezTo>
                    <a:pt x="182" y="50"/>
                    <a:pt x="180" y="52"/>
                    <a:pt x="178" y="53"/>
                  </a:cubicBezTo>
                  <a:cubicBezTo>
                    <a:pt x="175" y="53"/>
                    <a:pt x="186" y="60"/>
                    <a:pt x="188" y="61"/>
                  </a:cubicBezTo>
                  <a:cubicBezTo>
                    <a:pt x="190" y="62"/>
                    <a:pt x="192" y="63"/>
                    <a:pt x="189" y="66"/>
                  </a:cubicBezTo>
                  <a:cubicBezTo>
                    <a:pt x="186" y="68"/>
                    <a:pt x="191" y="73"/>
                    <a:pt x="192" y="74"/>
                  </a:cubicBezTo>
                  <a:cubicBezTo>
                    <a:pt x="192" y="74"/>
                    <a:pt x="191" y="81"/>
                    <a:pt x="190" y="82"/>
                  </a:cubicBezTo>
                  <a:cubicBezTo>
                    <a:pt x="190" y="84"/>
                    <a:pt x="191" y="90"/>
                    <a:pt x="194" y="92"/>
                  </a:cubicBezTo>
                  <a:cubicBezTo>
                    <a:pt x="198" y="93"/>
                    <a:pt x="196" y="94"/>
                    <a:pt x="197" y="95"/>
                  </a:cubicBezTo>
                  <a:cubicBezTo>
                    <a:pt x="198" y="96"/>
                    <a:pt x="197" y="100"/>
                    <a:pt x="197" y="103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1149"/>
            <p:cNvSpPr>
              <a:spLocks/>
            </p:cNvSpPr>
            <p:nvPr/>
          </p:nvSpPr>
          <p:spPr bwMode="auto">
            <a:xfrm>
              <a:off x="2471" y="1071"/>
              <a:ext cx="23" cy="26"/>
            </a:xfrm>
            <a:custGeom>
              <a:avLst/>
              <a:gdLst>
                <a:gd name="T0" fmla="*/ 7 w 38"/>
                <a:gd name="T1" fmla="*/ 40 h 42"/>
                <a:gd name="T2" fmla="*/ 7 w 38"/>
                <a:gd name="T3" fmla="*/ 32 h 42"/>
                <a:gd name="T4" fmla="*/ 9 w 38"/>
                <a:gd name="T5" fmla="*/ 26 h 42"/>
                <a:gd name="T6" fmla="*/ 17 w 38"/>
                <a:gd name="T7" fmla="*/ 23 h 42"/>
                <a:gd name="T8" fmla="*/ 26 w 38"/>
                <a:gd name="T9" fmla="*/ 17 h 42"/>
                <a:gd name="T10" fmla="*/ 31 w 38"/>
                <a:gd name="T11" fmla="*/ 9 h 42"/>
                <a:gd name="T12" fmla="*/ 32 w 38"/>
                <a:gd name="T13" fmla="*/ 3 h 42"/>
                <a:gd name="T14" fmla="*/ 16 w 38"/>
                <a:gd name="T15" fmla="*/ 9 h 42"/>
                <a:gd name="T16" fmla="*/ 12 w 38"/>
                <a:gd name="T17" fmla="*/ 15 h 42"/>
                <a:gd name="T18" fmla="*/ 11 w 38"/>
                <a:gd name="T19" fmla="*/ 19 h 42"/>
                <a:gd name="T20" fmla="*/ 1 w 38"/>
                <a:gd name="T21" fmla="*/ 27 h 42"/>
                <a:gd name="T22" fmla="*/ 4 w 38"/>
                <a:gd name="T23" fmla="*/ 40 h 42"/>
                <a:gd name="T24" fmla="*/ 7 w 38"/>
                <a:gd name="T25" fmla="*/ 4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42">
                  <a:moveTo>
                    <a:pt x="7" y="40"/>
                  </a:moveTo>
                  <a:cubicBezTo>
                    <a:pt x="9" y="35"/>
                    <a:pt x="7" y="36"/>
                    <a:pt x="7" y="32"/>
                  </a:cubicBezTo>
                  <a:cubicBezTo>
                    <a:pt x="8" y="28"/>
                    <a:pt x="6" y="26"/>
                    <a:pt x="9" y="26"/>
                  </a:cubicBezTo>
                  <a:cubicBezTo>
                    <a:pt x="13" y="25"/>
                    <a:pt x="14" y="24"/>
                    <a:pt x="17" y="23"/>
                  </a:cubicBezTo>
                  <a:cubicBezTo>
                    <a:pt x="21" y="22"/>
                    <a:pt x="23" y="21"/>
                    <a:pt x="26" y="17"/>
                  </a:cubicBezTo>
                  <a:cubicBezTo>
                    <a:pt x="29" y="12"/>
                    <a:pt x="30" y="13"/>
                    <a:pt x="31" y="9"/>
                  </a:cubicBezTo>
                  <a:cubicBezTo>
                    <a:pt x="33" y="5"/>
                    <a:pt x="38" y="0"/>
                    <a:pt x="32" y="3"/>
                  </a:cubicBezTo>
                  <a:cubicBezTo>
                    <a:pt x="26" y="6"/>
                    <a:pt x="19" y="7"/>
                    <a:pt x="16" y="9"/>
                  </a:cubicBezTo>
                  <a:cubicBezTo>
                    <a:pt x="14" y="12"/>
                    <a:pt x="10" y="13"/>
                    <a:pt x="12" y="15"/>
                  </a:cubicBezTo>
                  <a:cubicBezTo>
                    <a:pt x="14" y="18"/>
                    <a:pt x="15" y="17"/>
                    <a:pt x="11" y="19"/>
                  </a:cubicBezTo>
                  <a:cubicBezTo>
                    <a:pt x="6" y="22"/>
                    <a:pt x="2" y="24"/>
                    <a:pt x="1" y="27"/>
                  </a:cubicBezTo>
                  <a:cubicBezTo>
                    <a:pt x="0" y="30"/>
                    <a:pt x="3" y="39"/>
                    <a:pt x="4" y="40"/>
                  </a:cubicBezTo>
                  <a:cubicBezTo>
                    <a:pt x="4" y="41"/>
                    <a:pt x="2" y="42"/>
                    <a:pt x="7" y="40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1150"/>
            <p:cNvSpPr>
              <a:spLocks/>
            </p:cNvSpPr>
            <p:nvPr/>
          </p:nvSpPr>
          <p:spPr bwMode="auto">
            <a:xfrm>
              <a:off x="2547" y="1038"/>
              <a:ext cx="13" cy="12"/>
            </a:xfrm>
            <a:custGeom>
              <a:avLst/>
              <a:gdLst>
                <a:gd name="T0" fmla="*/ 10 w 21"/>
                <a:gd name="T1" fmla="*/ 19 h 21"/>
                <a:gd name="T2" fmla="*/ 14 w 21"/>
                <a:gd name="T3" fmla="*/ 15 h 21"/>
                <a:gd name="T4" fmla="*/ 14 w 21"/>
                <a:gd name="T5" fmla="*/ 9 h 21"/>
                <a:gd name="T6" fmla="*/ 17 w 21"/>
                <a:gd name="T7" fmla="*/ 5 h 21"/>
                <a:gd name="T8" fmla="*/ 20 w 21"/>
                <a:gd name="T9" fmla="*/ 1 h 21"/>
                <a:gd name="T10" fmla="*/ 13 w 21"/>
                <a:gd name="T11" fmla="*/ 2 h 21"/>
                <a:gd name="T12" fmla="*/ 6 w 21"/>
                <a:gd name="T13" fmla="*/ 6 h 21"/>
                <a:gd name="T14" fmla="*/ 1 w 21"/>
                <a:gd name="T15" fmla="*/ 10 h 21"/>
                <a:gd name="T16" fmla="*/ 6 w 21"/>
                <a:gd name="T17" fmla="*/ 14 h 21"/>
                <a:gd name="T18" fmla="*/ 6 w 21"/>
                <a:gd name="T19" fmla="*/ 20 h 21"/>
                <a:gd name="T20" fmla="*/ 10 w 21"/>
                <a:gd name="T21" fmla="*/ 1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21">
                  <a:moveTo>
                    <a:pt x="10" y="19"/>
                  </a:moveTo>
                  <a:cubicBezTo>
                    <a:pt x="12" y="17"/>
                    <a:pt x="13" y="18"/>
                    <a:pt x="14" y="15"/>
                  </a:cubicBezTo>
                  <a:cubicBezTo>
                    <a:pt x="14" y="12"/>
                    <a:pt x="10" y="11"/>
                    <a:pt x="14" y="9"/>
                  </a:cubicBezTo>
                  <a:cubicBezTo>
                    <a:pt x="17" y="7"/>
                    <a:pt x="15" y="3"/>
                    <a:pt x="17" y="5"/>
                  </a:cubicBezTo>
                  <a:cubicBezTo>
                    <a:pt x="19" y="6"/>
                    <a:pt x="21" y="2"/>
                    <a:pt x="20" y="1"/>
                  </a:cubicBezTo>
                  <a:cubicBezTo>
                    <a:pt x="19" y="0"/>
                    <a:pt x="14" y="1"/>
                    <a:pt x="13" y="2"/>
                  </a:cubicBezTo>
                  <a:cubicBezTo>
                    <a:pt x="11" y="3"/>
                    <a:pt x="7" y="3"/>
                    <a:pt x="6" y="6"/>
                  </a:cubicBezTo>
                  <a:cubicBezTo>
                    <a:pt x="6" y="8"/>
                    <a:pt x="0" y="7"/>
                    <a:pt x="1" y="10"/>
                  </a:cubicBezTo>
                  <a:cubicBezTo>
                    <a:pt x="3" y="13"/>
                    <a:pt x="7" y="11"/>
                    <a:pt x="6" y="14"/>
                  </a:cubicBezTo>
                  <a:cubicBezTo>
                    <a:pt x="5" y="17"/>
                    <a:pt x="4" y="19"/>
                    <a:pt x="6" y="20"/>
                  </a:cubicBezTo>
                  <a:cubicBezTo>
                    <a:pt x="8" y="21"/>
                    <a:pt x="9" y="19"/>
                    <a:pt x="10" y="19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1151"/>
            <p:cNvSpPr>
              <a:spLocks/>
            </p:cNvSpPr>
            <p:nvPr/>
          </p:nvSpPr>
          <p:spPr bwMode="auto">
            <a:xfrm>
              <a:off x="2499" y="1137"/>
              <a:ext cx="10" cy="6"/>
            </a:xfrm>
            <a:custGeom>
              <a:avLst/>
              <a:gdLst>
                <a:gd name="T0" fmla="*/ 8 w 17"/>
                <a:gd name="T1" fmla="*/ 11 h 11"/>
                <a:gd name="T2" fmla="*/ 13 w 17"/>
                <a:gd name="T3" fmla="*/ 7 h 11"/>
                <a:gd name="T4" fmla="*/ 13 w 17"/>
                <a:gd name="T5" fmla="*/ 2 h 11"/>
                <a:gd name="T6" fmla="*/ 8 w 17"/>
                <a:gd name="T7" fmla="*/ 1 h 11"/>
                <a:gd name="T8" fmla="*/ 1 w 17"/>
                <a:gd name="T9" fmla="*/ 4 h 11"/>
                <a:gd name="T10" fmla="*/ 2 w 17"/>
                <a:gd name="T11" fmla="*/ 10 h 11"/>
                <a:gd name="T12" fmla="*/ 8 w 17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1">
                  <a:moveTo>
                    <a:pt x="8" y="11"/>
                  </a:moveTo>
                  <a:cubicBezTo>
                    <a:pt x="11" y="9"/>
                    <a:pt x="12" y="11"/>
                    <a:pt x="13" y="7"/>
                  </a:cubicBezTo>
                  <a:cubicBezTo>
                    <a:pt x="14" y="3"/>
                    <a:pt x="17" y="3"/>
                    <a:pt x="13" y="2"/>
                  </a:cubicBezTo>
                  <a:cubicBezTo>
                    <a:pt x="9" y="1"/>
                    <a:pt x="12" y="0"/>
                    <a:pt x="8" y="1"/>
                  </a:cubicBezTo>
                  <a:cubicBezTo>
                    <a:pt x="3" y="2"/>
                    <a:pt x="2" y="1"/>
                    <a:pt x="1" y="4"/>
                  </a:cubicBezTo>
                  <a:cubicBezTo>
                    <a:pt x="0" y="7"/>
                    <a:pt x="0" y="8"/>
                    <a:pt x="2" y="10"/>
                  </a:cubicBezTo>
                  <a:cubicBezTo>
                    <a:pt x="4" y="11"/>
                    <a:pt x="6" y="10"/>
                    <a:pt x="8" y="11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1152"/>
            <p:cNvSpPr>
              <a:spLocks/>
            </p:cNvSpPr>
            <p:nvPr/>
          </p:nvSpPr>
          <p:spPr bwMode="auto">
            <a:xfrm>
              <a:off x="2480" y="1062"/>
              <a:ext cx="105" cy="150"/>
            </a:xfrm>
            <a:custGeom>
              <a:avLst/>
              <a:gdLst>
                <a:gd name="T0" fmla="*/ 165 w 174"/>
                <a:gd name="T1" fmla="*/ 189 h 250"/>
                <a:gd name="T2" fmla="*/ 142 w 174"/>
                <a:gd name="T3" fmla="*/ 205 h 250"/>
                <a:gd name="T4" fmla="*/ 153 w 174"/>
                <a:gd name="T5" fmla="*/ 218 h 250"/>
                <a:gd name="T6" fmla="*/ 114 w 174"/>
                <a:gd name="T7" fmla="*/ 224 h 250"/>
                <a:gd name="T8" fmla="*/ 107 w 174"/>
                <a:gd name="T9" fmla="*/ 229 h 250"/>
                <a:gd name="T10" fmla="*/ 84 w 174"/>
                <a:gd name="T11" fmla="*/ 229 h 250"/>
                <a:gd name="T12" fmla="*/ 64 w 174"/>
                <a:gd name="T13" fmla="*/ 226 h 250"/>
                <a:gd name="T14" fmla="*/ 43 w 174"/>
                <a:gd name="T15" fmla="*/ 237 h 250"/>
                <a:gd name="T16" fmla="*/ 19 w 174"/>
                <a:gd name="T17" fmla="*/ 245 h 250"/>
                <a:gd name="T18" fmla="*/ 9 w 174"/>
                <a:gd name="T19" fmla="*/ 238 h 250"/>
                <a:gd name="T20" fmla="*/ 22 w 174"/>
                <a:gd name="T21" fmla="*/ 229 h 250"/>
                <a:gd name="T22" fmla="*/ 36 w 174"/>
                <a:gd name="T23" fmla="*/ 218 h 250"/>
                <a:gd name="T24" fmla="*/ 62 w 174"/>
                <a:gd name="T25" fmla="*/ 213 h 250"/>
                <a:gd name="T26" fmla="*/ 67 w 174"/>
                <a:gd name="T27" fmla="*/ 205 h 250"/>
                <a:gd name="T28" fmla="*/ 45 w 174"/>
                <a:gd name="T29" fmla="*/ 205 h 250"/>
                <a:gd name="T30" fmla="*/ 29 w 174"/>
                <a:gd name="T31" fmla="*/ 201 h 250"/>
                <a:gd name="T32" fmla="*/ 27 w 174"/>
                <a:gd name="T33" fmla="*/ 188 h 250"/>
                <a:gd name="T34" fmla="*/ 46 w 174"/>
                <a:gd name="T35" fmla="*/ 177 h 250"/>
                <a:gd name="T36" fmla="*/ 38 w 174"/>
                <a:gd name="T37" fmla="*/ 162 h 250"/>
                <a:gd name="T38" fmla="*/ 46 w 174"/>
                <a:gd name="T39" fmla="*/ 157 h 250"/>
                <a:gd name="T40" fmla="*/ 62 w 174"/>
                <a:gd name="T41" fmla="*/ 155 h 250"/>
                <a:gd name="T42" fmla="*/ 73 w 174"/>
                <a:gd name="T43" fmla="*/ 138 h 250"/>
                <a:gd name="T44" fmla="*/ 59 w 174"/>
                <a:gd name="T45" fmla="*/ 122 h 250"/>
                <a:gd name="T46" fmla="*/ 63 w 174"/>
                <a:gd name="T47" fmla="*/ 111 h 250"/>
                <a:gd name="T48" fmla="*/ 39 w 174"/>
                <a:gd name="T49" fmla="*/ 116 h 250"/>
                <a:gd name="T50" fmla="*/ 29 w 174"/>
                <a:gd name="T51" fmla="*/ 111 h 250"/>
                <a:gd name="T52" fmla="*/ 38 w 174"/>
                <a:gd name="T53" fmla="*/ 91 h 250"/>
                <a:gd name="T54" fmla="*/ 26 w 174"/>
                <a:gd name="T55" fmla="*/ 93 h 250"/>
                <a:gd name="T56" fmla="*/ 20 w 174"/>
                <a:gd name="T57" fmla="*/ 95 h 250"/>
                <a:gd name="T58" fmla="*/ 14 w 174"/>
                <a:gd name="T59" fmla="*/ 95 h 250"/>
                <a:gd name="T60" fmla="*/ 2 w 174"/>
                <a:gd name="T61" fmla="*/ 92 h 250"/>
                <a:gd name="T62" fmla="*/ 14 w 174"/>
                <a:gd name="T63" fmla="*/ 82 h 250"/>
                <a:gd name="T64" fmla="*/ 29 w 174"/>
                <a:gd name="T65" fmla="*/ 73 h 250"/>
                <a:gd name="T66" fmla="*/ 19 w 174"/>
                <a:gd name="T67" fmla="*/ 75 h 250"/>
                <a:gd name="T68" fmla="*/ 10 w 174"/>
                <a:gd name="T69" fmla="*/ 66 h 250"/>
                <a:gd name="T70" fmla="*/ 20 w 174"/>
                <a:gd name="T71" fmla="*/ 58 h 250"/>
                <a:gd name="T72" fmla="*/ 5 w 174"/>
                <a:gd name="T73" fmla="*/ 46 h 250"/>
                <a:gd name="T74" fmla="*/ 16 w 174"/>
                <a:gd name="T75" fmla="*/ 51 h 250"/>
                <a:gd name="T76" fmla="*/ 24 w 174"/>
                <a:gd name="T77" fmla="*/ 41 h 250"/>
                <a:gd name="T78" fmla="*/ 34 w 174"/>
                <a:gd name="T79" fmla="*/ 28 h 250"/>
                <a:gd name="T80" fmla="*/ 46 w 174"/>
                <a:gd name="T81" fmla="*/ 16 h 250"/>
                <a:gd name="T82" fmla="*/ 67 w 174"/>
                <a:gd name="T83" fmla="*/ 16 h 250"/>
                <a:gd name="T84" fmla="*/ 75 w 174"/>
                <a:gd name="T85" fmla="*/ 13 h 250"/>
                <a:gd name="T86" fmla="*/ 82 w 174"/>
                <a:gd name="T87" fmla="*/ 2 h 250"/>
                <a:gd name="T88" fmla="*/ 88 w 174"/>
                <a:gd name="T89" fmla="*/ 9 h 250"/>
                <a:gd name="T90" fmla="*/ 83 w 174"/>
                <a:gd name="T91" fmla="*/ 16 h 250"/>
                <a:gd name="T92" fmla="*/ 73 w 174"/>
                <a:gd name="T93" fmla="*/ 27 h 250"/>
                <a:gd name="T94" fmla="*/ 62 w 174"/>
                <a:gd name="T95" fmla="*/ 38 h 250"/>
                <a:gd name="T96" fmla="*/ 63 w 174"/>
                <a:gd name="T97" fmla="*/ 43 h 250"/>
                <a:gd name="T98" fmla="*/ 100 w 174"/>
                <a:gd name="T99" fmla="*/ 40 h 250"/>
                <a:gd name="T100" fmla="*/ 98 w 174"/>
                <a:gd name="T101" fmla="*/ 55 h 250"/>
                <a:gd name="T102" fmla="*/ 80 w 174"/>
                <a:gd name="T103" fmla="*/ 72 h 250"/>
                <a:gd name="T104" fmla="*/ 69 w 174"/>
                <a:gd name="T105" fmla="*/ 82 h 250"/>
                <a:gd name="T106" fmla="*/ 85 w 174"/>
                <a:gd name="T107" fmla="*/ 84 h 250"/>
                <a:gd name="T108" fmla="*/ 108 w 174"/>
                <a:gd name="T109" fmla="*/ 116 h 250"/>
                <a:gd name="T110" fmla="*/ 126 w 174"/>
                <a:gd name="T111" fmla="*/ 130 h 250"/>
                <a:gd name="T112" fmla="*/ 138 w 174"/>
                <a:gd name="T113" fmla="*/ 151 h 250"/>
                <a:gd name="T114" fmla="*/ 138 w 174"/>
                <a:gd name="T115" fmla="*/ 170 h 250"/>
                <a:gd name="T116" fmla="*/ 155 w 174"/>
                <a:gd name="T117" fmla="*/ 163 h 250"/>
                <a:gd name="T118" fmla="*/ 168 w 174"/>
                <a:gd name="T119" fmla="*/ 175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74" h="250">
                  <a:moveTo>
                    <a:pt x="168" y="175"/>
                  </a:moveTo>
                  <a:cubicBezTo>
                    <a:pt x="167" y="181"/>
                    <a:pt x="170" y="184"/>
                    <a:pt x="165" y="189"/>
                  </a:cubicBezTo>
                  <a:cubicBezTo>
                    <a:pt x="159" y="193"/>
                    <a:pt x="163" y="194"/>
                    <a:pt x="154" y="197"/>
                  </a:cubicBezTo>
                  <a:cubicBezTo>
                    <a:pt x="145" y="200"/>
                    <a:pt x="146" y="203"/>
                    <a:pt x="142" y="205"/>
                  </a:cubicBezTo>
                  <a:cubicBezTo>
                    <a:pt x="138" y="206"/>
                    <a:pt x="156" y="208"/>
                    <a:pt x="161" y="211"/>
                  </a:cubicBezTo>
                  <a:cubicBezTo>
                    <a:pt x="166" y="213"/>
                    <a:pt x="161" y="216"/>
                    <a:pt x="153" y="218"/>
                  </a:cubicBezTo>
                  <a:cubicBezTo>
                    <a:pt x="146" y="220"/>
                    <a:pt x="146" y="222"/>
                    <a:pt x="138" y="222"/>
                  </a:cubicBezTo>
                  <a:cubicBezTo>
                    <a:pt x="130" y="222"/>
                    <a:pt x="123" y="225"/>
                    <a:pt x="114" y="224"/>
                  </a:cubicBezTo>
                  <a:cubicBezTo>
                    <a:pt x="106" y="223"/>
                    <a:pt x="104" y="221"/>
                    <a:pt x="102" y="220"/>
                  </a:cubicBezTo>
                  <a:cubicBezTo>
                    <a:pt x="99" y="219"/>
                    <a:pt x="104" y="225"/>
                    <a:pt x="107" y="229"/>
                  </a:cubicBezTo>
                  <a:cubicBezTo>
                    <a:pt x="110" y="233"/>
                    <a:pt x="98" y="227"/>
                    <a:pt x="96" y="225"/>
                  </a:cubicBezTo>
                  <a:cubicBezTo>
                    <a:pt x="94" y="224"/>
                    <a:pt x="87" y="227"/>
                    <a:pt x="84" y="229"/>
                  </a:cubicBezTo>
                  <a:cubicBezTo>
                    <a:pt x="82" y="232"/>
                    <a:pt x="78" y="229"/>
                    <a:pt x="77" y="227"/>
                  </a:cubicBezTo>
                  <a:cubicBezTo>
                    <a:pt x="76" y="225"/>
                    <a:pt x="69" y="226"/>
                    <a:pt x="64" y="226"/>
                  </a:cubicBezTo>
                  <a:cubicBezTo>
                    <a:pt x="58" y="226"/>
                    <a:pt x="54" y="229"/>
                    <a:pt x="54" y="233"/>
                  </a:cubicBezTo>
                  <a:cubicBezTo>
                    <a:pt x="53" y="237"/>
                    <a:pt x="46" y="238"/>
                    <a:pt x="43" y="237"/>
                  </a:cubicBezTo>
                  <a:cubicBezTo>
                    <a:pt x="40" y="236"/>
                    <a:pt x="38" y="237"/>
                    <a:pt x="32" y="237"/>
                  </a:cubicBezTo>
                  <a:cubicBezTo>
                    <a:pt x="27" y="237"/>
                    <a:pt x="23" y="240"/>
                    <a:pt x="19" y="245"/>
                  </a:cubicBezTo>
                  <a:cubicBezTo>
                    <a:pt x="15" y="250"/>
                    <a:pt x="11" y="245"/>
                    <a:pt x="7" y="245"/>
                  </a:cubicBezTo>
                  <a:cubicBezTo>
                    <a:pt x="3" y="244"/>
                    <a:pt x="5" y="240"/>
                    <a:pt x="9" y="238"/>
                  </a:cubicBezTo>
                  <a:cubicBezTo>
                    <a:pt x="13" y="236"/>
                    <a:pt x="12" y="236"/>
                    <a:pt x="17" y="234"/>
                  </a:cubicBezTo>
                  <a:cubicBezTo>
                    <a:pt x="22" y="231"/>
                    <a:pt x="17" y="231"/>
                    <a:pt x="22" y="229"/>
                  </a:cubicBezTo>
                  <a:cubicBezTo>
                    <a:pt x="26" y="228"/>
                    <a:pt x="26" y="230"/>
                    <a:pt x="27" y="227"/>
                  </a:cubicBezTo>
                  <a:cubicBezTo>
                    <a:pt x="28" y="224"/>
                    <a:pt x="27" y="220"/>
                    <a:pt x="36" y="218"/>
                  </a:cubicBezTo>
                  <a:cubicBezTo>
                    <a:pt x="46" y="215"/>
                    <a:pt x="37" y="211"/>
                    <a:pt x="47" y="211"/>
                  </a:cubicBezTo>
                  <a:cubicBezTo>
                    <a:pt x="56" y="211"/>
                    <a:pt x="54" y="213"/>
                    <a:pt x="62" y="213"/>
                  </a:cubicBezTo>
                  <a:cubicBezTo>
                    <a:pt x="70" y="213"/>
                    <a:pt x="72" y="205"/>
                    <a:pt x="76" y="200"/>
                  </a:cubicBezTo>
                  <a:cubicBezTo>
                    <a:pt x="80" y="196"/>
                    <a:pt x="72" y="202"/>
                    <a:pt x="67" y="205"/>
                  </a:cubicBezTo>
                  <a:cubicBezTo>
                    <a:pt x="62" y="207"/>
                    <a:pt x="57" y="208"/>
                    <a:pt x="52" y="207"/>
                  </a:cubicBezTo>
                  <a:cubicBezTo>
                    <a:pt x="48" y="206"/>
                    <a:pt x="47" y="202"/>
                    <a:pt x="45" y="205"/>
                  </a:cubicBezTo>
                  <a:cubicBezTo>
                    <a:pt x="42" y="207"/>
                    <a:pt x="41" y="202"/>
                    <a:pt x="40" y="200"/>
                  </a:cubicBezTo>
                  <a:cubicBezTo>
                    <a:pt x="40" y="199"/>
                    <a:pt x="35" y="199"/>
                    <a:pt x="29" y="201"/>
                  </a:cubicBezTo>
                  <a:cubicBezTo>
                    <a:pt x="23" y="204"/>
                    <a:pt x="21" y="198"/>
                    <a:pt x="18" y="195"/>
                  </a:cubicBezTo>
                  <a:cubicBezTo>
                    <a:pt x="16" y="193"/>
                    <a:pt x="22" y="190"/>
                    <a:pt x="27" y="188"/>
                  </a:cubicBezTo>
                  <a:cubicBezTo>
                    <a:pt x="32" y="186"/>
                    <a:pt x="33" y="187"/>
                    <a:pt x="38" y="184"/>
                  </a:cubicBezTo>
                  <a:cubicBezTo>
                    <a:pt x="44" y="181"/>
                    <a:pt x="44" y="180"/>
                    <a:pt x="46" y="177"/>
                  </a:cubicBezTo>
                  <a:cubicBezTo>
                    <a:pt x="49" y="175"/>
                    <a:pt x="41" y="171"/>
                    <a:pt x="35" y="171"/>
                  </a:cubicBezTo>
                  <a:cubicBezTo>
                    <a:pt x="29" y="170"/>
                    <a:pt x="39" y="163"/>
                    <a:pt x="38" y="162"/>
                  </a:cubicBezTo>
                  <a:cubicBezTo>
                    <a:pt x="37" y="161"/>
                    <a:pt x="34" y="157"/>
                    <a:pt x="37" y="153"/>
                  </a:cubicBezTo>
                  <a:cubicBezTo>
                    <a:pt x="40" y="149"/>
                    <a:pt x="45" y="153"/>
                    <a:pt x="46" y="157"/>
                  </a:cubicBezTo>
                  <a:cubicBezTo>
                    <a:pt x="48" y="162"/>
                    <a:pt x="48" y="157"/>
                    <a:pt x="52" y="155"/>
                  </a:cubicBezTo>
                  <a:cubicBezTo>
                    <a:pt x="57" y="154"/>
                    <a:pt x="58" y="155"/>
                    <a:pt x="62" y="155"/>
                  </a:cubicBezTo>
                  <a:cubicBezTo>
                    <a:pt x="65" y="155"/>
                    <a:pt x="70" y="152"/>
                    <a:pt x="69" y="146"/>
                  </a:cubicBezTo>
                  <a:cubicBezTo>
                    <a:pt x="68" y="141"/>
                    <a:pt x="70" y="141"/>
                    <a:pt x="73" y="138"/>
                  </a:cubicBezTo>
                  <a:cubicBezTo>
                    <a:pt x="76" y="135"/>
                    <a:pt x="68" y="132"/>
                    <a:pt x="64" y="131"/>
                  </a:cubicBezTo>
                  <a:cubicBezTo>
                    <a:pt x="61" y="130"/>
                    <a:pt x="61" y="126"/>
                    <a:pt x="59" y="122"/>
                  </a:cubicBezTo>
                  <a:cubicBezTo>
                    <a:pt x="57" y="117"/>
                    <a:pt x="63" y="117"/>
                    <a:pt x="69" y="115"/>
                  </a:cubicBezTo>
                  <a:cubicBezTo>
                    <a:pt x="75" y="113"/>
                    <a:pt x="68" y="111"/>
                    <a:pt x="63" y="111"/>
                  </a:cubicBezTo>
                  <a:cubicBezTo>
                    <a:pt x="58" y="111"/>
                    <a:pt x="54" y="114"/>
                    <a:pt x="50" y="114"/>
                  </a:cubicBezTo>
                  <a:cubicBezTo>
                    <a:pt x="46" y="115"/>
                    <a:pt x="42" y="117"/>
                    <a:pt x="39" y="116"/>
                  </a:cubicBezTo>
                  <a:cubicBezTo>
                    <a:pt x="36" y="114"/>
                    <a:pt x="36" y="122"/>
                    <a:pt x="34" y="122"/>
                  </a:cubicBezTo>
                  <a:cubicBezTo>
                    <a:pt x="32" y="121"/>
                    <a:pt x="29" y="113"/>
                    <a:pt x="29" y="111"/>
                  </a:cubicBezTo>
                  <a:cubicBezTo>
                    <a:pt x="29" y="110"/>
                    <a:pt x="32" y="102"/>
                    <a:pt x="34" y="101"/>
                  </a:cubicBezTo>
                  <a:cubicBezTo>
                    <a:pt x="37" y="100"/>
                    <a:pt x="39" y="94"/>
                    <a:pt x="38" y="91"/>
                  </a:cubicBezTo>
                  <a:cubicBezTo>
                    <a:pt x="37" y="89"/>
                    <a:pt x="32" y="92"/>
                    <a:pt x="31" y="89"/>
                  </a:cubicBezTo>
                  <a:cubicBezTo>
                    <a:pt x="30" y="86"/>
                    <a:pt x="26" y="89"/>
                    <a:pt x="26" y="93"/>
                  </a:cubicBezTo>
                  <a:cubicBezTo>
                    <a:pt x="27" y="96"/>
                    <a:pt x="21" y="103"/>
                    <a:pt x="18" y="103"/>
                  </a:cubicBezTo>
                  <a:cubicBezTo>
                    <a:pt x="15" y="103"/>
                    <a:pt x="18" y="98"/>
                    <a:pt x="20" y="95"/>
                  </a:cubicBezTo>
                  <a:cubicBezTo>
                    <a:pt x="21" y="91"/>
                    <a:pt x="21" y="91"/>
                    <a:pt x="19" y="88"/>
                  </a:cubicBezTo>
                  <a:cubicBezTo>
                    <a:pt x="16" y="86"/>
                    <a:pt x="16" y="91"/>
                    <a:pt x="14" y="95"/>
                  </a:cubicBezTo>
                  <a:cubicBezTo>
                    <a:pt x="12" y="99"/>
                    <a:pt x="8" y="95"/>
                    <a:pt x="7" y="94"/>
                  </a:cubicBezTo>
                  <a:cubicBezTo>
                    <a:pt x="7" y="93"/>
                    <a:pt x="3" y="93"/>
                    <a:pt x="2" y="92"/>
                  </a:cubicBezTo>
                  <a:cubicBezTo>
                    <a:pt x="0" y="91"/>
                    <a:pt x="3" y="89"/>
                    <a:pt x="5" y="86"/>
                  </a:cubicBezTo>
                  <a:cubicBezTo>
                    <a:pt x="7" y="84"/>
                    <a:pt x="11" y="85"/>
                    <a:pt x="14" y="82"/>
                  </a:cubicBezTo>
                  <a:cubicBezTo>
                    <a:pt x="17" y="80"/>
                    <a:pt x="18" y="81"/>
                    <a:pt x="22" y="79"/>
                  </a:cubicBezTo>
                  <a:cubicBezTo>
                    <a:pt x="25" y="76"/>
                    <a:pt x="24" y="77"/>
                    <a:pt x="29" y="73"/>
                  </a:cubicBezTo>
                  <a:cubicBezTo>
                    <a:pt x="34" y="70"/>
                    <a:pt x="29" y="69"/>
                    <a:pt x="27" y="69"/>
                  </a:cubicBezTo>
                  <a:cubicBezTo>
                    <a:pt x="26" y="69"/>
                    <a:pt x="25" y="72"/>
                    <a:pt x="19" y="75"/>
                  </a:cubicBezTo>
                  <a:cubicBezTo>
                    <a:pt x="13" y="79"/>
                    <a:pt x="13" y="78"/>
                    <a:pt x="11" y="76"/>
                  </a:cubicBezTo>
                  <a:cubicBezTo>
                    <a:pt x="8" y="75"/>
                    <a:pt x="9" y="73"/>
                    <a:pt x="10" y="66"/>
                  </a:cubicBezTo>
                  <a:cubicBezTo>
                    <a:pt x="11" y="60"/>
                    <a:pt x="14" y="65"/>
                    <a:pt x="19" y="63"/>
                  </a:cubicBezTo>
                  <a:cubicBezTo>
                    <a:pt x="25" y="62"/>
                    <a:pt x="21" y="61"/>
                    <a:pt x="20" y="58"/>
                  </a:cubicBezTo>
                  <a:cubicBezTo>
                    <a:pt x="20" y="56"/>
                    <a:pt x="11" y="56"/>
                    <a:pt x="9" y="55"/>
                  </a:cubicBezTo>
                  <a:cubicBezTo>
                    <a:pt x="6" y="53"/>
                    <a:pt x="5" y="48"/>
                    <a:pt x="5" y="46"/>
                  </a:cubicBezTo>
                  <a:cubicBezTo>
                    <a:pt x="5" y="43"/>
                    <a:pt x="9" y="42"/>
                    <a:pt x="14" y="42"/>
                  </a:cubicBezTo>
                  <a:cubicBezTo>
                    <a:pt x="19" y="42"/>
                    <a:pt x="16" y="46"/>
                    <a:pt x="16" y="51"/>
                  </a:cubicBezTo>
                  <a:cubicBezTo>
                    <a:pt x="16" y="56"/>
                    <a:pt x="17" y="52"/>
                    <a:pt x="22" y="50"/>
                  </a:cubicBezTo>
                  <a:cubicBezTo>
                    <a:pt x="27" y="47"/>
                    <a:pt x="24" y="44"/>
                    <a:pt x="24" y="41"/>
                  </a:cubicBezTo>
                  <a:cubicBezTo>
                    <a:pt x="25" y="38"/>
                    <a:pt x="25" y="34"/>
                    <a:pt x="30" y="34"/>
                  </a:cubicBezTo>
                  <a:cubicBezTo>
                    <a:pt x="36" y="34"/>
                    <a:pt x="34" y="31"/>
                    <a:pt x="34" y="28"/>
                  </a:cubicBezTo>
                  <a:cubicBezTo>
                    <a:pt x="34" y="24"/>
                    <a:pt x="38" y="21"/>
                    <a:pt x="38" y="17"/>
                  </a:cubicBezTo>
                  <a:cubicBezTo>
                    <a:pt x="38" y="13"/>
                    <a:pt x="44" y="15"/>
                    <a:pt x="46" y="16"/>
                  </a:cubicBezTo>
                  <a:cubicBezTo>
                    <a:pt x="47" y="17"/>
                    <a:pt x="48" y="18"/>
                    <a:pt x="54" y="18"/>
                  </a:cubicBezTo>
                  <a:cubicBezTo>
                    <a:pt x="61" y="18"/>
                    <a:pt x="61" y="19"/>
                    <a:pt x="67" y="16"/>
                  </a:cubicBezTo>
                  <a:cubicBezTo>
                    <a:pt x="73" y="12"/>
                    <a:pt x="71" y="15"/>
                    <a:pt x="75" y="14"/>
                  </a:cubicBezTo>
                  <a:cubicBezTo>
                    <a:pt x="75" y="14"/>
                    <a:pt x="75" y="14"/>
                    <a:pt x="75" y="13"/>
                  </a:cubicBezTo>
                  <a:cubicBezTo>
                    <a:pt x="76" y="11"/>
                    <a:pt x="74" y="8"/>
                    <a:pt x="73" y="4"/>
                  </a:cubicBezTo>
                  <a:cubicBezTo>
                    <a:pt x="73" y="0"/>
                    <a:pt x="78" y="0"/>
                    <a:pt x="82" y="2"/>
                  </a:cubicBezTo>
                  <a:cubicBezTo>
                    <a:pt x="85" y="5"/>
                    <a:pt x="84" y="4"/>
                    <a:pt x="89" y="5"/>
                  </a:cubicBezTo>
                  <a:cubicBezTo>
                    <a:pt x="94" y="7"/>
                    <a:pt x="89" y="7"/>
                    <a:pt x="88" y="9"/>
                  </a:cubicBezTo>
                  <a:cubicBezTo>
                    <a:pt x="87" y="10"/>
                    <a:pt x="85" y="12"/>
                    <a:pt x="81" y="12"/>
                  </a:cubicBezTo>
                  <a:cubicBezTo>
                    <a:pt x="77" y="12"/>
                    <a:pt x="81" y="14"/>
                    <a:pt x="83" y="16"/>
                  </a:cubicBezTo>
                  <a:cubicBezTo>
                    <a:pt x="84" y="17"/>
                    <a:pt x="83" y="17"/>
                    <a:pt x="80" y="20"/>
                  </a:cubicBezTo>
                  <a:cubicBezTo>
                    <a:pt x="78" y="23"/>
                    <a:pt x="77" y="26"/>
                    <a:pt x="73" y="27"/>
                  </a:cubicBezTo>
                  <a:cubicBezTo>
                    <a:pt x="70" y="29"/>
                    <a:pt x="66" y="31"/>
                    <a:pt x="62" y="32"/>
                  </a:cubicBezTo>
                  <a:cubicBezTo>
                    <a:pt x="57" y="33"/>
                    <a:pt x="60" y="38"/>
                    <a:pt x="62" y="38"/>
                  </a:cubicBezTo>
                  <a:cubicBezTo>
                    <a:pt x="64" y="39"/>
                    <a:pt x="55" y="41"/>
                    <a:pt x="54" y="44"/>
                  </a:cubicBezTo>
                  <a:cubicBezTo>
                    <a:pt x="54" y="47"/>
                    <a:pt x="61" y="44"/>
                    <a:pt x="63" y="43"/>
                  </a:cubicBezTo>
                  <a:cubicBezTo>
                    <a:pt x="65" y="42"/>
                    <a:pt x="68" y="40"/>
                    <a:pt x="68" y="40"/>
                  </a:cubicBezTo>
                  <a:cubicBezTo>
                    <a:pt x="68" y="40"/>
                    <a:pt x="97" y="40"/>
                    <a:pt x="100" y="40"/>
                  </a:cubicBezTo>
                  <a:cubicBezTo>
                    <a:pt x="103" y="40"/>
                    <a:pt x="103" y="41"/>
                    <a:pt x="103" y="44"/>
                  </a:cubicBezTo>
                  <a:cubicBezTo>
                    <a:pt x="104" y="47"/>
                    <a:pt x="101" y="51"/>
                    <a:pt x="98" y="55"/>
                  </a:cubicBezTo>
                  <a:cubicBezTo>
                    <a:pt x="96" y="59"/>
                    <a:pt x="93" y="63"/>
                    <a:pt x="90" y="65"/>
                  </a:cubicBezTo>
                  <a:cubicBezTo>
                    <a:pt x="88" y="67"/>
                    <a:pt x="80" y="70"/>
                    <a:pt x="80" y="72"/>
                  </a:cubicBezTo>
                  <a:cubicBezTo>
                    <a:pt x="81" y="74"/>
                    <a:pt x="84" y="76"/>
                    <a:pt x="84" y="78"/>
                  </a:cubicBezTo>
                  <a:cubicBezTo>
                    <a:pt x="83" y="79"/>
                    <a:pt x="71" y="81"/>
                    <a:pt x="69" y="82"/>
                  </a:cubicBezTo>
                  <a:cubicBezTo>
                    <a:pt x="67" y="83"/>
                    <a:pt x="67" y="85"/>
                    <a:pt x="73" y="84"/>
                  </a:cubicBezTo>
                  <a:cubicBezTo>
                    <a:pt x="79" y="84"/>
                    <a:pt x="79" y="84"/>
                    <a:pt x="85" y="84"/>
                  </a:cubicBezTo>
                  <a:cubicBezTo>
                    <a:pt x="90" y="84"/>
                    <a:pt x="96" y="87"/>
                    <a:pt x="103" y="97"/>
                  </a:cubicBezTo>
                  <a:cubicBezTo>
                    <a:pt x="109" y="107"/>
                    <a:pt x="107" y="105"/>
                    <a:pt x="108" y="116"/>
                  </a:cubicBezTo>
                  <a:cubicBezTo>
                    <a:pt x="110" y="126"/>
                    <a:pt x="112" y="119"/>
                    <a:pt x="123" y="122"/>
                  </a:cubicBezTo>
                  <a:cubicBezTo>
                    <a:pt x="134" y="125"/>
                    <a:pt x="123" y="128"/>
                    <a:pt x="126" y="130"/>
                  </a:cubicBezTo>
                  <a:cubicBezTo>
                    <a:pt x="128" y="133"/>
                    <a:pt x="131" y="139"/>
                    <a:pt x="132" y="144"/>
                  </a:cubicBezTo>
                  <a:cubicBezTo>
                    <a:pt x="132" y="149"/>
                    <a:pt x="132" y="144"/>
                    <a:pt x="138" y="151"/>
                  </a:cubicBezTo>
                  <a:cubicBezTo>
                    <a:pt x="145" y="157"/>
                    <a:pt x="139" y="157"/>
                    <a:pt x="138" y="160"/>
                  </a:cubicBezTo>
                  <a:cubicBezTo>
                    <a:pt x="138" y="162"/>
                    <a:pt x="134" y="166"/>
                    <a:pt x="138" y="170"/>
                  </a:cubicBezTo>
                  <a:cubicBezTo>
                    <a:pt x="143" y="173"/>
                    <a:pt x="143" y="169"/>
                    <a:pt x="144" y="166"/>
                  </a:cubicBezTo>
                  <a:cubicBezTo>
                    <a:pt x="146" y="164"/>
                    <a:pt x="150" y="163"/>
                    <a:pt x="155" y="163"/>
                  </a:cubicBezTo>
                  <a:cubicBezTo>
                    <a:pt x="159" y="163"/>
                    <a:pt x="160" y="165"/>
                    <a:pt x="167" y="167"/>
                  </a:cubicBezTo>
                  <a:cubicBezTo>
                    <a:pt x="174" y="168"/>
                    <a:pt x="169" y="168"/>
                    <a:pt x="168" y="175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1153"/>
            <p:cNvSpPr>
              <a:spLocks/>
            </p:cNvSpPr>
            <p:nvPr/>
          </p:nvSpPr>
          <p:spPr bwMode="auto">
            <a:xfrm>
              <a:off x="2459" y="1122"/>
              <a:ext cx="35" cy="21"/>
            </a:xfrm>
            <a:custGeom>
              <a:avLst/>
              <a:gdLst>
                <a:gd name="T0" fmla="*/ 56 w 59"/>
                <a:gd name="T1" fmla="*/ 26 h 36"/>
                <a:gd name="T2" fmla="*/ 48 w 59"/>
                <a:gd name="T3" fmla="*/ 32 h 36"/>
                <a:gd name="T4" fmla="*/ 36 w 59"/>
                <a:gd name="T5" fmla="*/ 36 h 36"/>
                <a:gd name="T6" fmla="*/ 35 w 59"/>
                <a:gd name="T7" fmla="*/ 36 h 36"/>
                <a:gd name="T8" fmla="*/ 35 w 59"/>
                <a:gd name="T9" fmla="*/ 36 h 36"/>
                <a:gd name="T10" fmla="*/ 30 w 59"/>
                <a:gd name="T11" fmla="*/ 32 h 36"/>
                <a:gd name="T12" fmla="*/ 23 w 59"/>
                <a:gd name="T13" fmla="*/ 26 h 36"/>
                <a:gd name="T14" fmla="*/ 20 w 59"/>
                <a:gd name="T15" fmla="*/ 31 h 36"/>
                <a:gd name="T16" fmla="*/ 15 w 59"/>
                <a:gd name="T17" fmla="*/ 34 h 36"/>
                <a:gd name="T18" fmla="*/ 5 w 59"/>
                <a:gd name="T19" fmla="*/ 30 h 36"/>
                <a:gd name="T20" fmla="*/ 2 w 59"/>
                <a:gd name="T21" fmla="*/ 27 h 36"/>
                <a:gd name="T22" fmla="*/ 6 w 59"/>
                <a:gd name="T23" fmla="*/ 22 h 36"/>
                <a:gd name="T24" fmla="*/ 12 w 59"/>
                <a:gd name="T25" fmla="*/ 17 h 36"/>
                <a:gd name="T26" fmla="*/ 18 w 59"/>
                <a:gd name="T27" fmla="*/ 12 h 36"/>
                <a:gd name="T28" fmla="*/ 15 w 59"/>
                <a:gd name="T29" fmla="*/ 6 h 36"/>
                <a:gd name="T30" fmla="*/ 14 w 59"/>
                <a:gd name="T31" fmla="*/ 3 h 36"/>
                <a:gd name="T32" fmla="*/ 14 w 59"/>
                <a:gd name="T33" fmla="*/ 3 h 36"/>
                <a:gd name="T34" fmla="*/ 15 w 59"/>
                <a:gd name="T35" fmla="*/ 2 h 36"/>
                <a:gd name="T36" fmla="*/ 21 w 59"/>
                <a:gd name="T37" fmla="*/ 2 h 36"/>
                <a:gd name="T38" fmla="*/ 25 w 59"/>
                <a:gd name="T39" fmla="*/ 7 h 36"/>
                <a:gd name="T40" fmla="*/ 32 w 59"/>
                <a:gd name="T41" fmla="*/ 6 h 36"/>
                <a:gd name="T42" fmla="*/ 41 w 59"/>
                <a:gd name="T43" fmla="*/ 3 h 36"/>
                <a:gd name="T44" fmla="*/ 49 w 59"/>
                <a:gd name="T45" fmla="*/ 9 h 36"/>
                <a:gd name="T46" fmla="*/ 55 w 59"/>
                <a:gd name="T47" fmla="*/ 17 h 36"/>
                <a:gd name="T48" fmla="*/ 56 w 59"/>
                <a:gd name="T49" fmla="*/ 2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9" h="36">
                  <a:moveTo>
                    <a:pt x="56" y="26"/>
                  </a:moveTo>
                  <a:cubicBezTo>
                    <a:pt x="55" y="30"/>
                    <a:pt x="55" y="30"/>
                    <a:pt x="48" y="32"/>
                  </a:cubicBezTo>
                  <a:cubicBezTo>
                    <a:pt x="42" y="35"/>
                    <a:pt x="43" y="36"/>
                    <a:pt x="36" y="36"/>
                  </a:cubicBezTo>
                  <a:cubicBezTo>
                    <a:pt x="36" y="36"/>
                    <a:pt x="35" y="36"/>
                    <a:pt x="35" y="36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33" y="35"/>
                    <a:pt x="31" y="33"/>
                    <a:pt x="30" y="32"/>
                  </a:cubicBezTo>
                  <a:cubicBezTo>
                    <a:pt x="27" y="29"/>
                    <a:pt x="27" y="30"/>
                    <a:pt x="23" y="26"/>
                  </a:cubicBezTo>
                  <a:cubicBezTo>
                    <a:pt x="20" y="22"/>
                    <a:pt x="20" y="28"/>
                    <a:pt x="20" y="31"/>
                  </a:cubicBezTo>
                  <a:cubicBezTo>
                    <a:pt x="20" y="34"/>
                    <a:pt x="17" y="33"/>
                    <a:pt x="15" y="34"/>
                  </a:cubicBezTo>
                  <a:cubicBezTo>
                    <a:pt x="13" y="35"/>
                    <a:pt x="10" y="33"/>
                    <a:pt x="5" y="30"/>
                  </a:cubicBezTo>
                  <a:cubicBezTo>
                    <a:pt x="0" y="26"/>
                    <a:pt x="2" y="28"/>
                    <a:pt x="2" y="27"/>
                  </a:cubicBezTo>
                  <a:cubicBezTo>
                    <a:pt x="1" y="25"/>
                    <a:pt x="4" y="23"/>
                    <a:pt x="6" y="22"/>
                  </a:cubicBezTo>
                  <a:cubicBezTo>
                    <a:pt x="9" y="20"/>
                    <a:pt x="8" y="20"/>
                    <a:pt x="12" y="17"/>
                  </a:cubicBezTo>
                  <a:cubicBezTo>
                    <a:pt x="16" y="14"/>
                    <a:pt x="15" y="15"/>
                    <a:pt x="18" y="12"/>
                  </a:cubicBezTo>
                  <a:cubicBezTo>
                    <a:pt x="20" y="9"/>
                    <a:pt x="17" y="9"/>
                    <a:pt x="15" y="6"/>
                  </a:cubicBezTo>
                  <a:cubicBezTo>
                    <a:pt x="14" y="5"/>
                    <a:pt x="14" y="4"/>
                    <a:pt x="14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5" y="2"/>
                    <a:pt x="15" y="2"/>
                  </a:cubicBezTo>
                  <a:cubicBezTo>
                    <a:pt x="18" y="0"/>
                    <a:pt x="19" y="2"/>
                    <a:pt x="21" y="2"/>
                  </a:cubicBezTo>
                  <a:cubicBezTo>
                    <a:pt x="24" y="2"/>
                    <a:pt x="25" y="4"/>
                    <a:pt x="25" y="7"/>
                  </a:cubicBezTo>
                  <a:cubicBezTo>
                    <a:pt x="25" y="10"/>
                    <a:pt x="27" y="7"/>
                    <a:pt x="32" y="6"/>
                  </a:cubicBezTo>
                  <a:cubicBezTo>
                    <a:pt x="37" y="4"/>
                    <a:pt x="38" y="4"/>
                    <a:pt x="41" y="3"/>
                  </a:cubicBezTo>
                  <a:cubicBezTo>
                    <a:pt x="45" y="1"/>
                    <a:pt x="46" y="4"/>
                    <a:pt x="49" y="9"/>
                  </a:cubicBezTo>
                  <a:cubicBezTo>
                    <a:pt x="52" y="13"/>
                    <a:pt x="50" y="12"/>
                    <a:pt x="55" y="17"/>
                  </a:cubicBezTo>
                  <a:cubicBezTo>
                    <a:pt x="59" y="22"/>
                    <a:pt x="58" y="21"/>
                    <a:pt x="56" y="26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1154"/>
            <p:cNvSpPr>
              <a:spLocks/>
            </p:cNvSpPr>
            <p:nvPr/>
          </p:nvSpPr>
          <p:spPr bwMode="auto">
            <a:xfrm>
              <a:off x="2422" y="1124"/>
              <a:ext cx="63" cy="61"/>
            </a:xfrm>
            <a:custGeom>
              <a:avLst/>
              <a:gdLst>
                <a:gd name="T0" fmla="*/ 101 w 105"/>
                <a:gd name="T1" fmla="*/ 58 h 102"/>
                <a:gd name="T2" fmla="*/ 98 w 105"/>
                <a:gd name="T3" fmla="*/ 75 h 102"/>
                <a:gd name="T4" fmla="*/ 88 w 105"/>
                <a:gd name="T5" fmla="*/ 82 h 102"/>
                <a:gd name="T6" fmla="*/ 75 w 105"/>
                <a:gd name="T7" fmla="*/ 84 h 102"/>
                <a:gd name="T8" fmla="*/ 63 w 105"/>
                <a:gd name="T9" fmla="*/ 91 h 102"/>
                <a:gd name="T10" fmla="*/ 51 w 105"/>
                <a:gd name="T11" fmla="*/ 91 h 102"/>
                <a:gd name="T12" fmla="*/ 38 w 105"/>
                <a:gd name="T13" fmla="*/ 96 h 102"/>
                <a:gd name="T14" fmla="*/ 29 w 105"/>
                <a:gd name="T15" fmla="*/ 101 h 102"/>
                <a:gd name="T16" fmla="*/ 17 w 105"/>
                <a:gd name="T17" fmla="*/ 97 h 102"/>
                <a:gd name="T18" fmla="*/ 8 w 105"/>
                <a:gd name="T19" fmla="*/ 96 h 102"/>
                <a:gd name="T20" fmla="*/ 11 w 105"/>
                <a:gd name="T21" fmla="*/ 90 h 102"/>
                <a:gd name="T22" fmla="*/ 6 w 105"/>
                <a:gd name="T23" fmla="*/ 84 h 102"/>
                <a:gd name="T24" fmla="*/ 19 w 105"/>
                <a:gd name="T25" fmla="*/ 80 h 102"/>
                <a:gd name="T26" fmla="*/ 21 w 105"/>
                <a:gd name="T27" fmla="*/ 73 h 102"/>
                <a:gd name="T28" fmla="*/ 27 w 105"/>
                <a:gd name="T29" fmla="*/ 68 h 102"/>
                <a:gd name="T30" fmla="*/ 33 w 105"/>
                <a:gd name="T31" fmla="*/ 61 h 102"/>
                <a:gd name="T32" fmla="*/ 33 w 105"/>
                <a:gd name="T33" fmla="*/ 55 h 102"/>
                <a:gd name="T34" fmla="*/ 17 w 105"/>
                <a:gd name="T35" fmla="*/ 50 h 102"/>
                <a:gd name="T36" fmla="*/ 24 w 105"/>
                <a:gd name="T37" fmla="*/ 43 h 102"/>
                <a:gd name="T38" fmla="*/ 23 w 105"/>
                <a:gd name="T39" fmla="*/ 37 h 102"/>
                <a:gd name="T40" fmla="*/ 22 w 105"/>
                <a:gd name="T41" fmla="*/ 28 h 102"/>
                <a:gd name="T42" fmla="*/ 29 w 105"/>
                <a:gd name="T43" fmla="*/ 27 h 102"/>
                <a:gd name="T44" fmla="*/ 44 w 105"/>
                <a:gd name="T45" fmla="*/ 28 h 102"/>
                <a:gd name="T46" fmla="*/ 54 w 105"/>
                <a:gd name="T47" fmla="*/ 23 h 102"/>
                <a:gd name="T48" fmla="*/ 61 w 105"/>
                <a:gd name="T49" fmla="*/ 18 h 102"/>
                <a:gd name="T50" fmla="*/ 52 w 105"/>
                <a:gd name="T51" fmla="*/ 18 h 102"/>
                <a:gd name="T52" fmla="*/ 55 w 105"/>
                <a:gd name="T53" fmla="*/ 13 h 102"/>
                <a:gd name="T54" fmla="*/ 57 w 105"/>
                <a:gd name="T55" fmla="*/ 9 h 102"/>
                <a:gd name="T56" fmla="*/ 62 w 105"/>
                <a:gd name="T57" fmla="*/ 3 h 102"/>
                <a:gd name="T58" fmla="*/ 71 w 105"/>
                <a:gd name="T59" fmla="*/ 1 h 102"/>
                <a:gd name="T60" fmla="*/ 76 w 105"/>
                <a:gd name="T61" fmla="*/ 0 h 102"/>
                <a:gd name="T62" fmla="*/ 77 w 105"/>
                <a:gd name="T63" fmla="*/ 3 h 102"/>
                <a:gd name="T64" fmla="*/ 80 w 105"/>
                <a:gd name="T65" fmla="*/ 9 h 102"/>
                <a:gd name="T66" fmla="*/ 74 w 105"/>
                <a:gd name="T67" fmla="*/ 14 h 102"/>
                <a:gd name="T68" fmla="*/ 68 w 105"/>
                <a:gd name="T69" fmla="*/ 19 h 102"/>
                <a:gd name="T70" fmla="*/ 64 w 105"/>
                <a:gd name="T71" fmla="*/ 24 h 102"/>
                <a:gd name="T72" fmla="*/ 67 w 105"/>
                <a:gd name="T73" fmla="*/ 27 h 102"/>
                <a:gd name="T74" fmla="*/ 77 w 105"/>
                <a:gd name="T75" fmla="*/ 31 h 102"/>
                <a:gd name="T76" fmla="*/ 82 w 105"/>
                <a:gd name="T77" fmla="*/ 28 h 102"/>
                <a:gd name="T78" fmla="*/ 85 w 105"/>
                <a:gd name="T79" fmla="*/ 23 h 102"/>
                <a:gd name="T80" fmla="*/ 92 w 105"/>
                <a:gd name="T81" fmla="*/ 29 h 102"/>
                <a:gd name="T82" fmla="*/ 97 w 105"/>
                <a:gd name="T83" fmla="*/ 33 h 102"/>
                <a:gd name="T84" fmla="*/ 101 w 105"/>
                <a:gd name="T85" fmla="*/ 41 h 102"/>
                <a:gd name="T86" fmla="*/ 101 w 105"/>
                <a:gd name="T87" fmla="*/ 58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5" h="102">
                  <a:moveTo>
                    <a:pt x="101" y="58"/>
                  </a:moveTo>
                  <a:cubicBezTo>
                    <a:pt x="101" y="67"/>
                    <a:pt x="102" y="66"/>
                    <a:pt x="98" y="75"/>
                  </a:cubicBezTo>
                  <a:cubicBezTo>
                    <a:pt x="93" y="84"/>
                    <a:pt x="96" y="82"/>
                    <a:pt x="88" y="82"/>
                  </a:cubicBezTo>
                  <a:cubicBezTo>
                    <a:pt x="80" y="81"/>
                    <a:pt x="81" y="84"/>
                    <a:pt x="75" y="84"/>
                  </a:cubicBezTo>
                  <a:cubicBezTo>
                    <a:pt x="68" y="85"/>
                    <a:pt x="70" y="89"/>
                    <a:pt x="63" y="91"/>
                  </a:cubicBezTo>
                  <a:cubicBezTo>
                    <a:pt x="57" y="94"/>
                    <a:pt x="55" y="93"/>
                    <a:pt x="51" y="91"/>
                  </a:cubicBezTo>
                  <a:cubicBezTo>
                    <a:pt x="47" y="89"/>
                    <a:pt x="46" y="95"/>
                    <a:pt x="38" y="96"/>
                  </a:cubicBezTo>
                  <a:cubicBezTo>
                    <a:pt x="31" y="96"/>
                    <a:pt x="34" y="101"/>
                    <a:pt x="29" y="101"/>
                  </a:cubicBezTo>
                  <a:cubicBezTo>
                    <a:pt x="24" y="102"/>
                    <a:pt x="22" y="101"/>
                    <a:pt x="17" y="97"/>
                  </a:cubicBezTo>
                  <a:cubicBezTo>
                    <a:pt x="13" y="92"/>
                    <a:pt x="11" y="98"/>
                    <a:pt x="8" y="96"/>
                  </a:cubicBezTo>
                  <a:cubicBezTo>
                    <a:pt x="5" y="94"/>
                    <a:pt x="9" y="91"/>
                    <a:pt x="11" y="90"/>
                  </a:cubicBezTo>
                  <a:cubicBezTo>
                    <a:pt x="13" y="89"/>
                    <a:pt x="12" y="84"/>
                    <a:pt x="6" y="84"/>
                  </a:cubicBezTo>
                  <a:cubicBezTo>
                    <a:pt x="0" y="83"/>
                    <a:pt x="11" y="81"/>
                    <a:pt x="19" y="80"/>
                  </a:cubicBezTo>
                  <a:cubicBezTo>
                    <a:pt x="28" y="79"/>
                    <a:pt x="21" y="78"/>
                    <a:pt x="21" y="73"/>
                  </a:cubicBezTo>
                  <a:cubicBezTo>
                    <a:pt x="21" y="68"/>
                    <a:pt x="23" y="72"/>
                    <a:pt x="27" y="68"/>
                  </a:cubicBezTo>
                  <a:cubicBezTo>
                    <a:pt x="31" y="63"/>
                    <a:pt x="31" y="63"/>
                    <a:pt x="33" y="61"/>
                  </a:cubicBezTo>
                  <a:cubicBezTo>
                    <a:pt x="36" y="59"/>
                    <a:pt x="35" y="56"/>
                    <a:pt x="33" y="55"/>
                  </a:cubicBezTo>
                  <a:cubicBezTo>
                    <a:pt x="31" y="54"/>
                    <a:pt x="21" y="52"/>
                    <a:pt x="17" y="50"/>
                  </a:cubicBezTo>
                  <a:cubicBezTo>
                    <a:pt x="14" y="48"/>
                    <a:pt x="20" y="44"/>
                    <a:pt x="24" y="43"/>
                  </a:cubicBezTo>
                  <a:cubicBezTo>
                    <a:pt x="27" y="42"/>
                    <a:pt x="28" y="40"/>
                    <a:pt x="23" y="37"/>
                  </a:cubicBezTo>
                  <a:cubicBezTo>
                    <a:pt x="18" y="35"/>
                    <a:pt x="24" y="33"/>
                    <a:pt x="22" y="28"/>
                  </a:cubicBezTo>
                  <a:cubicBezTo>
                    <a:pt x="20" y="23"/>
                    <a:pt x="24" y="28"/>
                    <a:pt x="29" y="27"/>
                  </a:cubicBezTo>
                  <a:cubicBezTo>
                    <a:pt x="35" y="26"/>
                    <a:pt x="31" y="27"/>
                    <a:pt x="44" y="28"/>
                  </a:cubicBezTo>
                  <a:cubicBezTo>
                    <a:pt x="56" y="29"/>
                    <a:pt x="52" y="27"/>
                    <a:pt x="54" y="23"/>
                  </a:cubicBezTo>
                  <a:cubicBezTo>
                    <a:pt x="55" y="19"/>
                    <a:pt x="58" y="22"/>
                    <a:pt x="61" y="18"/>
                  </a:cubicBezTo>
                  <a:cubicBezTo>
                    <a:pt x="63" y="14"/>
                    <a:pt x="54" y="19"/>
                    <a:pt x="52" y="18"/>
                  </a:cubicBezTo>
                  <a:cubicBezTo>
                    <a:pt x="51" y="17"/>
                    <a:pt x="50" y="15"/>
                    <a:pt x="55" y="13"/>
                  </a:cubicBezTo>
                  <a:cubicBezTo>
                    <a:pt x="60" y="10"/>
                    <a:pt x="58" y="11"/>
                    <a:pt x="57" y="9"/>
                  </a:cubicBezTo>
                  <a:cubicBezTo>
                    <a:pt x="56" y="6"/>
                    <a:pt x="60" y="6"/>
                    <a:pt x="62" y="3"/>
                  </a:cubicBezTo>
                  <a:cubicBezTo>
                    <a:pt x="62" y="0"/>
                    <a:pt x="67" y="3"/>
                    <a:pt x="71" y="1"/>
                  </a:cubicBezTo>
                  <a:cubicBezTo>
                    <a:pt x="75" y="0"/>
                    <a:pt x="74" y="1"/>
                    <a:pt x="76" y="0"/>
                  </a:cubicBezTo>
                  <a:cubicBezTo>
                    <a:pt x="76" y="1"/>
                    <a:pt x="76" y="2"/>
                    <a:pt x="77" y="3"/>
                  </a:cubicBezTo>
                  <a:cubicBezTo>
                    <a:pt x="79" y="6"/>
                    <a:pt x="82" y="6"/>
                    <a:pt x="80" y="9"/>
                  </a:cubicBezTo>
                  <a:cubicBezTo>
                    <a:pt x="77" y="12"/>
                    <a:pt x="78" y="11"/>
                    <a:pt x="74" y="14"/>
                  </a:cubicBezTo>
                  <a:cubicBezTo>
                    <a:pt x="70" y="17"/>
                    <a:pt x="71" y="17"/>
                    <a:pt x="68" y="19"/>
                  </a:cubicBezTo>
                  <a:cubicBezTo>
                    <a:pt x="66" y="20"/>
                    <a:pt x="63" y="22"/>
                    <a:pt x="64" y="24"/>
                  </a:cubicBezTo>
                  <a:cubicBezTo>
                    <a:pt x="64" y="25"/>
                    <a:pt x="62" y="23"/>
                    <a:pt x="67" y="27"/>
                  </a:cubicBezTo>
                  <a:cubicBezTo>
                    <a:pt x="72" y="30"/>
                    <a:pt x="75" y="32"/>
                    <a:pt x="77" y="31"/>
                  </a:cubicBezTo>
                  <a:cubicBezTo>
                    <a:pt x="79" y="30"/>
                    <a:pt x="82" y="31"/>
                    <a:pt x="82" y="28"/>
                  </a:cubicBezTo>
                  <a:cubicBezTo>
                    <a:pt x="82" y="25"/>
                    <a:pt x="82" y="19"/>
                    <a:pt x="85" y="23"/>
                  </a:cubicBezTo>
                  <a:cubicBezTo>
                    <a:pt x="89" y="27"/>
                    <a:pt x="89" y="26"/>
                    <a:pt x="92" y="29"/>
                  </a:cubicBezTo>
                  <a:cubicBezTo>
                    <a:pt x="93" y="30"/>
                    <a:pt x="95" y="32"/>
                    <a:pt x="97" y="33"/>
                  </a:cubicBezTo>
                  <a:cubicBezTo>
                    <a:pt x="93" y="33"/>
                    <a:pt x="98" y="36"/>
                    <a:pt x="101" y="41"/>
                  </a:cubicBezTo>
                  <a:cubicBezTo>
                    <a:pt x="105" y="47"/>
                    <a:pt x="101" y="49"/>
                    <a:pt x="101" y="58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1155"/>
            <p:cNvSpPr>
              <a:spLocks/>
            </p:cNvSpPr>
            <p:nvPr/>
          </p:nvSpPr>
          <p:spPr bwMode="auto">
            <a:xfrm>
              <a:off x="2591" y="1182"/>
              <a:ext cx="51" cy="35"/>
            </a:xfrm>
            <a:custGeom>
              <a:avLst/>
              <a:gdLst>
                <a:gd name="T0" fmla="*/ 79 w 84"/>
                <a:gd name="T1" fmla="*/ 35 h 58"/>
                <a:gd name="T2" fmla="*/ 76 w 84"/>
                <a:gd name="T3" fmla="*/ 38 h 58"/>
                <a:gd name="T4" fmla="*/ 74 w 84"/>
                <a:gd name="T5" fmla="*/ 39 h 58"/>
                <a:gd name="T6" fmla="*/ 69 w 84"/>
                <a:gd name="T7" fmla="*/ 44 h 58"/>
                <a:gd name="T8" fmla="*/ 69 w 84"/>
                <a:gd name="T9" fmla="*/ 52 h 58"/>
                <a:gd name="T10" fmla="*/ 71 w 84"/>
                <a:gd name="T11" fmla="*/ 56 h 58"/>
                <a:gd name="T12" fmla="*/ 62 w 84"/>
                <a:gd name="T13" fmla="*/ 56 h 58"/>
                <a:gd name="T14" fmla="*/ 48 w 84"/>
                <a:gd name="T15" fmla="*/ 48 h 58"/>
                <a:gd name="T16" fmla="*/ 46 w 84"/>
                <a:gd name="T17" fmla="*/ 39 h 58"/>
                <a:gd name="T18" fmla="*/ 35 w 84"/>
                <a:gd name="T19" fmla="*/ 45 h 58"/>
                <a:gd name="T20" fmla="*/ 32 w 84"/>
                <a:gd name="T21" fmla="*/ 34 h 58"/>
                <a:gd name="T22" fmla="*/ 24 w 84"/>
                <a:gd name="T23" fmla="*/ 34 h 58"/>
                <a:gd name="T24" fmla="*/ 22 w 84"/>
                <a:gd name="T25" fmla="*/ 32 h 58"/>
                <a:gd name="T26" fmla="*/ 17 w 84"/>
                <a:gd name="T27" fmla="*/ 29 h 58"/>
                <a:gd name="T28" fmla="*/ 13 w 84"/>
                <a:gd name="T29" fmla="*/ 24 h 58"/>
                <a:gd name="T30" fmla="*/ 7 w 84"/>
                <a:gd name="T31" fmla="*/ 23 h 58"/>
                <a:gd name="T32" fmla="*/ 2 w 84"/>
                <a:gd name="T33" fmla="*/ 22 h 58"/>
                <a:gd name="T34" fmla="*/ 0 w 84"/>
                <a:gd name="T35" fmla="*/ 13 h 58"/>
                <a:gd name="T36" fmla="*/ 13 w 84"/>
                <a:gd name="T37" fmla="*/ 8 h 58"/>
                <a:gd name="T38" fmla="*/ 23 w 84"/>
                <a:gd name="T39" fmla="*/ 0 h 58"/>
                <a:gd name="T40" fmla="*/ 24 w 84"/>
                <a:gd name="T41" fmla="*/ 0 h 58"/>
                <a:gd name="T42" fmla="*/ 26 w 84"/>
                <a:gd name="T43" fmla="*/ 4 h 58"/>
                <a:gd name="T44" fmla="*/ 35 w 84"/>
                <a:gd name="T45" fmla="*/ 6 h 58"/>
                <a:gd name="T46" fmla="*/ 41 w 84"/>
                <a:gd name="T47" fmla="*/ 6 h 58"/>
                <a:gd name="T48" fmla="*/ 50 w 84"/>
                <a:gd name="T49" fmla="*/ 4 h 58"/>
                <a:gd name="T50" fmla="*/ 65 w 84"/>
                <a:gd name="T51" fmla="*/ 11 h 58"/>
                <a:gd name="T52" fmla="*/ 71 w 84"/>
                <a:gd name="T53" fmla="*/ 13 h 58"/>
                <a:gd name="T54" fmla="*/ 72 w 84"/>
                <a:gd name="T55" fmla="*/ 14 h 58"/>
                <a:gd name="T56" fmla="*/ 75 w 84"/>
                <a:gd name="T57" fmla="*/ 20 h 58"/>
                <a:gd name="T58" fmla="*/ 80 w 84"/>
                <a:gd name="T59" fmla="*/ 30 h 58"/>
                <a:gd name="T60" fmla="*/ 79 w 84"/>
                <a:gd name="T61" fmla="*/ 3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4" h="58">
                  <a:moveTo>
                    <a:pt x="79" y="35"/>
                  </a:moveTo>
                  <a:cubicBezTo>
                    <a:pt x="78" y="36"/>
                    <a:pt x="77" y="37"/>
                    <a:pt x="76" y="38"/>
                  </a:cubicBezTo>
                  <a:cubicBezTo>
                    <a:pt x="75" y="38"/>
                    <a:pt x="75" y="38"/>
                    <a:pt x="74" y="39"/>
                  </a:cubicBezTo>
                  <a:cubicBezTo>
                    <a:pt x="72" y="39"/>
                    <a:pt x="70" y="41"/>
                    <a:pt x="69" y="44"/>
                  </a:cubicBezTo>
                  <a:cubicBezTo>
                    <a:pt x="68" y="47"/>
                    <a:pt x="69" y="48"/>
                    <a:pt x="69" y="52"/>
                  </a:cubicBezTo>
                  <a:cubicBezTo>
                    <a:pt x="69" y="55"/>
                    <a:pt x="70" y="55"/>
                    <a:pt x="71" y="56"/>
                  </a:cubicBezTo>
                  <a:cubicBezTo>
                    <a:pt x="67" y="57"/>
                    <a:pt x="64" y="58"/>
                    <a:pt x="62" y="56"/>
                  </a:cubicBezTo>
                  <a:cubicBezTo>
                    <a:pt x="59" y="54"/>
                    <a:pt x="48" y="53"/>
                    <a:pt x="48" y="48"/>
                  </a:cubicBezTo>
                  <a:cubicBezTo>
                    <a:pt x="48" y="43"/>
                    <a:pt x="48" y="37"/>
                    <a:pt x="46" y="39"/>
                  </a:cubicBezTo>
                  <a:cubicBezTo>
                    <a:pt x="44" y="41"/>
                    <a:pt x="37" y="49"/>
                    <a:pt x="35" y="45"/>
                  </a:cubicBezTo>
                  <a:cubicBezTo>
                    <a:pt x="34" y="40"/>
                    <a:pt x="34" y="35"/>
                    <a:pt x="32" y="34"/>
                  </a:cubicBezTo>
                  <a:cubicBezTo>
                    <a:pt x="29" y="34"/>
                    <a:pt x="24" y="34"/>
                    <a:pt x="24" y="34"/>
                  </a:cubicBezTo>
                  <a:cubicBezTo>
                    <a:pt x="23" y="35"/>
                    <a:pt x="22" y="34"/>
                    <a:pt x="22" y="32"/>
                  </a:cubicBezTo>
                  <a:cubicBezTo>
                    <a:pt x="21" y="30"/>
                    <a:pt x="18" y="30"/>
                    <a:pt x="17" y="29"/>
                  </a:cubicBezTo>
                  <a:cubicBezTo>
                    <a:pt x="15" y="27"/>
                    <a:pt x="15" y="27"/>
                    <a:pt x="13" y="24"/>
                  </a:cubicBezTo>
                  <a:cubicBezTo>
                    <a:pt x="11" y="21"/>
                    <a:pt x="9" y="21"/>
                    <a:pt x="7" y="23"/>
                  </a:cubicBezTo>
                  <a:cubicBezTo>
                    <a:pt x="5" y="25"/>
                    <a:pt x="3" y="25"/>
                    <a:pt x="2" y="22"/>
                  </a:cubicBezTo>
                  <a:cubicBezTo>
                    <a:pt x="1" y="20"/>
                    <a:pt x="0" y="15"/>
                    <a:pt x="0" y="13"/>
                  </a:cubicBezTo>
                  <a:cubicBezTo>
                    <a:pt x="4" y="11"/>
                    <a:pt x="7" y="12"/>
                    <a:pt x="13" y="8"/>
                  </a:cubicBezTo>
                  <a:cubicBezTo>
                    <a:pt x="20" y="5"/>
                    <a:pt x="17" y="5"/>
                    <a:pt x="23" y="0"/>
                  </a:cubicBezTo>
                  <a:cubicBezTo>
                    <a:pt x="23" y="0"/>
                    <a:pt x="24" y="0"/>
                    <a:pt x="24" y="0"/>
                  </a:cubicBezTo>
                  <a:cubicBezTo>
                    <a:pt x="25" y="1"/>
                    <a:pt x="25" y="2"/>
                    <a:pt x="26" y="4"/>
                  </a:cubicBezTo>
                  <a:cubicBezTo>
                    <a:pt x="29" y="10"/>
                    <a:pt x="27" y="4"/>
                    <a:pt x="35" y="6"/>
                  </a:cubicBezTo>
                  <a:cubicBezTo>
                    <a:pt x="43" y="8"/>
                    <a:pt x="39" y="6"/>
                    <a:pt x="41" y="6"/>
                  </a:cubicBezTo>
                  <a:cubicBezTo>
                    <a:pt x="42" y="5"/>
                    <a:pt x="46" y="3"/>
                    <a:pt x="50" y="4"/>
                  </a:cubicBezTo>
                  <a:cubicBezTo>
                    <a:pt x="55" y="4"/>
                    <a:pt x="59" y="8"/>
                    <a:pt x="65" y="11"/>
                  </a:cubicBezTo>
                  <a:cubicBezTo>
                    <a:pt x="71" y="14"/>
                    <a:pt x="69" y="12"/>
                    <a:pt x="71" y="13"/>
                  </a:cubicBezTo>
                  <a:cubicBezTo>
                    <a:pt x="71" y="14"/>
                    <a:pt x="72" y="14"/>
                    <a:pt x="72" y="14"/>
                  </a:cubicBezTo>
                  <a:cubicBezTo>
                    <a:pt x="76" y="17"/>
                    <a:pt x="74" y="16"/>
                    <a:pt x="75" y="20"/>
                  </a:cubicBezTo>
                  <a:cubicBezTo>
                    <a:pt x="76" y="25"/>
                    <a:pt x="77" y="27"/>
                    <a:pt x="80" y="30"/>
                  </a:cubicBezTo>
                  <a:cubicBezTo>
                    <a:pt x="84" y="32"/>
                    <a:pt x="81" y="34"/>
                    <a:pt x="79" y="35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1156"/>
            <p:cNvSpPr>
              <a:spLocks/>
            </p:cNvSpPr>
            <p:nvPr/>
          </p:nvSpPr>
          <p:spPr bwMode="auto">
            <a:xfrm>
              <a:off x="2606" y="1152"/>
              <a:ext cx="48" cy="39"/>
            </a:xfrm>
            <a:custGeom>
              <a:avLst/>
              <a:gdLst>
                <a:gd name="T0" fmla="*/ 77 w 80"/>
                <a:gd name="T1" fmla="*/ 9 h 64"/>
                <a:gd name="T2" fmla="*/ 75 w 80"/>
                <a:gd name="T3" fmla="*/ 14 h 64"/>
                <a:gd name="T4" fmla="*/ 74 w 80"/>
                <a:gd name="T5" fmla="*/ 18 h 64"/>
                <a:gd name="T6" fmla="*/ 67 w 80"/>
                <a:gd name="T7" fmla="*/ 21 h 64"/>
                <a:gd name="T8" fmla="*/ 67 w 80"/>
                <a:gd name="T9" fmla="*/ 25 h 64"/>
                <a:gd name="T10" fmla="*/ 73 w 80"/>
                <a:gd name="T11" fmla="*/ 28 h 64"/>
                <a:gd name="T12" fmla="*/ 70 w 80"/>
                <a:gd name="T13" fmla="*/ 35 h 64"/>
                <a:gd name="T14" fmla="*/ 65 w 80"/>
                <a:gd name="T15" fmla="*/ 41 h 64"/>
                <a:gd name="T16" fmla="*/ 50 w 80"/>
                <a:gd name="T17" fmla="*/ 44 h 64"/>
                <a:gd name="T18" fmla="*/ 56 w 80"/>
                <a:gd name="T19" fmla="*/ 53 h 64"/>
                <a:gd name="T20" fmla="*/ 52 w 80"/>
                <a:gd name="T21" fmla="*/ 57 h 64"/>
                <a:gd name="T22" fmla="*/ 47 w 80"/>
                <a:gd name="T23" fmla="*/ 63 h 64"/>
                <a:gd name="T24" fmla="*/ 41 w 80"/>
                <a:gd name="T25" fmla="*/ 61 h 64"/>
                <a:gd name="T26" fmla="*/ 26 w 80"/>
                <a:gd name="T27" fmla="*/ 54 h 64"/>
                <a:gd name="T28" fmla="*/ 17 w 80"/>
                <a:gd name="T29" fmla="*/ 56 h 64"/>
                <a:gd name="T30" fmla="*/ 11 w 80"/>
                <a:gd name="T31" fmla="*/ 56 h 64"/>
                <a:gd name="T32" fmla="*/ 2 w 80"/>
                <a:gd name="T33" fmla="*/ 54 h 64"/>
                <a:gd name="T34" fmla="*/ 0 w 80"/>
                <a:gd name="T35" fmla="*/ 50 h 64"/>
                <a:gd name="T36" fmla="*/ 10 w 80"/>
                <a:gd name="T37" fmla="*/ 41 h 64"/>
                <a:gd name="T38" fmla="*/ 20 w 80"/>
                <a:gd name="T39" fmla="*/ 21 h 64"/>
                <a:gd name="T40" fmla="*/ 28 w 80"/>
                <a:gd name="T41" fmla="*/ 12 h 64"/>
                <a:gd name="T42" fmla="*/ 41 w 80"/>
                <a:gd name="T43" fmla="*/ 9 h 64"/>
                <a:gd name="T44" fmla="*/ 48 w 80"/>
                <a:gd name="T45" fmla="*/ 1 h 64"/>
                <a:gd name="T46" fmla="*/ 60 w 80"/>
                <a:gd name="T47" fmla="*/ 1 h 64"/>
                <a:gd name="T48" fmla="*/ 74 w 80"/>
                <a:gd name="T49" fmla="*/ 2 h 64"/>
                <a:gd name="T50" fmla="*/ 79 w 80"/>
                <a:gd name="T51" fmla="*/ 4 h 64"/>
                <a:gd name="T52" fmla="*/ 77 w 80"/>
                <a:gd name="T53" fmla="*/ 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0" h="64">
                  <a:moveTo>
                    <a:pt x="77" y="9"/>
                  </a:moveTo>
                  <a:cubicBezTo>
                    <a:pt x="77" y="11"/>
                    <a:pt x="76" y="13"/>
                    <a:pt x="75" y="14"/>
                  </a:cubicBezTo>
                  <a:cubicBezTo>
                    <a:pt x="74" y="15"/>
                    <a:pt x="74" y="17"/>
                    <a:pt x="74" y="18"/>
                  </a:cubicBezTo>
                  <a:cubicBezTo>
                    <a:pt x="74" y="19"/>
                    <a:pt x="72" y="21"/>
                    <a:pt x="67" y="21"/>
                  </a:cubicBezTo>
                  <a:cubicBezTo>
                    <a:pt x="62" y="22"/>
                    <a:pt x="67" y="21"/>
                    <a:pt x="67" y="25"/>
                  </a:cubicBezTo>
                  <a:cubicBezTo>
                    <a:pt x="67" y="28"/>
                    <a:pt x="70" y="26"/>
                    <a:pt x="73" y="28"/>
                  </a:cubicBezTo>
                  <a:cubicBezTo>
                    <a:pt x="76" y="31"/>
                    <a:pt x="72" y="32"/>
                    <a:pt x="70" y="35"/>
                  </a:cubicBezTo>
                  <a:cubicBezTo>
                    <a:pt x="67" y="38"/>
                    <a:pt x="66" y="40"/>
                    <a:pt x="65" y="41"/>
                  </a:cubicBezTo>
                  <a:cubicBezTo>
                    <a:pt x="63" y="43"/>
                    <a:pt x="55" y="44"/>
                    <a:pt x="50" y="44"/>
                  </a:cubicBezTo>
                  <a:cubicBezTo>
                    <a:pt x="46" y="44"/>
                    <a:pt x="53" y="50"/>
                    <a:pt x="56" y="53"/>
                  </a:cubicBezTo>
                  <a:cubicBezTo>
                    <a:pt x="58" y="55"/>
                    <a:pt x="52" y="57"/>
                    <a:pt x="52" y="57"/>
                  </a:cubicBezTo>
                  <a:cubicBezTo>
                    <a:pt x="52" y="57"/>
                    <a:pt x="50" y="61"/>
                    <a:pt x="47" y="63"/>
                  </a:cubicBezTo>
                  <a:cubicBezTo>
                    <a:pt x="45" y="62"/>
                    <a:pt x="47" y="64"/>
                    <a:pt x="41" y="61"/>
                  </a:cubicBezTo>
                  <a:cubicBezTo>
                    <a:pt x="35" y="58"/>
                    <a:pt x="31" y="54"/>
                    <a:pt x="26" y="54"/>
                  </a:cubicBezTo>
                  <a:cubicBezTo>
                    <a:pt x="22" y="53"/>
                    <a:pt x="18" y="55"/>
                    <a:pt x="17" y="56"/>
                  </a:cubicBezTo>
                  <a:cubicBezTo>
                    <a:pt x="15" y="56"/>
                    <a:pt x="19" y="58"/>
                    <a:pt x="11" y="56"/>
                  </a:cubicBezTo>
                  <a:cubicBezTo>
                    <a:pt x="3" y="54"/>
                    <a:pt x="5" y="60"/>
                    <a:pt x="2" y="54"/>
                  </a:cubicBezTo>
                  <a:cubicBezTo>
                    <a:pt x="1" y="52"/>
                    <a:pt x="1" y="51"/>
                    <a:pt x="0" y="50"/>
                  </a:cubicBezTo>
                  <a:cubicBezTo>
                    <a:pt x="4" y="47"/>
                    <a:pt x="3" y="49"/>
                    <a:pt x="10" y="41"/>
                  </a:cubicBezTo>
                  <a:cubicBezTo>
                    <a:pt x="17" y="32"/>
                    <a:pt x="18" y="24"/>
                    <a:pt x="20" y="21"/>
                  </a:cubicBezTo>
                  <a:cubicBezTo>
                    <a:pt x="21" y="18"/>
                    <a:pt x="25" y="11"/>
                    <a:pt x="28" y="12"/>
                  </a:cubicBezTo>
                  <a:cubicBezTo>
                    <a:pt x="31" y="12"/>
                    <a:pt x="37" y="14"/>
                    <a:pt x="41" y="9"/>
                  </a:cubicBezTo>
                  <a:cubicBezTo>
                    <a:pt x="45" y="5"/>
                    <a:pt x="42" y="0"/>
                    <a:pt x="48" y="1"/>
                  </a:cubicBezTo>
                  <a:cubicBezTo>
                    <a:pt x="54" y="1"/>
                    <a:pt x="50" y="1"/>
                    <a:pt x="60" y="1"/>
                  </a:cubicBezTo>
                  <a:cubicBezTo>
                    <a:pt x="70" y="0"/>
                    <a:pt x="73" y="6"/>
                    <a:pt x="74" y="2"/>
                  </a:cubicBezTo>
                  <a:cubicBezTo>
                    <a:pt x="76" y="2"/>
                    <a:pt x="78" y="3"/>
                    <a:pt x="79" y="4"/>
                  </a:cubicBezTo>
                  <a:cubicBezTo>
                    <a:pt x="80" y="5"/>
                    <a:pt x="77" y="7"/>
                    <a:pt x="77" y="9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1157"/>
            <p:cNvSpPr>
              <a:spLocks/>
            </p:cNvSpPr>
            <p:nvPr/>
          </p:nvSpPr>
          <p:spPr bwMode="auto">
            <a:xfrm>
              <a:off x="2662" y="1354"/>
              <a:ext cx="25" cy="40"/>
            </a:xfrm>
            <a:custGeom>
              <a:avLst/>
              <a:gdLst>
                <a:gd name="T0" fmla="*/ 19 w 42"/>
                <a:gd name="T1" fmla="*/ 3 h 68"/>
                <a:gd name="T2" fmla="*/ 16 w 42"/>
                <a:gd name="T3" fmla="*/ 7 h 68"/>
                <a:gd name="T4" fmla="*/ 10 w 42"/>
                <a:gd name="T5" fmla="*/ 10 h 68"/>
                <a:gd name="T6" fmla="*/ 4 w 42"/>
                <a:gd name="T7" fmla="*/ 9 h 68"/>
                <a:gd name="T8" fmla="*/ 2 w 42"/>
                <a:gd name="T9" fmla="*/ 15 h 68"/>
                <a:gd name="T10" fmla="*/ 6 w 42"/>
                <a:gd name="T11" fmla="*/ 25 h 68"/>
                <a:gd name="T12" fmla="*/ 8 w 42"/>
                <a:gd name="T13" fmla="*/ 36 h 68"/>
                <a:gd name="T14" fmla="*/ 9 w 42"/>
                <a:gd name="T15" fmla="*/ 45 h 68"/>
                <a:gd name="T16" fmla="*/ 6 w 42"/>
                <a:gd name="T17" fmla="*/ 54 h 68"/>
                <a:gd name="T18" fmla="*/ 6 w 42"/>
                <a:gd name="T19" fmla="*/ 60 h 68"/>
                <a:gd name="T20" fmla="*/ 10 w 42"/>
                <a:gd name="T21" fmla="*/ 65 h 68"/>
                <a:gd name="T22" fmla="*/ 17 w 42"/>
                <a:gd name="T23" fmla="*/ 67 h 68"/>
                <a:gd name="T24" fmla="*/ 22 w 42"/>
                <a:gd name="T25" fmla="*/ 60 h 68"/>
                <a:gd name="T26" fmla="*/ 26 w 42"/>
                <a:gd name="T27" fmla="*/ 56 h 68"/>
                <a:gd name="T28" fmla="*/ 33 w 42"/>
                <a:gd name="T29" fmla="*/ 58 h 68"/>
                <a:gd name="T30" fmla="*/ 34 w 42"/>
                <a:gd name="T31" fmla="*/ 46 h 68"/>
                <a:gd name="T32" fmla="*/ 38 w 42"/>
                <a:gd name="T33" fmla="*/ 30 h 68"/>
                <a:gd name="T34" fmla="*/ 38 w 42"/>
                <a:gd name="T35" fmla="*/ 23 h 68"/>
                <a:gd name="T36" fmla="*/ 38 w 42"/>
                <a:gd name="T37" fmla="*/ 12 h 68"/>
                <a:gd name="T38" fmla="*/ 29 w 42"/>
                <a:gd name="T39" fmla="*/ 2 h 68"/>
                <a:gd name="T40" fmla="*/ 21 w 42"/>
                <a:gd name="T41" fmla="*/ 0 h 68"/>
                <a:gd name="T42" fmla="*/ 19 w 42"/>
                <a:gd name="T43" fmla="*/ 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2" h="68">
                  <a:moveTo>
                    <a:pt x="19" y="3"/>
                  </a:moveTo>
                  <a:cubicBezTo>
                    <a:pt x="17" y="5"/>
                    <a:pt x="18" y="6"/>
                    <a:pt x="16" y="7"/>
                  </a:cubicBezTo>
                  <a:cubicBezTo>
                    <a:pt x="14" y="9"/>
                    <a:pt x="14" y="10"/>
                    <a:pt x="10" y="10"/>
                  </a:cubicBezTo>
                  <a:cubicBezTo>
                    <a:pt x="6" y="10"/>
                    <a:pt x="6" y="8"/>
                    <a:pt x="4" y="9"/>
                  </a:cubicBezTo>
                  <a:cubicBezTo>
                    <a:pt x="1" y="11"/>
                    <a:pt x="0" y="11"/>
                    <a:pt x="2" y="15"/>
                  </a:cubicBezTo>
                  <a:cubicBezTo>
                    <a:pt x="4" y="19"/>
                    <a:pt x="6" y="19"/>
                    <a:pt x="6" y="25"/>
                  </a:cubicBezTo>
                  <a:cubicBezTo>
                    <a:pt x="7" y="31"/>
                    <a:pt x="7" y="32"/>
                    <a:pt x="8" y="36"/>
                  </a:cubicBezTo>
                  <a:cubicBezTo>
                    <a:pt x="8" y="40"/>
                    <a:pt x="11" y="41"/>
                    <a:pt x="9" y="45"/>
                  </a:cubicBezTo>
                  <a:cubicBezTo>
                    <a:pt x="7" y="48"/>
                    <a:pt x="4" y="52"/>
                    <a:pt x="6" y="54"/>
                  </a:cubicBezTo>
                  <a:cubicBezTo>
                    <a:pt x="8" y="56"/>
                    <a:pt x="6" y="56"/>
                    <a:pt x="6" y="60"/>
                  </a:cubicBezTo>
                  <a:cubicBezTo>
                    <a:pt x="5" y="65"/>
                    <a:pt x="6" y="67"/>
                    <a:pt x="10" y="65"/>
                  </a:cubicBezTo>
                  <a:cubicBezTo>
                    <a:pt x="13" y="64"/>
                    <a:pt x="16" y="66"/>
                    <a:pt x="17" y="67"/>
                  </a:cubicBezTo>
                  <a:cubicBezTo>
                    <a:pt x="18" y="68"/>
                    <a:pt x="20" y="62"/>
                    <a:pt x="22" y="60"/>
                  </a:cubicBezTo>
                  <a:cubicBezTo>
                    <a:pt x="23" y="57"/>
                    <a:pt x="25" y="54"/>
                    <a:pt x="26" y="56"/>
                  </a:cubicBezTo>
                  <a:cubicBezTo>
                    <a:pt x="28" y="59"/>
                    <a:pt x="32" y="62"/>
                    <a:pt x="33" y="58"/>
                  </a:cubicBezTo>
                  <a:cubicBezTo>
                    <a:pt x="35" y="54"/>
                    <a:pt x="32" y="51"/>
                    <a:pt x="34" y="46"/>
                  </a:cubicBezTo>
                  <a:cubicBezTo>
                    <a:pt x="36" y="40"/>
                    <a:pt x="39" y="32"/>
                    <a:pt x="38" y="30"/>
                  </a:cubicBezTo>
                  <a:cubicBezTo>
                    <a:pt x="36" y="28"/>
                    <a:pt x="36" y="26"/>
                    <a:pt x="38" y="23"/>
                  </a:cubicBezTo>
                  <a:cubicBezTo>
                    <a:pt x="40" y="20"/>
                    <a:pt x="42" y="16"/>
                    <a:pt x="38" y="12"/>
                  </a:cubicBezTo>
                  <a:cubicBezTo>
                    <a:pt x="34" y="8"/>
                    <a:pt x="32" y="2"/>
                    <a:pt x="29" y="2"/>
                  </a:cubicBezTo>
                  <a:cubicBezTo>
                    <a:pt x="26" y="1"/>
                    <a:pt x="22" y="0"/>
                    <a:pt x="21" y="0"/>
                  </a:cubicBezTo>
                  <a:cubicBezTo>
                    <a:pt x="20" y="1"/>
                    <a:pt x="16" y="1"/>
                    <a:pt x="19" y="3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1158"/>
            <p:cNvSpPr>
              <a:spLocks/>
            </p:cNvSpPr>
            <p:nvPr/>
          </p:nvSpPr>
          <p:spPr bwMode="auto">
            <a:xfrm>
              <a:off x="2719" y="1401"/>
              <a:ext cx="49" cy="31"/>
            </a:xfrm>
            <a:custGeom>
              <a:avLst/>
              <a:gdLst>
                <a:gd name="T0" fmla="*/ 12 w 82"/>
                <a:gd name="T1" fmla="*/ 7 h 52"/>
                <a:gd name="T2" fmla="*/ 6 w 82"/>
                <a:gd name="T3" fmla="*/ 10 h 52"/>
                <a:gd name="T4" fmla="*/ 4 w 82"/>
                <a:gd name="T5" fmla="*/ 17 h 52"/>
                <a:gd name="T6" fmla="*/ 11 w 82"/>
                <a:gd name="T7" fmla="*/ 22 h 52"/>
                <a:gd name="T8" fmla="*/ 24 w 82"/>
                <a:gd name="T9" fmla="*/ 27 h 52"/>
                <a:gd name="T10" fmla="*/ 37 w 82"/>
                <a:gd name="T11" fmla="*/ 33 h 52"/>
                <a:gd name="T12" fmla="*/ 45 w 82"/>
                <a:gd name="T13" fmla="*/ 39 h 52"/>
                <a:gd name="T14" fmla="*/ 52 w 82"/>
                <a:gd name="T15" fmla="*/ 44 h 52"/>
                <a:gd name="T16" fmla="*/ 64 w 82"/>
                <a:gd name="T17" fmla="*/ 48 h 52"/>
                <a:gd name="T18" fmla="*/ 70 w 82"/>
                <a:gd name="T19" fmla="*/ 43 h 52"/>
                <a:gd name="T20" fmla="*/ 69 w 82"/>
                <a:gd name="T21" fmla="*/ 31 h 52"/>
                <a:gd name="T22" fmla="*/ 66 w 82"/>
                <a:gd name="T23" fmla="*/ 21 h 52"/>
                <a:gd name="T24" fmla="*/ 71 w 82"/>
                <a:gd name="T25" fmla="*/ 4 h 52"/>
                <a:gd name="T26" fmla="*/ 52 w 82"/>
                <a:gd name="T27" fmla="*/ 9 h 52"/>
                <a:gd name="T28" fmla="*/ 41 w 82"/>
                <a:gd name="T29" fmla="*/ 10 h 52"/>
                <a:gd name="T30" fmla="*/ 30 w 82"/>
                <a:gd name="T31" fmla="*/ 7 h 52"/>
                <a:gd name="T32" fmla="*/ 19 w 82"/>
                <a:gd name="T33" fmla="*/ 4 h 52"/>
                <a:gd name="T34" fmla="*/ 15 w 82"/>
                <a:gd name="T35" fmla="*/ 9 h 52"/>
                <a:gd name="T36" fmla="*/ 12 w 82"/>
                <a:gd name="T37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2" h="52">
                  <a:moveTo>
                    <a:pt x="12" y="7"/>
                  </a:moveTo>
                  <a:cubicBezTo>
                    <a:pt x="9" y="5"/>
                    <a:pt x="7" y="7"/>
                    <a:pt x="6" y="10"/>
                  </a:cubicBezTo>
                  <a:cubicBezTo>
                    <a:pt x="5" y="13"/>
                    <a:pt x="0" y="12"/>
                    <a:pt x="4" y="17"/>
                  </a:cubicBezTo>
                  <a:cubicBezTo>
                    <a:pt x="8" y="21"/>
                    <a:pt x="3" y="20"/>
                    <a:pt x="11" y="22"/>
                  </a:cubicBezTo>
                  <a:cubicBezTo>
                    <a:pt x="19" y="24"/>
                    <a:pt x="21" y="24"/>
                    <a:pt x="24" y="27"/>
                  </a:cubicBezTo>
                  <a:cubicBezTo>
                    <a:pt x="27" y="31"/>
                    <a:pt x="32" y="29"/>
                    <a:pt x="37" y="33"/>
                  </a:cubicBezTo>
                  <a:cubicBezTo>
                    <a:pt x="41" y="36"/>
                    <a:pt x="41" y="34"/>
                    <a:pt x="45" y="39"/>
                  </a:cubicBezTo>
                  <a:cubicBezTo>
                    <a:pt x="49" y="43"/>
                    <a:pt x="47" y="40"/>
                    <a:pt x="52" y="44"/>
                  </a:cubicBezTo>
                  <a:cubicBezTo>
                    <a:pt x="57" y="49"/>
                    <a:pt x="59" y="49"/>
                    <a:pt x="64" y="48"/>
                  </a:cubicBezTo>
                  <a:cubicBezTo>
                    <a:pt x="68" y="47"/>
                    <a:pt x="71" y="52"/>
                    <a:pt x="70" y="43"/>
                  </a:cubicBezTo>
                  <a:cubicBezTo>
                    <a:pt x="70" y="33"/>
                    <a:pt x="73" y="37"/>
                    <a:pt x="69" y="31"/>
                  </a:cubicBezTo>
                  <a:cubicBezTo>
                    <a:pt x="66" y="24"/>
                    <a:pt x="63" y="30"/>
                    <a:pt x="66" y="21"/>
                  </a:cubicBezTo>
                  <a:cubicBezTo>
                    <a:pt x="69" y="13"/>
                    <a:pt x="82" y="2"/>
                    <a:pt x="71" y="4"/>
                  </a:cubicBezTo>
                  <a:cubicBezTo>
                    <a:pt x="60" y="5"/>
                    <a:pt x="56" y="8"/>
                    <a:pt x="52" y="9"/>
                  </a:cubicBezTo>
                  <a:cubicBezTo>
                    <a:pt x="48" y="10"/>
                    <a:pt x="48" y="9"/>
                    <a:pt x="41" y="10"/>
                  </a:cubicBezTo>
                  <a:cubicBezTo>
                    <a:pt x="34" y="11"/>
                    <a:pt x="32" y="10"/>
                    <a:pt x="30" y="7"/>
                  </a:cubicBezTo>
                  <a:cubicBezTo>
                    <a:pt x="28" y="5"/>
                    <a:pt x="20" y="0"/>
                    <a:pt x="19" y="4"/>
                  </a:cubicBezTo>
                  <a:cubicBezTo>
                    <a:pt x="18" y="9"/>
                    <a:pt x="16" y="11"/>
                    <a:pt x="15" y="9"/>
                  </a:cubicBezTo>
                  <a:cubicBezTo>
                    <a:pt x="15" y="8"/>
                    <a:pt x="12" y="12"/>
                    <a:pt x="12" y="7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1159"/>
            <p:cNvSpPr>
              <a:spLocks/>
            </p:cNvSpPr>
            <p:nvPr/>
          </p:nvSpPr>
          <p:spPr bwMode="auto">
            <a:xfrm>
              <a:off x="2641" y="1255"/>
              <a:ext cx="165" cy="154"/>
            </a:xfrm>
            <a:custGeom>
              <a:avLst/>
              <a:gdLst>
                <a:gd name="T0" fmla="*/ 264 w 274"/>
                <a:gd name="T1" fmla="*/ 202 h 256"/>
                <a:gd name="T2" fmla="*/ 252 w 274"/>
                <a:gd name="T3" fmla="*/ 191 h 256"/>
                <a:gd name="T4" fmla="*/ 241 w 274"/>
                <a:gd name="T5" fmla="*/ 185 h 256"/>
                <a:gd name="T6" fmla="*/ 229 w 274"/>
                <a:gd name="T7" fmla="*/ 197 h 256"/>
                <a:gd name="T8" fmla="*/ 241 w 274"/>
                <a:gd name="T9" fmla="*/ 214 h 256"/>
                <a:gd name="T10" fmla="*/ 237 w 274"/>
                <a:gd name="T11" fmla="*/ 230 h 256"/>
                <a:gd name="T12" fmla="*/ 228 w 274"/>
                <a:gd name="T13" fmla="*/ 247 h 256"/>
                <a:gd name="T14" fmla="*/ 215 w 274"/>
                <a:gd name="T15" fmla="*/ 256 h 256"/>
                <a:gd name="T16" fmla="*/ 211 w 274"/>
                <a:gd name="T17" fmla="*/ 246 h 256"/>
                <a:gd name="T18" fmla="*/ 217 w 274"/>
                <a:gd name="T19" fmla="*/ 232 h 256"/>
                <a:gd name="T20" fmla="*/ 215 w 274"/>
                <a:gd name="T21" fmla="*/ 214 h 256"/>
                <a:gd name="T22" fmla="*/ 204 w 274"/>
                <a:gd name="T23" fmla="*/ 196 h 256"/>
                <a:gd name="T24" fmla="*/ 191 w 274"/>
                <a:gd name="T25" fmla="*/ 190 h 256"/>
                <a:gd name="T26" fmla="*/ 177 w 274"/>
                <a:gd name="T27" fmla="*/ 183 h 256"/>
                <a:gd name="T28" fmla="*/ 164 w 274"/>
                <a:gd name="T29" fmla="*/ 165 h 256"/>
                <a:gd name="T30" fmla="*/ 147 w 274"/>
                <a:gd name="T31" fmla="*/ 162 h 256"/>
                <a:gd name="T32" fmla="*/ 131 w 274"/>
                <a:gd name="T33" fmla="*/ 151 h 256"/>
                <a:gd name="T34" fmla="*/ 116 w 274"/>
                <a:gd name="T35" fmla="*/ 140 h 256"/>
                <a:gd name="T36" fmla="*/ 103 w 274"/>
                <a:gd name="T37" fmla="*/ 129 h 256"/>
                <a:gd name="T38" fmla="*/ 91 w 274"/>
                <a:gd name="T39" fmla="*/ 114 h 256"/>
                <a:gd name="T40" fmla="*/ 85 w 274"/>
                <a:gd name="T41" fmla="*/ 93 h 256"/>
                <a:gd name="T42" fmla="*/ 69 w 274"/>
                <a:gd name="T43" fmla="*/ 84 h 256"/>
                <a:gd name="T44" fmla="*/ 43 w 274"/>
                <a:gd name="T45" fmla="*/ 82 h 256"/>
                <a:gd name="T46" fmla="*/ 22 w 274"/>
                <a:gd name="T47" fmla="*/ 91 h 256"/>
                <a:gd name="T48" fmla="*/ 11 w 274"/>
                <a:gd name="T49" fmla="*/ 99 h 256"/>
                <a:gd name="T50" fmla="*/ 18 w 274"/>
                <a:gd name="T51" fmla="*/ 90 h 256"/>
                <a:gd name="T52" fmla="*/ 7 w 274"/>
                <a:gd name="T53" fmla="*/ 75 h 256"/>
                <a:gd name="T54" fmla="*/ 4 w 274"/>
                <a:gd name="T55" fmla="*/ 54 h 256"/>
                <a:gd name="T56" fmla="*/ 8 w 274"/>
                <a:gd name="T57" fmla="*/ 35 h 256"/>
                <a:gd name="T58" fmla="*/ 22 w 274"/>
                <a:gd name="T59" fmla="*/ 33 h 256"/>
                <a:gd name="T60" fmla="*/ 43 w 274"/>
                <a:gd name="T61" fmla="*/ 21 h 256"/>
                <a:gd name="T62" fmla="*/ 56 w 274"/>
                <a:gd name="T63" fmla="*/ 36 h 256"/>
                <a:gd name="T64" fmla="*/ 64 w 274"/>
                <a:gd name="T65" fmla="*/ 18 h 256"/>
                <a:gd name="T66" fmla="*/ 80 w 274"/>
                <a:gd name="T67" fmla="*/ 26 h 256"/>
                <a:gd name="T68" fmla="*/ 87 w 274"/>
                <a:gd name="T69" fmla="*/ 15 h 256"/>
                <a:gd name="T70" fmla="*/ 93 w 274"/>
                <a:gd name="T71" fmla="*/ 8 h 256"/>
                <a:gd name="T72" fmla="*/ 112 w 274"/>
                <a:gd name="T73" fmla="*/ 5 h 256"/>
                <a:gd name="T74" fmla="*/ 138 w 274"/>
                <a:gd name="T75" fmla="*/ 15 h 256"/>
                <a:gd name="T76" fmla="*/ 158 w 274"/>
                <a:gd name="T77" fmla="*/ 17 h 256"/>
                <a:gd name="T78" fmla="*/ 154 w 274"/>
                <a:gd name="T79" fmla="*/ 24 h 256"/>
                <a:gd name="T80" fmla="*/ 157 w 274"/>
                <a:gd name="T81" fmla="*/ 34 h 256"/>
                <a:gd name="T82" fmla="*/ 148 w 274"/>
                <a:gd name="T83" fmla="*/ 39 h 256"/>
                <a:gd name="T84" fmla="*/ 128 w 274"/>
                <a:gd name="T85" fmla="*/ 46 h 256"/>
                <a:gd name="T86" fmla="*/ 133 w 274"/>
                <a:gd name="T87" fmla="*/ 63 h 256"/>
                <a:gd name="T88" fmla="*/ 127 w 274"/>
                <a:gd name="T89" fmla="*/ 74 h 256"/>
                <a:gd name="T90" fmla="*/ 150 w 274"/>
                <a:gd name="T91" fmla="*/ 94 h 256"/>
                <a:gd name="T92" fmla="*/ 169 w 274"/>
                <a:gd name="T93" fmla="*/ 121 h 256"/>
                <a:gd name="T94" fmla="*/ 193 w 274"/>
                <a:gd name="T95" fmla="*/ 143 h 256"/>
                <a:gd name="T96" fmla="*/ 218 w 274"/>
                <a:gd name="T97" fmla="*/ 151 h 256"/>
                <a:gd name="T98" fmla="*/ 221 w 274"/>
                <a:gd name="T99" fmla="*/ 160 h 256"/>
                <a:gd name="T100" fmla="*/ 248 w 274"/>
                <a:gd name="T101" fmla="*/ 172 h 256"/>
                <a:gd name="T102" fmla="*/ 271 w 274"/>
                <a:gd name="T103" fmla="*/ 189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74" h="256">
                  <a:moveTo>
                    <a:pt x="272" y="200"/>
                  </a:moveTo>
                  <a:cubicBezTo>
                    <a:pt x="270" y="202"/>
                    <a:pt x="266" y="208"/>
                    <a:pt x="264" y="202"/>
                  </a:cubicBezTo>
                  <a:cubicBezTo>
                    <a:pt x="261" y="197"/>
                    <a:pt x="263" y="198"/>
                    <a:pt x="260" y="195"/>
                  </a:cubicBezTo>
                  <a:cubicBezTo>
                    <a:pt x="257" y="193"/>
                    <a:pt x="257" y="191"/>
                    <a:pt x="252" y="191"/>
                  </a:cubicBezTo>
                  <a:cubicBezTo>
                    <a:pt x="248" y="191"/>
                    <a:pt x="246" y="190"/>
                    <a:pt x="246" y="187"/>
                  </a:cubicBezTo>
                  <a:cubicBezTo>
                    <a:pt x="246" y="185"/>
                    <a:pt x="246" y="183"/>
                    <a:pt x="241" y="185"/>
                  </a:cubicBezTo>
                  <a:cubicBezTo>
                    <a:pt x="237" y="187"/>
                    <a:pt x="236" y="186"/>
                    <a:pt x="234" y="188"/>
                  </a:cubicBezTo>
                  <a:cubicBezTo>
                    <a:pt x="233" y="191"/>
                    <a:pt x="230" y="190"/>
                    <a:pt x="229" y="197"/>
                  </a:cubicBezTo>
                  <a:cubicBezTo>
                    <a:pt x="229" y="203"/>
                    <a:pt x="225" y="201"/>
                    <a:pt x="229" y="205"/>
                  </a:cubicBezTo>
                  <a:cubicBezTo>
                    <a:pt x="234" y="209"/>
                    <a:pt x="239" y="213"/>
                    <a:pt x="241" y="214"/>
                  </a:cubicBezTo>
                  <a:cubicBezTo>
                    <a:pt x="243" y="215"/>
                    <a:pt x="246" y="221"/>
                    <a:pt x="244" y="224"/>
                  </a:cubicBezTo>
                  <a:cubicBezTo>
                    <a:pt x="242" y="226"/>
                    <a:pt x="240" y="230"/>
                    <a:pt x="237" y="230"/>
                  </a:cubicBezTo>
                  <a:cubicBezTo>
                    <a:pt x="235" y="229"/>
                    <a:pt x="228" y="232"/>
                    <a:pt x="228" y="236"/>
                  </a:cubicBezTo>
                  <a:cubicBezTo>
                    <a:pt x="228" y="240"/>
                    <a:pt x="232" y="244"/>
                    <a:pt x="228" y="247"/>
                  </a:cubicBezTo>
                  <a:cubicBezTo>
                    <a:pt x="224" y="249"/>
                    <a:pt x="223" y="251"/>
                    <a:pt x="220" y="253"/>
                  </a:cubicBezTo>
                  <a:cubicBezTo>
                    <a:pt x="218" y="255"/>
                    <a:pt x="223" y="256"/>
                    <a:pt x="215" y="256"/>
                  </a:cubicBezTo>
                  <a:cubicBezTo>
                    <a:pt x="207" y="256"/>
                    <a:pt x="206" y="253"/>
                    <a:pt x="207" y="252"/>
                  </a:cubicBezTo>
                  <a:cubicBezTo>
                    <a:pt x="208" y="251"/>
                    <a:pt x="208" y="248"/>
                    <a:pt x="211" y="246"/>
                  </a:cubicBezTo>
                  <a:cubicBezTo>
                    <a:pt x="214" y="243"/>
                    <a:pt x="215" y="242"/>
                    <a:pt x="215" y="239"/>
                  </a:cubicBezTo>
                  <a:cubicBezTo>
                    <a:pt x="215" y="236"/>
                    <a:pt x="216" y="234"/>
                    <a:pt x="217" y="232"/>
                  </a:cubicBezTo>
                  <a:cubicBezTo>
                    <a:pt x="219" y="231"/>
                    <a:pt x="221" y="231"/>
                    <a:pt x="219" y="225"/>
                  </a:cubicBezTo>
                  <a:cubicBezTo>
                    <a:pt x="216" y="219"/>
                    <a:pt x="217" y="221"/>
                    <a:pt x="215" y="214"/>
                  </a:cubicBezTo>
                  <a:cubicBezTo>
                    <a:pt x="213" y="207"/>
                    <a:pt x="211" y="207"/>
                    <a:pt x="210" y="202"/>
                  </a:cubicBezTo>
                  <a:cubicBezTo>
                    <a:pt x="208" y="197"/>
                    <a:pt x="208" y="193"/>
                    <a:pt x="204" y="196"/>
                  </a:cubicBezTo>
                  <a:cubicBezTo>
                    <a:pt x="200" y="199"/>
                    <a:pt x="193" y="194"/>
                    <a:pt x="193" y="194"/>
                  </a:cubicBezTo>
                  <a:cubicBezTo>
                    <a:pt x="193" y="194"/>
                    <a:pt x="193" y="195"/>
                    <a:pt x="191" y="190"/>
                  </a:cubicBezTo>
                  <a:cubicBezTo>
                    <a:pt x="188" y="184"/>
                    <a:pt x="185" y="179"/>
                    <a:pt x="183" y="180"/>
                  </a:cubicBezTo>
                  <a:cubicBezTo>
                    <a:pt x="180" y="180"/>
                    <a:pt x="178" y="183"/>
                    <a:pt x="177" y="183"/>
                  </a:cubicBezTo>
                  <a:cubicBezTo>
                    <a:pt x="176" y="183"/>
                    <a:pt x="177" y="173"/>
                    <a:pt x="172" y="173"/>
                  </a:cubicBezTo>
                  <a:cubicBezTo>
                    <a:pt x="168" y="173"/>
                    <a:pt x="167" y="166"/>
                    <a:pt x="164" y="165"/>
                  </a:cubicBezTo>
                  <a:cubicBezTo>
                    <a:pt x="161" y="163"/>
                    <a:pt x="160" y="162"/>
                    <a:pt x="158" y="162"/>
                  </a:cubicBezTo>
                  <a:cubicBezTo>
                    <a:pt x="155" y="162"/>
                    <a:pt x="151" y="165"/>
                    <a:pt x="147" y="162"/>
                  </a:cubicBezTo>
                  <a:cubicBezTo>
                    <a:pt x="143" y="159"/>
                    <a:pt x="144" y="162"/>
                    <a:pt x="139" y="158"/>
                  </a:cubicBezTo>
                  <a:cubicBezTo>
                    <a:pt x="134" y="154"/>
                    <a:pt x="133" y="154"/>
                    <a:pt x="131" y="151"/>
                  </a:cubicBezTo>
                  <a:cubicBezTo>
                    <a:pt x="128" y="148"/>
                    <a:pt x="125" y="144"/>
                    <a:pt x="122" y="143"/>
                  </a:cubicBezTo>
                  <a:cubicBezTo>
                    <a:pt x="120" y="142"/>
                    <a:pt x="117" y="142"/>
                    <a:pt x="116" y="140"/>
                  </a:cubicBezTo>
                  <a:cubicBezTo>
                    <a:pt x="115" y="137"/>
                    <a:pt x="115" y="132"/>
                    <a:pt x="110" y="132"/>
                  </a:cubicBezTo>
                  <a:cubicBezTo>
                    <a:pt x="105" y="132"/>
                    <a:pt x="103" y="131"/>
                    <a:pt x="103" y="129"/>
                  </a:cubicBezTo>
                  <a:cubicBezTo>
                    <a:pt x="103" y="127"/>
                    <a:pt x="100" y="125"/>
                    <a:pt x="98" y="122"/>
                  </a:cubicBezTo>
                  <a:cubicBezTo>
                    <a:pt x="95" y="119"/>
                    <a:pt x="94" y="117"/>
                    <a:pt x="91" y="114"/>
                  </a:cubicBezTo>
                  <a:cubicBezTo>
                    <a:pt x="88" y="112"/>
                    <a:pt x="87" y="112"/>
                    <a:pt x="87" y="107"/>
                  </a:cubicBezTo>
                  <a:cubicBezTo>
                    <a:pt x="86" y="103"/>
                    <a:pt x="87" y="97"/>
                    <a:pt x="85" y="93"/>
                  </a:cubicBezTo>
                  <a:cubicBezTo>
                    <a:pt x="82" y="88"/>
                    <a:pt x="77" y="89"/>
                    <a:pt x="77" y="88"/>
                  </a:cubicBezTo>
                  <a:cubicBezTo>
                    <a:pt x="76" y="87"/>
                    <a:pt x="75" y="85"/>
                    <a:pt x="69" y="84"/>
                  </a:cubicBezTo>
                  <a:cubicBezTo>
                    <a:pt x="64" y="83"/>
                    <a:pt x="65" y="80"/>
                    <a:pt x="58" y="79"/>
                  </a:cubicBezTo>
                  <a:cubicBezTo>
                    <a:pt x="52" y="77"/>
                    <a:pt x="45" y="77"/>
                    <a:pt x="43" y="82"/>
                  </a:cubicBezTo>
                  <a:cubicBezTo>
                    <a:pt x="40" y="86"/>
                    <a:pt x="40" y="89"/>
                    <a:pt x="34" y="90"/>
                  </a:cubicBezTo>
                  <a:cubicBezTo>
                    <a:pt x="27" y="91"/>
                    <a:pt x="27" y="90"/>
                    <a:pt x="22" y="91"/>
                  </a:cubicBezTo>
                  <a:cubicBezTo>
                    <a:pt x="18" y="93"/>
                    <a:pt x="18" y="95"/>
                    <a:pt x="17" y="96"/>
                  </a:cubicBezTo>
                  <a:cubicBezTo>
                    <a:pt x="16" y="98"/>
                    <a:pt x="15" y="96"/>
                    <a:pt x="11" y="99"/>
                  </a:cubicBezTo>
                  <a:cubicBezTo>
                    <a:pt x="11" y="97"/>
                    <a:pt x="9" y="93"/>
                    <a:pt x="11" y="93"/>
                  </a:cubicBezTo>
                  <a:cubicBezTo>
                    <a:pt x="14" y="93"/>
                    <a:pt x="17" y="91"/>
                    <a:pt x="18" y="90"/>
                  </a:cubicBezTo>
                  <a:cubicBezTo>
                    <a:pt x="20" y="89"/>
                    <a:pt x="28" y="84"/>
                    <a:pt x="23" y="83"/>
                  </a:cubicBezTo>
                  <a:cubicBezTo>
                    <a:pt x="18" y="81"/>
                    <a:pt x="7" y="80"/>
                    <a:pt x="7" y="75"/>
                  </a:cubicBezTo>
                  <a:cubicBezTo>
                    <a:pt x="7" y="71"/>
                    <a:pt x="11" y="66"/>
                    <a:pt x="7" y="63"/>
                  </a:cubicBezTo>
                  <a:cubicBezTo>
                    <a:pt x="3" y="59"/>
                    <a:pt x="0" y="56"/>
                    <a:pt x="4" y="54"/>
                  </a:cubicBezTo>
                  <a:cubicBezTo>
                    <a:pt x="8" y="52"/>
                    <a:pt x="17" y="51"/>
                    <a:pt x="14" y="48"/>
                  </a:cubicBezTo>
                  <a:cubicBezTo>
                    <a:pt x="12" y="45"/>
                    <a:pt x="4" y="36"/>
                    <a:pt x="8" y="35"/>
                  </a:cubicBezTo>
                  <a:cubicBezTo>
                    <a:pt x="9" y="35"/>
                    <a:pt x="10" y="35"/>
                    <a:pt x="10" y="35"/>
                  </a:cubicBezTo>
                  <a:cubicBezTo>
                    <a:pt x="15" y="35"/>
                    <a:pt x="19" y="33"/>
                    <a:pt x="22" y="33"/>
                  </a:cubicBezTo>
                  <a:cubicBezTo>
                    <a:pt x="26" y="33"/>
                    <a:pt x="34" y="32"/>
                    <a:pt x="36" y="29"/>
                  </a:cubicBezTo>
                  <a:cubicBezTo>
                    <a:pt x="37" y="26"/>
                    <a:pt x="42" y="17"/>
                    <a:pt x="43" y="21"/>
                  </a:cubicBezTo>
                  <a:cubicBezTo>
                    <a:pt x="44" y="25"/>
                    <a:pt x="48" y="28"/>
                    <a:pt x="49" y="29"/>
                  </a:cubicBezTo>
                  <a:cubicBezTo>
                    <a:pt x="50" y="30"/>
                    <a:pt x="52" y="38"/>
                    <a:pt x="56" y="36"/>
                  </a:cubicBezTo>
                  <a:cubicBezTo>
                    <a:pt x="59" y="33"/>
                    <a:pt x="54" y="31"/>
                    <a:pt x="59" y="27"/>
                  </a:cubicBezTo>
                  <a:cubicBezTo>
                    <a:pt x="63" y="24"/>
                    <a:pt x="63" y="14"/>
                    <a:pt x="64" y="18"/>
                  </a:cubicBezTo>
                  <a:cubicBezTo>
                    <a:pt x="66" y="22"/>
                    <a:pt x="73" y="23"/>
                    <a:pt x="75" y="23"/>
                  </a:cubicBezTo>
                  <a:cubicBezTo>
                    <a:pt x="76" y="23"/>
                    <a:pt x="78" y="28"/>
                    <a:pt x="80" y="26"/>
                  </a:cubicBezTo>
                  <a:cubicBezTo>
                    <a:pt x="81" y="23"/>
                    <a:pt x="78" y="17"/>
                    <a:pt x="80" y="16"/>
                  </a:cubicBezTo>
                  <a:cubicBezTo>
                    <a:pt x="82" y="16"/>
                    <a:pt x="87" y="18"/>
                    <a:pt x="87" y="15"/>
                  </a:cubicBezTo>
                  <a:cubicBezTo>
                    <a:pt x="88" y="13"/>
                    <a:pt x="88" y="10"/>
                    <a:pt x="90" y="9"/>
                  </a:cubicBezTo>
                  <a:cubicBezTo>
                    <a:pt x="90" y="8"/>
                    <a:pt x="91" y="8"/>
                    <a:pt x="93" y="8"/>
                  </a:cubicBezTo>
                  <a:cubicBezTo>
                    <a:pt x="97" y="9"/>
                    <a:pt x="101" y="12"/>
                    <a:pt x="102" y="11"/>
                  </a:cubicBezTo>
                  <a:cubicBezTo>
                    <a:pt x="102" y="10"/>
                    <a:pt x="107" y="4"/>
                    <a:pt x="112" y="5"/>
                  </a:cubicBezTo>
                  <a:cubicBezTo>
                    <a:pt x="117" y="5"/>
                    <a:pt x="123" y="0"/>
                    <a:pt x="126" y="5"/>
                  </a:cubicBezTo>
                  <a:cubicBezTo>
                    <a:pt x="129" y="11"/>
                    <a:pt x="132" y="15"/>
                    <a:pt x="138" y="15"/>
                  </a:cubicBezTo>
                  <a:cubicBezTo>
                    <a:pt x="145" y="15"/>
                    <a:pt x="138" y="12"/>
                    <a:pt x="148" y="15"/>
                  </a:cubicBezTo>
                  <a:cubicBezTo>
                    <a:pt x="158" y="17"/>
                    <a:pt x="159" y="15"/>
                    <a:pt x="158" y="17"/>
                  </a:cubicBezTo>
                  <a:cubicBezTo>
                    <a:pt x="158" y="18"/>
                    <a:pt x="158" y="18"/>
                    <a:pt x="158" y="18"/>
                  </a:cubicBezTo>
                  <a:cubicBezTo>
                    <a:pt x="157" y="20"/>
                    <a:pt x="151" y="23"/>
                    <a:pt x="154" y="24"/>
                  </a:cubicBezTo>
                  <a:cubicBezTo>
                    <a:pt x="157" y="25"/>
                    <a:pt x="159" y="26"/>
                    <a:pt x="158" y="28"/>
                  </a:cubicBezTo>
                  <a:cubicBezTo>
                    <a:pt x="157" y="30"/>
                    <a:pt x="155" y="33"/>
                    <a:pt x="157" y="34"/>
                  </a:cubicBezTo>
                  <a:cubicBezTo>
                    <a:pt x="158" y="35"/>
                    <a:pt x="158" y="37"/>
                    <a:pt x="157" y="38"/>
                  </a:cubicBezTo>
                  <a:cubicBezTo>
                    <a:pt x="154" y="38"/>
                    <a:pt x="149" y="38"/>
                    <a:pt x="148" y="39"/>
                  </a:cubicBezTo>
                  <a:cubicBezTo>
                    <a:pt x="147" y="41"/>
                    <a:pt x="146" y="42"/>
                    <a:pt x="141" y="44"/>
                  </a:cubicBezTo>
                  <a:cubicBezTo>
                    <a:pt x="136" y="46"/>
                    <a:pt x="131" y="46"/>
                    <a:pt x="128" y="46"/>
                  </a:cubicBezTo>
                  <a:cubicBezTo>
                    <a:pt x="125" y="47"/>
                    <a:pt x="124" y="50"/>
                    <a:pt x="128" y="54"/>
                  </a:cubicBezTo>
                  <a:cubicBezTo>
                    <a:pt x="132" y="57"/>
                    <a:pt x="134" y="61"/>
                    <a:pt x="133" y="63"/>
                  </a:cubicBezTo>
                  <a:cubicBezTo>
                    <a:pt x="132" y="66"/>
                    <a:pt x="130" y="62"/>
                    <a:pt x="129" y="65"/>
                  </a:cubicBezTo>
                  <a:cubicBezTo>
                    <a:pt x="127" y="68"/>
                    <a:pt x="124" y="70"/>
                    <a:pt x="127" y="74"/>
                  </a:cubicBezTo>
                  <a:cubicBezTo>
                    <a:pt x="130" y="79"/>
                    <a:pt x="138" y="85"/>
                    <a:pt x="141" y="87"/>
                  </a:cubicBezTo>
                  <a:cubicBezTo>
                    <a:pt x="143" y="89"/>
                    <a:pt x="147" y="94"/>
                    <a:pt x="150" y="94"/>
                  </a:cubicBezTo>
                  <a:cubicBezTo>
                    <a:pt x="153" y="95"/>
                    <a:pt x="157" y="93"/>
                    <a:pt x="161" y="104"/>
                  </a:cubicBezTo>
                  <a:cubicBezTo>
                    <a:pt x="164" y="115"/>
                    <a:pt x="164" y="115"/>
                    <a:pt x="169" y="121"/>
                  </a:cubicBezTo>
                  <a:cubicBezTo>
                    <a:pt x="174" y="128"/>
                    <a:pt x="165" y="128"/>
                    <a:pt x="177" y="133"/>
                  </a:cubicBezTo>
                  <a:cubicBezTo>
                    <a:pt x="188" y="139"/>
                    <a:pt x="186" y="142"/>
                    <a:pt x="193" y="143"/>
                  </a:cubicBezTo>
                  <a:cubicBezTo>
                    <a:pt x="200" y="144"/>
                    <a:pt x="219" y="145"/>
                    <a:pt x="219" y="145"/>
                  </a:cubicBezTo>
                  <a:cubicBezTo>
                    <a:pt x="219" y="145"/>
                    <a:pt x="221" y="149"/>
                    <a:pt x="218" y="151"/>
                  </a:cubicBezTo>
                  <a:cubicBezTo>
                    <a:pt x="216" y="152"/>
                    <a:pt x="212" y="152"/>
                    <a:pt x="213" y="155"/>
                  </a:cubicBezTo>
                  <a:cubicBezTo>
                    <a:pt x="215" y="158"/>
                    <a:pt x="215" y="158"/>
                    <a:pt x="221" y="160"/>
                  </a:cubicBezTo>
                  <a:cubicBezTo>
                    <a:pt x="228" y="162"/>
                    <a:pt x="224" y="160"/>
                    <a:pt x="234" y="165"/>
                  </a:cubicBezTo>
                  <a:cubicBezTo>
                    <a:pt x="244" y="170"/>
                    <a:pt x="242" y="168"/>
                    <a:pt x="248" y="172"/>
                  </a:cubicBezTo>
                  <a:cubicBezTo>
                    <a:pt x="255" y="176"/>
                    <a:pt x="253" y="175"/>
                    <a:pt x="260" y="180"/>
                  </a:cubicBezTo>
                  <a:cubicBezTo>
                    <a:pt x="267" y="185"/>
                    <a:pt x="268" y="183"/>
                    <a:pt x="271" y="189"/>
                  </a:cubicBezTo>
                  <a:cubicBezTo>
                    <a:pt x="273" y="196"/>
                    <a:pt x="274" y="198"/>
                    <a:pt x="272" y="200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1160"/>
            <p:cNvSpPr>
              <a:spLocks/>
            </p:cNvSpPr>
            <p:nvPr/>
          </p:nvSpPr>
          <p:spPr bwMode="auto">
            <a:xfrm>
              <a:off x="2738" y="1127"/>
              <a:ext cx="135" cy="97"/>
            </a:xfrm>
            <a:custGeom>
              <a:avLst/>
              <a:gdLst>
                <a:gd name="T0" fmla="*/ 221 w 225"/>
                <a:gd name="T1" fmla="*/ 123 h 163"/>
                <a:gd name="T2" fmla="*/ 210 w 225"/>
                <a:gd name="T3" fmla="*/ 126 h 163"/>
                <a:gd name="T4" fmla="*/ 192 w 225"/>
                <a:gd name="T5" fmla="*/ 145 h 163"/>
                <a:gd name="T6" fmla="*/ 194 w 225"/>
                <a:gd name="T7" fmla="*/ 156 h 163"/>
                <a:gd name="T8" fmla="*/ 193 w 225"/>
                <a:gd name="T9" fmla="*/ 162 h 163"/>
                <a:gd name="T10" fmla="*/ 191 w 225"/>
                <a:gd name="T11" fmla="*/ 163 h 163"/>
                <a:gd name="T12" fmla="*/ 188 w 225"/>
                <a:gd name="T13" fmla="*/ 161 h 163"/>
                <a:gd name="T14" fmla="*/ 166 w 225"/>
                <a:gd name="T15" fmla="*/ 152 h 163"/>
                <a:gd name="T16" fmla="*/ 157 w 225"/>
                <a:gd name="T17" fmla="*/ 155 h 163"/>
                <a:gd name="T18" fmla="*/ 145 w 225"/>
                <a:gd name="T19" fmla="*/ 153 h 163"/>
                <a:gd name="T20" fmla="*/ 132 w 225"/>
                <a:gd name="T21" fmla="*/ 158 h 163"/>
                <a:gd name="T22" fmla="*/ 123 w 225"/>
                <a:gd name="T23" fmla="*/ 149 h 163"/>
                <a:gd name="T24" fmla="*/ 108 w 225"/>
                <a:gd name="T25" fmla="*/ 151 h 163"/>
                <a:gd name="T26" fmla="*/ 104 w 225"/>
                <a:gd name="T27" fmla="*/ 150 h 163"/>
                <a:gd name="T28" fmla="*/ 105 w 225"/>
                <a:gd name="T29" fmla="*/ 145 h 163"/>
                <a:gd name="T30" fmla="*/ 90 w 225"/>
                <a:gd name="T31" fmla="*/ 136 h 163"/>
                <a:gd name="T32" fmla="*/ 83 w 225"/>
                <a:gd name="T33" fmla="*/ 132 h 163"/>
                <a:gd name="T34" fmla="*/ 71 w 225"/>
                <a:gd name="T35" fmla="*/ 124 h 163"/>
                <a:gd name="T36" fmla="*/ 65 w 225"/>
                <a:gd name="T37" fmla="*/ 130 h 163"/>
                <a:gd name="T38" fmla="*/ 53 w 225"/>
                <a:gd name="T39" fmla="*/ 133 h 163"/>
                <a:gd name="T40" fmla="*/ 53 w 225"/>
                <a:gd name="T41" fmla="*/ 119 h 163"/>
                <a:gd name="T42" fmla="*/ 37 w 225"/>
                <a:gd name="T43" fmla="*/ 119 h 163"/>
                <a:gd name="T44" fmla="*/ 29 w 225"/>
                <a:gd name="T45" fmla="*/ 110 h 163"/>
                <a:gd name="T46" fmla="*/ 22 w 225"/>
                <a:gd name="T47" fmla="*/ 108 h 163"/>
                <a:gd name="T48" fmla="*/ 22 w 225"/>
                <a:gd name="T49" fmla="*/ 100 h 163"/>
                <a:gd name="T50" fmla="*/ 19 w 225"/>
                <a:gd name="T51" fmla="*/ 97 h 163"/>
                <a:gd name="T52" fmla="*/ 15 w 225"/>
                <a:gd name="T53" fmla="*/ 87 h 163"/>
                <a:gd name="T54" fmla="*/ 17 w 225"/>
                <a:gd name="T55" fmla="*/ 79 h 163"/>
                <a:gd name="T56" fmla="*/ 14 w 225"/>
                <a:gd name="T57" fmla="*/ 71 h 163"/>
                <a:gd name="T58" fmla="*/ 13 w 225"/>
                <a:gd name="T59" fmla="*/ 66 h 163"/>
                <a:gd name="T60" fmla="*/ 3 w 225"/>
                <a:gd name="T61" fmla="*/ 58 h 163"/>
                <a:gd name="T62" fmla="*/ 7 w 225"/>
                <a:gd name="T63" fmla="*/ 50 h 163"/>
                <a:gd name="T64" fmla="*/ 7 w 225"/>
                <a:gd name="T65" fmla="*/ 41 h 163"/>
                <a:gd name="T66" fmla="*/ 8 w 225"/>
                <a:gd name="T67" fmla="*/ 37 h 163"/>
                <a:gd name="T68" fmla="*/ 12 w 225"/>
                <a:gd name="T69" fmla="*/ 37 h 163"/>
                <a:gd name="T70" fmla="*/ 23 w 225"/>
                <a:gd name="T71" fmla="*/ 28 h 163"/>
                <a:gd name="T72" fmla="*/ 38 w 225"/>
                <a:gd name="T73" fmla="*/ 23 h 163"/>
                <a:gd name="T74" fmla="*/ 62 w 225"/>
                <a:gd name="T75" fmla="*/ 12 h 163"/>
                <a:gd name="T76" fmla="*/ 74 w 225"/>
                <a:gd name="T77" fmla="*/ 7 h 163"/>
                <a:gd name="T78" fmla="*/ 93 w 225"/>
                <a:gd name="T79" fmla="*/ 8 h 163"/>
                <a:gd name="T80" fmla="*/ 103 w 225"/>
                <a:gd name="T81" fmla="*/ 20 h 163"/>
                <a:gd name="T82" fmla="*/ 120 w 225"/>
                <a:gd name="T83" fmla="*/ 18 h 163"/>
                <a:gd name="T84" fmla="*/ 125 w 225"/>
                <a:gd name="T85" fmla="*/ 18 h 163"/>
                <a:gd name="T86" fmla="*/ 181 w 225"/>
                <a:gd name="T87" fmla="*/ 18 h 163"/>
                <a:gd name="T88" fmla="*/ 183 w 225"/>
                <a:gd name="T89" fmla="*/ 18 h 163"/>
                <a:gd name="T90" fmla="*/ 196 w 225"/>
                <a:gd name="T91" fmla="*/ 28 h 163"/>
                <a:gd name="T92" fmla="*/ 198 w 225"/>
                <a:gd name="T93" fmla="*/ 30 h 163"/>
                <a:gd name="T94" fmla="*/ 199 w 225"/>
                <a:gd name="T95" fmla="*/ 37 h 163"/>
                <a:gd name="T96" fmla="*/ 208 w 225"/>
                <a:gd name="T97" fmla="*/ 47 h 163"/>
                <a:gd name="T98" fmla="*/ 212 w 225"/>
                <a:gd name="T99" fmla="*/ 62 h 163"/>
                <a:gd name="T100" fmla="*/ 197 w 225"/>
                <a:gd name="T101" fmla="*/ 71 h 163"/>
                <a:gd name="T102" fmla="*/ 205 w 225"/>
                <a:gd name="T103" fmla="*/ 81 h 163"/>
                <a:gd name="T104" fmla="*/ 207 w 225"/>
                <a:gd name="T105" fmla="*/ 92 h 163"/>
                <a:gd name="T106" fmla="*/ 207 w 225"/>
                <a:gd name="T107" fmla="*/ 99 h 163"/>
                <a:gd name="T108" fmla="*/ 218 w 225"/>
                <a:gd name="T109" fmla="*/ 113 h 163"/>
                <a:gd name="T110" fmla="*/ 221 w 225"/>
                <a:gd name="T111" fmla="*/ 12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25" h="163">
                  <a:moveTo>
                    <a:pt x="221" y="123"/>
                  </a:moveTo>
                  <a:cubicBezTo>
                    <a:pt x="216" y="126"/>
                    <a:pt x="217" y="122"/>
                    <a:pt x="210" y="126"/>
                  </a:cubicBezTo>
                  <a:cubicBezTo>
                    <a:pt x="203" y="130"/>
                    <a:pt x="192" y="140"/>
                    <a:pt x="192" y="145"/>
                  </a:cubicBezTo>
                  <a:cubicBezTo>
                    <a:pt x="192" y="150"/>
                    <a:pt x="192" y="152"/>
                    <a:pt x="194" y="156"/>
                  </a:cubicBezTo>
                  <a:cubicBezTo>
                    <a:pt x="195" y="160"/>
                    <a:pt x="196" y="162"/>
                    <a:pt x="193" y="162"/>
                  </a:cubicBezTo>
                  <a:cubicBezTo>
                    <a:pt x="192" y="163"/>
                    <a:pt x="192" y="163"/>
                    <a:pt x="191" y="163"/>
                  </a:cubicBezTo>
                  <a:cubicBezTo>
                    <a:pt x="190" y="162"/>
                    <a:pt x="189" y="162"/>
                    <a:pt x="188" y="161"/>
                  </a:cubicBezTo>
                  <a:cubicBezTo>
                    <a:pt x="186" y="160"/>
                    <a:pt x="172" y="155"/>
                    <a:pt x="166" y="152"/>
                  </a:cubicBezTo>
                  <a:cubicBezTo>
                    <a:pt x="159" y="149"/>
                    <a:pt x="162" y="153"/>
                    <a:pt x="157" y="155"/>
                  </a:cubicBezTo>
                  <a:cubicBezTo>
                    <a:pt x="152" y="157"/>
                    <a:pt x="151" y="153"/>
                    <a:pt x="145" y="153"/>
                  </a:cubicBezTo>
                  <a:cubicBezTo>
                    <a:pt x="139" y="152"/>
                    <a:pt x="139" y="157"/>
                    <a:pt x="132" y="158"/>
                  </a:cubicBezTo>
                  <a:cubicBezTo>
                    <a:pt x="125" y="158"/>
                    <a:pt x="126" y="152"/>
                    <a:pt x="123" y="149"/>
                  </a:cubicBezTo>
                  <a:cubicBezTo>
                    <a:pt x="120" y="146"/>
                    <a:pt x="116" y="151"/>
                    <a:pt x="108" y="151"/>
                  </a:cubicBezTo>
                  <a:cubicBezTo>
                    <a:pt x="105" y="151"/>
                    <a:pt x="104" y="151"/>
                    <a:pt x="104" y="150"/>
                  </a:cubicBezTo>
                  <a:cubicBezTo>
                    <a:pt x="104" y="149"/>
                    <a:pt x="107" y="147"/>
                    <a:pt x="105" y="145"/>
                  </a:cubicBezTo>
                  <a:cubicBezTo>
                    <a:pt x="103" y="142"/>
                    <a:pt x="99" y="139"/>
                    <a:pt x="90" y="136"/>
                  </a:cubicBezTo>
                  <a:cubicBezTo>
                    <a:pt x="81" y="134"/>
                    <a:pt x="83" y="135"/>
                    <a:pt x="83" y="132"/>
                  </a:cubicBezTo>
                  <a:cubicBezTo>
                    <a:pt x="83" y="130"/>
                    <a:pt x="76" y="129"/>
                    <a:pt x="71" y="124"/>
                  </a:cubicBezTo>
                  <a:cubicBezTo>
                    <a:pt x="66" y="120"/>
                    <a:pt x="65" y="126"/>
                    <a:pt x="65" y="130"/>
                  </a:cubicBezTo>
                  <a:cubicBezTo>
                    <a:pt x="65" y="134"/>
                    <a:pt x="57" y="135"/>
                    <a:pt x="53" y="133"/>
                  </a:cubicBezTo>
                  <a:cubicBezTo>
                    <a:pt x="49" y="132"/>
                    <a:pt x="52" y="126"/>
                    <a:pt x="53" y="119"/>
                  </a:cubicBezTo>
                  <a:cubicBezTo>
                    <a:pt x="54" y="111"/>
                    <a:pt x="45" y="119"/>
                    <a:pt x="37" y="119"/>
                  </a:cubicBezTo>
                  <a:cubicBezTo>
                    <a:pt x="28" y="119"/>
                    <a:pt x="33" y="115"/>
                    <a:pt x="29" y="110"/>
                  </a:cubicBezTo>
                  <a:cubicBezTo>
                    <a:pt x="25" y="106"/>
                    <a:pt x="23" y="108"/>
                    <a:pt x="22" y="108"/>
                  </a:cubicBezTo>
                  <a:cubicBezTo>
                    <a:pt x="22" y="105"/>
                    <a:pt x="23" y="101"/>
                    <a:pt x="22" y="100"/>
                  </a:cubicBezTo>
                  <a:cubicBezTo>
                    <a:pt x="21" y="99"/>
                    <a:pt x="23" y="98"/>
                    <a:pt x="19" y="97"/>
                  </a:cubicBezTo>
                  <a:cubicBezTo>
                    <a:pt x="16" y="95"/>
                    <a:pt x="15" y="89"/>
                    <a:pt x="15" y="87"/>
                  </a:cubicBezTo>
                  <a:cubicBezTo>
                    <a:pt x="16" y="86"/>
                    <a:pt x="17" y="79"/>
                    <a:pt x="17" y="79"/>
                  </a:cubicBezTo>
                  <a:cubicBezTo>
                    <a:pt x="16" y="78"/>
                    <a:pt x="11" y="73"/>
                    <a:pt x="14" y="71"/>
                  </a:cubicBezTo>
                  <a:cubicBezTo>
                    <a:pt x="17" y="68"/>
                    <a:pt x="15" y="67"/>
                    <a:pt x="13" y="66"/>
                  </a:cubicBezTo>
                  <a:cubicBezTo>
                    <a:pt x="11" y="65"/>
                    <a:pt x="0" y="58"/>
                    <a:pt x="3" y="58"/>
                  </a:cubicBezTo>
                  <a:cubicBezTo>
                    <a:pt x="5" y="57"/>
                    <a:pt x="7" y="55"/>
                    <a:pt x="7" y="50"/>
                  </a:cubicBezTo>
                  <a:cubicBezTo>
                    <a:pt x="7" y="46"/>
                    <a:pt x="8" y="43"/>
                    <a:pt x="7" y="41"/>
                  </a:cubicBezTo>
                  <a:cubicBezTo>
                    <a:pt x="7" y="41"/>
                    <a:pt x="7" y="39"/>
                    <a:pt x="8" y="37"/>
                  </a:cubicBezTo>
                  <a:cubicBezTo>
                    <a:pt x="9" y="38"/>
                    <a:pt x="10" y="39"/>
                    <a:pt x="12" y="37"/>
                  </a:cubicBezTo>
                  <a:cubicBezTo>
                    <a:pt x="17" y="34"/>
                    <a:pt x="18" y="30"/>
                    <a:pt x="23" y="28"/>
                  </a:cubicBezTo>
                  <a:cubicBezTo>
                    <a:pt x="28" y="26"/>
                    <a:pt x="25" y="26"/>
                    <a:pt x="38" y="23"/>
                  </a:cubicBezTo>
                  <a:cubicBezTo>
                    <a:pt x="51" y="20"/>
                    <a:pt x="53" y="14"/>
                    <a:pt x="62" y="12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81" y="8"/>
                    <a:pt x="91" y="0"/>
                    <a:pt x="93" y="8"/>
                  </a:cubicBezTo>
                  <a:cubicBezTo>
                    <a:pt x="95" y="17"/>
                    <a:pt x="92" y="18"/>
                    <a:pt x="103" y="20"/>
                  </a:cubicBezTo>
                  <a:cubicBezTo>
                    <a:pt x="112" y="22"/>
                    <a:pt x="117" y="21"/>
                    <a:pt x="120" y="18"/>
                  </a:cubicBezTo>
                  <a:cubicBezTo>
                    <a:pt x="121" y="18"/>
                    <a:pt x="123" y="18"/>
                    <a:pt x="125" y="18"/>
                  </a:cubicBezTo>
                  <a:cubicBezTo>
                    <a:pt x="129" y="18"/>
                    <a:pt x="168" y="18"/>
                    <a:pt x="181" y="18"/>
                  </a:cubicBezTo>
                  <a:cubicBezTo>
                    <a:pt x="183" y="18"/>
                    <a:pt x="183" y="18"/>
                    <a:pt x="183" y="18"/>
                  </a:cubicBezTo>
                  <a:cubicBezTo>
                    <a:pt x="193" y="18"/>
                    <a:pt x="191" y="21"/>
                    <a:pt x="196" y="28"/>
                  </a:cubicBezTo>
                  <a:cubicBezTo>
                    <a:pt x="197" y="29"/>
                    <a:pt x="198" y="30"/>
                    <a:pt x="198" y="30"/>
                  </a:cubicBezTo>
                  <a:cubicBezTo>
                    <a:pt x="197" y="32"/>
                    <a:pt x="196" y="36"/>
                    <a:pt x="199" y="37"/>
                  </a:cubicBezTo>
                  <a:cubicBezTo>
                    <a:pt x="204" y="40"/>
                    <a:pt x="205" y="40"/>
                    <a:pt x="208" y="47"/>
                  </a:cubicBezTo>
                  <a:cubicBezTo>
                    <a:pt x="211" y="54"/>
                    <a:pt x="217" y="58"/>
                    <a:pt x="212" y="62"/>
                  </a:cubicBezTo>
                  <a:cubicBezTo>
                    <a:pt x="207" y="66"/>
                    <a:pt x="195" y="65"/>
                    <a:pt x="197" y="71"/>
                  </a:cubicBezTo>
                  <a:cubicBezTo>
                    <a:pt x="199" y="76"/>
                    <a:pt x="205" y="76"/>
                    <a:pt x="205" y="81"/>
                  </a:cubicBezTo>
                  <a:cubicBezTo>
                    <a:pt x="206" y="85"/>
                    <a:pt x="200" y="90"/>
                    <a:pt x="207" y="92"/>
                  </a:cubicBezTo>
                  <a:cubicBezTo>
                    <a:pt x="205" y="94"/>
                    <a:pt x="204" y="96"/>
                    <a:pt x="207" y="99"/>
                  </a:cubicBezTo>
                  <a:cubicBezTo>
                    <a:pt x="212" y="103"/>
                    <a:pt x="216" y="111"/>
                    <a:pt x="218" y="113"/>
                  </a:cubicBezTo>
                  <a:cubicBezTo>
                    <a:pt x="221" y="115"/>
                    <a:pt x="225" y="120"/>
                    <a:pt x="221" y="123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1161"/>
            <p:cNvSpPr>
              <a:spLocks/>
            </p:cNvSpPr>
            <p:nvPr/>
          </p:nvSpPr>
          <p:spPr bwMode="auto">
            <a:xfrm>
              <a:off x="2845" y="1170"/>
              <a:ext cx="242" cy="132"/>
            </a:xfrm>
            <a:custGeom>
              <a:avLst/>
              <a:gdLst>
                <a:gd name="T0" fmla="*/ 368 w 403"/>
                <a:gd name="T1" fmla="*/ 122 h 220"/>
                <a:gd name="T2" fmla="*/ 362 w 403"/>
                <a:gd name="T3" fmla="*/ 143 h 220"/>
                <a:gd name="T4" fmla="*/ 348 w 403"/>
                <a:gd name="T5" fmla="*/ 146 h 220"/>
                <a:gd name="T6" fmla="*/ 327 w 403"/>
                <a:gd name="T7" fmla="*/ 156 h 220"/>
                <a:gd name="T8" fmla="*/ 307 w 403"/>
                <a:gd name="T9" fmla="*/ 156 h 220"/>
                <a:gd name="T10" fmla="*/ 295 w 403"/>
                <a:gd name="T11" fmla="*/ 171 h 220"/>
                <a:gd name="T12" fmla="*/ 296 w 403"/>
                <a:gd name="T13" fmla="*/ 180 h 220"/>
                <a:gd name="T14" fmla="*/ 309 w 403"/>
                <a:gd name="T15" fmla="*/ 192 h 220"/>
                <a:gd name="T16" fmla="*/ 329 w 403"/>
                <a:gd name="T17" fmla="*/ 195 h 220"/>
                <a:gd name="T18" fmla="*/ 316 w 403"/>
                <a:gd name="T19" fmla="*/ 200 h 220"/>
                <a:gd name="T20" fmla="*/ 296 w 403"/>
                <a:gd name="T21" fmla="*/ 209 h 220"/>
                <a:gd name="T22" fmla="*/ 274 w 403"/>
                <a:gd name="T23" fmla="*/ 218 h 220"/>
                <a:gd name="T24" fmla="*/ 262 w 403"/>
                <a:gd name="T25" fmla="*/ 207 h 220"/>
                <a:gd name="T26" fmla="*/ 256 w 403"/>
                <a:gd name="T27" fmla="*/ 193 h 220"/>
                <a:gd name="T28" fmla="*/ 242 w 403"/>
                <a:gd name="T29" fmla="*/ 185 h 220"/>
                <a:gd name="T30" fmla="*/ 263 w 403"/>
                <a:gd name="T31" fmla="*/ 176 h 220"/>
                <a:gd name="T32" fmla="*/ 244 w 403"/>
                <a:gd name="T33" fmla="*/ 173 h 220"/>
                <a:gd name="T34" fmla="*/ 223 w 403"/>
                <a:gd name="T35" fmla="*/ 159 h 220"/>
                <a:gd name="T36" fmla="*/ 208 w 403"/>
                <a:gd name="T37" fmla="*/ 157 h 220"/>
                <a:gd name="T38" fmla="*/ 193 w 403"/>
                <a:gd name="T39" fmla="*/ 173 h 220"/>
                <a:gd name="T40" fmla="*/ 176 w 403"/>
                <a:gd name="T41" fmla="*/ 187 h 220"/>
                <a:gd name="T42" fmla="*/ 170 w 403"/>
                <a:gd name="T43" fmla="*/ 189 h 220"/>
                <a:gd name="T44" fmla="*/ 147 w 403"/>
                <a:gd name="T45" fmla="*/ 193 h 220"/>
                <a:gd name="T46" fmla="*/ 149 w 403"/>
                <a:gd name="T47" fmla="*/ 187 h 220"/>
                <a:gd name="T48" fmla="*/ 156 w 403"/>
                <a:gd name="T49" fmla="*/ 174 h 220"/>
                <a:gd name="T50" fmla="*/ 163 w 403"/>
                <a:gd name="T51" fmla="*/ 159 h 220"/>
                <a:gd name="T52" fmla="*/ 176 w 403"/>
                <a:gd name="T53" fmla="*/ 163 h 220"/>
                <a:gd name="T54" fmla="*/ 185 w 403"/>
                <a:gd name="T55" fmla="*/ 163 h 220"/>
                <a:gd name="T56" fmla="*/ 174 w 403"/>
                <a:gd name="T57" fmla="*/ 149 h 220"/>
                <a:gd name="T58" fmla="*/ 161 w 403"/>
                <a:gd name="T59" fmla="*/ 135 h 220"/>
                <a:gd name="T60" fmla="*/ 151 w 403"/>
                <a:gd name="T61" fmla="*/ 115 h 220"/>
                <a:gd name="T62" fmla="*/ 127 w 403"/>
                <a:gd name="T63" fmla="*/ 106 h 220"/>
                <a:gd name="T64" fmla="*/ 104 w 403"/>
                <a:gd name="T65" fmla="*/ 110 h 220"/>
                <a:gd name="T66" fmla="*/ 92 w 403"/>
                <a:gd name="T67" fmla="*/ 119 h 220"/>
                <a:gd name="T68" fmla="*/ 70 w 403"/>
                <a:gd name="T69" fmla="*/ 124 h 220"/>
                <a:gd name="T70" fmla="*/ 45 w 403"/>
                <a:gd name="T71" fmla="*/ 121 h 220"/>
                <a:gd name="T72" fmla="*/ 19 w 403"/>
                <a:gd name="T73" fmla="*/ 118 h 220"/>
                <a:gd name="T74" fmla="*/ 5 w 403"/>
                <a:gd name="T75" fmla="*/ 109 h 220"/>
                <a:gd name="T76" fmla="*/ 9 w 403"/>
                <a:gd name="T77" fmla="*/ 96 h 220"/>
                <a:gd name="T78" fmla="*/ 15 w 403"/>
                <a:gd name="T79" fmla="*/ 90 h 220"/>
                <a:gd name="T80" fmla="*/ 14 w 403"/>
                <a:gd name="T81" fmla="*/ 73 h 220"/>
                <a:gd name="T82" fmla="*/ 43 w 403"/>
                <a:gd name="T83" fmla="*/ 51 h 220"/>
                <a:gd name="T84" fmla="*/ 29 w 403"/>
                <a:gd name="T85" fmla="*/ 27 h 220"/>
                <a:gd name="T86" fmla="*/ 29 w 403"/>
                <a:gd name="T87" fmla="*/ 20 h 220"/>
                <a:gd name="T88" fmla="*/ 56 w 403"/>
                <a:gd name="T89" fmla="*/ 14 h 220"/>
                <a:gd name="T90" fmla="*/ 103 w 403"/>
                <a:gd name="T91" fmla="*/ 18 h 220"/>
                <a:gd name="T92" fmla="*/ 137 w 403"/>
                <a:gd name="T93" fmla="*/ 25 h 220"/>
                <a:gd name="T94" fmla="*/ 151 w 403"/>
                <a:gd name="T95" fmla="*/ 23 h 220"/>
                <a:gd name="T96" fmla="*/ 173 w 403"/>
                <a:gd name="T97" fmla="*/ 26 h 220"/>
                <a:gd name="T98" fmla="*/ 180 w 403"/>
                <a:gd name="T99" fmla="*/ 18 h 220"/>
                <a:gd name="T100" fmla="*/ 196 w 403"/>
                <a:gd name="T101" fmla="*/ 8 h 220"/>
                <a:gd name="T102" fmla="*/ 202 w 403"/>
                <a:gd name="T103" fmla="*/ 7 h 220"/>
                <a:gd name="T104" fmla="*/ 218 w 403"/>
                <a:gd name="T105" fmla="*/ 1 h 220"/>
                <a:gd name="T106" fmla="*/ 245 w 403"/>
                <a:gd name="T107" fmla="*/ 3 h 220"/>
                <a:gd name="T108" fmla="*/ 258 w 403"/>
                <a:gd name="T109" fmla="*/ 19 h 220"/>
                <a:gd name="T110" fmla="*/ 272 w 403"/>
                <a:gd name="T111" fmla="*/ 33 h 220"/>
                <a:gd name="T112" fmla="*/ 287 w 403"/>
                <a:gd name="T113" fmla="*/ 44 h 220"/>
                <a:gd name="T114" fmla="*/ 311 w 403"/>
                <a:gd name="T115" fmla="*/ 56 h 220"/>
                <a:gd name="T116" fmla="*/ 345 w 403"/>
                <a:gd name="T117" fmla="*/ 68 h 220"/>
                <a:gd name="T118" fmla="*/ 385 w 403"/>
                <a:gd name="T119" fmla="*/ 74 h 220"/>
                <a:gd name="T120" fmla="*/ 389 w 403"/>
                <a:gd name="T121" fmla="*/ 96 h 220"/>
                <a:gd name="T122" fmla="*/ 393 w 403"/>
                <a:gd name="T123" fmla="*/ 119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03" h="220">
                  <a:moveTo>
                    <a:pt x="393" y="119"/>
                  </a:moveTo>
                  <a:cubicBezTo>
                    <a:pt x="384" y="125"/>
                    <a:pt x="374" y="115"/>
                    <a:pt x="368" y="122"/>
                  </a:cubicBezTo>
                  <a:cubicBezTo>
                    <a:pt x="362" y="129"/>
                    <a:pt x="363" y="129"/>
                    <a:pt x="362" y="136"/>
                  </a:cubicBezTo>
                  <a:cubicBezTo>
                    <a:pt x="362" y="139"/>
                    <a:pt x="362" y="141"/>
                    <a:pt x="362" y="143"/>
                  </a:cubicBezTo>
                  <a:cubicBezTo>
                    <a:pt x="361" y="142"/>
                    <a:pt x="359" y="142"/>
                    <a:pt x="358" y="143"/>
                  </a:cubicBezTo>
                  <a:cubicBezTo>
                    <a:pt x="354" y="144"/>
                    <a:pt x="352" y="143"/>
                    <a:pt x="348" y="146"/>
                  </a:cubicBezTo>
                  <a:cubicBezTo>
                    <a:pt x="343" y="148"/>
                    <a:pt x="340" y="149"/>
                    <a:pt x="337" y="152"/>
                  </a:cubicBezTo>
                  <a:cubicBezTo>
                    <a:pt x="333" y="155"/>
                    <a:pt x="331" y="155"/>
                    <a:pt x="327" y="156"/>
                  </a:cubicBezTo>
                  <a:cubicBezTo>
                    <a:pt x="322" y="156"/>
                    <a:pt x="321" y="154"/>
                    <a:pt x="317" y="155"/>
                  </a:cubicBezTo>
                  <a:cubicBezTo>
                    <a:pt x="313" y="155"/>
                    <a:pt x="309" y="154"/>
                    <a:pt x="307" y="156"/>
                  </a:cubicBezTo>
                  <a:cubicBezTo>
                    <a:pt x="305" y="158"/>
                    <a:pt x="300" y="164"/>
                    <a:pt x="300" y="166"/>
                  </a:cubicBezTo>
                  <a:cubicBezTo>
                    <a:pt x="299" y="169"/>
                    <a:pt x="298" y="171"/>
                    <a:pt x="295" y="171"/>
                  </a:cubicBezTo>
                  <a:cubicBezTo>
                    <a:pt x="293" y="172"/>
                    <a:pt x="289" y="168"/>
                    <a:pt x="289" y="172"/>
                  </a:cubicBezTo>
                  <a:cubicBezTo>
                    <a:pt x="289" y="175"/>
                    <a:pt x="294" y="178"/>
                    <a:pt x="296" y="180"/>
                  </a:cubicBezTo>
                  <a:cubicBezTo>
                    <a:pt x="298" y="182"/>
                    <a:pt x="295" y="182"/>
                    <a:pt x="299" y="187"/>
                  </a:cubicBezTo>
                  <a:cubicBezTo>
                    <a:pt x="303" y="191"/>
                    <a:pt x="302" y="192"/>
                    <a:pt x="309" y="192"/>
                  </a:cubicBezTo>
                  <a:cubicBezTo>
                    <a:pt x="316" y="192"/>
                    <a:pt x="324" y="190"/>
                    <a:pt x="325" y="190"/>
                  </a:cubicBezTo>
                  <a:cubicBezTo>
                    <a:pt x="327" y="190"/>
                    <a:pt x="329" y="192"/>
                    <a:pt x="329" y="195"/>
                  </a:cubicBezTo>
                  <a:cubicBezTo>
                    <a:pt x="329" y="197"/>
                    <a:pt x="329" y="201"/>
                    <a:pt x="324" y="202"/>
                  </a:cubicBezTo>
                  <a:cubicBezTo>
                    <a:pt x="319" y="202"/>
                    <a:pt x="321" y="204"/>
                    <a:pt x="316" y="200"/>
                  </a:cubicBezTo>
                  <a:cubicBezTo>
                    <a:pt x="310" y="197"/>
                    <a:pt x="313" y="193"/>
                    <a:pt x="308" y="198"/>
                  </a:cubicBezTo>
                  <a:cubicBezTo>
                    <a:pt x="302" y="203"/>
                    <a:pt x="298" y="208"/>
                    <a:pt x="296" y="209"/>
                  </a:cubicBezTo>
                  <a:cubicBezTo>
                    <a:pt x="293" y="209"/>
                    <a:pt x="286" y="210"/>
                    <a:pt x="285" y="211"/>
                  </a:cubicBezTo>
                  <a:cubicBezTo>
                    <a:pt x="284" y="211"/>
                    <a:pt x="276" y="216"/>
                    <a:pt x="274" y="218"/>
                  </a:cubicBezTo>
                  <a:cubicBezTo>
                    <a:pt x="272" y="220"/>
                    <a:pt x="265" y="217"/>
                    <a:pt x="264" y="215"/>
                  </a:cubicBezTo>
                  <a:cubicBezTo>
                    <a:pt x="263" y="213"/>
                    <a:pt x="260" y="209"/>
                    <a:pt x="262" y="207"/>
                  </a:cubicBezTo>
                  <a:cubicBezTo>
                    <a:pt x="264" y="204"/>
                    <a:pt x="266" y="201"/>
                    <a:pt x="264" y="199"/>
                  </a:cubicBezTo>
                  <a:cubicBezTo>
                    <a:pt x="262" y="198"/>
                    <a:pt x="259" y="194"/>
                    <a:pt x="256" y="193"/>
                  </a:cubicBezTo>
                  <a:cubicBezTo>
                    <a:pt x="253" y="193"/>
                    <a:pt x="249" y="191"/>
                    <a:pt x="246" y="191"/>
                  </a:cubicBezTo>
                  <a:cubicBezTo>
                    <a:pt x="242" y="190"/>
                    <a:pt x="237" y="187"/>
                    <a:pt x="242" y="185"/>
                  </a:cubicBezTo>
                  <a:cubicBezTo>
                    <a:pt x="246" y="184"/>
                    <a:pt x="247" y="187"/>
                    <a:pt x="254" y="182"/>
                  </a:cubicBezTo>
                  <a:cubicBezTo>
                    <a:pt x="262" y="177"/>
                    <a:pt x="263" y="180"/>
                    <a:pt x="263" y="176"/>
                  </a:cubicBezTo>
                  <a:cubicBezTo>
                    <a:pt x="262" y="171"/>
                    <a:pt x="258" y="171"/>
                    <a:pt x="253" y="172"/>
                  </a:cubicBezTo>
                  <a:cubicBezTo>
                    <a:pt x="249" y="173"/>
                    <a:pt x="250" y="173"/>
                    <a:pt x="244" y="173"/>
                  </a:cubicBezTo>
                  <a:cubicBezTo>
                    <a:pt x="237" y="172"/>
                    <a:pt x="225" y="172"/>
                    <a:pt x="224" y="166"/>
                  </a:cubicBezTo>
                  <a:cubicBezTo>
                    <a:pt x="223" y="161"/>
                    <a:pt x="220" y="159"/>
                    <a:pt x="223" y="159"/>
                  </a:cubicBezTo>
                  <a:cubicBezTo>
                    <a:pt x="227" y="159"/>
                    <a:pt x="234" y="154"/>
                    <a:pt x="226" y="154"/>
                  </a:cubicBezTo>
                  <a:cubicBezTo>
                    <a:pt x="218" y="155"/>
                    <a:pt x="212" y="157"/>
                    <a:pt x="208" y="157"/>
                  </a:cubicBezTo>
                  <a:cubicBezTo>
                    <a:pt x="205" y="157"/>
                    <a:pt x="201" y="152"/>
                    <a:pt x="199" y="157"/>
                  </a:cubicBezTo>
                  <a:cubicBezTo>
                    <a:pt x="198" y="163"/>
                    <a:pt x="196" y="169"/>
                    <a:pt x="193" y="173"/>
                  </a:cubicBezTo>
                  <a:cubicBezTo>
                    <a:pt x="191" y="176"/>
                    <a:pt x="191" y="176"/>
                    <a:pt x="184" y="179"/>
                  </a:cubicBezTo>
                  <a:cubicBezTo>
                    <a:pt x="176" y="182"/>
                    <a:pt x="174" y="181"/>
                    <a:pt x="176" y="187"/>
                  </a:cubicBezTo>
                  <a:cubicBezTo>
                    <a:pt x="176" y="188"/>
                    <a:pt x="176" y="189"/>
                    <a:pt x="177" y="190"/>
                  </a:cubicBezTo>
                  <a:cubicBezTo>
                    <a:pt x="176" y="190"/>
                    <a:pt x="174" y="189"/>
                    <a:pt x="170" y="189"/>
                  </a:cubicBezTo>
                  <a:cubicBezTo>
                    <a:pt x="165" y="190"/>
                    <a:pt x="164" y="192"/>
                    <a:pt x="158" y="194"/>
                  </a:cubicBezTo>
                  <a:cubicBezTo>
                    <a:pt x="152" y="196"/>
                    <a:pt x="152" y="194"/>
                    <a:pt x="147" y="193"/>
                  </a:cubicBezTo>
                  <a:cubicBezTo>
                    <a:pt x="142" y="192"/>
                    <a:pt x="144" y="190"/>
                    <a:pt x="143" y="188"/>
                  </a:cubicBezTo>
                  <a:cubicBezTo>
                    <a:pt x="146" y="188"/>
                    <a:pt x="148" y="188"/>
                    <a:pt x="149" y="187"/>
                  </a:cubicBezTo>
                  <a:cubicBezTo>
                    <a:pt x="150" y="185"/>
                    <a:pt x="149" y="186"/>
                    <a:pt x="152" y="181"/>
                  </a:cubicBezTo>
                  <a:cubicBezTo>
                    <a:pt x="156" y="177"/>
                    <a:pt x="153" y="178"/>
                    <a:pt x="156" y="174"/>
                  </a:cubicBezTo>
                  <a:cubicBezTo>
                    <a:pt x="160" y="171"/>
                    <a:pt x="161" y="169"/>
                    <a:pt x="160" y="164"/>
                  </a:cubicBezTo>
                  <a:cubicBezTo>
                    <a:pt x="159" y="158"/>
                    <a:pt x="161" y="157"/>
                    <a:pt x="163" y="159"/>
                  </a:cubicBezTo>
                  <a:cubicBezTo>
                    <a:pt x="166" y="161"/>
                    <a:pt x="163" y="165"/>
                    <a:pt x="168" y="163"/>
                  </a:cubicBezTo>
                  <a:cubicBezTo>
                    <a:pt x="173" y="161"/>
                    <a:pt x="174" y="162"/>
                    <a:pt x="176" y="163"/>
                  </a:cubicBezTo>
                  <a:cubicBezTo>
                    <a:pt x="178" y="164"/>
                    <a:pt x="181" y="165"/>
                    <a:pt x="183" y="164"/>
                  </a:cubicBezTo>
                  <a:cubicBezTo>
                    <a:pt x="184" y="164"/>
                    <a:pt x="184" y="163"/>
                    <a:pt x="185" y="163"/>
                  </a:cubicBezTo>
                  <a:cubicBezTo>
                    <a:pt x="182" y="161"/>
                    <a:pt x="181" y="158"/>
                    <a:pt x="181" y="155"/>
                  </a:cubicBezTo>
                  <a:cubicBezTo>
                    <a:pt x="180" y="152"/>
                    <a:pt x="176" y="150"/>
                    <a:pt x="174" y="149"/>
                  </a:cubicBezTo>
                  <a:cubicBezTo>
                    <a:pt x="173" y="149"/>
                    <a:pt x="170" y="144"/>
                    <a:pt x="170" y="139"/>
                  </a:cubicBezTo>
                  <a:cubicBezTo>
                    <a:pt x="170" y="134"/>
                    <a:pt x="164" y="135"/>
                    <a:pt x="161" y="135"/>
                  </a:cubicBezTo>
                  <a:cubicBezTo>
                    <a:pt x="159" y="134"/>
                    <a:pt x="160" y="131"/>
                    <a:pt x="161" y="126"/>
                  </a:cubicBezTo>
                  <a:cubicBezTo>
                    <a:pt x="162" y="120"/>
                    <a:pt x="157" y="119"/>
                    <a:pt x="151" y="115"/>
                  </a:cubicBezTo>
                  <a:cubicBezTo>
                    <a:pt x="145" y="112"/>
                    <a:pt x="142" y="116"/>
                    <a:pt x="138" y="113"/>
                  </a:cubicBezTo>
                  <a:cubicBezTo>
                    <a:pt x="134" y="111"/>
                    <a:pt x="132" y="110"/>
                    <a:pt x="127" y="106"/>
                  </a:cubicBezTo>
                  <a:cubicBezTo>
                    <a:pt x="122" y="103"/>
                    <a:pt x="121" y="106"/>
                    <a:pt x="117" y="106"/>
                  </a:cubicBezTo>
                  <a:cubicBezTo>
                    <a:pt x="114" y="107"/>
                    <a:pt x="108" y="109"/>
                    <a:pt x="104" y="110"/>
                  </a:cubicBezTo>
                  <a:cubicBezTo>
                    <a:pt x="104" y="110"/>
                    <a:pt x="103" y="111"/>
                    <a:pt x="103" y="111"/>
                  </a:cubicBezTo>
                  <a:cubicBezTo>
                    <a:pt x="101" y="111"/>
                    <a:pt x="96" y="114"/>
                    <a:pt x="92" y="119"/>
                  </a:cubicBezTo>
                  <a:cubicBezTo>
                    <a:pt x="88" y="123"/>
                    <a:pt x="87" y="120"/>
                    <a:pt x="78" y="119"/>
                  </a:cubicBezTo>
                  <a:cubicBezTo>
                    <a:pt x="68" y="119"/>
                    <a:pt x="73" y="121"/>
                    <a:pt x="70" y="124"/>
                  </a:cubicBezTo>
                  <a:cubicBezTo>
                    <a:pt x="68" y="128"/>
                    <a:pt x="64" y="125"/>
                    <a:pt x="60" y="121"/>
                  </a:cubicBezTo>
                  <a:cubicBezTo>
                    <a:pt x="56" y="118"/>
                    <a:pt x="54" y="122"/>
                    <a:pt x="45" y="121"/>
                  </a:cubicBezTo>
                  <a:cubicBezTo>
                    <a:pt x="36" y="121"/>
                    <a:pt x="34" y="119"/>
                    <a:pt x="30" y="116"/>
                  </a:cubicBezTo>
                  <a:cubicBezTo>
                    <a:pt x="26" y="114"/>
                    <a:pt x="25" y="118"/>
                    <a:pt x="19" y="118"/>
                  </a:cubicBezTo>
                  <a:cubicBezTo>
                    <a:pt x="19" y="118"/>
                    <a:pt x="19" y="118"/>
                    <a:pt x="19" y="118"/>
                  </a:cubicBezTo>
                  <a:cubicBezTo>
                    <a:pt x="18" y="114"/>
                    <a:pt x="11" y="111"/>
                    <a:pt x="5" y="109"/>
                  </a:cubicBezTo>
                  <a:cubicBezTo>
                    <a:pt x="5" y="109"/>
                    <a:pt x="4" y="109"/>
                    <a:pt x="4" y="109"/>
                  </a:cubicBezTo>
                  <a:cubicBezTo>
                    <a:pt x="0" y="107"/>
                    <a:pt x="7" y="102"/>
                    <a:pt x="9" y="96"/>
                  </a:cubicBezTo>
                  <a:cubicBezTo>
                    <a:pt x="10" y="92"/>
                    <a:pt x="11" y="91"/>
                    <a:pt x="13" y="91"/>
                  </a:cubicBezTo>
                  <a:cubicBezTo>
                    <a:pt x="14" y="91"/>
                    <a:pt x="14" y="91"/>
                    <a:pt x="15" y="90"/>
                  </a:cubicBezTo>
                  <a:cubicBezTo>
                    <a:pt x="18" y="90"/>
                    <a:pt x="17" y="88"/>
                    <a:pt x="16" y="84"/>
                  </a:cubicBezTo>
                  <a:cubicBezTo>
                    <a:pt x="14" y="80"/>
                    <a:pt x="14" y="78"/>
                    <a:pt x="14" y="73"/>
                  </a:cubicBezTo>
                  <a:cubicBezTo>
                    <a:pt x="14" y="68"/>
                    <a:pt x="25" y="58"/>
                    <a:pt x="32" y="54"/>
                  </a:cubicBezTo>
                  <a:cubicBezTo>
                    <a:pt x="39" y="50"/>
                    <a:pt x="38" y="54"/>
                    <a:pt x="43" y="51"/>
                  </a:cubicBezTo>
                  <a:cubicBezTo>
                    <a:pt x="47" y="48"/>
                    <a:pt x="43" y="43"/>
                    <a:pt x="40" y="41"/>
                  </a:cubicBezTo>
                  <a:cubicBezTo>
                    <a:pt x="38" y="39"/>
                    <a:pt x="34" y="31"/>
                    <a:pt x="29" y="27"/>
                  </a:cubicBezTo>
                  <a:cubicBezTo>
                    <a:pt x="26" y="24"/>
                    <a:pt x="27" y="22"/>
                    <a:pt x="29" y="20"/>
                  </a:cubicBezTo>
                  <a:cubicBezTo>
                    <a:pt x="29" y="20"/>
                    <a:pt x="29" y="20"/>
                    <a:pt x="29" y="20"/>
                  </a:cubicBezTo>
                  <a:cubicBezTo>
                    <a:pt x="36" y="22"/>
                    <a:pt x="40" y="21"/>
                    <a:pt x="43" y="18"/>
                  </a:cubicBezTo>
                  <a:cubicBezTo>
                    <a:pt x="46" y="16"/>
                    <a:pt x="50" y="14"/>
                    <a:pt x="56" y="14"/>
                  </a:cubicBezTo>
                  <a:cubicBezTo>
                    <a:pt x="62" y="14"/>
                    <a:pt x="79" y="16"/>
                    <a:pt x="86" y="16"/>
                  </a:cubicBezTo>
                  <a:cubicBezTo>
                    <a:pt x="92" y="17"/>
                    <a:pt x="96" y="15"/>
                    <a:pt x="103" y="18"/>
                  </a:cubicBezTo>
                  <a:cubicBezTo>
                    <a:pt x="109" y="21"/>
                    <a:pt x="107" y="26"/>
                    <a:pt x="118" y="24"/>
                  </a:cubicBezTo>
                  <a:cubicBezTo>
                    <a:pt x="130" y="21"/>
                    <a:pt x="135" y="24"/>
                    <a:pt x="137" y="25"/>
                  </a:cubicBezTo>
                  <a:cubicBezTo>
                    <a:pt x="140" y="25"/>
                    <a:pt x="142" y="26"/>
                    <a:pt x="145" y="25"/>
                  </a:cubicBezTo>
                  <a:cubicBezTo>
                    <a:pt x="147" y="23"/>
                    <a:pt x="148" y="19"/>
                    <a:pt x="151" y="23"/>
                  </a:cubicBezTo>
                  <a:cubicBezTo>
                    <a:pt x="154" y="26"/>
                    <a:pt x="157" y="28"/>
                    <a:pt x="160" y="27"/>
                  </a:cubicBezTo>
                  <a:cubicBezTo>
                    <a:pt x="163" y="26"/>
                    <a:pt x="168" y="23"/>
                    <a:pt x="173" y="26"/>
                  </a:cubicBezTo>
                  <a:cubicBezTo>
                    <a:pt x="177" y="29"/>
                    <a:pt x="180" y="34"/>
                    <a:pt x="181" y="29"/>
                  </a:cubicBezTo>
                  <a:cubicBezTo>
                    <a:pt x="182" y="25"/>
                    <a:pt x="178" y="24"/>
                    <a:pt x="180" y="18"/>
                  </a:cubicBezTo>
                  <a:cubicBezTo>
                    <a:pt x="182" y="11"/>
                    <a:pt x="178" y="11"/>
                    <a:pt x="186" y="10"/>
                  </a:cubicBezTo>
                  <a:cubicBezTo>
                    <a:pt x="193" y="9"/>
                    <a:pt x="194" y="8"/>
                    <a:pt x="196" y="8"/>
                  </a:cubicBezTo>
                  <a:cubicBezTo>
                    <a:pt x="197" y="8"/>
                    <a:pt x="198" y="7"/>
                    <a:pt x="200" y="6"/>
                  </a:cubicBezTo>
                  <a:cubicBezTo>
                    <a:pt x="200" y="7"/>
                    <a:pt x="201" y="7"/>
                    <a:pt x="202" y="7"/>
                  </a:cubicBezTo>
                  <a:cubicBezTo>
                    <a:pt x="207" y="8"/>
                    <a:pt x="212" y="15"/>
                    <a:pt x="212" y="7"/>
                  </a:cubicBezTo>
                  <a:cubicBezTo>
                    <a:pt x="212" y="0"/>
                    <a:pt x="212" y="0"/>
                    <a:pt x="218" y="1"/>
                  </a:cubicBezTo>
                  <a:cubicBezTo>
                    <a:pt x="225" y="3"/>
                    <a:pt x="224" y="3"/>
                    <a:pt x="231" y="3"/>
                  </a:cubicBezTo>
                  <a:cubicBezTo>
                    <a:pt x="238" y="2"/>
                    <a:pt x="237" y="0"/>
                    <a:pt x="245" y="3"/>
                  </a:cubicBezTo>
                  <a:cubicBezTo>
                    <a:pt x="253" y="6"/>
                    <a:pt x="257" y="10"/>
                    <a:pt x="258" y="14"/>
                  </a:cubicBezTo>
                  <a:cubicBezTo>
                    <a:pt x="259" y="17"/>
                    <a:pt x="261" y="14"/>
                    <a:pt x="258" y="19"/>
                  </a:cubicBezTo>
                  <a:cubicBezTo>
                    <a:pt x="256" y="24"/>
                    <a:pt x="254" y="25"/>
                    <a:pt x="260" y="29"/>
                  </a:cubicBezTo>
                  <a:cubicBezTo>
                    <a:pt x="265" y="33"/>
                    <a:pt x="266" y="33"/>
                    <a:pt x="272" y="33"/>
                  </a:cubicBezTo>
                  <a:cubicBezTo>
                    <a:pt x="277" y="33"/>
                    <a:pt x="272" y="29"/>
                    <a:pt x="277" y="33"/>
                  </a:cubicBezTo>
                  <a:cubicBezTo>
                    <a:pt x="283" y="38"/>
                    <a:pt x="285" y="38"/>
                    <a:pt x="287" y="44"/>
                  </a:cubicBezTo>
                  <a:cubicBezTo>
                    <a:pt x="289" y="50"/>
                    <a:pt x="278" y="52"/>
                    <a:pt x="291" y="54"/>
                  </a:cubicBezTo>
                  <a:cubicBezTo>
                    <a:pt x="304" y="56"/>
                    <a:pt x="302" y="53"/>
                    <a:pt x="311" y="56"/>
                  </a:cubicBezTo>
                  <a:cubicBezTo>
                    <a:pt x="320" y="59"/>
                    <a:pt x="319" y="48"/>
                    <a:pt x="327" y="52"/>
                  </a:cubicBezTo>
                  <a:cubicBezTo>
                    <a:pt x="335" y="56"/>
                    <a:pt x="338" y="68"/>
                    <a:pt x="345" y="68"/>
                  </a:cubicBezTo>
                  <a:cubicBezTo>
                    <a:pt x="351" y="68"/>
                    <a:pt x="349" y="63"/>
                    <a:pt x="362" y="68"/>
                  </a:cubicBezTo>
                  <a:cubicBezTo>
                    <a:pt x="375" y="73"/>
                    <a:pt x="376" y="70"/>
                    <a:pt x="385" y="74"/>
                  </a:cubicBezTo>
                  <a:cubicBezTo>
                    <a:pt x="394" y="78"/>
                    <a:pt x="396" y="81"/>
                    <a:pt x="395" y="85"/>
                  </a:cubicBezTo>
                  <a:cubicBezTo>
                    <a:pt x="394" y="89"/>
                    <a:pt x="386" y="93"/>
                    <a:pt x="389" y="96"/>
                  </a:cubicBezTo>
                  <a:cubicBezTo>
                    <a:pt x="392" y="100"/>
                    <a:pt x="388" y="101"/>
                    <a:pt x="391" y="108"/>
                  </a:cubicBezTo>
                  <a:cubicBezTo>
                    <a:pt x="393" y="115"/>
                    <a:pt x="403" y="113"/>
                    <a:pt x="393" y="119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1162"/>
            <p:cNvSpPr>
              <a:spLocks/>
            </p:cNvSpPr>
            <p:nvPr/>
          </p:nvSpPr>
          <p:spPr bwMode="auto">
            <a:xfrm>
              <a:off x="2823" y="1236"/>
              <a:ext cx="131" cy="77"/>
            </a:xfrm>
            <a:custGeom>
              <a:avLst/>
              <a:gdLst>
                <a:gd name="T0" fmla="*/ 214 w 218"/>
                <a:gd name="T1" fmla="*/ 92 h 129"/>
                <a:gd name="T2" fmla="*/ 206 w 218"/>
                <a:gd name="T3" fmla="*/ 98 h 129"/>
                <a:gd name="T4" fmla="*/ 197 w 218"/>
                <a:gd name="T5" fmla="*/ 95 h 129"/>
                <a:gd name="T6" fmla="*/ 194 w 218"/>
                <a:gd name="T7" fmla="*/ 109 h 129"/>
                <a:gd name="T8" fmla="*/ 195 w 218"/>
                <a:gd name="T9" fmla="*/ 121 h 129"/>
                <a:gd name="T10" fmla="*/ 194 w 218"/>
                <a:gd name="T11" fmla="*/ 127 h 129"/>
                <a:gd name="T12" fmla="*/ 180 w 218"/>
                <a:gd name="T13" fmla="*/ 121 h 129"/>
                <a:gd name="T14" fmla="*/ 165 w 218"/>
                <a:gd name="T15" fmla="*/ 115 h 129"/>
                <a:gd name="T16" fmla="*/ 149 w 218"/>
                <a:gd name="T17" fmla="*/ 116 h 129"/>
                <a:gd name="T18" fmla="*/ 136 w 218"/>
                <a:gd name="T19" fmla="*/ 122 h 129"/>
                <a:gd name="T20" fmla="*/ 124 w 218"/>
                <a:gd name="T21" fmla="*/ 128 h 129"/>
                <a:gd name="T22" fmla="*/ 111 w 218"/>
                <a:gd name="T23" fmla="*/ 126 h 129"/>
                <a:gd name="T24" fmla="*/ 100 w 218"/>
                <a:gd name="T25" fmla="*/ 128 h 129"/>
                <a:gd name="T26" fmla="*/ 86 w 218"/>
                <a:gd name="T27" fmla="*/ 125 h 129"/>
                <a:gd name="T28" fmla="*/ 66 w 218"/>
                <a:gd name="T29" fmla="*/ 124 h 129"/>
                <a:gd name="T30" fmla="*/ 66 w 218"/>
                <a:gd name="T31" fmla="*/ 115 h 129"/>
                <a:gd name="T32" fmla="*/ 60 w 218"/>
                <a:gd name="T33" fmla="*/ 112 h 129"/>
                <a:gd name="T34" fmla="*/ 60 w 218"/>
                <a:gd name="T35" fmla="*/ 112 h 129"/>
                <a:gd name="T36" fmla="*/ 56 w 218"/>
                <a:gd name="T37" fmla="*/ 108 h 129"/>
                <a:gd name="T38" fmla="*/ 61 w 218"/>
                <a:gd name="T39" fmla="*/ 102 h 129"/>
                <a:gd name="T40" fmla="*/ 52 w 218"/>
                <a:gd name="T41" fmla="*/ 100 h 129"/>
                <a:gd name="T42" fmla="*/ 45 w 218"/>
                <a:gd name="T43" fmla="*/ 104 h 129"/>
                <a:gd name="T44" fmla="*/ 33 w 218"/>
                <a:gd name="T45" fmla="*/ 99 h 129"/>
                <a:gd name="T46" fmla="*/ 31 w 218"/>
                <a:gd name="T47" fmla="*/ 93 h 129"/>
                <a:gd name="T48" fmla="*/ 26 w 218"/>
                <a:gd name="T49" fmla="*/ 84 h 129"/>
                <a:gd name="T50" fmla="*/ 17 w 218"/>
                <a:gd name="T51" fmla="*/ 77 h 129"/>
                <a:gd name="T52" fmla="*/ 11 w 218"/>
                <a:gd name="T53" fmla="*/ 69 h 129"/>
                <a:gd name="T54" fmla="*/ 2 w 218"/>
                <a:gd name="T55" fmla="*/ 62 h 129"/>
                <a:gd name="T56" fmla="*/ 2 w 218"/>
                <a:gd name="T57" fmla="*/ 58 h 129"/>
                <a:gd name="T58" fmla="*/ 9 w 218"/>
                <a:gd name="T59" fmla="*/ 58 h 129"/>
                <a:gd name="T60" fmla="*/ 24 w 218"/>
                <a:gd name="T61" fmla="*/ 54 h 129"/>
                <a:gd name="T62" fmla="*/ 33 w 218"/>
                <a:gd name="T63" fmla="*/ 33 h 129"/>
                <a:gd name="T64" fmla="*/ 47 w 218"/>
                <a:gd name="T65" fmla="*/ 17 h 129"/>
                <a:gd name="T66" fmla="*/ 56 w 218"/>
                <a:gd name="T67" fmla="*/ 9 h 129"/>
                <a:gd name="T68" fmla="*/ 56 w 218"/>
                <a:gd name="T69" fmla="*/ 8 h 129"/>
                <a:gd name="T70" fmla="*/ 67 w 218"/>
                <a:gd name="T71" fmla="*/ 6 h 129"/>
                <a:gd name="T72" fmla="*/ 82 w 218"/>
                <a:gd name="T73" fmla="*/ 11 h 129"/>
                <a:gd name="T74" fmla="*/ 97 w 218"/>
                <a:gd name="T75" fmla="*/ 11 h 129"/>
                <a:gd name="T76" fmla="*/ 107 w 218"/>
                <a:gd name="T77" fmla="*/ 14 h 129"/>
                <a:gd name="T78" fmla="*/ 115 w 218"/>
                <a:gd name="T79" fmla="*/ 9 h 129"/>
                <a:gd name="T80" fmla="*/ 129 w 218"/>
                <a:gd name="T81" fmla="*/ 9 h 129"/>
                <a:gd name="T82" fmla="*/ 140 w 218"/>
                <a:gd name="T83" fmla="*/ 1 h 129"/>
                <a:gd name="T84" fmla="*/ 141 w 218"/>
                <a:gd name="T85" fmla="*/ 0 h 129"/>
                <a:gd name="T86" fmla="*/ 148 w 218"/>
                <a:gd name="T87" fmla="*/ 8 h 129"/>
                <a:gd name="T88" fmla="*/ 155 w 218"/>
                <a:gd name="T89" fmla="*/ 18 h 129"/>
                <a:gd name="T90" fmla="*/ 164 w 218"/>
                <a:gd name="T91" fmla="*/ 28 h 129"/>
                <a:gd name="T92" fmla="*/ 176 w 218"/>
                <a:gd name="T93" fmla="*/ 42 h 129"/>
                <a:gd name="T94" fmla="*/ 179 w 218"/>
                <a:gd name="T95" fmla="*/ 52 h 129"/>
                <a:gd name="T96" fmla="*/ 179 w 218"/>
                <a:gd name="T97" fmla="*/ 68 h 129"/>
                <a:gd name="T98" fmla="*/ 180 w 218"/>
                <a:gd name="T99" fmla="*/ 77 h 129"/>
                <a:gd name="T100" fmla="*/ 180 w 218"/>
                <a:gd name="T101" fmla="*/ 78 h 129"/>
                <a:gd name="T102" fmla="*/ 184 w 218"/>
                <a:gd name="T103" fmla="*/ 83 h 129"/>
                <a:gd name="T104" fmla="*/ 195 w 218"/>
                <a:gd name="T105" fmla="*/ 84 h 129"/>
                <a:gd name="T106" fmla="*/ 207 w 218"/>
                <a:gd name="T107" fmla="*/ 79 h 129"/>
                <a:gd name="T108" fmla="*/ 214 w 218"/>
                <a:gd name="T109" fmla="*/ 80 h 129"/>
                <a:gd name="T110" fmla="*/ 214 w 218"/>
                <a:gd name="T111" fmla="*/ 92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18" h="129">
                  <a:moveTo>
                    <a:pt x="214" y="92"/>
                  </a:moveTo>
                  <a:cubicBezTo>
                    <a:pt x="210" y="97"/>
                    <a:pt x="209" y="98"/>
                    <a:pt x="206" y="98"/>
                  </a:cubicBezTo>
                  <a:cubicBezTo>
                    <a:pt x="203" y="98"/>
                    <a:pt x="198" y="91"/>
                    <a:pt x="197" y="95"/>
                  </a:cubicBezTo>
                  <a:cubicBezTo>
                    <a:pt x="197" y="99"/>
                    <a:pt x="195" y="105"/>
                    <a:pt x="194" y="109"/>
                  </a:cubicBezTo>
                  <a:cubicBezTo>
                    <a:pt x="194" y="112"/>
                    <a:pt x="195" y="118"/>
                    <a:pt x="195" y="121"/>
                  </a:cubicBezTo>
                  <a:cubicBezTo>
                    <a:pt x="195" y="122"/>
                    <a:pt x="195" y="125"/>
                    <a:pt x="194" y="127"/>
                  </a:cubicBezTo>
                  <a:cubicBezTo>
                    <a:pt x="191" y="128"/>
                    <a:pt x="185" y="124"/>
                    <a:pt x="180" y="121"/>
                  </a:cubicBezTo>
                  <a:cubicBezTo>
                    <a:pt x="175" y="118"/>
                    <a:pt x="171" y="118"/>
                    <a:pt x="165" y="115"/>
                  </a:cubicBezTo>
                  <a:cubicBezTo>
                    <a:pt x="159" y="112"/>
                    <a:pt x="158" y="116"/>
                    <a:pt x="149" y="116"/>
                  </a:cubicBezTo>
                  <a:cubicBezTo>
                    <a:pt x="141" y="116"/>
                    <a:pt x="142" y="118"/>
                    <a:pt x="136" y="122"/>
                  </a:cubicBezTo>
                  <a:cubicBezTo>
                    <a:pt x="131" y="126"/>
                    <a:pt x="129" y="127"/>
                    <a:pt x="124" y="128"/>
                  </a:cubicBezTo>
                  <a:cubicBezTo>
                    <a:pt x="118" y="129"/>
                    <a:pt x="114" y="127"/>
                    <a:pt x="111" y="126"/>
                  </a:cubicBezTo>
                  <a:cubicBezTo>
                    <a:pt x="108" y="124"/>
                    <a:pt x="103" y="126"/>
                    <a:pt x="100" y="128"/>
                  </a:cubicBezTo>
                  <a:cubicBezTo>
                    <a:pt x="97" y="129"/>
                    <a:pt x="91" y="127"/>
                    <a:pt x="86" y="125"/>
                  </a:cubicBezTo>
                  <a:cubicBezTo>
                    <a:pt x="81" y="123"/>
                    <a:pt x="76" y="125"/>
                    <a:pt x="66" y="124"/>
                  </a:cubicBezTo>
                  <a:cubicBezTo>
                    <a:pt x="56" y="123"/>
                    <a:pt x="64" y="120"/>
                    <a:pt x="66" y="115"/>
                  </a:cubicBezTo>
                  <a:cubicBezTo>
                    <a:pt x="67" y="111"/>
                    <a:pt x="63" y="112"/>
                    <a:pt x="60" y="112"/>
                  </a:cubicBezTo>
                  <a:cubicBezTo>
                    <a:pt x="60" y="112"/>
                    <a:pt x="60" y="112"/>
                    <a:pt x="60" y="112"/>
                  </a:cubicBezTo>
                  <a:cubicBezTo>
                    <a:pt x="60" y="110"/>
                    <a:pt x="56" y="110"/>
                    <a:pt x="56" y="108"/>
                  </a:cubicBezTo>
                  <a:cubicBezTo>
                    <a:pt x="55" y="104"/>
                    <a:pt x="61" y="103"/>
                    <a:pt x="61" y="102"/>
                  </a:cubicBezTo>
                  <a:cubicBezTo>
                    <a:pt x="62" y="101"/>
                    <a:pt x="57" y="101"/>
                    <a:pt x="52" y="100"/>
                  </a:cubicBezTo>
                  <a:cubicBezTo>
                    <a:pt x="47" y="99"/>
                    <a:pt x="51" y="104"/>
                    <a:pt x="45" y="104"/>
                  </a:cubicBezTo>
                  <a:cubicBezTo>
                    <a:pt x="40" y="104"/>
                    <a:pt x="39" y="101"/>
                    <a:pt x="33" y="99"/>
                  </a:cubicBezTo>
                  <a:cubicBezTo>
                    <a:pt x="28" y="96"/>
                    <a:pt x="31" y="96"/>
                    <a:pt x="31" y="93"/>
                  </a:cubicBezTo>
                  <a:cubicBezTo>
                    <a:pt x="32" y="90"/>
                    <a:pt x="31" y="88"/>
                    <a:pt x="26" y="84"/>
                  </a:cubicBezTo>
                  <a:cubicBezTo>
                    <a:pt x="21" y="80"/>
                    <a:pt x="17" y="82"/>
                    <a:pt x="17" y="77"/>
                  </a:cubicBezTo>
                  <a:cubicBezTo>
                    <a:pt x="17" y="72"/>
                    <a:pt x="14" y="73"/>
                    <a:pt x="11" y="69"/>
                  </a:cubicBezTo>
                  <a:cubicBezTo>
                    <a:pt x="9" y="65"/>
                    <a:pt x="6" y="65"/>
                    <a:pt x="2" y="62"/>
                  </a:cubicBezTo>
                  <a:cubicBezTo>
                    <a:pt x="0" y="60"/>
                    <a:pt x="1" y="59"/>
                    <a:pt x="2" y="58"/>
                  </a:cubicBezTo>
                  <a:cubicBezTo>
                    <a:pt x="4" y="58"/>
                    <a:pt x="7" y="58"/>
                    <a:pt x="9" y="58"/>
                  </a:cubicBezTo>
                  <a:cubicBezTo>
                    <a:pt x="18" y="57"/>
                    <a:pt x="18" y="58"/>
                    <a:pt x="24" y="54"/>
                  </a:cubicBezTo>
                  <a:cubicBezTo>
                    <a:pt x="30" y="50"/>
                    <a:pt x="28" y="41"/>
                    <a:pt x="33" y="33"/>
                  </a:cubicBezTo>
                  <a:cubicBezTo>
                    <a:pt x="37" y="26"/>
                    <a:pt x="35" y="23"/>
                    <a:pt x="47" y="17"/>
                  </a:cubicBezTo>
                  <a:cubicBezTo>
                    <a:pt x="58" y="11"/>
                    <a:pt x="56" y="14"/>
                    <a:pt x="56" y="9"/>
                  </a:cubicBezTo>
                  <a:cubicBezTo>
                    <a:pt x="56" y="9"/>
                    <a:pt x="56" y="8"/>
                    <a:pt x="56" y="8"/>
                  </a:cubicBezTo>
                  <a:cubicBezTo>
                    <a:pt x="62" y="8"/>
                    <a:pt x="63" y="4"/>
                    <a:pt x="67" y="6"/>
                  </a:cubicBezTo>
                  <a:cubicBezTo>
                    <a:pt x="71" y="9"/>
                    <a:pt x="73" y="11"/>
                    <a:pt x="82" y="11"/>
                  </a:cubicBezTo>
                  <a:cubicBezTo>
                    <a:pt x="91" y="12"/>
                    <a:pt x="93" y="8"/>
                    <a:pt x="97" y="11"/>
                  </a:cubicBezTo>
                  <a:cubicBezTo>
                    <a:pt x="101" y="15"/>
                    <a:pt x="105" y="18"/>
                    <a:pt x="107" y="14"/>
                  </a:cubicBezTo>
                  <a:cubicBezTo>
                    <a:pt x="110" y="11"/>
                    <a:pt x="105" y="9"/>
                    <a:pt x="115" y="9"/>
                  </a:cubicBezTo>
                  <a:cubicBezTo>
                    <a:pt x="124" y="10"/>
                    <a:pt x="125" y="13"/>
                    <a:pt x="129" y="9"/>
                  </a:cubicBezTo>
                  <a:cubicBezTo>
                    <a:pt x="133" y="4"/>
                    <a:pt x="138" y="1"/>
                    <a:pt x="140" y="1"/>
                  </a:cubicBezTo>
                  <a:cubicBezTo>
                    <a:pt x="140" y="1"/>
                    <a:pt x="141" y="0"/>
                    <a:pt x="141" y="0"/>
                  </a:cubicBezTo>
                  <a:cubicBezTo>
                    <a:pt x="143" y="2"/>
                    <a:pt x="143" y="5"/>
                    <a:pt x="148" y="8"/>
                  </a:cubicBezTo>
                  <a:cubicBezTo>
                    <a:pt x="153" y="11"/>
                    <a:pt x="153" y="14"/>
                    <a:pt x="155" y="18"/>
                  </a:cubicBezTo>
                  <a:cubicBezTo>
                    <a:pt x="157" y="21"/>
                    <a:pt x="159" y="23"/>
                    <a:pt x="164" y="28"/>
                  </a:cubicBezTo>
                  <a:cubicBezTo>
                    <a:pt x="169" y="33"/>
                    <a:pt x="176" y="38"/>
                    <a:pt x="176" y="42"/>
                  </a:cubicBezTo>
                  <a:cubicBezTo>
                    <a:pt x="177" y="46"/>
                    <a:pt x="182" y="43"/>
                    <a:pt x="179" y="52"/>
                  </a:cubicBezTo>
                  <a:cubicBezTo>
                    <a:pt x="176" y="62"/>
                    <a:pt x="177" y="65"/>
                    <a:pt x="179" y="68"/>
                  </a:cubicBezTo>
                  <a:cubicBezTo>
                    <a:pt x="180" y="70"/>
                    <a:pt x="178" y="74"/>
                    <a:pt x="180" y="77"/>
                  </a:cubicBezTo>
                  <a:cubicBezTo>
                    <a:pt x="180" y="77"/>
                    <a:pt x="180" y="78"/>
                    <a:pt x="180" y="78"/>
                  </a:cubicBezTo>
                  <a:cubicBezTo>
                    <a:pt x="181" y="80"/>
                    <a:pt x="179" y="82"/>
                    <a:pt x="184" y="83"/>
                  </a:cubicBezTo>
                  <a:cubicBezTo>
                    <a:pt x="189" y="84"/>
                    <a:pt x="189" y="86"/>
                    <a:pt x="195" y="84"/>
                  </a:cubicBezTo>
                  <a:cubicBezTo>
                    <a:pt x="201" y="82"/>
                    <a:pt x="202" y="80"/>
                    <a:pt x="207" y="79"/>
                  </a:cubicBezTo>
                  <a:cubicBezTo>
                    <a:pt x="211" y="79"/>
                    <a:pt x="213" y="80"/>
                    <a:pt x="214" y="80"/>
                  </a:cubicBezTo>
                  <a:cubicBezTo>
                    <a:pt x="215" y="85"/>
                    <a:pt x="218" y="88"/>
                    <a:pt x="214" y="92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1163"/>
            <p:cNvSpPr>
              <a:spLocks/>
            </p:cNvSpPr>
            <p:nvPr/>
          </p:nvSpPr>
          <p:spPr bwMode="auto">
            <a:xfrm>
              <a:off x="2853" y="1303"/>
              <a:ext cx="86" cy="51"/>
            </a:xfrm>
            <a:custGeom>
              <a:avLst/>
              <a:gdLst>
                <a:gd name="T0" fmla="*/ 144 w 144"/>
                <a:gd name="T1" fmla="*/ 15 h 85"/>
                <a:gd name="T2" fmla="*/ 143 w 144"/>
                <a:gd name="T3" fmla="*/ 20 h 85"/>
                <a:gd name="T4" fmla="*/ 137 w 144"/>
                <a:gd name="T5" fmla="*/ 26 h 85"/>
                <a:gd name="T6" fmla="*/ 128 w 144"/>
                <a:gd name="T7" fmla="*/ 38 h 85"/>
                <a:gd name="T8" fmla="*/ 126 w 144"/>
                <a:gd name="T9" fmla="*/ 49 h 85"/>
                <a:gd name="T10" fmla="*/ 134 w 144"/>
                <a:gd name="T11" fmla="*/ 62 h 85"/>
                <a:gd name="T12" fmla="*/ 134 w 144"/>
                <a:gd name="T13" fmla="*/ 63 h 85"/>
                <a:gd name="T14" fmla="*/ 131 w 144"/>
                <a:gd name="T15" fmla="*/ 63 h 85"/>
                <a:gd name="T16" fmla="*/ 124 w 144"/>
                <a:gd name="T17" fmla="*/ 63 h 85"/>
                <a:gd name="T18" fmla="*/ 116 w 144"/>
                <a:gd name="T19" fmla="*/ 60 h 85"/>
                <a:gd name="T20" fmla="*/ 105 w 144"/>
                <a:gd name="T21" fmla="*/ 64 h 85"/>
                <a:gd name="T22" fmla="*/ 97 w 144"/>
                <a:gd name="T23" fmla="*/ 69 h 85"/>
                <a:gd name="T24" fmla="*/ 95 w 144"/>
                <a:gd name="T25" fmla="*/ 70 h 85"/>
                <a:gd name="T26" fmla="*/ 95 w 144"/>
                <a:gd name="T27" fmla="*/ 76 h 85"/>
                <a:gd name="T28" fmla="*/ 86 w 144"/>
                <a:gd name="T29" fmla="*/ 83 h 85"/>
                <a:gd name="T30" fmla="*/ 75 w 144"/>
                <a:gd name="T31" fmla="*/ 83 h 85"/>
                <a:gd name="T32" fmla="*/ 64 w 144"/>
                <a:gd name="T33" fmla="*/ 80 h 85"/>
                <a:gd name="T34" fmla="*/ 54 w 144"/>
                <a:gd name="T35" fmla="*/ 73 h 85"/>
                <a:gd name="T36" fmla="*/ 42 w 144"/>
                <a:gd name="T37" fmla="*/ 77 h 85"/>
                <a:gd name="T38" fmla="*/ 30 w 144"/>
                <a:gd name="T39" fmla="*/ 79 h 85"/>
                <a:gd name="T40" fmla="*/ 20 w 144"/>
                <a:gd name="T41" fmla="*/ 79 h 85"/>
                <a:gd name="T42" fmla="*/ 22 w 144"/>
                <a:gd name="T43" fmla="*/ 73 h 85"/>
                <a:gd name="T44" fmla="*/ 19 w 144"/>
                <a:gd name="T45" fmla="*/ 66 h 85"/>
                <a:gd name="T46" fmla="*/ 15 w 144"/>
                <a:gd name="T47" fmla="*/ 61 h 85"/>
                <a:gd name="T48" fmla="*/ 7 w 144"/>
                <a:gd name="T49" fmla="*/ 54 h 85"/>
                <a:gd name="T50" fmla="*/ 6 w 144"/>
                <a:gd name="T51" fmla="*/ 51 h 85"/>
                <a:gd name="T52" fmla="*/ 8 w 144"/>
                <a:gd name="T53" fmla="*/ 51 h 85"/>
                <a:gd name="T54" fmla="*/ 7 w 144"/>
                <a:gd name="T55" fmla="*/ 43 h 85"/>
                <a:gd name="T56" fmla="*/ 12 w 144"/>
                <a:gd name="T57" fmla="*/ 37 h 85"/>
                <a:gd name="T58" fmla="*/ 18 w 144"/>
                <a:gd name="T59" fmla="*/ 32 h 85"/>
                <a:gd name="T60" fmla="*/ 11 w 144"/>
                <a:gd name="T61" fmla="*/ 23 h 85"/>
                <a:gd name="T62" fmla="*/ 4 w 144"/>
                <a:gd name="T63" fmla="*/ 12 h 85"/>
                <a:gd name="T64" fmla="*/ 9 w 144"/>
                <a:gd name="T65" fmla="*/ 3 h 85"/>
                <a:gd name="T66" fmla="*/ 10 w 144"/>
                <a:gd name="T67" fmla="*/ 0 h 85"/>
                <a:gd name="T68" fmla="*/ 16 w 144"/>
                <a:gd name="T69" fmla="*/ 3 h 85"/>
                <a:gd name="T70" fmla="*/ 16 w 144"/>
                <a:gd name="T71" fmla="*/ 12 h 85"/>
                <a:gd name="T72" fmla="*/ 36 w 144"/>
                <a:gd name="T73" fmla="*/ 13 h 85"/>
                <a:gd name="T74" fmla="*/ 50 w 144"/>
                <a:gd name="T75" fmla="*/ 16 h 85"/>
                <a:gd name="T76" fmla="*/ 61 w 144"/>
                <a:gd name="T77" fmla="*/ 14 h 85"/>
                <a:gd name="T78" fmla="*/ 74 w 144"/>
                <a:gd name="T79" fmla="*/ 16 h 85"/>
                <a:gd name="T80" fmla="*/ 86 w 144"/>
                <a:gd name="T81" fmla="*/ 10 h 85"/>
                <a:gd name="T82" fmla="*/ 99 w 144"/>
                <a:gd name="T83" fmla="*/ 4 h 85"/>
                <a:gd name="T84" fmla="*/ 115 w 144"/>
                <a:gd name="T85" fmla="*/ 3 h 85"/>
                <a:gd name="T86" fmla="*/ 130 w 144"/>
                <a:gd name="T87" fmla="*/ 9 h 85"/>
                <a:gd name="T88" fmla="*/ 144 w 144"/>
                <a:gd name="T89" fmla="*/ 1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44" h="85">
                  <a:moveTo>
                    <a:pt x="144" y="15"/>
                  </a:moveTo>
                  <a:cubicBezTo>
                    <a:pt x="144" y="17"/>
                    <a:pt x="143" y="18"/>
                    <a:pt x="143" y="20"/>
                  </a:cubicBezTo>
                  <a:cubicBezTo>
                    <a:pt x="143" y="23"/>
                    <a:pt x="140" y="22"/>
                    <a:pt x="137" y="26"/>
                  </a:cubicBezTo>
                  <a:cubicBezTo>
                    <a:pt x="134" y="30"/>
                    <a:pt x="128" y="35"/>
                    <a:pt x="128" y="38"/>
                  </a:cubicBezTo>
                  <a:cubicBezTo>
                    <a:pt x="128" y="41"/>
                    <a:pt x="124" y="46"/>
                    <a:pt x="126" y="49"/>
                  </a:cubicBezTo>
                  <a:cubicBezTo>
                    <a:pt x="128" y="53"/>
                    <a:pt x="134" y="61"/>
                    <a:pt x="134" y="62"/>
                  </a:cubicBezTo>
                  <a:cubicBezTo>
                    <a:pt x="134" y="62"/>
                    <a:pt x="134" y="62"/>
                    <a:pt x="134" y="63"/>
                  </a:cubicBezTo>
                  <a:cubicBezTo>
                    <a:pt x="133" y="63"/>
                    <a:pt x="132" y="63"/>
                    <a:pt x="131" y="63"/>
                  </a:cubicBezTo>
                  <a:cubicBezTo>
                    <a:pt x="129" y="64"/>
                    <a:pt x="127" y="64"/>
                    <a:pt x="124" y="63"/>
                  </a:cubicBezTo>
                  <a:cubicBezTo>
                    <a:pt x="122" y="62"/>
                    <a:pt x="119" y="61"/>
                    <a:pt x="116" y="60"/>
                  </a:cubicBezTo>
                  <a:cubicBezTo>
                    <a:pt x="113" y="60"/>
                    <a:pt x="109" y="62"/>
                    <a:pt x="105" y="64"/>
                  </a:cubicBezTo>
                  <a:cubicBezTo>
                    <a:pt x="101" y="66"/>
                    <a:pt x="100" y="67"/>
                    <a:pt x="97" y="69"/>
                  </a:cubicBezTo>
                  <a:cubicBezTo>
                    <a:pt x="96" y="69"/>
                    <a:pt x="95" y="69"/>
                    <a:pt x="95" y="70"/>
                  </a:cubicBezTo>
                  <a:cubicBezTo>
                    <a:pt x="89" y="72"/>
                    <a:pt x="94" y="73"/>
                    <a:pt x="95" y="76"/>
                  </a:cubicBezTo>
                  <a:cubicBezTo>
                    <a:pt x="95" y="80"/>
                    <a:pt x="91" y="80"/>
                    <a:pt x="86" y="83"/>
                  </a:cubicBezTo>
                  <a:cubicBezTo>
                    <a:pt x="80" y="85"/>
                    <a:pt x="78" y="83"/>
                    <a:pt x="75" y="83"/>
                  </a:cubicBezTo>
                  <a:cubicBezTo>
                    <a:pt x="72" y="83"/>
                    <a:pt x="68" y="81"/>
                    <a:pt x="64" y="80"/>
                  </a:cubicBezTo>
                  <a:cubicBezTo>
                    <a:pt x="59" y="79"/>
                    <a:pt x="58" y="76"/>
                    <a:pt x="54" y="73"/>
                  </a:cubicBezTo>
                  <a:cubicBezTo>
                    <a:pt x="51" y="71"/>
                    <a:pt x="49" y="76"/>
                    <a:pt x="42" y="77"/>
                  </a:cubicBezTo>
                  <a:cubicBezTo>
                    <a:pt x="35" y="79"/>
                    <a:pt x="37" y="78"/>
                    <a:pt x="30" y="79"/>
                  </a:cubicBezTo>
                  <a:cubicBezTo>
                    <a:pt x="26" y="80"/>
                    <a:pt x="23" y="80"/>
                    <a:pt x="20" y="79"/>
                  </a:cubicBezTo>
                  <a:cubicBezTo>
                    <a:pt x="21" y="78"/>
                    <a:pt x="23" y="76"/>
                    <a:pt x="22" y="73"/>
                  </a:cubicBezTo>
                  <a:cubicBezTo>
                    <a:pt x="20" y="70"/>
                    <a:pt x="22" y="70"/>
                    <a:pt x="19" y="66"/>
                  </a:cubicBezTo>
                  <a:cubicBezTo>
                    <a:pt x="16" y="62"/>
                    <a:pt x="17" y="61"/>
                    <a:pt x="15" y="61"/>
                  </a:cubicBezTo>
                  <a:cubicBezTo>
                    <a:pt x="12" y="60"/>
                    <a:pt x="9" y="57"/>
                    <a:pt x="7" y="54"/>
                  </a:cubicBezTo>
                  <a:cubicBezTo>
                    <a:pt x="6" y="53"/>
                    <a:pt x="6" y="52"/>
                    <a:pt x="6" y="51"/>
                  </a:cubicBezTo>
                  <a:cubicBezTo>
                    <a:pt x="7" y="51"/>
                    <a:pt x="7" y="51"/>
                    <a:pt x="8" y="51"/>
                  </a:cubicBezTo>
                  <a:cubicBezTo>
                    <a:pt x="14" y="50"/>
                    <a:pt x="7" y="47"/>
                    <a:pt x="7" y="43"/>
                  </a:cubicBezTo>
                  <a:cubicBezTo>
                    <a:pt x="7" y="39"/>
                    <a:pt x="8" y="38"/>
                    <a:pt x="12" y="37"/>
                  </a:cubicBezTo>
                  <a:cubicBezTo>
                    <a:pt x="16" y="36"/>
                    <a:pt x="16" y="34"/>
                    <a:pt x="18" y="32"/>
                  </a:cubicBezTo>
                  <a:cubicBezTo>
                    <a:pt x="20" y="29"/>
                    <a:pt x="14" y="27"/>
                    <a:pt x="11" y="23"/>
                  </a:cubicBezTo>
                  <a:cubicBezTo>
                    <a:pt x="8" y="19"/>
                    <a:pt x="7" y="17"/>
                    <a:pt x="4" y="12"/>
                  </a:cubicBezTo>
                  <a:cubicBezTo>
                    <a:pt x="0" y="8"/>
                    <a:pt x="5" y="7"/>
                    <a:pt x="9" y="3"/>
                  </a:cubicBezTo>
                  <a:cubicBezTo>
                    <a:pt x="9" y="2"/>
                    <a:pt x="10" y="1"/>
                    <a:pt x="10" y="0"/>
                  </a:cubicBezTo>
                  <a:cubicBezTo>
                    <a:pt x="13" y="0"/>
                    <a:pt x="17" y="0"/>
                    <a:pt x="16" y="3"/>
                  </a:cubicBezTo>
                  <a:cubicBezTo>
                    <a:pt x="14" y="8"/>
                    <a:pt x="6" y="11"/>
                    <a:pt x="16" y="12"/>
                  </a:cubicBezTo>
                  <a:cubicBezTo>
                    <a:pt x="26" y="13"/>
                    <a:pt x="31" y="11"/>
                    <a:pt x="36" y="13"/>
                  </a:cubicBezTo>
                  <a:cubicBezTo>
                    <a:pt x="41" y="15"/>
                    <a:pt x="47" y="17"/>
                    <a:pt x="50" y="16"/>
                  </a:cubicBezTo>
                  <a:cubicBezTo>
                    <a:pt x="53" y="14"/>
                    <a:pt x="58" y="12"/>
                    <a:pt x="61" y="14"/>
                  </a:cubicBezTo>
                  <a:cubicBezTo>
                    <a:pt x="64" y="15"/>
                    <a:pt x="68" y="17"/>
                    <a:pt x="74" y="16"/>
                  </a:cubicBezTo>
                  <a:cubicBezTo>
                    <a:pt x="79" y="15"/>
                    <a:pt x="81" y="14"/>
                    <a:pt x="86" y="10"/>
                  </a:cubicBezTo>
                  <a:cubicBezTo>
                    <a:pt x="92" y="6"/>
                    <a:pt x="91" y="4"/>
                    <a:pt x="99" y="4"/>
                  </a:cubicBezTo>
                  <a:cubicBezTo>
                    <a:pt x="108" y="4"/>
                    <a:pt x="109" y="0"/>
                    <a:pt x="115" y="3"/>
                  </a:cubicBezTo>
                  <a:cubicBezTo>
                    <a:pt x="121" y="6"/>
                    <a:pt x="125" y="6"/>
                    <a:pt x="130" y="9"/>
                  </a:cubicBezTo>
                  <a:cubicBezTo>
                    <a:pt x="135" y="12"/>
                    <a:pt x="141" y="16"/>
                    <a:pt x="144" y="15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1164"/>
            <p:cNvSpPr>
              <a:spLocks/>
            </p:cNvSpPr>
            <p:nvPr/>
          </p:nvSpPr>
          <p:spPr bwMode="auto">
            <a:xfrm>
              <a:off x="2771" y="1231"/>
              <a:ext cx="87" cy="48"/>
            </a:xfrm>
            <a:custGeom>
              <a:avLst/>
              <a:gdLst>
                <a:gd name="T0" fmla="*/ 133 w 144"/>
                <a:gd name="T1" fmla="*/ 25 h 79"/>
                <a:gd name="T2" fmla="*/ 119 w 144"/>
                <a:gd name="T3" fmla="*/ 41 h 79"/>
                <a:gd name="T4" fmla="*/ 110 w 144"/>
                <a:gd name="T5" fmla="*/ 62 h 79"/>
                <a:gd name="T6" fmla="*/ 95 w 144"/>
                <a:gd name="T7" fmla="*/ 66 h 79"/>
                <a:gd name="T8" fmla="*/ 88 w 144"/>
                <a:gd name="T9" fmla="*/ 66 h 79"/>
                <a:gd name="T10" fmla="*/ 74 w 144"/>
                <a:gd name="T11" fmla="*/ 67 h 79"/>
                <a:gd name="T12" fmla="*/ 60 w 144"/>
                <a:gd name="T13" fmla="*/ 73 h 79"/>
                <a:gd name="T14" fmla="*/ 57 w 144"/>
                <a:gd name="T15" fmla="*/ 75 h 79"/>
                <a:gd name="T16" fmla="*/ 49 w 144"/>
                <a:gd name="T17" fmla="*/ 78 h 79"/>
                <a:gd name="T18" fmla="*/ 31 w 144"/>
                <a:gd name="T19" fmla="*/ 75 h 79"/>
                <a:gd name="T20" fmla="*/ 14 w 144"/>
                <a:gd name="T21" fmla="*/ 63 h 79"/>
                <a:gd name="T22" fmla="*/ 4 w 144"/>
                <a:gd name="T23" fmla="*/ 56 h 79"/>
                <a:gd name="T24" fmla="*/ 3 w 144"/>
                <a:gd name="T25" fmla="*/ 54 h 79"/>
                <a:gd name="T26" fmla="*/ 0 w 144"/>
                <a:gd name="T27" fmla="*/ 48 h 79"/>
                <a:gd name="T28" fmla="*/ 3 w 144"/>
                <a:gd name="T29" fmla="*/ 43 h 79"/>
                <a:gd name="T30" fmla="*/ 5 w 144"/>
                <a:gd name="T31" fmla="*/ 32 h 79"/>
                <a:gd name="T32" fmla="*/ 4 w 144"/>
                <a:gd name="T33" fmla="*/ 26 h 79"/>
                <a:gd name="T34" fmla="*/ 13 w 144"/>
                <a:gd name="T35" fmla="*/ 24 h 79"/>
                <a:gd name="T36" fmla="*/ 16 w 144"/>
                <a:gd name="T37" fmla="*/ 20 h 79"/>
                <a:gd name="T38" fmla="*/ 16 w 144"/>
                <a:gd name="T39" fmla="*/ 18 h 79"/>
                <a:gd name="T40" fmla="*/ 21 w 144"/>
                <a:gd name="T41" fmla="*/ 18 h 79"/>
                <a:gd name="T42" fmla="*/ 26 w 144"/>
                <a:gd name="T43" fmla="*/ 21 h 79"/>
                <a:gd name="T44" fmla="*/ 37 w 144"/>
                <a:gd name="T45" fmla="*/ 24 h 79"/>
                <a:gd name="T46" fmla="*/ 47 w 144"/>
                <a:gd name="T47" fmla="*/ 23 h 79"/>
                <a:gd name="T48" fmla="*/ 55 w 144"/>
                <a:gd name="T49" fmla="*/ 17 h 79"/>
                <a:gd name="T50" fmla="*/ 66 w 144"/>
                <a:gd name="T51" fmla="*/ 15 h 79"/>
                <a:gd name="T52" fmla="*/ 72 w 144"/>
                <a:gd name="T53" fmla="*/ 11 h 79"/>
                <a:gd name="T54" fmla="*/ 78 w 144"/>
                <a:gd name="T55" fmla="*/ 13 h 79"/>
                <a:gd name="T56" fmla="*/ 88 w 144"/>
                <a:gd name="T57" fmla="*/ 9 h 79"/>
                <a:gd name="T58" fmla="*/ 91 w 144"/>
                <a:gd name="T59" fmla="*/ 3 h 79"/>
                <a:gd name="T60" fmla="*/ 96 w 144"/>
                <a:gd name="T61" fmla="*/ 1 h 79"/>
                <a:gd name="T62" fmla="*/ 102 w 144"/>
                <a:gd name="T63" fmla="*/ 3 h 79"/>
                <a:gd name="T64" fmla="*/ 114 w 144"/>
                <a:gd name="T65" fmla="*/ 3 h 79"/>
                <a:gd name="T66" fmla="*/ 122 w 144"/>
                <a:gd name="T67" fmla="*/ 7 h 79"/>
                <a:gd name="T68" fmla="*/ 127 w 144"/>
                <a:gd name="T69" fmla="*/ 7 h 79"/>
                <a:gd name="T70" fmla="*/ 128 w 144"/>
                <a:gd name="T71" fmla="*/ 7 h 79"/>
                <a:gd name="T72" fmla="*/ 142 w 144"/>
                <a:gd name="T73" fmla="*/ 16 h 79"/>
                <a:gd name="T74" fmla="*/ 142 w 144"/>
                <a:gd name="T75" fmla="*/ 17 h 79"/>
                <a:gd name="T76" fmla="*/ 133 w 144"/>
                <a:gd name="T77" fmla="*/ 2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4" h="79">
                  <a:moveTo>
                    <a:pt x="133" y="25"/>
                  </a:moveTo>
                  <a:cubicBezTo>
                    <a:pt x="121" y="31"/>
                    <a:pt x="123" y="34"/>
                    <a:pt x="119" y="41"/>
                  </a:cubicBezTo>
                  <a:cubicBezTo>
                    <a:pt x="114" y="49"/>
                    <a:pt x="116" y="58"/>
                    <a:pt x="110" y="62"/>
                  </a:cubicBezTo>
                  <a:cubicBezTo>
                    <a:pt x="104" y="66"/>
                    <a:pt x="104" y="65"/>
                    <a:pt x="95" y="66"/>
                  </a:cubicBezTo>
                  <a:cubicBezTo>
                    <a:pt x="93" y="66"/>
                    <a:pt x="90" y="66"/>
                    <a:pt x="88" y="66"/>
                  </a:cubicBezTo>
                  <a:cubicBezTo>
                    <a:pt x="83" y="66"/>
                    <a:pt x="78" y="65"/>
                    <a:pt x="74" y="67"/>
                  </a:cubicBezTo>
                  <a:cubicBezTo>
                    <a:pt x="69" y="71"/>
                    <a:pt x="65" y="71"/>
                    <a:pt x="60" y="73"/>
                  </a:cubicBezTo>
                  <a:cubicBezTo>
                    <a:pt x="58" y="73"/>
                    <a:pt x="58" y="74"/>
                    <a:pt x="57" y="75"/>
                  </a:cubicBezTo>
                  <a:cubicBezTo>
                    <a:pt x="56" y="76"/>
                    <a:pt x="55" y="77"/>
                    <a:pt x="49" y="78"/>
                  </a:cubicBezTo>
                  <a:cubicBezTo>
                    <a:pt x="39" y="78"/>
                    <a:pt x="40" y="79"/>
                    <a:pt x="31" y="75"/>
                  </a:cubicBezTo>
                  <a:cubicBezTo>
                    <a:pt x="23" y="70"/>
                    <a:pt x="22" y="71"/>
                    <a:pt x="14" y="63"/>
                  </a:cubicBezTo>
                  <a:cubicBezTo>
                    <a:pt x="7" y="57"/>
                    <a:pt x="6" y="59"/>
                    <a:pt x="4" y="56"/>
                  </a:cubicBezTo>
                  <a:cubicBezTo>
                    <a:pt x="4" y="56"/>
                    <a:pt x="3" y="55"/>
                    <a:pt x="3" y="54"/>
                  </a:cubicBezTo>
                  <a:cubicBezTo>
                    <a:pt x="1" y="51"/>
                    <a:pt x="1" y="49"/>
                    <a:pt x="0" y="48"/>
                  </a:cubicBezTo>
                  <a:cubicBezTo>
                    <a:pt x="1" y="46"/>
                    <a:pt x="3" y="45"/>
                    <a:pt x="3" y="43"/>
                  </a:cubicBezTo>
                  <a:cubicBezTo>
                    <a:pt x="3" y="40"/>
                    <a:pt x="0" y="37"/>
                    <a:pt x="5" y="32"/>
                  </a:cubicBezTo>
                  <a:cubicBezTo>
                    <a:pt x="11" y="27"/>
                    <a:pt x="5" y="29"/>
                    <a:pt x="4" y="26"/>
                  </a:cubicBezTo>
                  <a:cubicBezTo>
                    <a:pt x="2" y="23"/>
                    <a:pt x="7" y="24"/>
                    <a:pt x="13" y="24"/>
                  </a:cubicBezTo>
                  <a:cubicBezTo>
                    <a:pt x="18" y="25"/>
                    <a:pt x="15" y="24"/>
                    <a:pt x="16" y="20"/>
                  </a:cubicBezTo>
                  <a:cubicBezTo>
                    <a:pt x="16" y="19"/>
                    <a:pt x="16" y="19"/>
                    <a:pt x="16" y="18"/>
                  </a:cubicBezTo>
                  <a:cubicBezTo>
                    <a:pt x="17" y="18"/>
                    <a:pt x="19" y="18"/>
                    <a:pt x="21" y="18"/>
                  </a:cubicBezTo>
                  <a:cubicBezTo>
                    <a:pt x="23" y="18"/>
                    <a:pt x="23" y="19"/>
                    <a:pt x="26" y="21"/>
                  </a:cubicBezTo>
                  <a:cubicBezTo>
                    <a:pt x="29" y="23"/>
                    <a:pt x="34" y="25"/>
                    <a:pt x="37" y="24"/>
                  </a:cubicBezTo>
                  <a:cubicBezTo>
                    <a:pt x="41" y="24"/>
                    <a:pt x="41" y="25"/>
                    <a:pt x="47" y="23"/>
                  </a:cubicBezTo>
                  <a:cubicBezTo>
                    <a:pt x="52" y="21"/>
                    <a:pt x="54" y="18"/>
                    <a:pt x="55" y="17"/>
                  </a:cubicBezTo>
                  <a:cubicBezTo>
                    <a:pt x="56" y="15"/>
                    <a:pt x="63" y="15"/>
                    <a:pt x="66" y="15"/>
                  </a:cubicBezTo>
                  <a:cubicBezTo>
                    <a:pt x="69" y="14"/>
                    <a:pt x="67" y="10"/>
                    <a:pt x="72" y="11"/>
                  </a:cubicBezTo>
                  <a:cubicBezTo>
                    <a:pt x="76" y="13"/>
                    <a:pt x="73" y="15"/>
                    <a:pt x="78" y="13"/>
                  </a:cubicBezTo>
                  <a:cubicBezTo>
                    <a:pt x="83" y="12"/>
                    <a:pt x="86" y="12"/>
                    <a:pt x="88" y="9"/>
                  </a:cubicBezTo>
                  <a:cubicBezTo>
                    <a:pt x="89" y="6"/>
                    <a:pt x="89" y="4"/>
                    <a:pt x="91" y="3"/>
                  </a:cubicBezTo>
                  <a:cubicBezTo>
                    <a:pt x="93" y="2"/>
                    <a:pt x="95" y="0"/>
                    <a:pt x="96" y="1"/>
                  </a:cubicBezTo>
                  <a:cubicBezTo>
                    <a:pt x="97" y="2"/>
                    <a:pt x="99" y="3"/>
                    <a:pt x="102" y="3"/>
                  </a:cubicBezTo>
                  <a:cubicBezTo>
                    <a:pt x="106" y="3"/>
                    <a:pt x="110" y="0"/>
                    <a:pt x="114" y="3"/>
                  </a:cubicBezTo>
                  <a:cubicBezTo>
                    <a:pt x="117" y="5"/>
                    <a:pt x="118" y="7"/>
                    <a:pt x="122" y="7"/>
                  </a:cubicBezTo>
                  <a:cubicBezTo>
                    <a:pt x="124" y="7"/>
                    <a:pt x="126" y="7"/>
                    <a:pt x="127" y="7"/>
                  </a:cubicBezTo>
                  <a:cubicBezTo>
                    <a:pt x="127" y="7"/>
                    <a:pt x="128" y="7"/>
                    <a:pt x="128" y="7"/>
                  </a:cubicBezTo>
                  <a:cubicBezTo>
                    <a:pt x="134" y="9"/>
                    <a:pt x="141" y="12"/>
                    <a:pt x="142" y="16"/>
                  </a:cubicBezTo>
                  <a:cubicBezTo>
                    <a:pt x="142" y="16"/>
                    <a:pt x="142" y="17"/>
                    <a:pt x="142" y="17"/>
                  </a:cubicBezTo>
                  <a:cubicBezTo>
                    <a:pt x="142" y="22"/>
                    <a:pt x="144" y="19"/>
                    <a:pt x="133" y="25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1165"/>
            <p:cNvSpPr>
              <a:spLocks/>
            </p:cNvSpPr>
            <p:nvPr/>
          </p:nvSpPr>
          <p:spPr bwMode="auto">
            <a:xfrm>
              <a:off x="2681" y="1224"/>
              <a:ext cx="101" cy="46"/>
            </a:xfrm>
            <a:custGeom>
              <a:avLst/>
              <a:gdLst>
                <a:gd name="T0" fmla="*/ 164 w 169"/>
                <a:gd name="T1" fmla="*/ 35 h 75"/>
                <a:gd name="T2" fmla="*/ 155 w 169"/>
                <a:gd name="T3" fmla="*/ 37 h 75"/>
                <a:gd name="T4" fmla="*/ 156 w 169"/>
                <a:gd name="T5" fmla="*/ 43 h 75"/>
                <a:gd name="T6" fmla="*/ 154 w 169"/>
                <a:gd name="T7" fmla="*/ 54 h 75"/>
                <a:gd name="T8" fmla="*/ 151 w 169"/>
                <a:gd name="T9" fmla="*/ 59 h 75"/>
                <a:gd name="T10" fmla="*/ 146 w 169"/>
                <a:gd name="T11" fmla="*/ 58 h 75"/>
                <a:gd name="T12" fmla="*/ 135 w 169"/>
                <a:gd name="T13" fmla="*/ 66 h 75"/>
                <a:gd name="T14" fmla="*/ 119 w 169"/>
                <a:gd name="T15" fmla="*/ 65 h 75"/>
                <a:gd name="T16" fmla="*/ 110 w 169"/>
                <a:gd name="T17" fmla="*/ 72 h 75"/>
                <a:gd name="T18" fmla="*/ 95 w 169"/>
                <a:gd name="T19" fmla="*/ 69 h 75"/>
                <a:gd name="T20" fmla="*/ 92 w 169"/>
                <a:gd name="T21" fmla="*/ 69 h 75"/>
                <a:gd name="T22" fmla="*/ 92 w 169"/>
                <a:gd name="T23" fmla="*/ 68 h 75"/>
                <a:gd name="T24" fmla="*/ 82 w 169"/>
                <a:gd name="T25" fmla="*/ 66 h 75"/>
                <a:gd name="T26" fmla="*/ 72 w 169"/>
                <a:gd name="T27" fmla="*/ 66 h 75"/>
                <a:gd name="T28" fmla="*/ 60 w 169"/>
                <a:gd name="T29" fmla="*/ 56 h 75"/>
                <a:gd name="T30" fmla="*/ 46 w 169"/>
                <a:gd name="T31" fmla="*/ 56 h 75"/>
                <a:gd name="T32" fmla="*/ 36 w 169"/>
                <a:gd name="T33" fmla="*/ 62 h 75"/>
                <a:gd name="T34" fmla="*/ 27 w 169"/>
                <a:gd name="T35" fmla="*/ 59 h 75"/>
                <a:gd name="T36" fmla="*/ 24 w 169"/>
                <a:gd name="T37" fmla="*/ 60 h 75"/>
                <a:gd name="T38" fmla="*/ 21 w 169"/>
                <a:gd name="T39" fmla="*/ 55 h 75"/>
                <a:gd name="T40" fmla="*/ 14 w 169"/>
                <a:gd name="T41" fmla="*/ 58 h 75"/>
                <a:gd name="T42" fmla="*/ 5 w 169"/>
                <a:gd name="T43" fmla="*/ 53 h 75"/>
                <a:gd name="T44" fmla="*/ 2 w 169"/>
                <a:gd name="T45" fmla="*/ 49 h 75"/>
                <a:gd name="T46" fmla="*/ 3 w 169"/>
                <a:gd name="T47" fmla="*/ 40 h 75"/>
                <a:gd name="T48" fmla="*/ 3 w 169"/>
                <a:gd name="T49" fmla="*/ 40 h 75"/>
                <a:gd name="T50" fmla="*/ 8 w 169"/>
                <a:gd name="T51" fmla="*/ 39 h 75"/>
                <a:gd name="T52" fmla="*/ 14 w 169"/>
                <a:gd name="T53" fmla="*/ 44 h 75"/>
                <a:gd name="T54" fmla="*/ 21 w 169"/>
                <a:gd name="T55" fmla="*/ 45 h 75"/>
                <a:gd name="T56" fmla="*/ 25 w 169"/>
                <a:gd name="T57" fmla="*/ 40 h 75"/>
                <a:gd name="T58" fmla="*/ 32 w 169"/>
                <a:gd name="T59" fmla="*/ 43 h 75"/>
                <a:gd name="T60" fmla="*/ 39 w 169"/>
                <a:gd name="T61" fmla="*/ 45 h 75"/>
                <a:gd name="T62" fmla="*/ 49 w 169"/>
                <a:gd name="T63" fmla="*/ 39 h 75"/>
                <a:gd name="T64" fmla="*/ 61 w 169"/>
                <a:gd name="T65" fmla="*/ 39 h 75"/>
                <a:gd name="T66" fmla="*/ 68 w 169"/>
                <a:gd name="T67" fmla="*/ 36 h 75"/>
                <a:gd name="T68" fmla="*/ 75 w 169"/>
                <a:gd name="T69" fmla="*/ 41 h 75"/>
                <a:gd name="T70" fmla="*/ 78 w 169"/>
                <a:gd name="T71" fmla="*/ 35 h 75"/>
                <a:gd name="T72" fmla="*/ 75 w 169"/>
                <a:gd name="T73" fmla="*/ 30 h 75"/>
                <a:gd name="T74" fmla="*/ 74 w 169"/>
                <a:gd name="T75" fmla="*/ 22 h 75"/>
                <a:gd name="T76" fmla="*/ 82 w 169"/>
                <a:gd name="T77" fmla="*/ 18 h 75"/>
                <a:gd name="T78" fmla="*/ 88 w 169"/>
                <a:gd name="T79" fmla="*/ 13 h 75"/>
                <a:gd name="T80" fmla="*/ 94 w 169"/>
                <a:gd name="T81" fmla="*/ 8 h 75"/>
                <a:gd name="T82" fmla="*/ 99 w 169"/>
                <a:gd name="T83" fmla="*/ 9 h 75"/>
                <a:gd name="T84" fmla="*/ 111 w 169"/>
                <a:gd name="T85" fmla="*/ 12 h 75"/>
                <a:gd name="T86" fmla="*/ 123 w 169"/>
                <a:gd name="T87" fmla="*/ 2 h 75"/>
                <a:gd name="T88" fmla="*/ 134 w 169"/>
                <a:gd name="T89" fmla="*/ 4 h 75"/>
                <a:gd name="T90" fmla="*/ 146 w 169"/>
                <a:gd name="T91" fmla="*/ 7 h 75"/>
                <a:gd name="T92" fmla="*/ 162 w 169"/>
                <a:gd name="T93" fmla="*/ 7 h 75"/>
                <a:gd name="T94" fmla="*/ 163 w 169"/>
                <a:gd name="T95" fmla="*/ 8 h 75"/>
                <a:gd name="T96" fmla="*/ 162 w 169"/>
                <a:gd name="T97" fmla="*/ 16 h 75"/>
                <a:gd name="T98" fmla="*/ 164 w 169"/>
                <a:gd name="T99" fmla="*/ 24 h 75"/>
                <a:gd name="T100" fmla="*/ 167 w 169"/>
                <a:gd name="T101" fmla="*/ 29 h 75"/>
                <a:gd name="T102" fmla="*/ 167 w 169"/>
                <a:gd name="T103" fmla="*/ 31 h 75"/>
                <a:gd name="T104" fmla="*/ 164 w 169"/>
                <a:gd name="T105" fmla="*/ 3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9" h="75">
                  <a:moveTo>
                    <a:pt x="164" y="35"/>
                  </a:moveTo>
                  <a:cubicBezTo>
                    <a:pt x="158" y="35"/>
                    <a:pt x="153" y="34"/>
                    <a:pt x="155" y="37"/>
                  </a:cubicBezTo>
                  <a:cubicBezTo>
                    <a:pt x="156" y="40"/>
                    <a:pt x="162" y="38"/>
                    <a:pt x="156" y="43"/>
                  </a:cubicBezTo>
                  <a:cubicBezTo>
                    <a:pt x="151" y="48"/>
                    <a:pt x="154" y="51"/>
                    <a:pt x="154" y="54"/>
                  </a:cubicBezTo>
                  <a:cubicBezTo>
                    <a:pt x="154" y="56"/>
                    <a:pt x="152" y="57"/>
                    <a:pt x="151" y="59"/>
                  </a:cubicBezTo>
                  <a:cubicBezTo>
                    <a:pt x="150" y="56"/>
                    <a:pt x="149" y="55"/>
                    <a:pt x="146" y="58"/>
                  </a:cubicBezTo>
                  <a:cubicBezTo>
                    <a:pt x="141" y="63"/>
                    <a:pt x="144" y="67"/>
                    <a:pt x="135" y="66"/>
                  </a:cubicBezTo>
                  <a:cubicBezTo>
                    <a:pt x="127" y="65"/>
                    <a:pt x="122" y="61"/>
                    <a:pt x="119" y="65"/>
                  </a:cubicBezTo>
                  <a:cubicBezTo>
                    <a:pt x="115" y="68"/>
                    <a:pt x="118" y="75"/>
                    <a:pt x="110" y="72"/>
                  </a:cubicBezTo>
                  <a:cubicBezTo>
                    <a:pt x="102" y="69"/>
                    <a:pt x="97" y="69"/>
                    <a:pt x="95" y="69"/>
                  </a:cubicBezTo>
                  <a:cubicBezTo>
                    <a:pt x="95" y="69"/>
                    <a:pt x="93" y="69"/>
                    <a:pt x="92" y="69"/>
                  </a:cubicBezTo>
                  <a:cubicBezTo>
                    <a:pt x="92" y="69"/>
                    <a:pt x="92" y="69"/>
                    <a:pt x="92" y="68"/>
                  </a:cubicBezTo>
                  <a:cubicBezTo>
                    <a:pt x="93" y="66"/>
                    <a:pt x="92" y="68"/>
                    <a:pt x="82" y="66"/>
                  </a:cubicBezTo>
                  <a:cubicBezTo>
                    <a:pt x="72" y="63"/>
                    <a:pt x="79" y="66"/>
                    <a:pt x="72" y="66"/>
                  </a:cubicBezTo>
                  <a:cubicBezTo>
                    <a:pt x="66" y="66"/>
                    <a:pt x="63" y="62"/>
                    <a:pt x="60" y="56"/>
                  </a:cubicBezTo>
                  <a:cubicBezTo>
                    <a:pt x="57" y="51"/>
                    <a:pt x="51" y="56"/>
                    <a:pt x="46" y="56"/>
                  </a:cubicBezTo>
                  <a:cubicBezTo>
                    <a:pt x="41" y="55"/>
                    <a:pt x="36" y="61"/>
                    <a:pt x="36" y="62"/>
                  </a:cubicBezTo>
                  <a:cubicBezTo>
                    <a:pt x="35" y="63"/>
                    <a:pt x="31" y="60"/>
                    <a:pt x="27" y="59"/>
                  </a:cubicBezTo>
                  <a:cubicBezTo>
                    <a:pt x="25" y="59"/>
                    <a:pt x="24" y="59"/>
                    <a:pt x="24" y="60"/>
                  </a:cubicBezTo>
                  <a:cubicBezTo>
                    <a:pt x="23" y="58"/>
                    <a:pt x="22" y="56"/>
                    <a:pt x="21" y="55"/>
                  </a:cubicBezTo>
                  <a:cubicBezTo>
                    <a:pt x="20" y="53"/>
                    <a:pt x="18" y="58"/>
                    <a:pt x="14" y="58"/>
                  </a:cubicBezTo>
                  <a:cubicBezTo>
                    <a:pt x="11" y="58"/>
                    <a:pt x="10" y="56"/>
                    <a:pt x="5" y="53"/>
                  </a:cubicBezTo>
                  <a:cubicBezTo>
                    <a:pt x="0" y="50"/>
                    <a:pt x="1" y="51"/>
                    <a:pt x="2" y="49"/>
                  </a:cubicBezTo>
                  <a:cubicBezTo>
                    <a:pt x="2" y="47"/>
                    <a:pt x="3" y="44"/>
                    <a:pt x="3" y="40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4" y="39"/>
                    <a:pt x="6" y="38"/>
                    <a:pt x="8" y="39"/>
                  </a:cubicBezTo>
                  <a:cubicBezTo>
                    <a:pt x="11" y="41"/>
                    <a:pt x="11" y="42"/>
                    <a:pt x="14" y="44"/>
                  </a:cubicBezTo>
                  <a:cubicBezTo>
                    <a:pt x="18" y="46"/>
                    <a:pt x="20" y="48"/>
                    <a:pt x="21" y="45"/>
                  </a:cubicBezTo>
                  <a:cubicBezTo>
                    <a:pt x="21" y="42"/>
                    <a:pt x="22" y="40"/>
                    <a:pt x="25" y="40"/>
                  </a:cubicBezTo>
                  <a:cubicBezTo>
                    <a:pt x="28" y="40"/>
                    <a:pt x="30" y="41"/>
                    <a:pt x="32" y="43"/>
                  </a:cubicBezTo>
                  <a:cubicBezTo>
                    <a:pt x="34" y="45"/>
                    <a:pt x="35" y="47"/>
                    <a:pt x="39" y="45"/>
                  </a:cubicBezTo>
                  <a:cubicBezTo>
                    <a:pt x="43" y="43"/>
                    <a:pt x="45" y="39"/>
                    <a:pt x="49" y="39"/>
                  </a:cubicBezTo>
                  <a:cubicBezTo>
                    <a:pt x="53" y="38"/>
                    <a:pt x="59" y="39"/>
                    <a:pt x="61" y="39"/>
                  </a:cubicBezTo>
                  <a:cubicBezTo>
                    <a:pt x="62" y="38"/>
                    <a:pt x="66" y="35"/>
                    <a:pt x="68" y="36"/>
                  </a:cubicBezTo>
                  <a:cubicBezTo>
                    <a:pt x="69" y="37"/>
                    <a:pt x="71" y="40"/>
                    <a:pt x="75" y="41"/>
                  </a:cubicBezTo>
                  <a:cubicBezTo>
                    <a:pt x="79" y="42"/>
                    <a:pt x="80" y="37"/>
                    <a:pt x="78" y="35"/>
                  </a:cubicBezTo>
                  <a:cubicBezTo>
                    <a:pt x="77" y="34"/>
                    <a:pt x="75" y="35"/>
                    <a:pt x="75" y="30"/>
                  </a:cubicBezTo>
                  <a:cubicBezTo>
                    <a:pt x="75" y="24"/>
                    <a:pt x="70" y="24"/>
                    <a:pt x="74" y="22"/>
                  </a:cubicBezTo>
                  <a:cubicBezTo>
                    <a:pt x="79" y="20"/>
                    <a:pt x="77" y="20"/>
                    <a:pt x="82" y="18"/>
                  </a:cubicBezTo>
                  <a:cubicBezTo>
                    <a:pt x="87" y="16"/>
                    <a:pt x="86" y="13"/>
                    <a:pt x="88" y="13"/>
                  </a:cubicBezTo>
                  <a:cubicBezTo>
                    <a:pt x="91" y="13"/>
                    <a:pt x="94" y="12"/>
                    <a:pt x="94" y="8"/>
                  </a:cubicBezTo>
                  <a:cubicBezTo>
                    <a:pt x="96" y="8"/>
                    <a:pt x="97" y="8"/>
                    <a:pt x="99" y="9"/>
                  </a:cubicBezTo>
                  <a:cubicBezTo>
                    <a:pt x="103" y="12"/>
                    <a:pt x="107" y="13"/>
                    <a:pt x="111" y="12"/>
                  </a:cubicBezTo>
                  <a:cubicBezTo>
                    <a:pt x="116" y="11"/>
                    <a:pt x="122" y="4"/>
                    <a:pt x="123" y="2"/>
                  </a:cubicBezTo>
                  <a:cubicBezTo>
                    <a:pt x="124" y="0"/>
                    <a:pt x="129" y="2"/>
                    <a:pt x="134" y="4"/>
                  </a:cubicBezTo>
                  <a:cubicBezTo>
                    <a:pt x="139" y="6"/>
                    <a:pt x="140" y="7"/>
                    <a:pt x="146" y="7"/>
                  </a:cubicBezTo>
                  <a:cubicBezTo>
                    <a:pt x="152" y="7"/>
                    <a:pt x="159" y="3"/>
                    <a:pt x="162" y="7"/>
                  </a:cubicBezTo>
                  <a:cubicBezTo>
                    <a:pt x="162" y="7"/>
                    <a:pt x="163" y="7"/>
                    <a:pt x="163" y="8"/>
                  </a:cubicBezTo>
                  <a:cubicBezTo>
                    <a:pt x="165" y="11"/>
                    <a:pt x="163" y="12"/>
                    <a:pt x="162" y="16"/>
                  </a:cubicBezTo>
                  <a:cubicBezTo>
                    <a:pt x="161" y="21"/>
                    <a:pt x="162" y="22"/>
                    <a:pt x="164" y="24"/>
                  </a:cubicBezTo>
                  <a:cubicBezTo>
                    <a:pt x="165" y="26"/>
                    <a:pt x="166" y="27"/>
                    <a:pt x="167" y="29"/>
                  </a:cubicBezTo>
                  <a:cubicBezTo>
                    <a:pt x="167" y="30"/>
                    <a:pt x="167" y="30"/>
                    <a:pt x="167" y="31"/>
                  </a:cubicBezTo>
                  <a:cubicBezTo>
                    <a:pt x="166" y="35"/>
                    <a:pt x="169" y="36"/>
                    <a:pt x="164" y="35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1166"/>
            <p:cNvSpPr>
              <a:spLocks/>
            </p:cNvSpPr>
            <p:nvPr/>
          </p:nvSpPr>
          <p:spPr bwMode="auto">
            <a:xfrm>
              <a:off x="2634" y="1244"/>
              <a:ext cx="61" cy="34"/>
            </a:xfrm>
            <a:custGeom>
              <a:avLst/>
              <a:gdLst>
                <a:gd name="T0" fmla="*/ 102 w 102"/>
                <a:gd name="T1" fmla="*/ 27 h 56"/>
                <a:gd name="T2" fmla="*/ 99 w 102"/>
                <a:gd name="T3" fmla="*/ 33 h 56"/>
                <a:gd name="T4" fmla="*/ 92 w 102"/>
                <a:gd name="T5" fmla="*/ 34 h 56"/>
                <a:gd name="T6" fmla="*/ 92 w 102"/>
                <a:gd name="T7" fmla="*/ 44 h 56"/>
                <a:gd name="T8" fmla="*/ 87 w 102"/>
                <a:gd name="T9" fmla="*/ 41 h 56"/>
                <a:gd name="T10" fmla="*/ 76 w 102"/>
                <a:gd name="T11" fmla="*/ 36 h 56"/>
                <a:gd name="T12" fmla="*/ 71 w 102"/>
                <a:gd name="T13" fmla="*/ 45 h 56"/>
                <a:gd name="T14" fmla="*/ 68 w 102"/>
                <a:gd name="T15" fmla="*/ 54 h 56"/>
                <a:gd name="T16" fmla="*/ 61 w 102"/>
                <a:gd name="T17" fmla="*/ 47 h 56"/>
                <a:gd name="T18" fmla="*/ 55 w 102"/>
                <a:gd name="T19" fmla="*/ 39 h 56"/>
                <a:gd name="T20" fmla="*/ 48 w 102"/>
                <a:gd name="T21" fmla="*/ 47 h 56"/>
                <a:gd name="T22" fmla="*/ 34 w 102"/>
                <a:gd name="T23" fmla="*/ 51 h 56"/>
                <a:gd name="T24" fmla="*/ 22 w 102"/>
                <a:gd name="T25" fmla="*/ 53 h 56"/>
                <a:gd name="T26" fmla="*/ 20 w 102"/>
                <a:gd name="T27" fmla="*/ 49 h 56"/>
                <a:gd name="T28" fmla="*/ 17 w 102"/>
                <a:gd name="T29" fmla="*/ 40 h 56"/>
                <a:gd name="T30" fmla="*/ 6 w 102"/>
                <a:gd name="T31" fmla="*/ 42 h 56"/>
                <a:gd name="T32" fmla="*/ 1 w 102"/>
                <a:gd name="T33" fmla="*/ 43 h 56"/>
                <a:gd name="T34" fmla="*/ 8 w 102"/>
                <a:gd name="T35" fmla="*/ 30 h 56"/>
                <a:gd name="T36" fmla="*/ 16 w 102"/>
                <a:gd name="T37" fmla="*/ 22 h 56"/>
                <a:gd name="T38" fmla="*/ 23 w 102"/>
                <a:gd name="T39" fmla="*/ 11 h 56"/>
                <a:gd name="T40" fmla="*/ 30 w 102"/>
                <a:gd name="T41" fmla="*/ 10 h 56"/>
                <a:gd name="T42" fmla="*/ 35 w 102"/>
                <a:gd name="T43" fmla="*/ 6 h 56"/>
                <a:gd name="T44" fmla="*/ 49 w 102"/>
                <a:gd name="T45" fmla="*/ 7 h 56"/>
                <a:gd name="T46" fmla="*/ 56 w 102"/>
                <a:gd name="T47" fmla="*/ 4 h 56"/>
                <a:gd name="T48" fmla="*/ 62 w 102"/>
                <a:gd name="T49" fmla="*/ 2 h 56"/>
                <a:gd name="T50" fmla="*/ 75 w 102"/>
                <a:gd name="T51" fmla="*/ 5 h 56"/>
                <a:gd name="T52" fmla="*/ 81 w 102"/>
                <a:gd name="T53" fmla="*/ 7 h 56"/>
                <a:gd name="T54" fmla="*/ 81 w 102"/>
                <a:gd name="T55" fmla="*/ 7 h 56"/>
                <a:gd name="T56" fmla="*/ 80 w 102"/>
                <a:gd name="T57" fmla="*/ 16 h 56"/>
                <a:gd name="T58" fmla="*/ 83 w 102"/>
                <a:gd name="T59" fmla="*/ 20 h 56"/>
                <a:gd name="T60" fmla="*/ 92 w 102"/>
                <a:gd name="T61" fmla="*/ 25 h 56"/>
                <a:gd name="T62" fmla="*/ 99 w 102"/>
                <a:gd name="T63" fmla="*/ 22 h 56"/>
                <a:gd name="T64" fmla="*/ 102 w 102"/>
                <a:gd name="T65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2" h="56">
                  <a:moveTo>
                    <a:pt x="102" y="27"/>
                  </a:moveTo>
                  <a:cubicBezTo>
                    <a:pt x="100" y="28"/>
                    <a:pt x="100" y="31"/>
                    <a:pt x="99" y="33"/>
                  </a:cubicBezTo>
                  <a:cubicBezTo>
                    <a:pt x="99" y="36"/>
                    <a:pt x="94" y="34"/>
                    <a:pt x="92" y="34"/>
                  </a:cubicBezTo>
                  <a:cubicBezTo>
                    <a:pt x="90" y="35"/>
                    <a:pt x="93" y="41"/>
                    <a:pt x="92" y="44"/>
                  </a:cubicBezTo>
                  <a:cubicBezTo>
                    <a:pt x="90" y="46"/>
                    <a:pt x="88" y="41"/>
                    <a:pt x="87" y="41"/>
                  </a:cubicBezTo>
                  <a:cubicBezTo>
                    <a:pt x="85" y="41"/>
                    <a:pt x="78" y="40"/>
                    <a:pt x="76" y="36"/>
                  </a:cubicBezTo>
                  <a:cubicBezTo>
                    <a:pt x="75" y="32"/>
                    <a:pt x="75" y="42"/>
                    <a:pt x="71" y="45"/>
                  </a:cubicBezTo>
                  <a:cubicBezTo>
                    <a:pt x="66" y="49"/>
                    <a:pt x="71" y="51"/>
                    <a:pt x="68" y="54"/>
                  </a:cubicBezTo>
                  <a:cubicBezTo>
                    <a:pt x="64" y="56"/>
                    <a:pt x="62" y="48"/>
                    <a:pt x="61" y="47"/>
                  </a:cubicBezTo>
                  <a:cubicBezTo>
                    <a:pt x="60" y="46"/>
                    <a:pt x="56" y="43"/>
                    <a:pt x="55" y="39"/>
                  </a:cubicBezTo>
                  <a:cubicBezTo>
                    <a:pt x="54" y="35"/>
                    <a:pt x="49" y="44"/>
                    <a:pt x="48" y="47"/>
                  </a:cubicBezTo>
                  <a:cubicBezTo>
                    <a:pt x="46" y="50"/>
                    <a:pt x="38" y="51"/>
                    <a:pt x="34" y="51"/>
                  </a:cubicBezTo>
                  <a:cubicBezTo>
                    <a:pt x="31" y="51"/>
                    <a:pt x="27" y="53"/>
                    <a:pt x="22" y="53"/>
                  </a:cubicBezTo>
                  <a:cubicBezTo>
                    <a:pt x="22" y="52"/>
                    <a:pt x="21" y="53"/>
                    <a:pt x="20" y="49"/>
                  </a:cubicBezTo>
                  <a:cubicBezTo>
                    <a:pt x="19" y="44"/>
                    <a:pt x="19" y="41"/>
                    <a:pt x="17" y="40"/>
                  </a:cubicBezTo>
                  <a:cubicBezTo>
                    <a:pt x="16" y="40"/>
                    <a:pt x="7" y="40"/>
                    <a:pt x="6" y="42"/>
                  </a:cubicBezTo>
                  <a:cubicBezTo>
                    <a:pt x="5" y="44"/>
                    <a:pt x="0" y="47"/>
                    <a:pt x="1" y="43"/>
                  </a:cubicBezTo>
                  <a:cubicBezTo>
                    <a:pt x="2" y="38"/>
                    <a:pt x="6" y="30"/>
                    <a:pt x="8" y="30"/>
                  </a:cubicBezTo>
                  <a:cubicBezTo>
                    <a:pt x="9" y="30"/>
                    <a:pt x="12" y="23"/>
                    <a:pt x="16" y="22"/>
                  </a:cubicBezTo>
                  <a:cubicBezTo>
                    <a:pt x="19" y="20"/>
                    <a:pt x="21" y="13"/>
                    <a:pt x="23" y="11"/>
                  </a:cubicBezTo>
                  <a:cubicBezTo>
                    <a:pt x="25" y="9"/>
                    <a:pt x="28" y="10"/>
                    <a:pt x="30" y="10"/>
                  </a:cubicBezTo>
                  <a:cubicBezTo>
                    <a:pt x="32" y="10"/>
                    <a:pt x="34" y="9"/>
                    <a:pt x="35" y="6"/>
                  </a:cubicBezTo>
                  <a:cubicBezTo>
                    <a:pt x="39" y="7"/>
                    <a:pt x="46" y="7"/>
                    <a:pt x="49" y="7"/>
                  </a:cubicBezTo>
                  <a:cubicBezTo>
                    <a:pt x="51" y="6"/>
                    <a:pt x="53" y="7"/>
                    <a:pt x="56" y="4"/>
                  </a:cubicBezTo>
                  <a:cubicBezTo>
                    <a:pt x="59" y="2"/>
                    <a:pt x="59" y="0"/>
                    <a:pt x="62" y="2"/>
                  </a:cubicBezTo>
                  <a:cubicBezTo>
                    <a:pt x="65" y="4"/>
                    <a:pt x="74" y="5"/>
                    <a:pt x="75" y="5"/>
                  </a:cubicBezTo>
                  <a:cubicBezTo>
                    <a:pt x="77" y="5"/>
                    <a:pt x="80" y="4"/>
                    <a:pt x="81" y="7"/>
                  </a:cubicBezTo>
                  <a:cubicBezTo>
                    <a:pt x="81" y="7"/>
                    <a:pt x="81" y="7"/>
                    <a:pt x="81" y="7"/>
                  </a:cubicBezTo>
                  <a:cubicBezTo>
                    <a:pt x="81" y="11"/>
                    <a:pt x="80" y="14"/>
                    <a:pt x="80" y="16"/>
                  </a:cubicBezTo>
                  <a:cubicBezTo>
                    <a:pt x="79" y="18"/>
                    <a:pt x="78" y="17"/>
                    <a:pt x="83" y="20"/>
                  </a:cubicBezTo>
                  <a:cubicBezTo>
                    <a:pt x="88" y="23"/>
                    <a:pt x="89" y="25"/>
                    <a:pt x="92" y="25"/>
                  </a:cubicBezTo>
                  <a:cubicBezTo>
                    <a:pt x="96" y="25"/>
                    <a:pt x="98" y="20"/>
                    <a:pt x="99" y="22"/>
                  </a:cubicBezTo>
                  <a:cubicBezTo>
                    <a:pt x="100" y="24"/>
                    <a:pt x="101" y="26"/>
                    <a:pt x="102" y="27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1167"/>
            <p:cNvSpPr>
              <a:spLocks/>
            </p:cNvSpPr>
            <p:nvPr/>
          </p:nvSpPr>
          <p:spPr bwMode="auto">
            <a:xfrm>
              <a:off x="2875" y="1445"/>
              <a:ext cx="46" cy="14"/>
            </a:xfrm>
            <a:custGeom>
              <a:avLst/>
              <a:gdLst>
                <a:gd name="T0" fmla="*/ 6 w 76"/>
                <a:gd name="T1" fmla="*/ 5 h 24"/>
                <a:gd name="T2" fmla="*/ 10 w 76"/>
                <a:gd name="T3" fmla="*/ 17 h 24"/>
                <a:gd name="T4" fmla="*/ 34 w 76"/>
                <a:gd name="T5" fmla="*/ 17 h 24"/>
                <a:gd name="T6" fmla="*/ 44 w 76"/>
                <a:gd name="T7" fmla="*/ 23 h 24"/>
                <a:gd name="T8" fmla="*/ 59 w 76"/>
                <a:gd name="T9" fmla="*/ 21 h 24"/>
                <a:gd name="T10" fmla="*/ 73 w 76"/>
                <a:gd name="T11" fmla="*/ 20 h 24"/>
                <a:gd name="T12" fmla="*/ 71 w 76"/>
                <a:gd name="T13" fmla="*/ 14 h 24"/>
                <a:gd name="T14" fmla="*/ 60 w 76"/>
                <a:gd name="T15" fmla="*/ 14 h 24"/>
                <a:gd name="T16" fmla="*/ 52 w 76"/>
                <a:gd name="T17" fmla="*/ 10 h 24"/>
                <a:gd name="T18" fmla="*/ 42 w 76"/>
                <a:gd name="T19" fmla="*/ 11 h 24"/>
                <a:gd name="T20" fmla="*/ 29 w 76"/>
                <a:gd name="T21" fmla="*/ 9 h 24"/>
                <a:gd name="T22" fmla="*/ 18 w 76"/>
                <a:gd name="T23" fmla="*/ 7 h 24"/>
                <a:gd name="T24" fmla="*/ 13 w 76"/>
                <a:gd name="T25" fmla="*/ 5 h 24"/>
                <a:gd name="T26" fmla="*/ 6 w 76"/>
                <a:gd name="T27" fmla="*/ 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6" h="24">
                  <a:moveTo>
                    <a:pt x="6" y="5"/>
                  </a:moveTo>
                  <a:cubicBezTo>
                    <a:pt x="5" y="13"/>
                    <a:pt x="0" y="16"/>
                    <a:pt x="10" y="17"/>
                  </a:cubicBezTo>
                  <a:cubicBezTo>
                    <a:pt x="20" y="18"/>
                    <a:pt x="31" y="14"/>
                    <a:pt x="34" y="17"/>
                  </a:cubicBezTo>
                  <a:cubicBezTo>
                    <a:pt x="37" y="20"/>
                    <a:pt x="38" y="24"/>
                    <a:pt x="44" y="23"/>
                  </a:cubicBezTo>
                  <a:cubicBezTo>
                    <a:pt x="50" y="22"/>
                    <a:pt x="54" y="19"/>
                    <a:pt x="59" y="21"/>
                  </a:cubicBezTo>
                  <a:cubicBezTo>
                    <a:pt x="63" y="22"/>
                    <a:pt x="73" y="22"/>
                    <a:pt x="73" y="20"/>
                  </a:cubicBezTo>
                  <a:cubicBezTo>
                    <a:pt x="74" y="18"/>
                    <a:pt x="76" y="13"/>
                    <a:pt x="71" y="14"/>
                  </a:cubicBezTo>
                  <a:cubicBezTo>
                    <a:pt x="65" y="15"/>
                    <a:pt x="61" y="18"/>
                    <a:pt x="60" y="14"/>
                  </a:cubicBezTo>
                  <a:cubicBezTo>
                    <a:pt x="58" y="10"/>
                    <a:pt x="56" y="9"/>
                    <a:pt x="52" y="10"/>
                  </a:cubicBezTo>
                  <a:cubicBezTo>
                    <a:pt x="48" y="11"/>
                    <a:pt x="45" y="11"/>
                    <a:pt x="42" y="11"/>
                  </a:cubicBezTo>
                  <a:cubicBezTo>
                    <a:pt x="39" y="11"/>
                    <a:pt x="35" y="9"/>
                    <a:pt x="29" y="9"/>
                  </a:cubicBezTo>
                  <a:cubicBezTo>
                    <a:pt x="24" y="9"/>
                    <a:pt x="18" y="10"/>
                    <a:pt x="18" y="7"/>
                  </a:cubicBezTo>
                  <a:cubicBezTo>
                    <a:pt x="18" y="5"/>
                    <a:pt x="16" y="5"/>
                    <a:pt x="13" y="5"/>
                  </a:cubicBezTo>
                  <a:cubicBezTo>
                    <a:pt x="11" y="4"/>
                    <a:pt x="4" y="0"/>
                    <a:pt x="6" y="5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1168"/>
            <p:cNvSpPr>
              <a:spLocks/>
            </p:cNvSpPr>
            <p:nvPr/>
          </p:nvSpPr>
          <p:spPr bwMode="auto">
            <a:xfrm>
              <a:off x="2936" y="1433"/>
              <a:ext cx="7" cy="11"/>
            </a:xfrm>
            <a:custGeom>
              <a:avLst/>
              <a:gdLst>
                <a:gd name="T0" fmla="*/ 4 w 13"/>
                <a:gd name="T1" fmla="*/ 4 h 18"/>
                <a:gd name="T2" fmla="*/ 1 w 13"/>
                <a:gd name="T3" fmla="*/ 10 h 18"/>
                <a:gd name="T4" fmla="*/ 3 w 13"/>
                <a:gd name="T5" fmla="*/ 16 h 18"/>
                <a:gd name="T6" fmla="*/ 9 w 13"/>
                <a:gd name="T7" fmla="*/ 16 h 18"/>
                <a:gd name="T8" fmla="*/ 10 w 13"/>
                <a:gd name="T9" fmla="*/ 11 h 18"/>
                <a:gd name="T10" fmla="*/ 13 w 13"/>
                <a:gd name="T11" fmla="*/ 6 h 18"/>
                <a:gd name="T12" fmla="*/ 12 w 13"/>
                <a:gd name="T13" fmla="*/ 1 h 18"/>
                <a:gd name="T14" fmla="*/ 7 w 13"/>
                <a:gd name="T15" fmla="*/ 3 h 18"/>
                <a:gd name="T16" fmla="*/ 4 w 13"/>
                <a:gd name="T17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8">
                  <a:moveTo>
                    <a:pt x="4" y="4"/>
                  </a:moveTo>
                  <a:cubicBezTo>
                    <a:pt x="1" y="7"/>
                    <a:pt x="0" y="6"/>
                    <a:pt x="1" y="10"/>
                  </a:cubicBezTo>
                  <a:cubicBezTo>
                    <a:pt x="1" y="14"/>
                    <a:pt x="0" y="15"/>
                    <a:pt x="3" y="16"/>
                  </a:cubicBezTo>
                  <a:cubicBezTo>
                    <a:pt x="5" y="16"/>
                    <a:pt x="8" y="18"/>
                    <a:pt x="9" y="16"/>
                  </a:cubicBezTo>
                  <a:cubicBezTo>
                    <a:pt x="9" y="13"/>
                    <a:pt x="9" y="12"/>
                    <a:pt x="10" y="11"/>
                  </a:cubicBezTo>
                  <a:cubicBezTo>
                    <a:pt x="11" y="9"/>
                    <a:pt x="13" y="9"/>
                    <a:pt x="13" y="6"/>
                  </a:cubicBezTo>
                  <a:cubicBezTo>
                    <a:pt x="13" y="3"/>
                    <a:pt x="13" y="1"/>
                    <a:pt x="12" y="1"/>
                  </a:cubicBezTo>
                  <a:cubicBezTo>
                    <a:pt x="10" y="0"/>
                    <a:pt x="8" y="1"/>
                    <a:pt x="7" y="3"/>
                  </a:cubicBezTo>
                  <a:cubicBezTo>
                    <a:pt x="7" y="3"/>
                    <a:pt x="1" y="2"/>
                    <a:pt x="4" y="4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1169"/>
            <p:cNvSpPr>
              <a:spLocks/>
            </p:cNvSpPr>
            <p:nvPr/>
          </p:nvSpPr>
          <p:spPr bwMode="auto">
            <a:xfrm>
              <a:off x="2906" y="1385"/>
              <a:ext cx="12" cy="7"/>
            </a:xfrm>
            <a:custGeom>
              <a:avLst/>
              <a:gdLst>
                <a:gd name="T0" fmla="*/ 2 w 19"/>
                <a:gd name="T1" fmla="*/ 3 h 12"/>
                <a:gd name="T2" fmla="*/ 5 w 19"/>
                <a:gd name="T3" fmla="*/ 6 h 12"/>
                <a:gd name="T4" fmla="*/ 8 w 19"/>
                <a:gd name="T5" fmla="*/ 8 h 12"/>
                <a:gd name="T6" fmla="*/ 11 w 19"/>
                <a:gd name="T7" fmla="*/ 11 h 12"/>
                <a:gd name="T8" fmla="*/ 17 w 19"/>
                <a:gd name="T9" fmla="*/ 11 h 12"/>
                <a:gd name="T10" fmla="*/ 18 w 19"/>
                <a:gd name="T11" fmla="*/ 7 h 12"/>
                <a:gd name="T12" fmla="*/ 13 w 19"/>
                <a:gd name="T13" fmla="*/ 3 h 12"/>
                <a:gd name="T14" fmla="*/ 4 w 19"/>
                <a:gd name="T15" fmla="*/ 1 h 12"/>
                <a:gd name="T16" fmla="*/ 2 w 19"/>
                <a:gd name="T17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2">
                  <a:moveTo>
                    <a:pt x="2" y="3"/>
                  </a:moveTo>
                  <a:cubicBezTo>
                    <a:pt x="2" y="6"/>
                    <a:pt x="3" y="5"/>
                    <a:pt x="5" y="6"/>
                  </a:cubicBezTo>
                  <a:cubicBezTo>
                    <a:pt x="8" y="6"/>
                    <a:pt x="8" y="6"/>
                    <a:pt x="8" y="8"/>
                  </a:cubicBezTo>
                  <a:cubicBezTo>
                    <a:pt x="9" y="10"/>
                    <a:pt x="7" y="10"/>
                    <a:pt x="11" y="11"/>
                  </a:cubicBezTo>
                  <a:cubicBezTo>
                    <a:pt x="15" y="12"/>
                    <a:pt x="16" y="12"/>
                    <a:pt x="17" y="11"/>
                  </a:cubicBezTo>
                  <a:cubicBezTo>
                    <a:pt x="18" y="10"/>
                    <a:pt x="19" y="8"/>
                    <a:pt x="18" y="7"/>
                  </a:cubicBezTo>
                  <a:cubicBezTo>
                    <a:pt x="17" y="5"/>
                    <a:pt x="17" y="4"/>
                    <a:pt x="13" y="3"/>
                  </a:cubicBezTo>
                  <a:cubicBezTo>
                    <a:pt x="10" y="2"/>
                    <a:pt x="7" y="0"/>
                    <a:pt x="4" y="1"/>
                  </a:cubicBezTo>
                  <a:cubicBezTo>
                    <a:pt x="2" y="2"/>
                    <a:pt x="0" y="1"/>
                    <a:pt x="2" y="3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1170"/>
            <p:cNvSpPr>
              <a:spLocks/>
            </p:cNvSpPr>
            <p:nvPr/>
          </p:nvSpPr>
          <p:spPr bwMode="auto">
            <a:xfrm>
              <a:off x="2820" y="1378"/>
              <a:ext cx="8" cy="9"/>
            </a:xfrm>
            <a:custGeom>
              <a:avLst/>
              <a:gdLst>
                <a:gd name="T0" fmla="*/ 1 w 13"/>
                <a:gd name="T1" fmla="*/ 2 h 14"/>
                <a:gd name="T2" fmla="*/ 3 w 13"/>
                <a:gd name="T3" fmla="*/ 9 h 14"/>
                <a:gd name="T4" fmla="*/ 8 w 13"/>
                <a:gd name="T5" fmla="*/ 13 h 14"/>
                <a:gd name="T6" fmla="*/ 10 w 13"/>
                <a:gd name="T7" fmla="*/ 9 h 14"/>
                <a:gd name="T8" fmla="*/ 5 w 13"/>
                <a:gd name="T9" fmla="*/ 2 h 14"/>
                <a:gd name="T10" fmla="*/ 1 w 13"/>
                <a:gd name="T11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4">
                  <a:moveTo>
                    <a:pt x="1" y="2"/>
                  </a:moveTo>
                  <a:cubicBezTo>
                    <a:pt x="1" y="5"/>
                    <a:pt x="2" y="5"/>
                    <a:pt x="3" y="9"/>
                  </a:cubicBezTo>
                  <a:cubicBezTo>
                    <a:pt x="4" y="12"/>
                    <a:pt x="7" y="14"/>
                    <a:pt x="8" y="13"/>
                  </a:cubicBezTo>
                  <a:cubicBezTo>
                    <a:pt x="10" y="12"/>
                    <a:pt x="13" y="12"/>
                    <a:pt x="10" y="9"/>
                  </a:cubicBezTo>
                  <a:cubicBezTo>
                    <a:pt x="7" y="5"/>
                    <a:pt x="7" y="4"/>
                    <a:pt x="5" y="2"/>
                  </a:cubicBezTo>
                  <a:cubicBezTo>
                    <a:pt x="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1171"/>
            <p:cNvSpPr>
              <a:spLocks/>
            </p:cNvSpPr>
            <p:nvPr/>
          </p:nvSpPr>
          <p:spPr bwMode="auto">
            <a:xfrm>
              <a:off x="2830" y="1399"/>
              <a:ext cx="9" cy="8"/>
            </a:xfrm>
            <a:custGeom>
              <a:avLst/>
              <a:gdLst>
                <a:gd name="T0" fmla="*/ 2 w 15"/>
                <a:gd name="T1" fmla="*/ 7 h 13"/>
                <a:gd name="T2" fmla="*/ 5 w 15"/>
                <a:gd name="T3" fmla="*/ 11 h 13"/>
                <a:gd name="T4" fmla="*/ 8 w 15"/>
                <a:gd name="T5" fmla="*/ 13 h 13"/>
                <a:gd name="T6" fmla="*/ 12 w 15"/>
                <a:gd name="T7" fmla="*/ 12 h 13"/>
                <a:gd name="T8" fmla="*/ 14 w 15"/>
                <a:gd name="T9" fmla="*/ 9 h 13"/>
                <a:gd name="T10" fmla="*/ 11 w 15"/>
                <a:gd name="T11" fmla="*/ 4 h 13"/>
                <a:gd name="T12" fmla="*/ 5 w 15"/>
                <a:gd name="T13" fmla="*/ 1 h 13"/>
                <a:gd name="T14" fmla="*/ 1 w 15"/>
                <a:gd name="T15" fmla="*/ 3 h 13"/>
                <a:gd name="T16" fmla="*/ 2 w 15"/>
                <a:gd name="T17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3">
                  <a:moveTo>
                    <a:pt x="2" y="7"/>
                  </a:moveTo>
                  <a:cubicBezTo>
                    <a:pt x="3" y="9"/>
                    <a:pt x="3" y="10"/>
                    <a:pt x="5" y="11"/>
                  </a:cubicBezTo>
                  <a:cubicBezTo>
                    <a:pt x="7" y="12"/>
                    <a:pt x="6" y="12"/>
                    <a:pt x="8" y="13"/>
                  </a:cubicBezTo>
                  <a:cubicBezTo>
                    <a:pt x="10" y="13"/>
                    <a:pt x="10" y="13"/>
                    <a:pt x="12" y="12"/>
                  </a:cubicBezTo>
                  <a:cubicBezTo>
                    <a:pt x="14" y="11"/>
                    <a:pt x="15" y="11"/>
                    <a:pt x="14" y="9"/>
                  </a:cubicBezTo>
                  <a:cubicBezTo>
                    <a:pt x="13" y="7"/>
                    <a:pt x="12" y="6"/>
                    <a:pt x="11" y="4"/>
                  </a:cubicBezTo>
                  <a:cubicBezTo>
                    <a:pt x="10" y="2"/>
                    <a:pt x="9" y="0"/>
                    <a:pt x="5" y="1"/>
                  </a:cubicBezTo>
                  <a:cubicBezTo>
                    <a:pt x="2" y="2"/>
                    <a:pt x="0" y="0"/>
                    <a:pt x="1" y="3"/>
                  </a:cubicBezTo>
                  <a:cubicBezTo>
                    <a:pt x="1" y="5"/>
                    <a:pt x="1" y="5"/>
                    <a:pt x="2" y="7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1172"/>
            <p:cNvSpPr>
              <a:spLocks/>
            </p:cNvSpPr>
            <p:nvPr/>
          </p:nvSpPr>
          <p:spPr bwMode="auto">
            <a:xfrm>
              <a:off x="2894" y="1374"/>
              <a:ext cx="9" cy="4"/>
            </a:xfrm>
            <a:custGeom>
              <a:avLst/>
              <a:gdLst>
                <a:gd name="T0" fmla="*/ 2 w 15"/>
                <a:gd name="T1" fmla="*/ 4 h 6"/>
                <a:gd name="T2" fmla="*/ 12 w 15"/>
                <a:gd name="T3" fmla="*/ 4 h 6"/>
                <a:gd name="T4" fmla="*/ 11 w 15"/>
                <a:gd name="T5" fmla="*/ 0 h 6"/>
                <a:gd name="T6" fmla="*/ 1 w 15"/>
                <a:gd name="T7" fmla="*/ 0 h 6"/>
                <a:gd name="T8" fmla="*/ 2 w 15"/>
                <a:gd name="T9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">
                  <a:moveTo>
                    <a:pt x="2" y="4"/>
                  </a:moveTo>
                  <a:cubicBezTo>
                    <a:pt x="9" y="6"/>
                    <a:pt x="12" y="6"/>
                    <a:pt x="12" y="4"/>
                  </a:cubicBezTo>
                  <a:cubicBezTo>
                    <a:pt x="12" y="2"/>
                    <a:pt x="15" y="0"/>
                    <a:pt x="11" y="0"/>
                  </a:cubicBezTo>
                  <a:cubicBezTo>
                    <a:pt x="7" y="0"/>
                    <a:pt x="1" y="0"/>
                    <a:pt x="1" y="0"/>
                  </a:cubicBezTo>
                  <a:cubicBezTo>
                    <a:pt x="1" y="1"/>
                    <a:pt x="0" y="3"/>
                    <a:pt x="2" y="4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1173"/>
            <p:cNvSpPr>
              <a:spLocks/>
            </p:cNvSpPr>
            <p:nvPr/>
          </p:nvSpPr>
          <p:spPr bwMode="auto">
            <a:xfrm>
              <a:off x="2886" y="1390"/>
              <a:ext cx="6" cy="6"/>
            </a:xfrm>
            <a:custGeom>
              <a:avLst/>
              <a:gdLst>
                <a:gd name="T0" fmla="*/ 3 w 11"/>
                <a:gd name="T1" fmla="*/ 4 h 10"/>
                <a:gd name="T2" fmla="*/ 5 w 11"/>
                <a:gd name="T3" fmla="*/ 7 h 10"/>
                <a:gd name="T4" fmla="*/ 11 w 11"/>
                <a:gd name="T5" fmla="*/ 7 h 10"/>
                <a:gd name="T6" fmla="*/ 7 w 11"/>
                <a:gd name="T7" fmla="*/ 1 h 10"/>
                <a:gd name="T8" fmla="*/ 3 w 11"/>
                <a:gd name="T9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0">
                  <a:moveTo>
                    <a:pt x="3" y="4"/>
                  </a:moveTo>
                  <a:cubicBezTo>
                    <a:pt x="3" y="4"/>
                    <a:pt x="4" y="5"/>
                    <a:pt x="5" y="7"/>
                  </a:cubicBezTo>
                  <a:cubicBezTo>
                    <a:pt x="7" y="10"/>
                    <a:pt x="11" y="9"/>
                    <a:pt x="11" y="7"/>
                  </a:cubicBezTo>
                  <a:cubicBezTo>
                    <a:pt x="11" y="6"/>
                    <a:pt x="9" y="1"/>
                    <a:pt x="7" y="1"/>
                  </a:cubicBezTo>
                  <a:cubicBezTo>
                    <a:pt x="5" y="1"/>
                    <a:pt x="0" y="0"/>
                    <a:pt x="3" y="4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" name="Freeform 1174"/>
            <p:cNvSpPr>
              <a:spLocks/>
            </p:cNvSpPr>
            <p:nvPr/>
          </p:nvSpPr>
          <p:spPr bwMode="auto">
            <a:xfrm>
              <a:off x="2892" y="1407"/>
              <a:ext cx="11" cy="10"/>
            </a:xfrm>
            <a:custGeom>
              <a:avLst/>
              <a:gdLst>
                <a:gd name="T0" fmla="*/ 6 w 19"/>
                <a:gd name="T1" fmla="*/ 8 h 16"/>
                <a:gd name="T2" fmla="*/ 9 w 19"/>
                <a:gd name="T3" fmla="*/ 13 h 16"/>
                <a:gd name="T4" fmla="*/ 17 w 19"/>
                <a:gd name="T5" fmla="*/ 15 h 16"/>
                <a:gd name="T6" fmla="*/ 17 w 19"/>
                <a:gd name="T7" fmla="*/ 10 h 16"/>
                <a:gd name="T8" fmla="*/ 10 w 19"/>
                <a:gd name="T9" fmla="*/ 6 h 16"/>
                <a:gd name="T10" fmla="*/ 6 w 19"/>
                <a:gd name="T11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16">
                  <a:moveTo>
                    <a:pt x="6" y="8"/>
                  </a:moveTo>
                  <a:cubicBezTo>
                    <a:pt x="7" y="10"/>
                    <a:pt x="5" y="12"/>
                    <a:pt x="9" y="13"/>
                  </a:cubicBezTo>
                  <a:cubicBezTo>
                    <a:pt x="14" y="15"/>
                    <a:pt x="14" y="15"/>
                    <a:pt x="17" y="15"/>
                  </a:cubicBezTo>
                  <a:cubicBezTo>
                    <a:pt x="19" y="16"/>
                    <a:pt x="19" y="11"/>
                    <a:pt x="17" y="10"/>
                  </a:cubicBezTo>
                  <a:cubicBezTo>
                    <a:pt x="14" y="9"/>
                    <a:pt x="14" y="8"/>
                    <a:pt x="10" y="6"/>
                  </a:cubicBezTo>
                  <a:cubicBezTo>
                    <a:pt x="7" y="4"/>
                    <a:pt x="0" y="0"/>
                    <a:pt x="6" y="8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" name="Freeform 1175"/>
            <p:cNvSpPr>
              <a:spLocks/>
            </p:cNvSpPr>
            <p:nvPr/>
          </p:nvSpPr>
          <p:spPr bwMode="auto">
            <a:xfrm>
              <a:off x="2908" y="1395"/>
              <a:ext cx="4" cy="13"/>
            </a:xfrm>
            <a:custGeom>
              <a:avLst/>
              <a:gdLst>
                <a:gd name="T0" fmla="*/ 0 w 7"/>
                <a:gd name="T1" fmla="*/ 12 h 22"/>
                <a:gd name="T2" fmla="*/ 5 w 7"/>
                <a:gd name="T3" fmla="*/ 20 h 22"/>
                <a:gd name="T4" fmla="*/ 5 w 7"/>
                <a:gd name="T5" fmla="*/ 8 h 22"/>
                <a:gd name="T6" fmla="*/ 0 w 7"/>
                <a:gd name="T7" fmla="*/ 1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22">
                  <a:moveTo>
                    <a:pt x="0" y="12"/>
                  </a:moveTo>
                  <a:cubicBezTo>
                    <a:pt x="2" y="21"/>
                    <a:pt x="5" y="22"/>
                    <a:pt x="5" y="20"/>
                  </a:cubicBezTo>
                  <a:cubicBezTo>
                    <a:pt x="5" y="18"/>
                    <a:pt x="7" y="9"/>
                    <a:pt x="5" y="8"/>
                  </a:cubicBezTo>
                  <a:cubicBezTo>
                    <a:pt x="3" y="6"/>
                    <a:pt x="0" y="0"/>
                    <a:pt x="0" y="12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8" name="Freeform 1176"/>
            <p:cNvSpPr>
              <a:spLocks/>
            </p:cNvSpPr>
            <p:nvPr/>
          </p:nvSpPr>
          <p:spPr bwMode="auto">
            <a:xfrm>
              <a:off x="2909" y="1412"/>
              <a:ext cx="7" cy="5"/>
            </a:xfrm>
            <a:custGeom>
              <a:avLst/>
              <a:gdLst>
                <a:gd name="T0" fmla="*/ 3 w 11"/>
                <a:gd name="T1" fmla="*/ 5 h 8"/>
                <a:gd name="T2" fmla="*/ 10 w 11"/>
                <a:gd name="T3" fmla="*/ 5 h 8"/>
                <a:gd name="T4" fmla="*/ 9 w 11"/>
                <a:gd name="T5" fmla="*/ 0 h 8"/>
                <a:gd name="T6" fmla="*/ 3 w 11"/>
                <a:gd name="T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8">
                  <a:moveTo>
                    <a:pt x="3" y="5"/>
                  </a:moveTo>
                  <a:cubicBezTo>
                    <a:pt x="4" y="6"/>
                    <a:pt x="9" y="8"/>
                    <a:pt x="10" y="5"/>
                  </a:cubicBezTo>
                  <a:cubicBezTo>
                    <a:pt x="10" y="3"/>
                    <a:pt x="11" y="0"/>
                    <a:pt x="9" y="0"/>
                  </a:cubicBezTo>
                  <a:cubicBezTo>
                    <a:pt x="6" y="0"/>
                    <a:pt x="0" y="3"/>
                    <a:pt x="3" y="5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9" name="Freeform 1177"/>
            <p:cNvSpPr>
              <a:spLocks/>
            </p:cNvSpPr>
            <p:nvPr/>
          </p:nvSpPr>
          <p:spPr bwMode="auto">
            <a:xfrm>
              <a:off x="2885" y="1427"/>
              <a:ext cx="7" cy="4"/>
            </a:xfrm>
            <a:custGeom>
              <a:avLst/>
              <a:gdLst>
                <a:gd name="T0" fmla="*/ 6 w 12"/>
                <a:gd name="T1" fmla="*/ 1 h 6"/>
                <a:gd name="T2" fmla="*/ 12 w 12"/>
                <a:gd name="T3" fmla="*/ 2 h 6"/>
                <a:gd name="T4" fmla="*/ 9 w 12"/>
                <a:gd name="T5" fmla="*/ 6 h 6"/>
                <a:gd name="T6" fmla="*/ 2 w 12"/>
                <a:gd name="T7" fmla="*/ 2 h 6"/>
                <a:gd name="T8" fmla="*/ 6 w 12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6">
                  <a:moveTo>
                    <a:pt x="6" y="1"/>
                  </a:moveTo>
                  <a:cubicBezTo>
                    <a:pt x="9" y="1"/>
                    <a:pt x="11" y="1"/>
                    <a:pt x="12" y="2"/>
                  </a:cubicBezTo>
                  <a:cubicBezTo>
                    <a:pt x="12" y="4"/>
                    <a:pt x="12" y="6"/>
                    <a:pt x="9" y="6"/>
                  </a:cubicBezTo>
                  <a:cubicBezTo>
                    <a:pt x="6" y="6"/>
                    <a:pt x="0" y="3"/>
                    <a:pt x="2" y="2"/>
                  </a:cubicBezTo>
                  <a:cubicBezTo>
                    <a:pt x="3" y="2"/>
                    <a:pt x="4" y="0"/>
                    <a:pt x="6" y="1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0" name="Freeform 1178"/>
            <p:cNvSpPr>
              <a:spLocks/>
            </p:cNvSpPr>
            <p:nvPr/>
          </p:nvSpPr>
          <p:spPr bwMode="auto">
            <a:xfrm>
              <a:off x="2902" y="1421"/>
              <a:ext cx="4" cy="6"/>
            </a:xfrm>
            <a:custGeom>
              <a:avLst/>
              <a:gdLst>
                <a:gd name="T0" fmla="*/ 1 w 6"/>
                <a:gd name="T1" fmla="*/ 5 h 11"/>
                <a:gd name="T2" fmla="*/ 3 w 6"/>
                <a:gd name="T3" fmla="*/ 9 h 11"/>
                <a:gd name="T4" fmla="*/ 6 w 6"/>
                <a:gd name="T5" fmla="*/ 5 h 11"/>
                <a:gd name="T6" fmla="*/ 0 w 6"/>
                <a:gd name="T7" fmla="*/ 1 h 11"/>
                <a:gd name="T8" fmla="*/ 1 w 6"/>
                <a:gd name="T9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1">
                  <a:moveTo>
                    <a:pt x="1" y="5"/>
                  </a:moveTo>
                  <a:cubicBezTo>
                    <a:pt x="2" y="6"/>
                    <a:pt x="2" y="11"/>
                    <a:pt x="3" y="9"/>
                  </a:cubicBezTo>
                  <a:cubicBezTo>
                    <a:pt x="5" y="8"/>
                    <a:pt x="5" y="7"/>
                    <a:pt x="6" y="5"/>
                  </a:cubicBezTo>
                  <a:cubicBezTo>
                    <a:pt x="6" y="2"/>
                    <a:pt x="0" y="0"/>
                    <a:pt x="0" y="1"/>
                  </a:cubicBezTo>
                  <a:cubicBezTo>
                    <a:pt x="0" y="3"/>
                    <a:pt x="1" y="3"/>
                    <a:pt x="1" y="5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1179"/>
            <p:cNvSpPr>
              <a:spLocks/>
            </p:cNvSpPr>
            <p:nvPr/>
          </p:nvSpPr>
          <p:spPr bwMode="auto">
            <a:xfrm>
              <a:off x="2827" y="1345"/>
              <a:ext cx="89" cy="89"/>
            </a:xfrm>
            <a:custGeom>
              <a:avLst/>
              <a:gdLst>
                <a:gd name="T0" fmla="*/ 141 w 148"/>
                <a:gd name="T1" fmla="*/ 19 h 149"/>
                <a:gd name="T2" fmla="*/ 135 w 148"/>
                <a:gd name="T3" fmla="*/ 29 h 149"/>
                <a:gd name="T4" fmla="*/ 113 w 148"/>
                <a:gd name="T5" fmla="*/ 22 h 149"/>
                <a:gd name="T6" fmla="*/ 102 w 148"/>
                <a:gd name="T7" fmla="*/ 34 h 149"/>
                <a:gd name="T8" fmla="*/ 95 w 148"/>
                <a:gd name="T9" fmla="*/ 25 h 149"/>
                <a:gd name="T10" fmla="*/ 84 w 148"/>
                <a:gd name="T11" fmla="*/ 33 h 149"/>
                <a:gd name="T12" fmla="*/ 100 w 148"/>
                <a:gd name="T13" fmla="*/ 46 h 149"/>
                <a:gd name="T14" fmla="*/ 88 w 148"/>
                <a:gd name="T15" fmla="*/ 41 h 149"/>
                <a:gd name="T16" fmla="*/ 90 w 148"/>
                <a:gd name="T17" fmla="*/ 49 h 149"/>
                <a:gd name="T18" fmla="*/ 79 w 148"/>
                <a:gd name="T19" fmla="*/ 43 h 149"/>
                <a:gd name="T20" fmla="*/ 82 w 148"/>
                <a:gd name="T21" fmla="*/ 50 h 149"/>
                <a:gd name="T22" fmla="*/ 70 w 148"/>
                <a:gd name="T23" fmla="*/ 43 h 149"/>
                <a:gd name="T24" fmla="*/ 59 w 148"/>
                <a:gd name="T25" fmla="*/ 35 h 149"/>
                <a:gd name="T26" fmla="*/ 65 w 148"/>
                <a:gd name="T27" fmla="*/ 58 h 149"/>
                <a:gd name="T28" fmla="*/ 68 w 148"/>
                <a:gd name="T29" fmla="*/ 68 h 149"/>
                <a:gd name="T30" fmla="*/ 74 w 148"/>
                <a:gd name="T31" fmla="*/ 76 h 149"/>
                <a:gd name="T32" fmla="*/ 95 w 148"/>
                <a:gd name="T33" fmla="*/ 86 h 149"/>
                <a:gd name="T34" fmla="*/ 104 w 148"/>
                <a:gd name="T35" fmla="*/ 98 h 149"/>
                <a:gd name="T36" fmla="*/ 99 w 148"/>
                <a:gd name="T37" fmla="*/ 102 h 149"/>
                <a:gd name="T38" fmla="*/ 86 w 148"/>
                <a:gd name="T39" fmla="*/ 89 h 149"/>
                <a:gd name="T40" fmla="*/ 68 w 148"/>
                <a:gd name="T41" fmla="*/ 85 h 149"/>
                <a:gd name="T42" fmla="*/ 92 w 148"/>
                <a:gd name="T43" fmla="*/ 101 h 149"/>
                <a:gd name="T44" fmla="*/ 81 w 148"/>
                <a:gd name="T45" fmla="*/ 107 h 149"/>
                <a:gd name="T46" fmla="*/ 79 w 148"/>
                <a:gd name="T47" fmla="*/ 117 h 149"/>
                <a:gd name="T48" fmla="*/ 72 w 148"/>
                <a:gd name="T49" fmla="*/ 122 h 149"/>
                <a:gd name="T50" fmla="*/ 72 w 148"/>
                <a:gd name="T51" fmla="*/ 134 h 149"/>
                <a:gd name="T52" fmla="*/ 66 w 148"/>
                <a:gd name="T53" fmla="*/ 141 h 149"/>
                <a:gd name="T54" fmla="*/ 54 w 148"/>
                <a:gd name="T55" fmla="*/ 143 h 149"/>
                <a:gd name="T56" fmla="*/ 46 w 148"/>
                <a:gd name="T57" fmla="*/ 133 h 149"/>
                <a:gd name="T58" fmla="*/ 39 w 148"/>
                <a:gd name="T59" fmla="*/ 133 h 149"/>
                <a:gd name="T60" fmla="*/ 31 w 148"/>
                <a:gd name="T61" fmla="*/ 116 h 149"/>
                <a:gd name="T62" fmla="*/ 34 w 148"/>
                <a:gd name="T63" fmla="*/ 100 h 149"/>
                <a:gd name="T64" fmla="*/ 56 w 148"/>
                <a:gd name="T65" fmla="*/ 100 h 149"/>
                <a:gd name="T66" fmla="*/ 48 w 148"/>
                <a:gd name="T67" fmla="*/ 93 h 149"/>
                <a:gd name="T68" fmla="*/ 22 w 148"/>
                <a:gd name="T69" fmla="*/ 90 h 149"/>
                <a:gd name="T70" fmla="*/ 9 w 148"/>
                <a:gd name="T71" fmla="*/ 84 h 149"/>
                <a:gd name="T72" fmla="*/ 24 w 148"/>
                <a:gd name="T73" fmla="*/ 74 h 149"/>
                <a:gd name="T74" fmla="*/ 10 w 148"/>
                <a:gd name="T75" fmla="*/ 73 h 149"/>
                <a:gd name="T76" fmla="*/ 1 w 148"/>
                <a:gd name="T77" fmla="*/ 60 h 149"/>
                <a:gd name="T78" fmla="*/ 0 w 148"/>
                <a:gd name="T79" fmla="*/ 59 h 149"/>
                <a:gd name="T80" fmla="*/ 6 w 148"/>
                <a:gd name="T81" fmla="*/ 53 h 149"/>
                <a:gd name="T82" fmla="*/ 14 w 148"/>
                <a:gd name="T83" fmla="*/ 41 h 149"/>
                <a:gd name="T84" fmla="*/ 17 w 148"/>
                <a:gd name="T85" fmla="*/ 24 h 149"/>
                <a:gd name="T86" fmla="*/ 24 w 148"/>
                <a:gd name="T87" fmla="*/ 24 h 149"/>
                <a:gd name="T88" fmla="*/ 44 w 148"/>
                <a:gd name="T89" fmla="*/ 17 h 149"/>
                <a:gd name="T90" fmla="*/ 62 w 148"/>
                <a:gd name="T91" fmla="*/ 12 h 149"/>
                <a:gd name="T92" fmla="*/ 73 w 148"/>
                <a:gd name="T93" fmla="*/ 10 h 149"/>
                <a:gd name="T94" fmla="*/ 97 w 148"/>
                <a:gd name="T95" fmla="*/ 4 h 149"/>
                <a:gd name="T96" fmla="*/ 118 w 148"/>
                <a:gd name="T97" fmla="*/ 14 h 149"/>
                <a:gd name="T98" fmla="*/ 138 w 148"/>
                <a:gd name="T99" fmla="*/ 7 h 149"/>
                <a:gd name="T100" fmla="*/ 140 w 148"/>
                <a:gd name="T101" fmla="*/ 0 h 149"/>
                <a:gd name="T102" fmla="*/ 146 w 148"/>
                <a:gd name="T103" fmla="*/ 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8" h="149">
                  <a:moveTo>
                    <a:pt x="145" y="12"/>
                  </a:moveTo>
                  <a:cubicBezTo>
                    <a:pt x="142" y="15"/>
                    <a:pt x="142" y="16"/>
                    <a:pt x="141" y="19"/>
                  </a:cubicBezTo>
                  <a:cubicBezTo>
                    <a:pt x="141" y="23"/>
                    <a:pt x="140" y="24"/>
                    <a:pt x="138" y="26"/>
                  </a:cubicBezTo>
                  <a:cubicBezTo>
                    <a:pt x="137" y="27"/>
                    <a:pt x="136" y="28"/>
                    <a:pt x="135" y="29"/>
                  </a:cubicBezTo>
                  <a:cubicBezTo>
                    <a:pt x="134" y="28"/>
                    <a:pt x="132" y="28"/>
                    <a:pt x="130" y="27"/>
                  </a:cubicBezTo>
                  <a:cubicBezTo>
                    <a:pt x="116" y="22"/>
                    <a:pt x="115" y="19"/>
                    <a:pt x="113" y="22"/>
                  </a:cubicBezTo>
                  <a:cubicBezTo>
                    <a:pt x="111" y="26"/>
                    <a:pt x="106" y="26"/>
                    <a:pt x="106" y="30"/>
                  </a:cubicBezTo>
                  <a:cubicBezTo>
                    <a:pt x="107" y="34"/>
                    <a:pt x="103" y="37"/>
                    <a:pt x="102" y="34"/>
                  </a:cubicBezTo>
                  <a:cubicBezTo>
                    <a:pt x="101" y="30"/>
                    <a:pt x="100" y="26"/>
                    <a:pt x="101" y="25"/>
                  </a:cubicBezTo>
                  <a:cubicBezTo>
                    <a:pt x="102" y="23"/>
                    <a:pt x="98" y="22"/>
                    <a:pt x="95" y="25"/>
                  </a:cubicBezTo>
                  <a:cubicBezTo>
                    <a:pt x="91" y="28"/>
                    <a:pt x="94" y="29"/>
                    <a:pt x="89" y="29"/>
                  </a:cubicBezTo>
                  <a:cubicBezTo>
                    <a:pt x="83" y="30"/>
                    <a:pt x="83" y="31"/>
                    <a:pt x="84" y="33"/>
                  </a:cubicBezTo>
                  <a:cubicBezTo>
                    <a:pt x="85" y="34"/>
                    <a:pt x="88" y="35"/>
                    <a:pt x="92" y="37"/>
                  </a:cubicBezTo>
                  <a:cubicBezTo>
                    <a:pt x="96" y="39"/>
                    <a:pt x="101" y="44"/>
                    <a:pt x="100" y="46"/>
                  </a:cubicBezTo>
                  <a:cubicBezTo>
                    <a:pt x="99" y="48"/>
                    <a:pt x="98" y="46"/>
                    <a:pt x="94" y="44"/>
                  </a:cubicBezTo>
                  <a:cubicBezTo>
                    <a:pt x="90" y="42"/>
                    <a:pt x="88" y="41"/>
                    <a:pt x="88" y="41"/>
                  </a:cubicBezTo>
                  <a:cubicBezTo>
                    <a:pt x="88" y="41"/>
                    <a:pt x="85" y="41"/>
                    <a:pt x="86" y="42"/>
                  </a:cubicBezTo>
                  <a:cubicBezTo>
                    <a:pt x="86" y="43"/>
                    <a:pt x="92" y="49"/>
                    <a:pt x="90" y="49"/>
                  </a:cubicBezTo>
                  <a:cubicBezTo>
                    <a:pt x="87" y="49"/>
                    <a:pt x="86" y="50"/>
                    <a:pt x="84" y="47"/>
                  </a:cubicBezTo>
                  <a:cubicBezTo>
                    <a:pt x="82" y="44"/>
                    <a:pt x="80" y="43"/>
                    <a:pt x="79" y="43"/>
                  </a:cubicBezTo>
                  <a:cubicBezTo>
                    <a:pt x="78" y="43"/>
                    <a:pt x="76" y="45"/>
                    <a:pt x="78" y="47"/>
                  </a:cubicBezTo>
                  <a:cubicBezTo>
                    <a:pt x="80" y="48"/>
                    <a:pt x="82" y="49"/>
                    <a:pt x="82" y="50"/>
                  </a:cubicBezTo>
                  <a:cubicBezTo>
                    <a:pt x="81" y="51"/>
                    <a:pt x="75" y="52"/>
                    <a:pt x="74" y="51"/>
                  </a:cubicBezTo>
                  <a:cubicBezTo>
                    <a:pt x="73" y="51"/>
                    <a:pt x="75" y="47"/>
                    <a:pt x="70" y="43"/>
                  </a:cubicBezTo>
                  <a:cubicBezTo>
                    <a:pt x="66" y="38"/>
                    <a:pt x="64" y="38"/>
                    <a:pt x="64" y="37"/>
                  </a:cubicBezTo>
                  <a:cubicBezTo>
                    <a:pt x="63" y="35"/>
                    <a:pt x="62" y="29"/>
                    <a:pt x="59" y="35"/>
                  </a:cubicBezTo>
                  <a:cubicBezTo>
                    <a:pt x="55" y="41"/>
                    <a:pt x="56" y="41"/>
                    <a:pt x="58" y="47"/>
                  </a:cubicBezTo>
                  <a:cubicBezTo>
                    <a:pt x="60" y="52"/>
                    <a:pt x="61" y="56"/>
                    <a:pt x="65" y="58"/>
                  </a:cubicBezTo>
                  <a:cubicBezTo>
                    <a:pt x="69" y="61"/>
                    <a:pt x="74" y="65"/>
                    <a:pt x="73" y="68"/>
                  </a:cubicBezTo>
                  <a:cubicBezTo>
                    <a:pt x="72" y="70"/>
                    <a:pt x="70" y="69"/>
                    <a:pt x="68" y="68"/>
                  </a:cubicBezTo>
                  <a:cubicBezTo>
                    <a:pt x="67" y="67"/>
                    <a:pt x="61" y="69"/>
                    <a:pt x="63" y="73"/>
                  </a:cubicBezTo>
                  <a:cubicBezTo>
                    <a:pt x="66" y="76"/>
                    <a:pt x="63" y="72"/>
                    <a:pt x="74" y="76"/>
                  </a:cubicBezTo>
                  <a:cubicBezTo>
                    <a:pt x="85" y="81"/>
                    <a:pt x="83" y="82"/>
                    <a:pt x="85" y="83"/>
                  </a:cubicBezTo>
                  <a:cubicBezTo>
                    <a:pt x="88" y="84"/>
                    <a:pt x="94" y="85"/>
                    <a:pt x="95" y="86"/>
                  </a:cubicBezTo>
                  <a:cubicBezTo>
                    <a:pt x="96" y="88"/>
                    <a:pt x="98" y="91"/>
                    <a:pt x="98" y="93"/>
                  </a:cubicBezTo>
                  <a:cubicBezTo>
                    <a:pt x="98" y="94"/>
                    <a:pt x="100" y="95"/>
                    <a:pt x="104" y="98"/>
                  </a:cubicBezTo>
                  <a:cubicBezTo>
                    <a:pt x="108" y="101"/>
                    <a:pt x="108" y="107"/>
                    <a:pt x="104" y="105"/>
                  </a:cubicBezTo>
                  <a:cubicBezTo>
                    <a:pt x="100" y="103"/>
                    <a:pt x="102" y="106"/>
                    <a:pt x="99" y="102"/>
                  </a:cubicBezTo>
                  <a:cubicBezTo>
                    <a:pt x="96" y="98"/>
                    <a:pt x="98" y="99"/>
                    <a:pt x="93" y="95"/>
                  </a:cubicBezTo>
                  <a:cubicBezTo>
                    <a:pt x="88" y="90"/>
                    <a:pt x="94" y="92"/>
                    <a:pt x="86" y="89"/>
                  </a:cubicBezTo>
                  <a:cubicBezTo>
                    <a:pt x="78" y="86"/>
                    <a:pt x="83" y="87"/>
                    <a:pt x="75" y="84"/>
                  </a:cubicBezTo>
                  <a:cubicBezTo>
                    <a:pt x="67" y="81"/>
                    <a:pt x="68" y="85"/>
                    <a:pt x="68" y="85"/>
                  </a:cubicBezTo>
                  <a:cubicBezTo>
                    <a:pt x="68" y="85"/>
                    <a:pt x="74" y="89"/>
                    <a:pt x="79" y="92"/>
                  </a:cubicBezTo>
                  <a:cubicBezTo>
                    <a:pt x="84" y="94"/>
                    <a:pt x="92" y="99"/>
                    <a:pt x="92" y="101"/>
                  </a:cubicBezTo>
                  <a:cubicBezTo>
                    <a:pt x="92" y="104"/>
                    <a:pt x="98" y="115"/>
                    <a:pt x="92" y="113"/>
                  </a:cubicBezTo>
                  <a:cubicBezTo>
                    <a:pt x="86" y="110"/>
                    <a:pt x="86" y="107"/>
                    <a:pt x="81" y="107"/>
                  </a:cubicBezTo>
                  <a:cubicBezTo>
                    <a:pt x="77" y="107"/>
                    <a:pt x="71" y="104"/>
                    <a:pt x="73" y="108"/>
                  </a:cubicBezTo>
                  <a:cubicBezTo>
                    <a:pt x="74" y="113"/>
                    <a:pt x="79" y="117"/>
                    <a:pt x="79" y="117"/>
                  </a:cubicBezTo>
                  <a:cubicBezTo>
                    <a:pt x="79" y="117"/>
                    <a:pt x="86" y="121"/>
                    <a:pt x="80" y="122"/>
                  </a:cubicBezTo>
                  <a:cubicBezTo>
                    <a:pt x="74" y="122"/>
                    <a:pt x="76" y="124"/>
                    <a:pt x="72" y="122"/>
                  </a:cubicBezTo>
                  <a:cubicBezTo>
                    <a:pt x="68" y="120"/>
                    <a:pt x="63" y="118"/>
                    <a:pt x="65" y="121"/>
                  </a:cubicBezTo>
                  <a:cubicBezTo>
                    <a:pt x="68" y="125"/>
                    <a:pt x="70" y="128"/>
                    <a:pt x="72" y="134"/>
                  </a:cubicBezTo>
                  <a:cubicBezTo>
                    <a:pt x="74" y="139"/>
                    <a:pt x="76" y="147"/>
                    <a:pt x="74" y="148"/>
                  </a:cubicBezTo>
                  <a:cubicBezTo>
                    <a:pt x="72" y="149"/>
                    <a:pt x="68" y="142"/>
                    <a:pt x="66" y="141"/>
                  </a:cubicBezTo>
                  <a:cubicBezTo>
                    <a:pt x="64" y="140"/>
                    <a:pt x="60" y="143"/>
                    <a:pt x="60" y="145"/>
                  </a:cubicBezTo>
                  <a:cubicBezTo>
                    <a:pt x="60" y="147"/>
                    <a:pt x="54" y="147"/>
                    <a:pt x="54" y="143"/>
                  </a:cubicBezTo>
                  <a:cubicBezTo>
                    <a:pt x="54" y="139"/>
                    <a:pt x="53" y="139"/>
                    <a:pt x="52" y="136"/>
                  </a:cubicBezTo>
                  <a:cubicBezTo>
                    <a:pt x="51" y="132"/>
                    <a:pt x="46" y="130"/>
                    <a:pt x="46" y="133"/>
                  </a:cubicBezTo>
                  <a:cubicBezTo>
                    <a:pt x="46" y="137"/>
                    <a:pt x="46" y="139"/>
                    <a:pt x="44" y="139"/>
                  </a:cubicBezTo>
                  <a:cubicBezTo>
                    <a:pt x="43" y="139"/>
                    <a:pt x="39" y="139"/>
                    <a:pt x="39" y="133"/>
                  </a:cubicBezTo>
                  <a:cubicBezTo>
                    <a:pt x="39" y="128"/>
                    <a:pt x="40" y="121"/>
                    <a:pt x="39" y="121"/>
                  </a:cubicBezTo>
                  <a:cubicBezTo>
                    <a:pt x="38" y="121"/>
                    <a:pt x="33" y="119"/>
                    <a:pt x="31" y="116"/>
                  </a:cubicBezTo>
                  <a:cubicBezTo>
                    <a:pt x="29" y="113"/>
                    <a:pt x="23" y="109"/>
                    <a:pt x="27" y="105"/>
                  </a:cubicBezTo>
                  <a:cubicBezTo>
                    <a:pt x="30" y="101"/>
                    <a:pt x="31" y="101"/>
                    <a:pt x="34" y="100"/>
                  </a:cubicBezTo>
                  <a:cubicBezTo>
                    <a:pt x="37" y="99"/>
                    <a:pt x="38" y="96"/>
                    <a:pt x="43" y="96"/>
                  </a:cubicBezTo>
                  <a:cubicBezTo>
                    <a:pt x="49" y="97"/>
                    <a:pt x="50" y="98"/>
                    <a:pt x="56" y="100"/>
                  </a:cubicBezTo>
                  <a:cubicBezTo>
                    <a:pt x="62" y="103"/>
                    <a:pt x="73" y="99"/>
                    <a:pt x="67" y="98"/>
                  </a:cubicBezTo>
                  <a:cubicBezTo>
                    <a:pt x="62" y="97"/>
                    <a:pt x="53" y="93"/>
                    <a:pt x="48" y="93"/>
                  </a:cubicBezTo>
                  <a:cubicBezTo>
                    <a:pt x="43" y="93"/>
                    <a:pt x="36" y="93"/>
                    <a:pt x="32" y="93"/>
                  </a:cubicBezTo>
                  <a:cubicBezTo>
                    <a:pt x="28" y="93"/>
                    <a:pt x="25" y="93"/>
                    <a:pt x="22" y="90"/>
                  </a:cubicBezTo>
                  <a:cubicBezTo>
                    <a:pt x="20" y="87"/>
                    <a:pt x="18" y="82"/>
                    <a:pt x="16" y="85"/>
                  </a:cubicBezTo>
                  <a:cubicBezTo>
                    <a:pt x="13" y="87"/>
                    <a:pt x="8" y="86"/>
                    <a:pt x="9" y="84"/>
                  </a:cubicBezTo>
                  <a:cubicBezTo>
                    <a:pt x="9" y="82"/>
                    <a:pt x="9" y="82"/>
                    <a:pt x="14" y="80"/>
                  </a:cubicBezTo>
                  <a:cubicBezTo>
                    <a:pt x="19" y="77"/>
                    <a:pt x="28" y="76"/>
                    <a:pt x="24" y="74"/>
                  </a:cubicBezTo>
                  <a:cubicBezTo>
                    <a:pt x="21" y="73"/>
                    <a:pt x="21" y="73"/>
                    <a:pt x="17" y="74"/>
                  </a:cubicBezTo>
                  <a:cubicBezTo>
                    <a:pt x="13" y="74"/>
                    <a:pt x="12" y="77"/>
                    <a:pt x="10" y="73"/>
                  </a:cubicBezTo>
                  <a:cubicBezTo>
                    <a:pt x="7" y="69"/>
                    <a:pt x="6" y="71"/>
                    <a:pt x="4" y="67"/>
                  </a:cubicBezTo>
                  <a:cubicBezTo>
                    <a:pt x="2" y="62"/>
                    <a:pt x="4" y="63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0" y="59"/>
                  </a:cubicBezTo>
                  <a:cubicBezTo>
                    <a:pt x="1" y="59"/>
                    <a:pt x="2" y="59"/>
                    <a:pt x="3" y="58"/>
                  </a:cubicBezTo>
                  <a:cubicBezTo>
                    <a:pt x="5" y="56"/>
                    <a:pt x="5" y="57"/>
                    <a:pt x="6" y="53"/>
                  </a:cubicBezTo>
                  <a:cubicBezTo>
                    <a:pt x="6" y="49"/>
                    <a:pt x="4" y="48"/>
                    <a:pt x="8" y="47"/>
                  </a:cubicBezTo>
                  <a:cubicBezTo>
                    <a:pt x="12" y="46"/>
                    <a:pt x="13" y="46"/>
                    <a:pt x="14" y="41"/>
                  </a:cubicBezTo>
                  <a:cubicBezTo>
                    <a:pt x="15" y="36"/>
                    <a:pt x="18" y="34"/>
                    <a:pt x="20" y="32"/>
                  </a:cubicBezTo>
                  <a:cubicBezTo>
                    <a:pt x="21" y="30"/>
                    <a:pt x="20" y="26"/>
                    <a:pt x="17" y="24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8" y="24"/>
                    <a:pt x="20" y="24"/>
                    <a:pt x="24" y="24"/>
                  </a:cubicBezTo>
                  <a:cubicBezTo>
                    <a:pt x="29" y="24"/>
                    <a:pt x="34" y="24"/>
                    <a:pt x="36" y="22"/>
                  </a:cubicBezTo>
                  <a:cubicBezTo>
                    <a:pt x="38" y="19"/>
                    <a:pt x="40" y="18"/>
                    <a:pt x="44" y="17"/>
                  </a:cubicBezTo>
                  <a:cubicBezTo>
                    <a:pt x="48" y="16"/>
                    <a:pt x="51" y="18"/>
                    <a:pt x="55" y="16"/>
                  </a:cubicBezTo>
                  <a:cubicBezTo>
                    <a:pt x="59" y="14"/>
                    <a:pt x="61" y="13"/>
                    <a:pt x="62" y="12"/>
                  </a:cubicBezTo>
                  <a:cubicBezTo>
                    <a:pt x="62" y="11"/>
                    <a:pt x="63" y="11"/>
                    <a:pt x="63" y="10"/>
                  </a:cubicBezTo>
                  <a:cubicBezTo>
                    <a:pt x="66" y="11"/>
                    <a:pt x="69" y="11"/>
                    <a:pt x="73" y="10"/>
                  </a:cubicBezTo>
                  <a:cubicBezTo>
                    <a:pt x="80" y="9"/>
                    <a:pt x="78" y="10"/>
                    <a:pt x="85" y="8"/>
                  </a:cubicBezTo>
                  <a:cubicBezTo>
                    <a:pt x="92" y="7"/>
                    <a:pt x="94" y="2"/>
                    <a:pt x="97" y="4"/>
                  </a:cubicBezTo>
                  <a:cubicBezTo>
                    <a:pt x="101" y="7"/>
                    <a:pt x="102" y="10"/>
                    <a:pt x="107" y="11"/>
                  </a:cubicBezTo>
                  <a:cubicBezTo>
                    <a:pt x="111" y="12"/>
                    <a:pt x="115" y="14"/>
                    <a:pt x="118" y="14"/>
                  </a:cubicBezTo>
                  <a:cubicBezTo>
                    <a:pt x="121" y="14"/>
                    <a:pt x="123" y="16"/>
                    <a:pt x="129" y="14"/>
                  </a:cubicBezTo>
                  <a:cubicBezTo>
                    <a:pt x="134" y="11"/>
                    <a:pt x="138" y="11"/>
                    <a:pt x="138" y="7"/>
                  </a:cubicBezTo>
                  <a:cubicBezTo>
                    <a:pt x="137" y="4"/>
                    <a:pt x="132" y="3"/>
                    <a:pt x="138" y="1"/>
                  </a:cubicBezTo>
                  <a:cubicBezTo>
                    <a:pt x="138" y="0"/>
                    <a:pt x="139" y="0"/>
                    <a:pt x="140" y="0"/>
                  </a:cubicBezTo>
                  <a:cubicBezTo>
                    <a:pt x="140" y="1"/>
                    <a:pt x="141" y="2"/>
                    <a:pt x="143" y="2"/>
                  </a:cubicBezTo>
                  <a:cubicBezTo>
                    <a:pt x="146" y="3"/>
                    <a:pt x="147" y="0"/>
                    <a:pt x="146" y="5"/>
                  </a:cubicBezTo>
                  <a:cubicBezTo>
                    <a:pt x="146" y="10"/>
                    <a:pt x="148" y="8"/>
                    <a:pt x="145" y="12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1180"/>
            <p:cNvSpPr>
              <a:spLocks/>
            </p:cNvSpPr>
            <p:nvPr/>
          </p:nvSpPr>
          <p:spPr bwMode="auto">
            <a:xfrm>
              <a:off x="2999" y="1445"/>
              <a:ext cx="37" cy="21"/>
            </a:xfrm>
            <a:custGeom>
              <a:avLst/>
              <a:gdLst>
                <a:gd name="T0" fmla="*/ 4 w 61"/>
                <a:gd name="T1" fmla="*/ 20 h 35"/>
                <a:gd name="T2" fmla="*/ 12 w 61"/>
                <a:gd name="T3" fmla="*/ 17 h 35"/>
                <a:gd name="T4" fmla="*/ 19 w 61"/>
                <a:gd name="T5" fmla="*/ 13 h 35"/>
                <a:gd name="T6" fmla="*/ 25 w 61"/>
                <a:gd name="T7" fmla="*/ 11 h 35"/>
                <a:gd name="T8" fmla="*/ 39 w 61"/>
                <a:gd name="T9" fmla="*/ 10 h 35"/>
                <a:gd name="T10" fmla="*/ 51 w 61"/>
                <a:gd name="T11" fmla="*/ 4 h 35"/>
                <a:gd name="T12" fmla="*/ 60 w 61"/>
                <a:gd name="T13" fmla="*/ 1 h 35"/>
                <a:gd name="T14" fmla="*/ 58 w 61"/>
                <a:gd name="T15" fmla="*/ 5 h 35"/>
                <a:gd name="T16" fmla="*/ 51 w 61"/>
                <a:gd name="T17" fmla="*/ 9 h 35"/>
                <a:gd name="T18" fmla="*/ 44 w 61"/>
                <a:gd name="T19" fmla="*/ 12 h 35"/>
                <a:gd name="T20" fmla="*/ 47 w 61"/>
                <a:gd name="T21" fmla="*/ 19 h 35"/>
                <a:gd name="T22" fmla="*/ 44 w 61"/>
                <a:gd name="T23" fmla="*/ 24 h 35"/>
                <a:gd name="T24" fmla="*/ 34 w 61"/>
                <a:gd name="T25" fmla="*/ 24 h 35"/>
                <a:gd name="T26" fmla="*/ 29 w 61"/>
                <a:gd name="T27" fmla="*/ 30 h 35"/>
                <a:gd name="T28" fmla="*/ 19 w 61"/>
                <a:gd name="T29" fmla="*/ 32 h 35"/>
                <a:gd name="T30" fmla="*/ 10 w 61"/>
                <a:gd name="T31" fmla="*/ 28 h 35"/>
                <a:gd name="T32" fmla="*/ 0 w 61"/>
                <a:gd name="T33" fmla="*/ 27 h 35"/>
                <a:gd name="T34" fmla="*/ 4 w 61"/>
                <a:gd name="T35" fmla="*/ 2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1" h="35">
                  <a:moveTo>
                    <a:pt x="4" y="20"/>
                  </a:moveTo>
                  <a:cubicBezTo>
                    <a:pt x="8" y="18"/>
                    <a:pt x="8" y="18"/>
                    <a:pt x="12" y="17"/>
                  </a:cubicBezTo>
                  <a:cubicBezTo>
                    <a:pt x="16" y="15"/>
                    <a:pt x="17" y="15"/>
                    <a:pt x="19" y="13"/>
                  </a:cubicBezTo>
                  <a:cubicBezTo>
                    <a:pt x="21" y="11"/>
                    <a:pt x="19" y="11"/>
                    <a:pt x="25" y="11"/>
                  </a:cubicBezTo>
                  <a:cubicBezTo>
                    <a:pt x="31" y="11"/>
                    <a:pt x="30" y="12"/>
                    <a:pt x="39" y="10"/>
                  </a:cubicBezTo>
                  <a:cubicBezTo>
                    <a:pt x="48" y="7"/>
                    <a:pt x="48" y="6"/>
                    <a:pt x="51" y="4"/>
                  </a:cubicBezTo>
                  <a:cubicBezTo>
                    <a:pt x="54" y="2"/>
                    <a:pt x="59" y="1"/>
                    <a:pt x="60" y="1"/>
                  </a:cubicBezTo>
                  <a:cubicBezTo>
                    <a:pt x="61" y="0"/>
                    <a:pt x="61" y="3"/>
                    <a:pt x="58" y="5"/>
                  </a:cubicBezTo>
                  <a:cubicBezTo>
                    <a:pt x="56" y="7"/>
                    <a:pt x="54" y="7"/>
                    <a:pt x="51" y="9"/>
                  </a:cubicBezTo>
                  <a:cubicBezTo>
                    <a:pt x="48" y="11"/>
                    <a:pt x="44" y="11"/>
                    <a:pt x="44" y="12"/>
                  </a:cubicBezTo>
                  <a:cubicBezTo>
                    <a:pt x="43" y="14"/>
                    <a:pt x="45" y="16"/>
                    <a:pt x="47" y="19"/>
                  </a:cubicBezTo>
                  <a:cubicBezTo>
                    <a:pt x="48" y="22"/>
                    <a:pt x="49" y="25"/>
                    <a:pt x="44" y="24"/>
                  </a:cubicBezTo>
                  <a:cubicBezTo>
                    <a:pt x="39" y="23"/>
                    <a:pt x="34" y="20"/>
                    <a:pt x="34" y="24"/>
                  </a:cubicBezTo>
                  <a:cubicBezTo>
                    <a:pt x="34" y="28"/>
                    <a:pt x="34" y="28"/>
                    <a:pt x="29" y="30"/>
                  </a:cubicBezTo>
                  <a:cubicBezTo>
                    <a:pt x="24" y="31"/>
                    <a:pt x="24" y="35"/>
                    <a:pt x="19" y="32"/>
                  </a:cubicBezTo>
                  <a:cubicBezTo>
                    <a:pt x="15" y="29"/>
                    <a:pt x="17" y="27"/>
                    <a:pt x="10" y="28"/>
                  </a:cubicBezTo>
                  <a:cubicBezTo>
                    <a:pt x="3" y="28"/>
                    <a:pt x="0" y="31"/>
                    <a:pt x="0" y="27"/>
                  </a:cubicBezTo>
                  <a:cubicBezTo>
                    <a:pt x="0" y="24"/>
                    <a:pt x="1" y="20"/>
                    <a:pt x="4" y="20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1181"/>
            <p:cNvSpPr>
              <a:spLocks/>
            </p:cNvSpPr>
            <p:nvPr/>
          </p:nvSpPr>
          <p:spPr bwMode="auto">
            <a:xfrm>
              <a:off x="2807" y="899"/>
              <a:ext cx="134" cy="155"/>
            </a:xfrm>
            <a:custGeom>
              <a:avLst/>
              <a:gdLst>
                <a:gd name="T0" fmla="*/ 198 w 224"/>
                <a:gd name="T1" fmla="*/ 202 h 258"/>
                <a:gd name="T2" fmla="*/ 139 w 224"/>
                <a:gd name="T3" fmla="*/ 238 h 258"/>
                <a:gd name="T4" fmla="*/ 114 w 224"/>
                <a:gd name="T5" fmla="*/ 243 h 258"/>
                <a:gd name="T6" fmla="*/ 88 w 224"/>
                <a:gd name="T7" fmla="*/ 251 h 258"/>
                <a:gd name="T8" fmla="*/ 69 w 224"/>
                <a:gd name="T9" fmla="*/ 252 h 258"/>
                <a:gd name="T10" fmla="*/ 54 w 224"/>
                <a:gd name="T11" fmla="*/ 253 h 258"/>
                <a:gd name="T12" fmla="*/ 38 w 224"/>
                <a:gd name="T13" fmla="*/ 241 h 258"/>
                <a:gd name="T14" fmla="*/ 27 w 224"/>
                <a:gd name="T15" fmla="*/ 227 h 258"/>
                <a:gd name="T16" fmla="*/ 31 w 224"/>
                <a:gd name="T17" fmla="*/ 213 h 258"/>
                <a:gd name="T18" fmla="*/ 23 w 224"/>
                <a:gd name="T19" fmla="*/ 192 h 258"/>
                <a:gd name="T20" fmla="*/ 17 w 224"/>
                <a:gd name="T21" fmla="*/ 181 h 258"/>
                <a:gd name="T22" fmla="*/ 34 w 224"/>
                <a:gd name="T23" fmla="*/ 169 h 258"/>
                <a:gd name="T24" fmla="*/ 49 w 224"/>
                <a:gd name="T25" fmla="*/ 156 h 258"/>
                <a:gd name="T26" fmla="*/ 61 w 224"/>
                <a:gd name="T27" fmla="*/ 148 h 258"/>
                <a:gd name="T28" fmla="*/ 73 w 224"/>
                <a:gd name="T29" fmla="*/ 139 h 258"/>
                <a:gd name="T30" fmla="*/ 95 w 224"/>
                <a:gd name="T31" fmla="*/ 126 h 258"/>
                <a:gd name="T32" fmla="*/ 86 w 224"/>
                <a:gd name="T33" fmla="*/ 111 h 258"/>
                <a:gd name="T34" fmla="*/ 71 w 224"/>
                <a:gd name="T35" fmla="*/ 106 h 258"/>
                <a:gd name="T36" fmla="*/ 58 w 224"/>
                <a:gd name="T37" fmla="*/ 96 h 258"/>
                <a:gd name="T38" fmla="*/ 53 w 224"/>
                <a:gd name="T39" fmla="*/ 75 h 258"/>
                <a:gd name="T40" fmla="*/ 50 w 224"/>
                <a:gd name="T41" fmla="*/ 65 h 258"/>
                <a:gd name="T42" fmla="*/ 41 w 224"/>
                <a:gd name="T43" fmla="*/ 46 h 258"/>
                <a:gd name="T44" fmla="*/ 5 w 224"/>
                <a:gd name="T45" fmla="*/ 33 h 258"/>
                <a:gd name="T46" fmla="*/ 2 w 224"/>
                <a:gd name="T47" fmla="*/ 26 h 258"/>
                <a:gd name="T48" fmla="*/ 25 w 224"/>
                <a:gd name="T49" fmla="*/ 33 h 258"/>
                <a:gd name="T50" fmla="*/ 60 w 224"/>
                <a:gd name="T51" fmla="*/ 34 h 258"/>
                <a:gd name="T52" fmla="*/ 89 w 224"/>
                <a:gd name="T53" fmla="*/ 27 h 258"/>
                <a:gd name="T54" fmla="*/ 108 w 224"/>
                <a:gd name="T55" fmla="*/ 6 h 258"/>
                <a:gd name="T56" fmla="*/ 150 w 224"/>
                <a:gd name="T57" fmla="*/ 16 h 258"/>
                <a:gd name="T58" fmla="*/ 143 w 224"/>
                <a:gd name="T59" fmla="*/ 31 h 258"/>
                <a:gd name="T60" fmla="*/ 143 w 224"/>
                <a:gd name="T61" fmla="*/ 36 h 258"/>
                <a:gd name="T62" fmla="*/ 152 w 224"/>
                <a:gd name="T63" fmla="*/ 50 h 258"/>
                <a:gd name="T64" fmla="*/ 170 w 224"/>
                <a:gd name="T65" fmla="*/ 62 h 258"/>
                <a:gd name="T66" fmla="*/ 159 w 224"/>
                <a:gd name="T67" fmla="*/ 83 h 258"/>
                <a:gd name="T68" fmla="*/ 180 w 224"/>
                <a:gd name="T69" fmla="*/ 108 h 258"/>
                <a:gd name="T70" fmla="*/ 174 w 224"/>
                <a:gd name="T71" fmla="*/ 120 h 258"/>
                <a:gd name="T72" fmla="*/ 180 w 224"/>
                <a:gd name="T73" fmla="*/ 131 h 258"/>
                <a:gd name="T74" fmla="*/ 185 w 224"/>
                <a:gd name="T75" fmla="*/ 140 h 258"/>
                <a:gd name="T76" fmla="*/ 189 w 224"/>
                <a:gd name="T77" fmla="*/ 159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24" h="258">
                  <a:moveTo>
                    <a:pt x="219" y="180"/>
                  </a:moveTo>
                  <a:cubicBezTo>
                    <a:pt x="214" y="187"/>
                    <a:pt x="209" y="193"/>
                    <a:pt x="198" y="202"/>
                  </a:cubicBezTo>
                  <a:cubicBezTo>
                    <a:pt x="188" y="211"/>
                    <a:pt x="161" y="233"/>
                    <a:pt x="155" y="238"/>
                  </a:cubicBezTo>
                  <a:cubicBezTo>
                    <a:pt x="147" y="237"/>
                    <a:pt x="146" y="236"/>
                    <a:pt x="139" y="238"/>
                  </a:cubicBezTo>
                  <a:cubicBezTo>
                    <a:pt x="131" y="240"/>
                    <a:pt x="127" y="240"/>
                    <a:pt x="124" y="242"/>
                  </a:cubicBezTo>
                  <a:cubicBezTo>
                    <a:pt x="120" y="243"/>
                    <a:pt x="120" y="241"/>
                    <a:pt x="114" y="243"/>
                  </a:cubicBezTo>
                  <a:cubicBezTo>
                    <a:pt x="107" y="246"/>
                    <a:pt x="108" y="244"/>
                    <a:pt x="100" y="247"/>
                  </a:cubicBezTo>
                  <a:cubicBezTo>
                    <a:pt x="91" y="250"/>
                    <a:pt x="92" y="250"/>
                    <a:pt x="88" y="251"/>
                  </a:cubicBezTo>
                  <a:cubicBezTo>
                    <a:pt x="83" y="252"/>
                    <a:pt x="81" y="251"/>
                    <a:pt x="78" y="252"/>
                  </a:cubicBezTo>
                  <a:cubicBezTo>
                    <a:pt x="74" y="252"/>
                    <a:pt x="72" y="252"/>
                    <a:pt x="69" y="252"/>
                  </a:cubicBezTo>
                  <a:cubicBezTo>
                    <a:pt x="66" y="253"/>
                    <a:pt x="61" y="254"/>
                    <a:pt x="61" y="254"/>
                  </a:cubicBezTo>
                  <a:cubicBezTo>
                    <a:pt x="61" y="254"/>
                    <a:pt x="54" y="258"/>
                    <a:pt x="54" y="253"/>
                  </a:cubicBezTo>
                  <a:cubicBezTo>
                    <a:pt x="54" y="247"/>
                    <a:pt x="60" y="245"/>
                    <a:pt x="51" y="245"/>
                  </a:cubicBezTo>
                  <a:cubicBezTo>
                    <a:pt x="42" y="244"/>
                    <a:pt x="43" y="242"/>
                    <a:pt x="38" y="241"/>
                  </a:cubicBezTo>
                  <a:cubicBezTo>
                    <a:pt x="34" y="239"/>
                    <a:pt x="33" y="236"/>
                    <a:pt x="30" y="234"/>
                  </a:cubicBezTo>
                  <a:cubicBezTo>
                    <a:pt x="27" y="232"/>
                    <a:pt x="23" y="231"/>
                    <a:pt x="27" y="227"/>
                  </a:cubicBezTo>
                  <a:cubicBezTo>
                    <a:pt x="30" y="223"/>
                    <a:pt x="31" y="224"/>
                    <a:pt x="31" y="221"/>
                  </a:cubicBezTo>
                  <a:cubicBezTo>
                    <a:pt x="31" y="217"/>
                    <a:pt x="34" y="218"/>
                    <a:pt x="31" y="213"/>
                  </a:cubicBezTo>
                  <a:cubicBezTo>
                    <a:pt x="27" y="207"/>
                    <a:pt x="26" y="207"/>
                    <a:pt x="25" y="202"/>
                  </a:cubicBezTo>
                  <a:cubicBezTo>
                    <a:pt x="24" y="198"/>
                    <a:pt x="23" y="196"/>
                    <a:pt x="23" y="192"/>
                  </a:cubicBezTo>
                  <a:cubicBezTo>
                    <a:pt x="23" y="189"/>
                    <a:pt x="27" y="192"/>
                    <a:pt x="22" y="188"/>
                  </a:cubicBezTo>
                  <a:cubicBezTo>
                    <a:pt x="16" y="183"/>
                    <a:pt x="13" y="186"/>
                    <a:pt x="17" y="181"/>
                  </a:cubicBezTo>
                  <a:cubicBezTo>
                    <a:pt x="21" y="176"/>
                    <a:pt x="21" y="176"/>
                    <a:pt x="25" y="172"/>
                  </a:cubicBezTo>
                  <a:cubicBezTo>
                    <a:pt x="29" y="167"/>
                    <a:pt x="27" y="170"/>
                    <a:pt x="34" y="169"/>
                  </a:cubicBezTo>
                  <a:cubicBezTo>
                    <a:pt x="40" y="168"/>
                    <a:pt x="36" y="167"/>
                    <a:pt x="42" y="163"/>
                  </a:cubicBezTo>
                  <a:cubicBezTo>
                    <a:pt x="48" y="160"/>
                    <a:pt x="48" y="157"/>
                    <a:pt x="49" y="156"/>
                  </a:cubicBezTo>
                  <a:cubicBezTo>
                    <a:pt x="51" y="155"/>
                    <a:pt x="46" y="155"/>
                    <a:pt x="53" y="153"/>
                  </a:cubicBezTo>
                  <a:cubicBezTo>
                    <a:pt x="60" y="150"/>
                    <a:pt x="59" y="149"/>
                    <a:pt x="61" y="148"/>
                  </a:cubicBezTo>
                  <a:cubicBezTo>
                    <a:pt x="64" y="146"/>
                    <a:pt x="63" y="145"/>
                    <a:pt x="68" y="143"/>
                  </a:cubicBezTo>
                  <a:cubicBezTo>
                    <a:pt x="72" y="140"/>
                    <a:pt x="70" y="142"/>
                    <a:pt x="73" y="139"/>
                  </a:cubicBezTo>
                  <a:cubicBezTo>
                    <a:pt x="77" y="136"/>
                    <a:pt x="77" y="130"/>
                    <a:pt x="82" y="130"/>
                  </a:cubicBezTo>
                  <a:cubicBezTo>
                    <a:pt x="87" y="130"/>
                    <a:pt x="95" y="130"/>
                    <a:pt x="95" y="126"/>
                  </a:cubicBezTo>
                  <a:cubicBezTo>
                    <a:pt x="95" y="122"/>
                    <a:pt x="92" y="122"/>
                    <a:pt x="91" y="117"/>
                  </a:cubicBezTo>
                  <a:cubicBezTo>
                    <a:pt x="90" y="111"/>
                    <a:pt x="89" y="111"/>
                    <a:pt x="86" y="111"/>
                  </a:cubicBezTo>
                  <a:cubicBezTo>
                    <a:pt x="83" y="111"/>
                    <a:pt x="80" y="108"/>
                    <a:pt x="78" y="108"/>
                  </a:cubicBezTo>
                  <a:cubicBezTo>
                    <a:pt x="76" y="108"/>
                    <a:pt x="72" y="106"/>
                    <a:pt x="71" y="106"/>
                  </a:cubicBezTo>
                  <a:cubicBezTo>
                    <a:pt x="70" y="106"/>
                    <a:pt x="70" y="106"/>
                    <a:pt x="69" y="106"/>
                  </a:cubicBezTo>
                  <a:cubicBezTo>
                    <a:pt x="68" y="103"/>
                    <a:pt x="60" y="97"/>
                    <a:pt x="58" y="96"/>
                  </a:cubicBezTo>
                  <a:cubicBezTo>
                    <a:pt x="56" y="94"/>
                    <a:pt x="59" y="89"/>
                    <a:pt x="62" y="85"/>
                  </a:cubicBezTo>
                  <a:cubicBezTo>
                    <a:pt x="65" y="80"/>
                    <a:pt x="58" y="80"/>
                    <a:pt x="53" y="75"/>
                  </a:cubicBezTo>
                  <a:cubicBezTo>
                    <a:pt x="49" y="71"/>
                    <a:pt x="54" y="72"/>
                    <a:pt x="58" y="69"/>
                  </a:cubicBezTo>
                  <a:cubicBezTo>
                    <a:pt x="61" y="66"/>
                    <a:pt x="54" y="67"/>
                    <a:pt x="50" y="65"/>
                  </a:cubicBezTo>
                  <a:cubicBezTo>
                    <a:pt x="46" y="63"/>
                    <a:pt x="51" y="57"/>
                    <a:pt x="53" y="54"/>
                  </a:cubicBezTo>
                  <a:cubicBezTo>
                    <a:pt x="55" y="52"/>
                    <a:pt x="48" y="50"/>
                    <a:pt x="41" y="46"/>
                  </a:cubicBezTo>
                  <a:cubicBezTo>
                    <a:pt x="34" y="41"/>
                    <a:pt x="32" y="43"/>
                    <a:pt x="26" y="41"/>
                  </a:cubicBezTo>
                  <a:cubicBezTo>
                    <a:pt x="20" y="40"/>
                    <a:pt x="11" y="37"/>
                    <a:pt x="5" y="33"/>
                  </a:cubicBezTo>
                  <a:cubicBezTo>
                    <a:pt x="1" y="31"/>
                    <a:pt x="0" y="29"/>
                    <a:pt x="0" y="27"/>
                  </a:cubicBezTo>
                  <a:cubicBezTo>
                    <a:pt x="0" y="27"/>
                    <a:pt x="1" y="27"/>
                    <a:pt x="2" y="26"/>
                  </a:cubicBezTo>
                  <a:cubicBezTo>
                    <a:pt x="8" y="25"/>
                    <a:pt x="11" y="20"/>
                    <a:pt x="15" y="23"/>
                  </a:cubicBezTo>
                  <a:cubicBezTo>
                    <a:pt x="18" y="26"/>
                    <a:pt x="18" y="31"/>
                    <a:pt x="25" y="33"/>
                  </a:cubicBezTo>
                  <a:cubicBezTo>
                    <a:pt x="31" y="35"/>
                    <a:pt x="46" y="37"/>
                    <a:pt x="49" y="37"/>
                  </a:cubicBezTo>
                  <a:cubicBezTo>
                    <a:pt x="52" y="36"/>
                    <a:pt x="54" y="32"/>
                    <a:pt x="60" y="34"/>
                  </a:cubicBezTo>
                  <a:cubicBezTo>
                    <a:pt x="66" y="36"/>
                    <a:pt x="70" y="39"/>
                    <a:pt x="75" y="37"/>
                  </a:cubicBezTo>
                  <a:cubicBezTo>
                    <a:pt x="80" y="35"/>
                    <a:pt x="90" y="35"/>
                    <a:pt x="89" y="27"/>
                  </a:cubicBezTo>
                  <a:cubicBezTo>
                    <a:pt x="89" y="18"/>
                    <a:pt x="87" y="16"/>
                    <a:pt x="91" y="13"/>
                  </a:cubicBezTo>
                  <a:cubicBezTo>
                    <a:pt x="96" y="9"/>
                    <a:pt x="100" y="6"/>
                    <a:pt x="108" y="6"/>
                  </a:cubicBezTo>
                  <a:cubicBezTo>
                    <a:pt x="116" y="6"/>
                    <a:pt x="118" y="0"/>
                    <a:pt x="125" y="4"/>
                  </a:cubicBezTo>
                  <a:cubicBezTo>
                    <a:pt x="133" y="8"/>
                    <a:pt x="154" y="9"/>
                    <a:pt x="150" y="16"/>
                  </a:cubicBezTo>
                  <a:cubicBezTo>
                    <a:pt x="145" y="23"/>
                    <a:pt x="142" y="21"/>
                    <a:pt x="141" y="27"/>
                  </a:cubicBezTo>
                  <a:cubicBezTo>
                    <a:pt x="140" y="32"/>
                    <a:pt x="138" y="33"/>
                    <a:pt x="143" y="31"/>
                  </a:cubicBezTo>
                  <a:cubicBezTo>
                    <a:pt x="143" y="31"/>
                    <a:pt x="143" y="31"/>
                    <a:pt x="143" y="31"/>
                  </a:cubicBezTo>
                  <a:cubicBezTo>
                    <a:pt x="143" y="33"/>
                    <a:pt x="143" y="34"/>
                    <a:pt x="143" y="36"/>
                  </a:cubicBezTo>
                  <a:cubicBezTo>
                    <a:pt x="142" y="39"/>
                    <a:pt x="137" y="40"/>
                    <a:pt x="141" y="43"/>
                  </a:cubicBezTo>
                  <a:cubicBezTo>
                    <a:pt x="144" y="46"/>
                    <a:pt x="148" y="48"/>
                    <a:pt x="152" y="50"/>
                  </a:cubicBezTo>
                  <a:cubicBezTo>
                    <a:pt x="157" y="51"/>
                    <a:pt x="162" y="54"/>
                    <a:pt x="165" y="56"/>
                  </a:cubicBezTo>
                  <a:cubicBezTo>
                    <a:pt x="168" y="58"/>
                    <a:pt x="172" y="56"/>
                    <a:pt x="170" y="62"/>
                  </a:cubicBezTo>
                  <a:cubicBezTo>
                    <a:pt x="168" y="68"/>
                    <a:pt x="164" y="68"/>
                    <a:pt x="161" y="71"/>
                  </a:cubicBezTo>
                  <a:cubicBezTo>
                    <a:pt x="158" y="74"/>
                    <a:pt x="155" y="78"/>
                    <a:pt x="159" y="83"/>
                  </a:cubicBezTo>
                  <a:cubicBezTo>
                    <a:pt x="162" y="88"/>
                    <a:pt x="162" y="88"/>
                    <a:pt x="170" y="93"/>
                  </a:cubicBezTo>
                  <a:cubicBezTo>
                    <a:pt x="177" y="99"/>
                    <a:pt x="184" y="105"/>
                    <a:pt x="180" y="108"/>
                  </a:cubicBezTo>
                  <a:cubicBezTo>
                    <a:pt x="177" y="110"/>
                    <a:pt x="174" y="112"/>
                    <a:pt x="175" y="114"/>
                  </a:cubicBezTo>
                  <a:cubicBezTo>
                    <a:pt x="175" y="117"/>
                    <a:pt x="170" y="118"/>
                    <a:pt x="174" y="120"/>
                  </a:cubicBezTo>
                  <a:cubicBezTo>
                    <a:pt x="179" y="122"/>
                    <a:pt x="176" y="122"/>
                    <a:pt x="176" y="126"/>
                  </a:cubicBezTo>
                  <a:cubicBezTo>
                    <a:pt x="176" y="131"/>
                    <a:pt x="178" y="131"/>
                    <a:pt x="180" y="131"/>
                  </a:cubicBezTo>
                  <a:cubicBezTo>
                    <a:pt x="183" y="131"/>
                    <a:pt x="186" y="130"/>
                    <a:pt x="185" y="134"/>
                  </a:cubicBezTo>
                  <a:cubicBezTo>
                    <a:pt x="184" y="138"/>
                    <a:pt x="181" y="138"/>
                    <a:pt x="185" y="140"/>
                  </a:cubicBezTo>
                  <a:cubicBezTo>
                    <a:pt x="188" y="141"/>
                    <a:pt x="200" y="141"/>
                    <a:pt x="195" y="147"/>
                  </a:cubicBezTo>
                  <a:cubicBezTo>
                    <a:pt x="191" y="154"/>
                    <a:pt x="177" y="154"/>
                    <a:pt x="189" y="159"/>
                  </a:cubicBezTo>
                  <a:cubicBezTo>
                    <a:pt x="202" y="163"/>
                    <a:pt x="224" y="173"/>
                    <a:pt x="219" y="180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1182"/>
            <p:cNvSpPr>
              <a:spLocks/>
            </p:cNvSpPr>
            <p:nvPr/>
          </p:nvSpPr>
          <p:spPr bwMode="auto">
            <a:xfrm>
              <a:off x="2699" y="915"/>
              <a:ext cx="149" cy="211"/>
            </a:xfrm>
            <a:custGeom>
              <a:avLst/>
              <a:gdLst>
                <a:gd name="T0" fmla="*/ 244 w 248"/>
                <a:gd name="T1" fmla="*/ 79 h 351"/>
                <a:gd name="T2" fmla="*/ 229 w 248"/>
                <a:gd name="T3" fmla="*/ 82 h 351"/>
                <a:gd name="T4" fmla="*/ 215 w 248"/>
                <a:gd name="T5" fmla="*/ 80 h 351"/>
                <a:gd name="T6" fmla="*/ 204 w 248"/>
                <a:gd name="T7" fmla="*/ 90 h 351"/>
                <a:gd name="T8" fmla="*/ 194 w 248"/>
                <a:gd name="T9" fmla="*/ 106 h 351"/>
                <a:gd name="T10" fmla="*/ 190 w 248"/>
                <a:gd name="T11" fmla="*/ 122 h 351"/>
                <a:gd name="T12" fmla="*/ 171 w 248"/>
                <a:gd name="T13" fmla="*/ 133 h 351"/>
                <a:gd name="T14" fmla="*/ 156 w 248"/>
                <a:gd name="T15" fmla="*/ 142 h 351"/>
                <a:gd name="T16" fmla="*/ 141 w 248"/>
                <a:gd name="T17" fmla="*/ 154 h 351"/>
                <a:gd name="T18" fmla="*/ 125 w 248"/>
                <a:gd name="T19" fmla="*/ 166 h 351"/>
                <a:gd name="T20" fmla="*/ 128 w 248"/>
                <a:gd name="T21" fmla="*/ 182 h 351"/>
                <a:gd name="T22" fmla="*/ 126 w 248"/>
                <a:gd name="T23" fmla="*/ 207 h 351"/>
                <a:gd name="T24" fmla="*/ 145 w 248"/>
                <a:gd name="T25" fmla="*/ 213 h 351"/>
                <a:gd name="T26" fmla="*/ 159 w 248"/>
                <a:gd name="T27" fmla="*/ 223 h 351"/>
                <a:gd name="T28" fmla="*/ 153 w 248"/>
                <a:gd name="T29" fmla="*/ 238 h 351"/>
                <a:gd name="T30" fmla="*/ 145 w 248"/>
                <a:gd name="T31" fmla="*/ 251 h 351"/>
                <a:gd name="T32" fmla="*/ 125 w 248"/>
                <a:gd name="T33" fmla="*/ 255 h 351"/>
                <a:gd name="T34" fmla="*/ 118 w 248"/>
                <a:gd name="T35" fmla="*/ 269 h 351"/>
                <a:gd name="T36" fmla="*/ 115 w 248"/>
                <a:gd name="T37" fmla="*/ 287 h 351"/>
                <a:gd name="T38" fmla="*/ 112 w 248"/>
                <a:gd name="T39" fmla="*/ 308 h 351"/>
                <a:gd name="T40" fmla="*/ 103 w 248"/>
                <a:gd name="T41" fmla="*/ 325 h 351"/>
                <a:gd name="T42" fmla="*/ 82 w 248"/>
                <a:gd name="T43" fmla="*/ 327 h 351"/>
                <a:gd name="T44" fmla="*/ 68 w 248"/>
                <a:gd name="T45" fmla="*/ 337 h 351"/>
                <a:gd name="T46" fmla="*/ 64 w 248"/>
                <a:gd name="T47" fmla="*/ 343 h 351"/>
                <a:gd name="T48" fmla="*/ 48 w 248"/>
                <a:gd name="T49" fmla="*/ 345 h 351"/>
                <a:gd name="T50" fmla="*/ 42 w 248"/>
                <a:gd name="T51" fmla="*/ 333 h 351"/>
                <a:gd name="T52" fmla="*/ 35 w 248"/>
                <a:gd name="T53" fmla="*/ 318 h 351"/>
                <a:gd name="T54" fmla="*/ 31 w 248"/>
                <a:gd name="T55" fmla="*/ 305 h 351"/>
                <a:gd name="T56" fmla="*/ 16 w 248"/>
                <a:gd name="T57" fmla="*/ 281 h 351"/>
                <a:gd name="T58" fmla="*/ 9 w 248"/>
                <a:gd name="T59" fmla="*/ 269 h 351"/>
                <a:gd name="T60" fmla="*/ 1 w 248"/>
                <a:gd name="T61" fmla="*/ 250 h 351"/>
                <a:gd name="T62" fmla="*/ 8 w 248"/>
                <a:gd name="T63" fmla="*/ 249 h 351"/>
                <a:gd name="T64" fmla="*/ 16 w 248"/>
                <a:gd name="T65" fmla="*/ 248 h 351"/>
                <a:gd name="T66" fmla="*/ 18 w 248"/>
                <a:gd name="T67" fmla="*/ 232 h 351"/>
                <a:gd name="T68" fmla="*/ 29 w 248"/>
                <a:gd name="T69" fmla="*/ 223 h 351"/>
                <a:gd name="T70" fmla="*/ 29 w 248"/>
                <a:gd name="T71" fmla="*/ 208 h 351"/>
                <a:gd name="T72" fmla="*/ 34 w 248"/>
                <a:gd name="T73" fmla="*/ 196 h 351"/>
                <a:gd name="T74" fmla="*/ 28 w 248"/>
                <a:gd name="T75" fmla="*/ 184 h 351"/>
                <a:gd name="T76" fmla="*/ 24 w 248"/>
                <a:gd name="T77" fmla="*/ 162 h 351"/>
                <a:gd name="T78" fmla="*/ 22 w 248"/>
                <a:gd name="T79" fmla="*/ 142 h 351"/>
                <a:gd name="T80" fmla="*/ 35 w 248"/>
                <a:gd name="T81" fmla="*/ 122 h 351"/>
                <a:gd name="T82" fmla="*/ 59 w 248"/>
                <a:gd name="T83" fmla="*/ 112 h 351"/>
                <a:gd name="T84" fmla="*/ 66 w 248"/>
                <a:gd name="T85" fmla="*/ 88 h 351"/>
                <a:gd name="T86" fmla="*/ 83 w 248"/>
                <a:gd name="T87" fmla="*/ 65 h 351"/>
                <a:gd name="T88" fmla="*/ 100 w 248"/>
                <a:gd name="T89" fmla="*/ 45 h 351"/>
                <a:gd name="T90" fmla="*/ 111 w 248"/>
                <a:gd name="T91" fmla="*/ 24 h 351"/>
                <a:gd name="T92" fmla="*/ 131 w 248"/>
                <a:gd name="T93" fmla="*/ 13 h 351"/>
                <a:gd name="T94" fmla="*/ 155 w 248"/>
                <a:gd name="T95" fmla="*/ 16 h 351"/>
                <a:gd name="T96" fmla="*/ 167 w 248"/>
                <a:gd name="T97" fmla="*/ 7 h 351"/>
                <a:gd name="T98" fmla="*/ 179 w 248"/>
                <a:gd name="T99" fmla="*/ 0 h 351"/>
                <a:gd name="T100" fmla="*/ 205 w 248"/>
                <a:gd name="T101" fmla="*/ 14 h 351"/>
                <a:gd name="T102" fmla="*/ 232 w 248"/>
                <a:gd name="T103" fmla="*/ 27 h 351"/>
                <a:gd name="T104" fmla="*/ 237 w 248"/>
                <a:gd name="T105" fmla="*/ 42 h 351"/>
                <a:gd name="T106" fmla="*/ 241 w 248"/>
                <a:gd name="T107" fmla="*/ 58 h 351"/>
                <a:gd name="T108" fmla="*/ 248 w 248"/>
                <a:gd name="T109" fmla="*/ 79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8" h="351">
                  <a:moveTo>
                    <a:pt x="248" y="79"/>
                  </a:moveTo>
                  <a:cubicBezTo>
                    <a:pt x="246" y="79"/>
                    <a:pt x="244" y="79"/>
                    <a:pt x="244" y="79"/>
                  </a:cubicBezTo>
                  <a:cubicBezTo>
                    <a:pt x="243" y="80"/>
                    <a:pt x="236" y="81"/>
                    <a:pt x="236" y="81"/>
                  </a:cubicBezTo>
                  <a:cubicBezTo>
                    <a:pt x="229" y="82"/>
                    <a:pt x="229" y="82"/>
                    <a:pt x="229" y="82"/>
                  </a:cubicBezTo>
                  <a:cubicBezTo>
                    <a:pt x="221" y="79"/>
                    <a:pt x="221" y="79"/>
                    <a:pt x="221" y="79"/>
                  </a:cubicBezTo>
                  <a:cubicBezTo>
                    <a:pt x="221" y="79"/>
                    <a:pt x="216" y="80"/>
                    <a:pt x="215" y="80"/>
                  </a:cubicBezTo>
                  <a:cubicBezTo>
                    <a:pt x="215" y="81"/>
                    <a:pt x="210" y="81"/>
                    <a:pt x="211" y="84"/>
                  </a:cubicBezTo>
                  <a:cubicBezTo>
                    <a:pt x="212" y="86"/>
                    <a:pt x="207" y="89"/>
                    <a:pt x="204" y="90"/>
                  </a:cubicBezTo>
                  <a:cubicBezTo>
                    <a:pt x="201" y="92"/>
                    <a:pt x="197" y="97"/>
                    <a:pt x="197" y="97"/>
                  </a:cubicBezTo>
                  <a:cubicBezTo>
                    <a:pt x="197" y="97"/>
                    <a:pt x="191" y="104"/>
                    <a:pt x="194" y="106"/>
                  </a:cubicBezTo>
                  <a:cubicBezTo>
                    <a:pt x="196" y="107"/>
                    <a:pt x="202" y="109"/>
                    <a:pt x="201" y="112"/>
                  </a:cubicBezTo>
                  <a:cubicBezTo>
                    <a:pt x="200" y="115"/>
                    <a:pt x="190" y="119"/>
                    <a:pt x="190" y="122"/>
                  </a:cubicBezTo>
                  <a:cubicBezTo>
                    <a:pt x="190" y="124"/>
                    <a:pt x="185" y="128"/>
                    <a:pt x="183" y="130"/>
                  </a:cubicBezTo>
                  <a:cubicBezTo>
                    <a:pt x="180" y="132"/>
                    <a:pt x="174" y="130"/>
                    <a:pt x="171" y="133"/>
                  </a:cubicBezTo>
                  <a:cubicBezTo>
                    <a:pt x="168" y="135"/>
                    <a:pt x="161" y="136"/>
                    <a:pt x="160" y="137"/>
                  </a:cubicBezTo>
                  <a:cubicBezTo>
                    <a:pt x="158" y="139"/>
                    <a:pt x="156" y="141"/>
                    <a:pt x="156" y="142"/>
                  </a:cubicBezTo>
                  <a:cubicBezTo>
                    <a:pt x="156" y="144"/>
                    <a:pt x="148" y="142"/>
                    <a:pt x="146" y="146"/>
                  </a:cubicBezTo>
                  <a:cubicBezTo>
                    <a:pt x="144" y="149"/>
                    <a:pt x="144" y="150"/>
                    <a:pt x="141" y="154"/>
                  </a:cubicBezTo>
                  <a:cubicBezTo>
                    <a:pt x="138" y="158"/>
                    <a:pt x="134" y="157"/>
                    <a:pt x="134" y="159"/>
                  </a:cubicBezTo>
                  <a:cubicBezTo>
                    <a:pt x="134" y="162"/>
                    <a:pt x="123" y="165"/>
                    <a:pt x="125" y="166"/>
                  </a:cubicBezTo>
                  <a:cubicBezTo>
                    <a:pt x="127" y="167"/>
                    <a:pt x="133" y="167"/>
                    <a:pt x="128" y="172"/>
                  </a:cubicBezTo>
                  <a:cubicBezTo>
                    <a:pt x="124" y="178"/>
                    <a:pt x="136" y="178"/>
                    <a:pt x="128" y="182"/>
                  </a:cubicBezTo>
                  <a:cubicBezTo>
                    <a:pt x="121" y="187"/>
                    <a:pt x="122" y="188"/>
                    <a:pt x="122" y="195"/>
                  </a:cubicBezTo>
                  <a:cubicBezTo>
                    <a:pt x="122" y="202"/>
                    <a:pt x="116" y="206"/>
                    <a:pt x="126" y="207"/>
                  </a:cubicBezTo>
                  <a:cubicBezTo>
                    <a:pt x="136" y="208"/>
                    <a:pt x="137" y="205"/>
                    <a:pt x="139" y="209"/>
                  </a:cubicBezTo>
                  <a:cubicBezTo>
                    <a:pt x="140" y="213"/>
                    <a:pt x="142" y="209"/>
                    <a:pt x="145" y="213"/>
                  </a:cubicBezTo>
                  <a:cubicBezTo>
                    <a:pt x="147" y="216"/>
                    <a:pt x="148" y="213"/>
                    <a:pt x="151" y="218"/>
                  </a:cubicBezTo>
                  <a:cubicBezTo>
                    <a:pt x="155" y="222"/>
                    <a:pt x="157" y="220"/>
                    <a:pt x="159" y="223"/>
                  </a:cubicBezTo>
                  <a:cubicBezTo>
                    <a:pt x="161" y="227"/>
                    <a:pt x="164" y="228"/>
                    <a:pt x="162" y="232"/>
                  </a:cubicBezTo>
                  <a:cubicBezTo>
                    <a:pt x="159" y="237"/>
                    <a:pt x="153" y="234"/>
                    <a:pt x="153" y="238"/>
                  </a:cubicBezTo>
                  <a:cubicBezTo>
                    <a:pt x="153" y="242"/>
                    <a:pt x="145" y="245"/>
                    <a:pt x="146" y="247"/>
                  </a:cubicBezTo>
                  <a:cubicBezTo>
                    <a:pt x="147" y="248"/>
                    <a:pt x="152" y="250"/>
                    <a:pt x="145" y="251"/>
                  </a:cubicBezTo>
                  <a:cubicBezTo>
                    <a:pt x="138" y="253"/>
                    <a:pt x="138" y="250"/>
                    <a:pt x="134" y="253"/>
                  </a:cubicBezTo>
                  <a:cubicBezTo>
                    <a:pt x="130" y="255"/>
                    <a:pt x="128" y="252"/>
                    <a:pt x="125" y="255"/>
                  </a:cubicBezTo>
                  <a:cubicBezTo>
                    <a:pt x="122" y="259"/>
                    <a:pt x="119" y="262"/>
                    <a:pt x="118" y="264"/>
                  </a:cubicBezTo>
                  <a:cubicBezTo>
                    <a:pt x="118" y="265"/>
                    <a:pt x="117" y="267"/>
                    <a:pt x="118" y="269"/>
                  </a:cubicBezTo>
                  <a:cubicBezTo>
                    <a:pt x="120" y="272"/>
                    <a:pt x="121" y="271"/>
                    <a:pt x="118" y="276"/>
                  </a:cubicBezTo>
                  <a:cubicBezTo>
                    <a:pt x="115" y="282"/>
                    <a:pt x="113" y="285"/>
                    <a:pt x="115" y="287"/>
                  </a:cubicBezTo>
                  <a:cubicBezTo>
                    <a:pt x="116" y="288"/>
                    <a:pt x="116" y="288"/>
                    <a:pt x="115" y="294"/>
                  </a:cubicBezTo>
                  <a:cubicBezTo>
                    <a:pt x="114" y="300"/>
                    <a:pt x="113" y="303"/>
                    <a:pt x="112" y="308"/>
                  </a:cubicBezTo>
                  <a:cubicBezTo>
                    <a:pt x="111" y="312"/>
                    <a:pt x="111" y="312"/>
                    <a:pt x="109" y="317"/>
                  </a:cubicBezTo>
                  <a:cubicBezTo>
                    <a:pt x="106" y="322"/>
                    <a:pt x="107" y="325"/>
                    <a:pt x="103" y="325"/>
                  </a:cubicBezTo>
                  <a:cubicBezTo>
                    <a:pt x="99" y="326"/>
                    <a:pt x="92" y="326"/>
                    <a:pt x="88" y="326"/>
                  </a:cubicBezTo>
                  <a:cubicBezTo>
                    <a:pt x="84" y="327"/>
                    <a:pt x="82" y="325"/>
                    <a:pt x="82" y="327"/>
                  </a:cubicBezTo>
                  <a:cubicBezTo>
                    <a:pt x="81" y="328"/>
                    <a:pt x="73" y="326"/>
                    <a:pt x="72" y="328"/>
                  </a:cubicBezTo>
                  <a:cubicBezTo>
                    <a:pt x="70" y="330"/>
                    <a:pt x="67" y="335"/>
                    <a:pt x="68" y="337"/>
                  </a:cubicBezTo>
                  <a:cubicBezTo>
                    <a:pt x="68" y="338"/>
                    <a:pt x="70" y="340"/>
                    <a:pt x="69" y="342"/>
                  </a:cubicBezTo>
                  <a:cubicBezTo>
                    <a:pt x="67" y="343"/>
                    <a:pt x="66" y="344"/>
                    <a:pt x="64" y="343"/>
                  </a:cubicBezTo>
                  <a:cubicBezTo>
                    <a:pt x="61" y="343"/>
                    <a:pt x="61" y="341"/>
                    <a:pt x="56" y="343"/>
                  </a:cubicBezTo>
                  <a:cubicBezTo>
                    <a:pt x="51" y="345"/>
                    <a:pt x="52" y="344"/>
                    <a:pt x="48" y="345"/>
                  </a:cubicBezTo>
                  <a:cubicBezTo>
                    <a:pt x="44" y="345"/>
                    <a:pt x="33" y="351"/>
                    <a:pt x="39" y="343"/>
                  </a:cubicBezTo>
                  <a:cubicBezTo>
                    <a:pt x="46" y="336"/>
                    <a:pt x="44" y="336"/>
                    <a:pt x="42" y="333"/>
                  </a:cubicBezTo>
                  <a:cubicBezTo>
                    <a:pt x="39" y="331"/>
                    <a:pt x="36" y="333"/>
                    <a:pt x="35" y="328"/>
                  </a:cubicBezTo>
                  <a:cubicBezTo>
                    <a:pt x="35" y="323"/>
                    <a:pt x="31" y="322"/>
                    <a:pt x="35" y="318"/>
                  </a:cubicBezTo>
                  <a:cubicBezTo>
                    <a:pt x="40" y="315"/>
                    <a:pt x="46" y="315"/>
                    <a:pt x="39" y="312"/>
                  </a:cubicBezTo>
                  <a:cubicBezTo>
                    <a:pt x="33" y="309"/>
                    <a:pt x="34" y="314"/>
                    <a:pt x="31" y="305"/>
                  </a:cubicBezTo>
                  <a:cubicBezTo>
                    <a:pt x="27" y="296"/>
                    <a:pt x="22" y="294"/>
                    <a:pt x="21" y="291"/>
                  </a:cubicBezTo>
                  <a:cubicBezTo>
                    <a:pt x="19" y="288"/>
                    <a:pt x="15" y="285"/>
                    <a:pt x="16" y="281"/>
                  </a:cubicBezTo>
                  <a:cubicBezTo>
                    <a:pt x="17" y="277"/>
                    <a:pt x="20" y="277"/>
                    <a:pt x="16" y="275"/>
                  </a:cubicBezTo>
                  <a:cubicBezTo>
                    <a:pt x="12" y="273"/>
                    <a:pt x="13" y="274"/>
                    <a:pt x="9" y="269"/>
                  </a:cubicBezTo>
                  <a:cubicBezTo>
                    <a:pt x="5" y="264"/>
                    <a:pt x="4" y="268"/>
                    <a:pt x="4" y="261"/>
                  </a:cubicBezTo>
                  <a:cubicBezTo>
                    <a:pt x="5" y="254"/>
                    <a:pt x="0" y="251"/>
                    <a:pt x="1" y="250"/>
                  </a:cubicBezTo>
                  <a:cubicBezTo>
                    <a:pt x="2" y="249"/>
                    <a:pt x="8" y="251"/>
                    <a:pt x="5" y="248"/>
                  </a:cubicBezTo>
                  <a:cubicBezTo>
                    <a:pt x="6" y="247"/>
                    <a:pt x="7" y="247"/>
                    <a:pt x="8" y="249"/>
                  </a:cubicBezTo>
                  <a:cubicBezTo>
                    <a:pt x="10" y="251"/>
                    <a:pt x="11" y="252"/>
                    <a:pt x="13" y="253"/>
                  </a:cubicBezTo>
                  <a:cubicBezTo>
                    <a:pt x="14" y="253"/>
                    <a:pt x="15" y="251"/>
                    <a:pt x="16" y="248"/>
                  </a:cubicBezTo>
                  <a:cubicBezTo>
                    <a:pt x="17" y="245"/>
                    <a:pt x="18" y="242"/>
                    <a:pt x="17" y="239"/>
                  </a:cubicBezTo>
                  <a:cubicBezTo>
                    <a:pt x="16" y="236"/>
                    <a:pt x="16" y="236"/>
                    <a:pt x="18" y="232"/>
                  </a:cubicBezTo>
                  <a:cubicBezTo>
                    <a:pt x="19" y="228"/>
                    <a:pt x="17" y="228"/>
                    <a:pt x="22" y="227"/>
                  </a:cubicBezTo>
                  <a:cubicBezTo>
                    <a:pt x="26" y="225"/>
                    <a:pt x="26" y="228"/>
                    <a:pt x="29" y="223"/>
                  </a:cubicBezTo>
                  <a:cubicBezTo>
                    <a:pt x="31" y="219"/>
                    <a:pt x="32" y="215"/>
                    <a:pt x="32" y="213"/>
                  </a:cubicBezTo>
                  <a:cubicBezTo>
                    <a:pt x="32" y="211"/>
                    <a:pt x="31" y="212"/>
                    <a:pt x="29" y="208"/>
                  </a:cubicBezTo>
                  <a:cubicBezTo>
                    <a:pt x="27" y="204"/>
                    <a:pt x="24" y="201"/>
                    <a:pt x="27" y="199"/>
                  </a:cubicBezTo>
                  <a:cubicBezTo>
                    <a:pt x="30" y="197"/>
                    <a:pt x="31" y="199"/>
                    <a:pt x="34" y="196"/>
                  </a:cubicBezTo>
                  <a:cubicBezTo>
                    <a:pt x="38" y="193"/>
                    <a:pt x="41" y="191"/>
                    <a:pt x="37" y="188"/>
                  </a:cubicBezTo>
                  <a:cubicBezTo>
                    <a:pt x="33" y="186"/>
                    <a:pt x="32" y="186"/>
                    <a:pt x="28" y="184"/>
                  </a:cubicBezTo>
                  <a:cubicBezTo>
                    <a:pt x="25" y="182"/>
                    <a:pt x="24" y="176"/>
                    <a:pt x="24" y="173"/>
                  </a:cubicBezTo>
                  <a:cubicBezTo>
                    <a:pt x="24" y="171"/>
                    <a:pt x="25" y="167"/>
                    <a:pt x="24" y="162"/>
                  </a:cubicBezTo>
                  <a:cubicBezTo>
                    <a:pt x="22" y="157"/>
                    <a:pt x="17" y="156"/>
                    <a:pt x="20" y="152"/>
                  </a:cubicBezTo>
                  <a:cubicBezTo>
                    <a:pt x="23" y="149"/>
                    <a:pt x="24" y="146"/>
                    <a:pt x="22" y="142"/>
                  </a:cubicBezTo>
                  <a:cubicBezTo>
                    <a:pt x="20" y="138"/>
                    <a:pt x="21" y="134"/>
                    <a:pt x="23" y="131"/>
                  </a:cubicBezTo>
                  <a:cubicBezTo>
                    <a:pt x="26" y="127"/>
                    <a:pt x="31" y="123"/>
                    <a:pt x="35" y="122"/>
                  </a:cubicBezTo>
                  <a:cubicBezTo>
                    <a:pt x="39" y="122"/>
                    <a:pt x="58" y="122"/>
                    <a:pt x="59" y="119"/>
                  </a:cubicBezTo>
                  <a:cubicBezTo>
                    <a:pt x="60" y="117"/>
                    <a:pt x="62" y="115"/>
                    <a:pt x="59" y="112"/>
                  </a:cubicBezTo>
                  <a:cubicBezTo>
                    <a:pt x="55" y="109"/>
                    <a:pt x="47" y="111"/>
                    <a:pt x="52" y="106"/>
                  </a:cubicBezTo>
                  <a:cubicBezTo>
                    <a:pt x="56" y="102"/>
                    <a:pt x="66" y="92"/>
                    <a:pt x="66" y="88"/>
                  </a:cubicBezTo>
                  <a:cubicBezTo>
                    <a:pt x="66" y="84"/>
                    <a:pt x="66" y="71"/>
                    <a:pt x="68" y="71"/>
                  </a:cubicBezTo>
                  <a:cubicBezTo>
                    <a:pt x="70" y="71"/>
                    <a:pt x="82" y="68"/>
                    <a:pt x="83" y="65"/>
                  </a:cubicBezTo>
                  <a:cubicBezTo>
                    <a:pt x="84" y="63"/>
                    <a:pt x="85" y="60"/>
                    <a:pt x="90" y="56"/>
                  </a:cubicBezTo>
                  <a:cubicBezTo>
                    <a:pt x="95" y="53"/>
                    <a:pt x="102" y="50"/>
                    <a:pt x="100" y="45"/>
                  </a:cubicBezTo>
                  <a:cubicBezTo>
                    <a:pt x="98" y="41"/>
                    <a:pt x="97" y="37"/>
                    <a:pt x="100" y="34"/>
                  </a:cubicBezTo>
                  <a:cubicBezTo>
                    <a:pt x="103" y="32"/>
                    <a:pt x="108" y="24"/>
                    <a:pt x="111" y="24"/>
                  </a:cubicBezTo>
                  <a:cubicBezTo>
                    <a:pt x="114" y="24"/>
                    <a:pt x="130" y="25"/>
                    <a:pt x="131" y="23"/>
                  </a:cubicBezTo>
                  <a:cubicBezTo>
                    <a:pt x="131" y="21"/>
                    <a:pt x="124" y="13"/>
                    <a:pt x="131" y="13"/>
                  </a:cubicBezTo>
                  <a:cubicBezTo>
                    <a:pt x="137" y="13"/>
                    <a:pt x="138" y="12"/>
                    <a:pt x="144" y="13"/>
                  </a:cubicBezTo>
                  <a:cubicBezTo>
                    <a:pt x="150" y="14"/>
                    <a:pt x="151" y="16"/>
                    <a:pt x="155" y="16"/>
                  </a:cubicBezTo>
                  <a:cubicBezTo>
                    <a:pt x="159" y="16"/>
                    <a:pt x="163" y="16"/>
                    <a:pt x="165" y="14"/>
                  </a:cubicBezTo>
                  <a:cubicBezTo>
                    <a:pt x="168" y="12"/>
                    <a:pt x="165" y="9"/>
                    <a:pt x="167" y="7"/>
                  </a:cubicBezTo>
                  <a:cubicBezTo>
                    <a:pt x="169" y="5"/>
                    <a:pt x="167" y="3"/>
                    <a:pt x="169" y="2"/>
                  </a:cubicBezTo>
                  <a:cubicBezTo>
                    <a:pt x="171" y="1"/>
                    <a:pt x="174" y="1"/>
                    <a:pt x="179" y="0"/>
                  </a:cubicBezTo>
                  <a:cubicBezTo>
                    <a:pt x="179" y="2"/>
                    <a:pt x="180" y="4"/>
                    <a:pt x="184" y="6"/>
                  </a:cubicBezTo>
                  <a:cubicBezTo>
                    <a:pt x="190" y="10"/>
                    <a:pt x="199" y="13"/>
                    <a:pt x="205" y="14"/>
                  </a:cubicBezTo>
                  <a:cubicBezTo>
                    <a:pt x="211" y="16"/>
                    <a:pt x="213" y="14"/>
                    <a:pt x="220" y="19"/>
                  </a:cubicBezTo>
                  <a:cubicBezTo>
                    <a:pt x="227" y="23"/>
                    <a:pt x="234" y="25"/>
                    <a:pt x="232" y="27"/>
                  </a:cubicBezTo>
                  <a:cubicBezTo>
                    <a:pt x="230" y="30"/>
                    <a:pt x="225" y="36"/>
                    <a:pt x="229" y="38"/>
                  </a:cubicBezTo>
                  <a:cubicBezTo>
                    <a:pt x="233" y="40"/>
                    <a:pt x="240" y="39"/>
                    <a:pt x="237" y="42"/>
                  </a:cubicBezTo>
                  <a:cubicBezTo>
                    <a:pt x="233" y="45"/>
                    <a:pt x="228" y="44"/>
                    <a:pt x="232" y="48"/>
                  </a:cubicBezTo>
                  <a:cubicBezTo>
                    <a:pt x="237" y="53"/>
                    <a:pt x="244" y="53"/>
                    <a:pt x="241" y="58"/>
                  </a:cubicBezTo>
                  <a:cubicBezTo>
                    <a:pt x="238" y="62"/>
                    <a:pt x="235" y="67"/>
                    <a:pt x="237" y="69"/>
                  </a:cubicBezTo>
                  <a:cubicBezTo>
                    <a:pt x="239" y="70"/>
                    <a:pt x="247" y="76"/>
                    <a:pt x="248" y="79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1183"/>
            <p:cNvSpPr>
              <a:spLocks/>
            </p:cNvSpPr>
            <p:nvPr/>
          </p:nvSpPr>
          <p:spPr bwMode="auto">
            <a:xfrm>
              <a:off x="2767" y="1091"/>
              <a:ext cx="7" cy="19"/>
            </a:xfrm>
            <a:custGeom>
              <a:avLst/>
              <a:gdLst>
                <a:gd name="T0" fmla="*/ 12 w 13"/>
                <a:gd name="T1" fmla="*/ 5 h 31"/>
                <a:gd name="T2" fmla="*/ 9 w 13"/>
                <a:gd name="T3" fmla="*/ 19 h 31"/>
                <a:gd name="T4" fmla="*/ 6 w 13"/>
                <a:gd name="T5" fmla="*/ 28 h 31"/>
                <a:gd name="T6" fmla="*/ 0 w 13"/>
                <a:gd name="T7" fmla="*/ 28 h 31"/>
                <a:gd name="T8" fmla="*/ 3 w 13"/>
                <a:gd name="T9" fmla="*/ 19 h 31"/>
                <a:gd name="T10" fmla="*/ 6 w 13"/>
                <a:gd name="T11" fmla="*/ 12 h 31"/>
                <a:gd name="T12" fmla="*/ 9 w 13"/>
                <a:gd name="T13" fmla="*/ 3 h 31"/>
                <a:gd name="T14" fmla="*/ 12 w 13"/>
                <a:gd name="T15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31">
                  <a:moveTo>
                    <a:pt x="12" y="5"/>
                  </a:moveTo>
                  <a:cubicBezTo>
                    <a:pt x="11" y="8"/>
                    <a:pt x="11" y="14"/>
                    <a:pt x="9" y="19"/>
                  </a:cubicBezTo>
                  <a:cubicBezTo>
                    <a:pt x="7" y="24"/>
                    <a:pt x="11" y="26"/>
                    <a:pt x="6" y="28"/>
                  </a:cubicBezTo>
                  <a:cubicBezTo>
                    <a:pt x="2" y="30"/>
                    <a:pt x="0" y="31"/>
                    <a:pt x="0" y="28"/>
                  </a:cubicBezTo>
                  <a:cubicBezTo>
                    <a:pt x="0" y="25"/>
                    <a:pt x="2" y="23"/>
                    <a:pt x="3" y="19"/>
                  </a:cubicBezTo>
                  <a:cubicBezTo>
                    <a:pt x="4" y="15"/>
                    <a:pt x="5" y="15"/>
                    <a:pt x="6" y="12"/>
                  </a:cubicBezTo>
                  <a:cubicBezTo>
                    <a:pt x="7" y="8"/>
                    <a:pt x="7" y="6"/>
                    <a:pt x="9" y="3"/>
                  </a:cubicBezTo>
                  <a:cubicBezTo>
                    <a:pt x="10" y="0"/>
                    <a:pt x="13" y="0"/>
                    <a:pt x="12" y="5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1184"/>
            <p:cNvSpPr>
              <a:spLocks/>
            </p:cNvSpPr>
            <p:nvPr/>
          </p:nvSpPr>
          <p:spPr bwMode="auto">
            <a:xfrm>
              <a:off x="2786" y="1082"/>
              <a:ext cx="14" cy="16"/>
            </a:xfrm>
            <a:custGeom>
              <a:avLst/>
              <a:gdLst>
                <a:gd name="T0" fmla="*/ 1 w 23"/>
                <a:gd name="T1" fmla="*/ 13 h 27"/>
                <a:gd name="T2" fmla="*/ 2 w 23"/>
                <a:gd name="T3" fmla="*/ 20 h 27"/>
                <a:gd name="T4" fmla="*/ 3 w 23"/>
                <a:gd name="T5" fmla="*/ 26 h 27"/>
                <a:gd name="T6" fmla="*/ 8 w 23"/>
                <a:gd name="T7" fmla="*/ 24 h 27"/>
                <a:gd name="T8" fmla="*/ 13 w 23"/>
                <a:gd name="T9" fmla="*/ 18 h 27"/>
                <a:gd name="T10" fmla="*/ 17 w 23"/>
                <a:gd name="T11" fmla="*/ 11 h 27"/>
                <a:gd name="T12" fmla="*/ 18 w 23"/>
                <a:gd name="T13" fmla="*/ 5 h 27"/>
                <a:gd name="T14" fmla="*/ 20 w 23"/>
                <a:gd name="T15" fmla="*/ 0 h 27"/>
                <a:gd name="T16" fmla="*/ 11 w 23"/>
                <a:gd name="T17" fmla="*/ 2 h 27"/>
                <a:gd name="T18" fmla="*/ 3 w 23"/>
                <a:gd name="T19" fmla="*/ 6 h 27"/>
                <a:gd name="T20" fmla="*/ 1 w 23"/>
                <a:gd name="T21" fmla="*/ 10 h 27"/>
                <a:gd name="T22" fmla="*/ 1 w 23"/>
                <a:gd name="T23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27">
                  <a:moveTo>
                    <a:pt x="1" y="13"/>
                  </a:moveTo>
                  <a:cubicBezTo>
                    <a:pt x="1" y="17"/>
                    <a:pt x="0" y="18"/>
                    <a:pt x="2" y="20"/>
                  </a:cubicBezTo>
                  <a:cubicBezTo>
                    <a:pt x="3" y="23"/>
                    <a:pt x="2" y="25"/>
                    <a:pt x="3" y="26"/>
                  </a:cubicBezTo>
                  <a:cubicBezTo>
                    <a:pt x="5" y="27"/>
                    <a:pt x="7" y="25"/>
                    <a:pt x="8" y="24"/>
                  </a:cubicBezTo>
                  <a:cubicBezTo>
                    <a:pt x="10" y="22"/>
                    <a:pt x="12" y="19"/>
                    <a:pt x="13" y="18"/>
                  </a:cubicBezTo>
                  <a:cubicBezTo>
                    <a:pt x="13" y="17"/>
                    <a:pt x="20" y="13"/>
                    <a:pt x="17" y="11"/>
                  </a:cubicBezTo>
                  <a:cubicBezTo>
                    <a:pt x="15" y="9"/>
                    <a:pt x="16" y="6"/>
                    <a:pt x="18" y="5"/>
                  </a:cubicBezTo>
                  <a:cubicBezTo>
                    <a:pt x="20" y="3"/>
                    <a:pt x="23" y="0"/>
                    <a:pt x="20" y="0"/>
                  </a:cubicBezTo>
                  <a:cubicBezTo>
                    <a:pt x="17" y="0"/>
                    <a:pt x="13" y="1"/>
                    <a:pt x="11" y="2"/>
                  </a:cubicBezTo>
                  <a:cubicBezTo>
                    <a:pt x="8" y="4"/>
                    <a:pt x="3" y="3"/>
                    <a:pt x="3" y="6"/>
                  </a:cubicBezTo>
                  <a:cubicBezTo>
                    <a:pt x="2" y="8"/>
                    <a:pt x="1" y="10"/>
                    <a:pt x="1" y="10"/>
                  </a:cubicBezTo>
                  <a:cubicBezTo>
                    <a:pt x="1" y="10"/>
                    <a:pt x="0" y="11"/>
                    <a:pt x="1" y="13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1185"/>
            <p:cNvSpPr>
              <a:spLocks/>
            </p:cNvSpPr>
            <p:nvPr/>
          </p:nvSpPr>
          <p:spPr bwMode="auto">
            <a:xfrm>
              <a:off x="2698" y="1110"/>
              <a:ext cx="22" cy="25"/>
            </a:xfrm>
            <a:custGeom>
              <a:avLst/>
              <a:gdLst>
                <a:gd name="T0" fmla="*/ 9 w 38"/>
                <a:gd name="T1" fmla="*/ 20 h 42"/>
                <a:gd name="T2" fmla="*/ 6 w 38"/>
                <a:gd name="T3" fmla="*/ 12 h 42"/>
                <a:gd name="T4" fmla="*/ 13 w 38"/>
                <a:gd name="T5" fmla="*/ 5 h 42"/>
                <a:gd name="T6" fmla="*/ 21 w 38"/>
                <a:gd name="T7" fmla="*/ 11 h 42"/>
                <a:gd name="T8" fmla="*/ 29 w 38"/>
                <a:gd name="T9" fmla="*/ 3 h 42"/>
                <a:gd name="T10" fmla="*/ 35 w 38"/>
                <a:gd name="T11" fmla="*/ 11 h 42"/>
                <a:gd name="T12" fmla="*/ 29 w 38"/>
                <a:gd name="T13" fmla="*/ 23 h 42"/>
                <a:gd name="T14" fmla="*/ 28 w 38"/>
                <a:gd name="T15" fmla="*/ 29 h 42"/>
                <a:gd name="T16" fmla="*/ 26 w 38"/>
                <a:gd name="T17" fmla="*/ 40 h 42"/>
                <a:gd name="T18" fmla="*/ 15 w 38"/>
                <a:gd name="T19" fmla="*/ 40 h 42"/>
                <a:gd name="T20" fmla="*/ 6 w 38"/>
                <a:gd name="T21" fmla="*/ 32 h 42"/>
                <a:gd name="T22" fmla="*/ 21 w 38"/>
                <a:gd name="T23" fmla="*/ 35 h 42"/>
                <a:gd name="T24" fmla="*/ 16 w 38"/>
                <a:gd name="T25" fmla="*/ 25 h 42"/>
                <a:gd name="T26" fmla="*/ 9 w 38"/>
                <a:gd name="T27" fmla="*/ 2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" h="42">
                  <a:moveTo>
                    <a:pt x="9" y="20"/>
                  </a:moveTo>
                  <a:cubicBezTo>
                    <a:pt x="5" y="15"/>
                    <a:pt x="2" y="14"/>
                    <a:pt x="6" y="12"/>
                  </a:cubicBezTo>
                  <a:cubicBezTo>
                    <a:pt x="9" y="10"/>
                    <a:pt x="10" y="3"/>
                    <a:pt x="13" y="5"/>
                  </a:cubicBezTo>
                  <a:cubicBezTo>
                    <a:pt x="17" y="8"/>
                    <a:pt x="17" y="16"/>
                    <a:pt x="21" y="11"/>
                  </a:cubicBezTo>
                  <a:cubicBezTo>
                    <a:pt x="24" y="6"/>
                    <a:pt x="28" y="0"/>
                    <a:pt x="29" y="3"/>
                  </a:cubicBezTo>
                  <a:cubicBezTo>
                    <a:pt x="30" y="7"/>
                    <a:pt x="38" y="7"/>
                    <a:pt x="35" y="11"/>
                  </a:cubicBezTo>
                  <a:cubicBezTo>
                    <a:pt x="32" y="15"/>
                    <a:pt x="29" y="21"/>
                    <a:pt x="29" y="23"/>
                  </a:cubicBezTo>
                  <a:cubicBezTo>
                    <a:pt x="30" y="25"/>
                    <a:pt x="29" y="27"/>
                    <a:pt x="28" y="29"/>
                  </a:cubicBezTo>
                  <a:cubicBezTo>
                    <a:pt x="26" y="31"/>
                    <a:pt x="29" y="39"/>
                    <a:pt x="26" y="40"/>
                  </a:cubicBezTo>
                  <a:cubicBezTo>
                    <a:pt x="24" y="41"/>
                    <a:pt x="21" y="42"/>
                    <a:pt x="15" y="40"/>
                  </a:cubicBezTo>
                  <a:cubicBezTo>
                    <a:pt x="10" y="38"/>
                    <a:pt x="0" y="31"/>
                    <a:pt x="6" y="32"/>
                  </a:cubicBezTo>
                  <a:cubicBezTo>
                    <a:pt x="12" y="32"/>
                    <a:pt x="18" y="42"/>
                    <a:pt x="21" y="35"/>
                  </a:cubicBezTo>
                  <a:cubicBezTo>
                    <a:pt x="24" y="28"/>
                    <a:pt x="20" y="25"/>
                    <a:pt x="16" y="25"/>
                  </a:cubicBezTo>
                  <a:cubicBezTo>
                    <a:pt x="12" y="25"/>
                    <a:pt x="6" y="20"/>
                    <a:pt x="9" y="20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1186"/>
            <p:cNvSpPr>
              <a:spLocks/>
            </p:cNvSpPr>
            <p:nvPr/>
          </p:nvSpPr>
          <p:spPr bwMode="auto">
            <a:xfrm>
              <a:off x="2686" y="1119"/>
              <a:ext cx="11" cy="12"/>
            </a:xfrm>
            <a:custGeom>
              <a:avLst/>
              <a:gdLst>
                <a:gd name="T0" fmla="*/ 12 w 18"/>
                <a:gd name="T1" fmla="*/ 0 h 21"/>
                <a:gd name="T2" fmla="*/ 17 w 18"/>
                <a:gd name="T3" fmla="*/ 5 h 21"/>
                <a:gd name="T4" fmla="*/ 18 w 18"/>
                <a:gd name="T5" fmla="*/ 11 h 21"/>
                <a:gd name="T6" fmla="*/ 15 w 18"/>
                <a:gd name="T7" fmla="*/ 17 h 21"/>
                <a:gd name="T8" fmla="*/ 10 w 18"/>
                <a:gd name="T9" fmla="*/ 13 h 21"/>
                <a:gd name="T10" fmla="*/ 4 w 18"/>
                <a:gd name="T11" fmla="*/ 12 h 21"/>
                <a:gd name="T12" fmla="*/ 0 w 18"/>
                <a:gd name="T13" fmla="*/ 8 h 21"/>
                <a:gd name="T14" fmla="*/ 3 w 18"/>
                <a:gd name="T15" fmla="*/ 2 h 21"/>
                <a:gd name="T16" fmla="*/ 7 w 18"/>
                <a:gd name="T17" fmla="*/ 0 h 21"/>
                <a:gd name="T18" fmla="*/ 12 w 18"/>
                <a:gd name="T1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21">
                  <a:moveTo>
                    <a:pt x="12" y="0"/>
                  </a:moveTo>
                  <a:cubicBezTo>
                    <a:pt x="15" y="3"/>
                    <a:pt x="17" y="1"/>
                    <a:pt x="17" y="5"/>
                  </a:cubicBezTo>
                  <a:cubicBezTo>
                    <a:pt x="17" y="8"/>
                    <a:pt x="18" y="7"/>
                    <a:pt x="18" y="11"/>
                  </a:cubicBezTo>
                  <a:cubicBezTo>
                    <a:pt x="18" y="15"/>
                    <a:pt x="18" y="21"/>
                    <a:pt x="15" y="17"/>
                  </a:cubicBezTo>
                  <a:cubicBezTo>
                    <a:pt x="12" y="13"/>
                    <a:pt x="13" y="13"/>
                    <a:pt x="10" y="13"/>
                  </a:cubicBezTo>
                  <a:cubicBezTo>
                    <a:pt x="8" y="13"/>
                    <a:pt x="7" y="13"/>
                    <a:pt x="4" y="12"/>
                  </a:cubicBezTo>
                  <a:cubicBezTo>
                    <a:pt x="1" y="10"/>
                    <a:pt x="0" y="12"/>
                    <a:pt x="0" y="8"/>
                  </a:cubicBezTo>
                  <a:cubicBezTo>
                    <a:pt x="0" y="5"/>
                    <a:pt x="2" y="3"/>
                    <a:pt x="3" y="2"/>
                  </a:cubicBezTo>
                  <a:cubicBezTo>
                    <a:pt x="5" y="2"/>
                    <a:pt x="5" y="0"/>
                    <a:pt x="7" y="0"/>
                  </a:cubicBezTo>
                  <a:cubicBezTo>
                    <a:pt x="9" y="1"/>
                    <a:pt x="10" y="2"/>
                    <a:pt x="12" y="0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1187"/>
            <p:cNvSpPr>
              <a:spLocks/>
            </p:cNvSpPr>
            <p:nvPr/>
          </p:nvSpPr>
          <p:spPr bwMode="auto">
            <a:xfrm>
              <a:off x="2662" y="1085"/>
              <a:ext cx="37" cy="47"/>
            </a:xfrm>
            <a:custGeom>
              <a:avLst/>
              <a:gdLst>
                <a:gd name="T0" fmla="*/ 63 w 63"/>
                <a:gd name="T1" fmla="*/ 34 h 78"/>
                <a:gd name="T2" fmla="*/ 55 w 63"/>
                <a:gd name="T3" fmla="*/ 41 h 78"/>
                <a:gd name="T4" fmla="*/ 52 w 63"/>
                <a:gd name="T5" fmla="*/ 39 h 78"/>
                <a:gd name="T6" fmla="*/ 48 w 63"/>
                <a:gd name="T7" fmla="*/ 46 h 78"/>
                <a:gd name="T8" fmla="*/ 44 w 63"/>
                <a:gd name="T9" fmla="*/ 52 h 78"/>
                <a:gd name="T10" fmla="*/ 35 w 63"/>
                <a:gd name="T11" fmla="*/ 61 h 78"/>
                <a:gd name="T12" fmla="*/ 35 w 63"/>
                <a:gd name="T13" fmla="*/ 69 h 78"/>
                <a:gd name="T14" fmla="*/ 45 w 63"/>
                <a:gd name="T15" fmla="*/ 75 h 78"/>
                <a:gd name="T16" fmla="*/ 42 w 63"/>
                <a:gd name="T17" fmla="*/ 77 h 78"/>
                <a:gd name="T18" fmla="*/ 37 w 63"/>
                <a:gd name="T19" fmla="*/ 75 h 78"/>
                <a:gd name="T20" fmla="*/ 31 w 63"/>
                <a:gd name="T21" fmla="*/ 77 h 78"/>
                <a:gd name="T22" fmla="*/ 26 w 63"/>
                <a:gd name="T23" fmla="*/ 76 h 78"/>
                <a:gd name="T24" fmla="*/ 19 w 63"/>
                <a:gd name="T25" fmla="*/ 74 h 78"/>
                <a:gd name="T26" fmla="*/ 14 w 63"/>
                <a:gd name="T27" fmla="*/ 74 h 78"/>
                <a:gd name="T28" fmla="*/ 16 w 63"/>
                <a:gd name="T29" fmla="*/ 71 h 78"/>
                <a:gd name="T30" fmla="*/ 13 w 63"/>
                <a:gd name="T31" fmla="*/ 62 h 78"/>
                <a:gd name="T32" fmla="*/ 6 w 63"/>
                <a:gd name="T33" fmla="*/ 56 h 78"/>
                <a:gd name="T34" fmla="*/ 6 w 63"/>
                <a:gd name="T35" fmla="*/ 48 h 78"/>
                <a:gd name="T36" fmla="*/ 8 w 63"/>
                <a:gd name="T37" fmla="*/ 44 h 78"/>
                <a:gd name="T38" fmla="*/ 4 w 63"/>
                <a:gd name="T39" fmla="*/ 33 h 78"/>
                <a:gd name="T40" fmla="*/ 9 w 63"/>
                <a:gd name="T41" fmla="*/ 23 h 78"/>
                <a:gd name="T42" fmla="*/ 18 w 63"/>
                <a:gd name="T43" fmla="*/ 14 h 78"/>
                <a:gd name="T44" fmla="*/ 28 w 63"/>
                <a:gd name="T45" fmla="*/ 14 h 78"/>
                <a:gd name="T46" fmla="*/ 20 w 63"/>
                <a:gd name="T47" fmla="*/ 21 h 78"/>
                <a:gd name="T48" fmla="*/ 29 w 63"/>
                <a:gd name="T49" fmla="*/ 24 h 78"/>
                <a:gd name="T50" fmla="*/ 35 w 63"/>
                <a:gd name="T51" fmla="*/ 12 h 78"/>
                <a:gd name="T52" fmla="*/ 41 w 63"/>
                <a:gd name="T53" fmla="*/ 4 h 78"/>
                <a:gd name="T54" fmla="*/ 51 w 63"/>
                <a:gd name="T55" fmla="*/ 2 h 78"/>
                <a:gd name="T56" fmla="*/ 54 w 63"/>
                <a:gd name="T57" fmla="*/ 7 h 78"/>
                <a:gd name="T58" fmla="*/ 50 w 63"/>
                <a:gd name="T59" fmla="*/ 19 h 78"/>
                <a:gd name="T60" fmla="*/ 50 w 63"/>
                <a:gd name="T61" fmla="*/ 28 h 78"/>
                <a:gd name="T62" fmla="*/ 63 w 63"/>
                <a:gd name="T63" fmla="*/ 3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3" h="78">
                  <a:moveTo>
                    <a:pt x="63" y="34"/>
                  </a:moveTo>
                  <a:cubicBezTo>
                    <a:pt x="63" y="37"/>
                    <a:pt x="56" y="41"/>
                    <a:pt x="55" y="41"/>
                  </a:cubicBezTo>
                  <a:cubicBezTo>
                    <a:pt x="54" y="41"/>
                    <a:pt x="55" y="37"/>
                    <a:pt x="52" y="39"/>
                  </a:cubicBezTo>
                  <a:cubicBezTo>
                    <a:pt x="49" y="41"/>
                    <a:pt x="49" y="43"/>
                    <a:pt x="48" y="46"/>
                  </a:cubicBezTo>
                  <a:cubicBezTo>
                    <a:pt x="47" y="50"/>
                    <a:pt x="48" y="48"/>
                    <a:pt x="44" y="52"/>
                  </a:cubicBezTo>
                  <a:cubicBezTo>
                    <a:pt x="40" y="56"/>
                    <a:pt x="35" y="56"/>
                    <a:pt x="35" y="61"/>
                  </a:cubicBezTo>
                  <a:cubicBezTo>
                    <a:pt x="35" y="67"/>
                    <a:pt x="28" y="65"/>
                    <a:pt x="35" y="69"/>
                  </a:cubicBezTo>
                  <a:cubicBezTo>
                    <a:pt x="41" y="73"/>
                    <a:pt x="45" y="69"/>
                    <a:pt x="45" y="75"/>
                  </a:cubicBezTo>
                  <a:cubicBezTo>
                    <a:pt x="45" y="75"/>
                    <a:pt x="44" y="76"/>
                    <a:pt x="42" y="77"/>
                  </a:cubicBezTo>
                  <a:cubicBezTo>
                    <a:pt x="39" y="78"/>
                    <a:pt x="39" y="77"/>
                    <a:pt x="37" y="75"/>
                  </a:cubicBezTo>
                  <a:cubicBezTo>
                    <a:pt x="35" y="74"/>
                    <a:pt x="33" y="77"/>
                    <a:pt x="31" y="77"/>
                  </a:cubicBezTo>
                  <a:cubicBezTo>
                    <a:pt x="29" y="77"/>
                    <a:pt x="28" y="78"/>
                    <a:pt x="26" y="76"/>
                  </a:cubicBezTo>
                  <a:cubicBezTo>
                    <a:pt x="25" y="74"/>
                    <a:pt x="21" y="74"/>
                    <a:pt x="19" y="74"/>
                  </a:cubicBezTo>
                  <a:cubicBezTo>
                    <a:pt x="17" y="74"/>
                    <a:pt x="15" y="75"/>
                    <a:pt x="14" y="74"/>
                  </a:cubicBezTo>
                  <a:cubicBezTo>
                    <a:pt x="15" y="73"/>
                    <a:pt x="16" y="73"/>
                    <a:pt x="16" y="71"/>
                  </a:cubicBezTo>
                  <a:cubicBezTo>
                    <a:pt x="16" y="66"/>
                    <a:pt x="19" y="67"/>
                    <a:pt x="13" y="62"/>
                  </a:cubicBezTo>
                  <a:cubicBezTo>
                    <a:pt x="7" y="57"/>
                    <a:pt x="12" y="61"/>
                    <a:pt x="6" y="56"/>
                  </a:cubicBezTo>
                  <a:cubicBezTo>
                    <a:pt x="0" y="51"/>
                    <a:pt x="3" y="48"/>
                    <a:pt x="6" y="48"/>
                  </a:cubicBezTo>
                  <a:cubicBezTo>
                    <a:pt x="8" y="48"/>
                    <a:pt x="11" y="47"/>
                    <a:pt x="8" y="44"/>
                  </a:cubicBezTo>
                  <a:cubicBezTo>
                    <a:pt x="4" y="41"/>
                    <a:pt x="2" y="41"/>
                    <a:pt x="4" y="33"/>
                  </a:cubicBezTo>
                  <a:cubicBezTo>
                    <a:pt x="6" y="25"/>
                    <a:pt x="9" y="28"/>
                    <a:pt x="9" y="23"/>
                  </a:cubicBezTo>
                  <a:cubicBezTo>
                    <a:pt x="9" y="19"/>
                    <a:pt x="13" y="14"/>
                    <a:pt x="18" y="14"/>
                  </a:cubicBezTo>
                  <a:cubicBezTo>
                    <a:pt x="22" y="14"/>
                    <a:pt x="34" y="10"/>
                    <a:pt x="28" y="14"/>
                  </a:cubicBezTo>
                  <a:cubicBezTo>
                    <a:pt x="21" y="18"/>
                    <a:pt x="19" y="18"/>
                    <a:pt x="20" y="21"/>
                  </a:cubicBezTo>
                  <a:cubicBezTo>
                    <a:pt x="20" y="25"/>
                    <a:pt x="29" y="26"/>
                    <a:pt x="29" y="24"/>
                  </a:cubicBezTo>
                  <a:cubicBezTo>
                    <a:pt x="30" y="21"/>
                    <a:pt x="33" y="17"/>
                    <a:pt x="35" y="12"/>
                  </a:cubicBezTo>
                  <a:cubicBezTo>
                    <a:pt x="38" y="8"/>
                    <a:pt x="37" y="5"/>
                    <a:pt x="41" y="4"/>
                  </a:cubicBezTo>
                  <a:cubicBezTo>
                    <a:pt x="44" y="3"/>
                    <a:pt x="49" y="2"/>
                    <a:pt x="51" y="2"/>
                  </a:cubicBezTo>
                  <a:cubicBezTo>
                    <a:pt x="53" y="1"/>
                    <a:pt x="54" y="0"/>
                    <a:pt x="54" y="7"/>
                  </a:cubicBezTo>
                  <a:cubicBezTo>
                    <a:pt x="54" y="13"/>
                    <a:pt x="52" y="15"/>
                    <a:pt x="50" y="19"/>
                  </a:cubicBezTo>
                  <a:cubicBezTo>
                    <a:pt x="47" y="22"/>
                    <a:pt x="47" y="26"/>
                    <a:pt x="50" y="28"/>
                  </a:cubicBezTo>
                  <a:cubicBezTo>
                    <a:pt x="52" y="31"/>
                    <a:pt x="63" y="31"/>
                    <a:pt x="63" y="34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1188"/>
            <p:cNvSpPr>
              <a:spLocks/>
            </p:cNvSpPr>
            <p:nvPr/>
          </p:nvSpPr>
          <p:spPr bwMode="auto">
            <a:xfrm>
              <a:off x="2834" y="1061"/>
              <a:ext cx="12" cy="9"/>
            </a:xfrm>
            <a:custGeom>
              <a:avLst/>
              <a:gdLst>
                <a:gd name="T0" fmla="*/ 3 w 21"/>
                <a:gd name="T1" fmla="*/ 4 h 15"/>
                <a:gd name="T2" fmla="*/ 6 w 21"/>
                <a:gd name="T3" fmla="*/ 9 h 15"/>
                <a:gd name="T4" fmla="*/ 15 w 21"/>
                <a:gd name="T5" fmla="*/ 11 h 15"/>
                <a:gd name="T6" fmla="*/ 18 w 21"/>
                <a:gd name="T7" fmla="*/ 4 h 15"/>
                <a:gd name="T8" fmla="*/ 10 w 21"/>
                <a:gd name="T9" fmla="*/ 1 h 15"/>
                <a:gd name="T10" fmla="*/ 3 w 21"/>
                <a:gd name="T11" fmla="*/ 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5">
                  <a:moveTo>
                    <a:pt x="3" y="4"/>
                  </a:moveTo>
                  <a:cubicBezTo>
                    <a:pt x="2" y="7"/>
                    <a:pt x="4" y="7"/>
                    <a:pt x="6" y="9"/>
                  </a:cubicBezTo>
                  <a:cubicBezTo>
                    <a:pt x="8" y="10"/>
                    <a:pt x="12" y="15"/>
                    <a:pt x="15" y="11"/>
                  </a:cubicBezTo>
                  <a:cubicBezTo>
                    <a:pt x="17" y="7"/>
                    <a:pt x="21" y="6"/>
                    <a:pt x="18" y="4"/>
                  </a:cubicBezTo>
                  <a:cubicBezTo>
                    <a:pt x="15" y="2"/>
                    <a:pt x="14" y="0"/>
                    <a:pt x="10" y="1"/>
                  </a:cubicBezTo>
                  <a:cubicBezTo>
                    <a:pt x="6" y="2"/>
                    <a:pt x="0" y="2"/>
                    <a:pt x="3" y="4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1189"/>
            <p:cNvSpPr>
              <a:spLocks/>
            </p:cNvSpPr>
            <p:nvPr/>
          </p:nvSpPr>
          <p:spPr bwMode="auto">
            <a:xfrm>
              <a:off x="2832" y="1071"/>
              <a:ext cx="18" cy="12"/>
            </a:xfrm>
            <a:custGeom>
              <a:avLst/>
              <a:gdLst>
                <a:gd name="T0" fmla="*/ 5 w 31"/>
                <a:gd name="T1" fmla="*/ 4 h 21"/>
                <a:gd name="T2" fmla="*/ 1 w 31"/>
                <a:gd name="T3" fmla="*/ 7 h 21"/>
                <a:gd name="T4" fmla="*/ 3 w 31"/>
                <a:gd name="T5" fmla="*/ 12 h 21"/>
                <a:gd name="T6" fmla="*/ 5 w 31"/>
                <a:gd name="T7" fmla="*/ 19 h 21"/>
                <a:gd name="T8" fmla="*/ 10 w 31"/>
                <a:gd name="T9" fmla="*/ 12 h 21"/>
                <a:gd name="T10" fmla="*/ 16 w 31"/>
                <a:gd name="T11" fmla="*/ 10 h 21"/>
                <a:gd name="T12" fmla="*/ 24 w 31"/>
                <a:gd name="T13" fmla="*/ 7 h 21"/>
                <a:gd name="T14" fmla="*/ 27 w 31"/>
                <a:gd name="T15" fmla="*/ 4 h 21"/>
                <a:gd name="T16" fmla="*/ 20 w 31"/>
                <a:gd name="T17" fmla="*/ 1 h 21"/>
                <a:gd name="T18" fmla="*/ 11 w 31"/>
                <a:gd name="T19" fmla="*/ 1 h 21"/>
                <a:gd name="T20" fmla="*/ 5 w 31"/>
                <a:gd name="T21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21">
                  <a:moveTo>
                    <a:pt x="5" y="4"/>
                  </a:moveTo>
                  <a:cubicBezTo>
                    <a:pt x="3" y="4"/>
                    <a:pt x="0" y="5"/>
                    <a:pt x="1" y="7"/>
                  </a:cubicBezTo>
                  <a:cubicBezTo>
                    <a:pt x="1" y="9"/>
                    <a:pt x="2" y="8"/>
                    <a:pt x="3" y="12"/>
                  </a:cubicBezTo>
                  <a:cubicBezTo>
                    <a:pt x="4" y="17"/>
                    <a:pt x="2" y="21"/>
                    <a:pt x="5" y="19"/>
                  </a:cubicBezTo>
                  <a:cubicBezTo>
                    <a:pt x="9" y="17"/>
                    <a:pt x="6" y="13"/>
                    <a:pt x="10" y="12"/>
                  </a:cubicBezTo>
                  <a:cubicBezTo>
                    <a:pt x="14" y="11"/>
                    <a:pt x="10" y="11"/>
                    <a:pt x="16" y="10"/>
                  </a:cubicBezTo>
                  <a:cubicBezTo>
                    <a:pt x="22" y="9"/>
                    <a:pt x="22" y="9"/>
                    <a:pt x="24" y="7"/>
                  </a:cubicBezTo>
                  <a:cubicBezTo>
                    <a:pt x="26" y="5"/>
                    <a:pt x="31" y="6"/>
                    <a:pt x="27" y="4"/>
                  </a:cubicBezTo>
                  <a:cubicBezTo>
                    <a:pt x="23" y="2"/>
                    <a:pt x="24" y="1"/>
                    <a:pt x="20" y="1"/>
                  </a:cubicBezTo>
                  <a:cubicBezTo>
                    <a:pt x="17" y="1"/>
                    <a:pt x="13" y="0"/>
                    <a:pt x="11" y="1"/>
                  </a:cubicBezTo>
                  <a:cubicBezTo>
                    <a:pt x="9" y="2"/>
                    <a:pt x="6" y="0"/>
                    <a:pt x="5" y="4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1190"/>
            <p:cNvSpPr>
              <a:spLocks/>
            </p:cNvSpPr>
            <p:nvPr/>
          </p:nvSpPr>
          <p:spPr bwMode="auto">
            <a:xfrm>
              <a:off x="2847" y="1055"/>
              <a:ext cx="59" cy="33"/>
            </a:xfrm>
            <a:custGeom>
              <a:avLst/>
              <a:gdLst>
                <a:gd name="T0" fmla="*/ 89 w 99"/>
                <a:gd name="T1" fmla="*/ 21 h 54"/>
                <a:gd name="T2" fmla="*/ 92 w 99"/>
                <a:gd name="T3" fmla="*/ 32 h 54"/>
                <a:gd name="T4" fmla="*/ 95 w 99"/>
                <a:gd name="T5" fmla="*/ 44 h 54"/>
                <a:gd name="T6" fmla="*/ 90 w 99"/>
                <a:gd name="T7" fmla="*/ 51 h 54"/>
                <a:gd name="T8" fmla="*/ 87 w 99"/>
                <a:gd name="T9" fmla="*/ 54 h 54"/>
                <a:gd name="T10" fmla="*/ 83 w 99"/>
                <a:gd name="T11" fmla="*/ 54 h 54"/>
                <a:gd name="T12" fmla="*/ 68 w 99"/>
                <a:gd name="T13" fmla="*/ 52 h 54"/>
                <a:gd name="T14" fmla="*/ 50 w 99"/>
                <a:gd name="T15" fmla="*/ 44 h 54"/>
                <a:gd name="T16" fmla="*/ 31 w 99"/>
                <a:gd name="T17" fmla="*/ 44 h 54"/>
                <a:gd name="T18" fmla="*/ 24 w 99"/>
                <a:gd name="T19" fmla="*/ 47 h 54"/>
                <a:gd name="T20" fmla="*/ 24 w 99"/>
                <a:gd name="T21" fmla="*/ 43 h 54"/>
                <a:gd name="T22" fmla="*/ 22 w 99"/>
                <a:gd name="T23" fmla="*/ 35 h 54"/>
                <a:gd name="T24" fmla="*/ 12 w 99"/>
                <a:gd name="T25" fmla="*/ 32 h 54"/>
                <a:gd name="T26" fmla="*/ 9 w 99"/>
                <a:gd name="T27" fmla="*/ 27 h 54"/>
                <a:gd name="T28" fmla="*/ 6 w 99"/>
                <a:gd name="T29" fmla="*/ 17 h 54"/>
                <a:gd name="T30" fmla="*/ 9 w 99"/>
                <a:gd name="T31" fmla="*/ 8 h 54"/>
                <a:gd name="T32" fmla="*/ 34 w 99"/>
                <a:gd name="T33" fmla="*/ 4 h 54"/>
                <a:gd name="T34" fmla="*/ 47 w 99"/>
                <a:gd name="T35" fmla="*/ 1 h 54"/>
                <a:gd name="T36" fmla="*/ 63 w 99"/>
                <a:gd name="T37" fmla="*/ 3 h 54"/>
                <a:gd name="T38" fmla="*/ 75 w 99"/>
                <a:gd name="T39" fmla="*/ 4 h 54"/>
                <a:gd name="T40" fmla="*/ 96 w 99"/>
                <a:gd name="T41" fmla="*/ 4 h 54"/>
                <a:gd name="T42" fmla="*/ 97 w 99"/>
                <a:gd name="T43" fmla="*/ 9 h 54"/>
                <a:gd name="T44" fmla="*/ 89 w 99"/>
                <a:gd name="T45" fmla="*/ 2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9" h="54">
                  <a:moveTo>
                    <a:pt x="89" y="21"/>
                  </a:moveTo>
                  <a:cubicBezTo>
                    <a:pt x="87" y="25"/>
                    <a:pt x="90" y="30"/>
                    <a:pt x="92" y="32"/>
                  </a:cubicBezTo>
                  <a:cubicBezTo>
                    <a:pt x="94" y="35"/>
                    <a:pt x="95" y="39"/>
                    <a:pt x="95" y="44"/>
                  </a:cubicBezTo>
                  <a:cubicBezTo>
                    <a:pt x="95" y="48"/>
                    <a:pt x="92" y="49"/>
                    <a:pt x="90" y="51"/>
                  </a:cubicBezTo>
                  <a:cubicBezTo>
                    <a:pt x="88" y="52"/>
                    <a:pt x="88" y="53"/>
                    <a:pt x="87" y="54"/>
                  </a:cubicBezTo>
                  <a:cubicBezTo>
                    <a:pt x="86" y="54"/>
                    <a:pt x="85" y="54"/>
                    <a:pt x="83" y="54"/>
                  </a:cubicBezTo>
                  <a:cubicBezTo>
                    <a:pt x="78" y="53"/>
                    <a:pt x="78" y="54"/>
                    <a:pt x="68" y="52"/>
                  </a:cubicBezTo>
                  <a:cubicBezTo>
                    <a:pt x="58" y="49"/>
                    <a:pt x="57" y="49"/>
                    <a:pt x="50" y="44"/>
                  </a:cubicBezTo>
                  <a:cubicBezTo>
                    <a:pt x="43" y="39"/>
                    <a:pt x="36" y="43"/>
                    <a:pt x="31" y="44"/>
                  </a:cubicBezTo>
                  <a:cubicBezTo>
                    <a:pt x="27" y="45"/>
                    <a:pt x="25" y="46"/>
                    <a:pt x="24" y="47"/>
                  </a:cubicBezTo>
                  <a:cubicBezTo>
                    <a:pt x="24" y="46"/>
                    <a:pt x="24" y="44"/>
                    <a:pt x="24" y="43"/>
                  </a:cubicBezTo>
                  <a:cubicBezTo>
                    <a:pt x="25" y="37"/>
                    <a:pt x="27" y="35"/>
                    <a:pt x="22" y="35"/>
                  </a:cubicBezTo>
                  <a:cubicBezTo>
                    <a:pt x="17" y="35"/>
                    <a:pt x="15" y="37"/>
                    <a:pt x="12" y="32"/>
                  </a:cubicBezTo>
                  <a:cubicBezTo>
                    <a:pt x="9" y="27"/>
                    <a:pt x="8" y="31"/>
                    <a:pt x="9" y="27"/>
                  </a:cubicBezTo>
                  <a:cubicBezTo>
                    <a:pt x="10" y="23"/>
                    <a:pt x="5" y="22"/>
                    <a:pt x="6" y="17"/>
                  </a:cubicBezTo>
                  <a:cubicBezTo>
                    <a:pt x="7" y="12"/>
                    <a:pt x="0" y="8"/>
                    <a:pt x="9" y="8"/>
                  </a:cubicBezTo>
                  <a:cubicBezTo>
                    <a:pt x="19" y="8"/>
                    <a:pt x="29" y="5"/>
                    <a:pt x="34" y="4"/>
                  </a:cubicBezTo>
                  <a:cubicBezTo>
                    <a:pt x="40" y="4"/>
                    <a:pt x="42" y="0"/>
                    <a:pt x="47" y="1"/>
                  </a:cubicBezTo>
                  <a:cubicBezTo>
                    <a:pt x="53" y="3"/>
                    <a:pt x="55" y="1"/>
                    <a:pt x="63" y="3"/>
                  </a:cubicBezTo>
                  <a:cubicBezTo>
                    <a:pt x="72" y="4"/>
                    <a:pt x="67" y="4"/>
                    <a:pt x="75" y="4"/>
                  </a:cubicBezTo>
                  <a:cubicBezTo>
                    <a:pt x="82" y="5"/>
                    <a:pt x="94" y="8"/>
                    <a:pt x="96" y="4"/>
                  </a:cubicBezTo>
                  <a:cubicBezTo>
                    <a:pt x="98" y="6"/>
                    <a:pt x="99" y="6"/>
                    <a:pt x="97" y="9"/>
                  </a:cubicBezTo>
                  <a:cubicBezTo>
                    <a:pt x="94" y="12"/>
                    <a:pt x="90" y="17"/>
                    <a:pt x="89" y="21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1191"/>
            <p:cNvSpPr>
              <a:spLocks/>
            </p:cNvSpPr>
            <p:nvPr/>
          </p:nvSpPr>
          <p:spPr bwMode="auto">
            <a:xfrm>
              <a:off x="2824" y="1079"/>
              <a:ext cx="89" cy="38"/>
            </a:xfrm>
            <a:custGeom>
              <a:avLst/>
              <a:gdLst>
                <a:gd name="T0" fmla="*/ 148 w 149"/>
                <a:gd name="T1" fmla="*/ 50 h 64"/>
                <a:gd name="T2" fmla="*/ 147 w 149"/>
                <a:gd name="T3" fmla="*/ 52 h 64"/>
                <a:gd name="T4" fmla="*/ 143 w 149"/>
                <a:gd name="T5" fmla="*/ 54 h 64"/>
                <a:gd name="T6" fmla="*/ 137 w 149"/>
                <a:gd name="T7" fmla="*/ 61 h 64"/>
                <a:gd name="T8" fmla="*/ 126 w 149"/>
                <a:gd name="T9" fmla="*/ 61 h 64"/>
                <a:gd name="T10" fmla="*/ 116 w 149"/>
                <a:gd name="T11" fmla="*/ 63 h 64"/>
                <a:gd name="T12" fmla="*/ 116 w 149"/>
                <a:gd name="T13" fmla="*/ 63 h 64"/>
                <a:gd name="T14" fmla="*/ 103 w 149"/>
                <a:gd name="T15" fmla="*/ 57 h 64"/>
                <a:gd name="T16" fmla="*/ 91 w 149"/>
                <a:gd name="T17" fmla="*/ 51 h 64"/>
                <a:gd name="T18" fmla="*/ 82 w 149"/>
                <a:gd name="T19" fmla="*/ 47 h 64"/>
                <a:gd name="T20" fmla="*/ 77 w 149"/>
                <a:gd name="T21" fmla="*/ 47 h 64"/>
                <a:gd name="T22" fmla="*/ 60 w 149"/>
                <a:gd name="T23" fmla="*/ 49 h 64"/>
                <a:gd name="T24" fmla="*/ 46 w 149"/>
                <a:gd name="T25" fmla="*/ 47 h 64"/>
                <a:gd name="T26" fmla="*/ 20 w 149"/>
                <a:gd name="T27" fmla="*/ 46 h 64"/>
                <a:gd name="T28" fmla="*/ 9 w 149"/>
                <a:gd name="T29" fmla="*/ 51 h 64"/>
                <a:gd name="T30" fmla="*/ 1 w 149"/>
                <a:gd name="T31" fmla="*/ 55 h 64"/>
                <a:gd name="T32" fmla="*/ 1 w 149"/>
                <a:gd name="T33" fmla="*/ 46 h 64"/>
                <a:gd name="T34" fmla="*/ 7 w 149"/>
                <a:gd name="T35" fmla="*/ 22 h 64"/>
                <a:gd name="T36" fmla="*/ 23 w 149"/>
                <a:gd name="T37" fmla="*/ 12 h 64"/>
                <a:gd name="T38" fmla="*/ 35 w 149"/>
                <a:gd name="T39" fmla="*/ 14 h 64"/>
                <a:gd name="T40" fmla="*/ 50 w 149"/>
                <a:gd name="T41" fmla="*/ 27 h 64"/>
                <a:gd name="T42" fmla="*/ 58 w 149"/>
                <a:gd name="T43" fmla="*/ 30 h 64"/>
                <a:gd name="T44" fmla="*/ 66 w 149"/>
                <a:gd name="T45" fmla="*/ 18 h 64"/>
                <a:gd name="T46" fmla="*/ 63 w 149"/>
                <a:gd name="T47" fmla="*/ 8 h 64"/>
                <a:gd name="T48" fmla="*/ 70 w 149"/>
                <a:gd name="T49" fmla="*/ 5 h 64"/>
                <a:gd name="T50" fmla="*/ 89 w 149"/>
                <a:gd name="T51" fmla="*/ 5 h 64"/>
                <a:gd name="T52" fmla="*/ 107 w 149"/>
                <a:gd name="T53" fmla="*/ 13 h 64"/>
                <a:gd name="T54" fmla="*/ 122 w 149"/>
                <a:gd name="T55" fmla="*/ 15 h 64"/>
                <a:gd name="T56" fmla="*/ 126 w 149"/>
                <a:gd name="T57" fmla="*/ 15 h 64"/>
                <a:gd name="T58" fmla="*/ 131 w 149"/>
                <a:gd name="T59" fmla="*/ 18 h 64"/>
                <a:gd name="T60" fmla="*/ 138 w 149"/>
                <a:gd name="T61" fmla="*/ 22 h 64"/>
                <a:gd name="T62" fmla="*/ 138 w 149"/>
                <a:gd name="T63" fmla="*/ 34 h 64"/>
                <a:gd name="T64" fmla="*/ 146 w 149"/>
                <a:gd name="T65" fmla="*/ 39 h 64"/>
                <a:gd name="T66" fmla="*/ 148 w 149"/>
                <a:gd name="T67" fmla="*/ 5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9" h="64">
                  <a:moveTo>
                    <a:pt x="148" y="50"/>
                  </a:moveTo>
                  <a:cubicBezTo>
                    <a:pt x="147" y="51"/>
                    <a:pt x="147" y="51"/>
                    <a:pt x="147" y="52"/>
                  </a:cubicBezTo>
                  <a:cubicBezTo>
                    <a:pt x="146" y="53"/>
                    <a:pt x="144" y="54"/>
                    <a:pt x="143" y="54"/>
                  </a:cubicBezTo>
                  <a:cubicBezTo>
                    <a:pt x="141" y="56"/>
                    <a:pt x="141" y="57"/>
                    <a:pt x="137" y="61"/>
                  </a:cubicBezTo>
                  <a:cubicBezTo>
                    <a:pt x="133" y="64"/>
                    <a:pt x="130" y="60"/>
                    <a:pt x="126" y="61"/>
                  </a:cubicBezTo>
                  <a:cubicBezTo>
                    <a:pt x="122" y="63"/>
                    <a:pt x="120" y="64"/>
                    <a:pt x="116" y="63"/>
                  </a:cubicBezTo>
                  <a:cubicBezTo>
                    <a:pt x="116" y="63"/>
                    <a:pt x="116" y="63"/>
                    <a:pt x="116" y="63"/>
                  </a:cubicBezTo>
                  <a:cubicBezTo>
                    <a:pt x="112" y="63"/>
                    <a:pt x="110" y="62"/>
                    <a:pt x="103" y="57"/>
                  </a:cubicBezTo>
                  <a:cubicBezTo>
                    <a:pt x="95" y="52"/>
                    <a:pt x="96" y="52"/>
                    <a:pt x="91" y="51"/>
                  </a:cubicBezTo>
                  <a:cubicBezTo>
                    <a:pt x="85" y="51"/>
                    <a:pt x="86" y="50"/>
                    <a:pt x="82" y="47"/>
                  </a:cubicBezTo>
                  <a:cubicBezTo>
                    <a:pt x="79" y="44"/>
                    <a:pt x="80" y="45"/>
                    <a:pt x="77" y="47"/>
                  </a:cubicBezTo>
                  <a:cubicBezTo>
                    <a:pt x="75" y="49"/>
                    <a:pt x="69" y="49"/>
                    <a:pt x="60" y="49"/>
                  </a:cubicBezTo>
                  <a:cubicBezTo>
                    <a:pt x="52" y="48"/>
                    <a:pt x="53" y="48"/>
                    <a:pt x="46" y="47"/>
                  </a:cubicBezTo>
                  <a:cubicBezTo>
                    <a:pt x="40" y="46"/>
                    <a:pt x="31" y="46"/>
                    <a:pt x="20" y="46"/>
                  </a:cubicBezTo>
                  <a:cubicBezTo>
                    <a:pt x="8" y="46"/>
                    <a:pt x="13" y="48"/>
                    <a:pt x="9" y="51"/>
                  </a:cubicBezTo>
                  <a:cubicBezTo>
                    <a:pt x="5" y="53"/>
                    <a:pt x="3" y="54"/>
                    <a:pt x="1" y="55"/>
                  </a:cubicBezTo>
                  <a:cubicBezTo>
                    <a:pt x="1" y="53"/>
                    <a:pt x="1" y="50"/>
                    <a:pt x="1" y="46"/>
                  </a:cubicBezTo>
                  <a:cubicBezTo>
                    <a:pt x="4" y="34"/>
                    <a:pt x="0" y="33"/>
                    <a:pt x="7" y="22"/>
                  </a:cubicBezTo>
                  <a:cubicBezTo>
                    <a:pt x="14" y="11"/>
                    <a:pt x="17" y="12"/>
                    <a:pt x="23" y="12"/>
                  </a:cubicBezTo>
                  <a:cubicBezTo>
                    <a:pt x="29" y="13"/>
                    <a:pt x="29" y="6"/>
                    <a:pt x="35" y="14"/>
                  </a:cubicBezTo>
                  <a:cubicBezTo>
                    <a:pt x="40" y="23"/>
                    <a:pt x="46" y="25"/>
                    <a:pt x="50" y="27"/>
                  </a:cubicBezTo>
                  <a:cubicBezTo>
                    <a:pt x="53" y="29"/>
                    <a:pt x="52" y="35"/>
                    <a:pt x="58" y="30"/>
                  </a:cubicBezTo>
                  <a:cubicBezTo>
                    <a:pt x="65" y="24"/>
                    <a:pt x="68" y="25"/>
                    <a:pt x="66" y="18"/>
                  </a:cubicBezTo>
                  <a:cubicBezTo>
                    <a:pt x="65" y="14"/>
                    <a:pt x="63" y="11"/>
                    <a:pt x="63" y="8"/>
                  </a:cubicBezTo>
                  <a:cubicBezTo>
                    <a:pt x="64" y="7"/>
                    <a:pt x="66" y="6"/>
                    <a:pt x="70" y="5"/>
                  </a:cubicBezTo>
                  <a:cubicBezTo>
                    <a:pt x="75" y="4"/>
                    <a:pt x="82" y="0"/>
                    <a:pt x="89" y="5"/>
                  </a:cubicBezTo>
                  <a:cubicBezTo>
                    <a:pt x="96" y="10"/>
                    <a:pt x="97" y="10"/>
                    <a:pt x="107" y="13"/>
                  </a:cubicBezTo>
                  <a:cubicBezTo>
                    <a:pt x="117" y="15"/>
                    <a:pt x="117" y="14"/>
                    <a:pt x="122" y="15"/>
                  </a:cubicBezTo>
                  <a:cubicBezTo>
                    <a:pt x="124" y="15"/>
                    <a:pt x="125" y="15"/>
                    <a:pt x="126" y="15"/>
                  </a:cubicBezTo>
                  <a:cubicBezTo>
                    <a:pt x="128" y="16"/>
                    <a:pt x="129" y="17"/>
                    <a:pt x="131" y="18"/>
                  </a:cubicBezTo>
                  <a:cubicBezTo>
                    <a:pt x="134" y="19"/>
                    <a:pt x="139" y="17"/>
                    <a:pt x="138" y="22"/>
                  </a:cubicBezTo>
                  <a:cubicBezTo>
                    <a:pt x="137" y="28"/>
                    <a:pt x="136" y="31"/>
                    <a:pt x="138" y="34"/>
                  </a:cubicBezTo>
                  <a:cubicBezTo>
                    <a:pt x="140" y="37"/>
                    <a:pt x="143" y="36"/>
                    <a:pt x="146" y="39"/>
                  </a:cubicBezTo>
                  <a:cubicBezTo>
                    <a:pt x="149" y="43"/>
                    <a:pt x="148" y="43"/>
                    <a:pt x="148" y="50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1192"/>
            <p:cNvSpPr>
              <a:spLocks/>
            </p:cNvSpPr>
            <p:nvPr/>
          </p:nvSpPr>
          <p:spPr bwMode="auto">
            <a:xfrm>
              <a:off x="2824" y="1105"/>
              <a:ext cx="71" cy="41"/>
            </a:xfrm>
            <a:custGeom>
              <a:avLst/>
              <a:gdLst>
                <a:gd name="T0" fmla="*/ 113 w 119"/>
                <a:gd name="T1" fmla="*/ 34 h 69"/>
                <a:gd name="T2" fmla="*/ 101 w 119"/>
                <a:gd name="T3" fmla="*/ 45 h 69"/>
                <a:gd name="T4" fmla="*/ 100 w 119"/>
                <a:gd name="T5" fmla="*/ 57 h 69"/>
                <a:gd name="T6" fmla="*/ 83 w 119"/>
                <a:gd name="T7" fmla="*/ 64 h 69"/>
                <a:gd name="T8" fmla="*/ 61 w 119"/>
                <a:gd name="T9" fmla="*/ 66 h 69"/>
                <a:gd name="T10" fmla="*/ 55 w 119"/>
                <a:gd name="T11" fmla="*/ 66 h 69"/>
                <a:gd name="T12" fmla="*/ 53 w 119"/>
                <a:gd name="T13" fmla="*/ 64 h 69"/>
                <a:gd name="T14" fmla="*/ 40 w 119"/>
                <a:gd name="T15" fmla="*/ 54 h 69"/>
                <a:gd name="T16" fmla="*/ 38 w 119"/>
                <a:gd name="T17" fmla="*/ 54 h 69"/>
                <a:gd name="T18" fmla="*/ 38 w 119"/>
                <a:gd name="T19" fmla="*/ 51 h 69"/>
                <a:gd name="T20" fmla="*/ 40 w 119"/>
                <a:gd name="T21" fmla="*/ 45 h 69"/>
                <a:gd name="T22" fmla="*/ 36 w 119"/>
                <a:gd name="T23" fmla="*/ 38 h 69"/>
                <a:gd name="T24" fmla="*/ 21 w 119"/>
                <a:gd name="T25" fmla="*/ 35 h 69"/>
                <a:gd name="T26" fmla="*/ 12 w 119"/>
                <a:gd name="T27" fmla="*/ 31 h 69"/>
                <a:gd name="T28" fmla="*/ 5 w 119"/>
                <a:gd name="T29" fmla="*/ 30 h 69"/>
                <a:gd name="T30" fmla="*/ 5 w 119"/>
                <a:gd name="T31" fmla="*/ 21 h 69"/>
                <a:gd name="T32" fmla="*/ 0 w 119"/>
                <a:gd name="T33" fmla="*/ 11 h 69"/>
                <a:gd name="T34" fmla="*/ 8 w 119"/>
                <a:gd name="T35" fmla="*/ 7 h 69"/>
                <a:gd name="T36" fmla="*/ 19 w 119"/>
                <a:gd name="T37" fmla="*/ 2 h 69"/>
                <a:gd name="T38" fmla="*/ 45 w 119"/>
                <a:gd name="T39" fmla="*/ 3 h 69"/>
                <a:gd name="T40" fmla="*/ 59 w 119"/>
                <a:gd name="T41" fmla="*/ 5 h 69"/>
                <a:gd name="T42" fmla="*/ 76 w 119"/>
                <a:gd name="T43" fmla="*/ 3 h 69"/>
                <a:gd name="T44" fmla="*/ 81 w 119"/>
                <a:gd name="T45" fmla="*/ 3 h 69"/>
                <a:gd name="T46" fmla="*/ 90 w 119"/>
                <a:gd name="T47" fmla="*/ 7 h 69"/>
                <a:gd name="T48" fmla="*/ 102 w 119"/>
                <a:gd name="T49" fmla="*/ 13 h 69"/>
                <a:gd name="T50" fmla="*/ 115 w 119"/>
                <a:gd name="T51" fmla="*/ 19 h 69"/>
                <a:gd name="T52" fmla="*/ 115 w 119"/>
                <a:gd name="T53" fmla="*/ 24 h 69"/>
                <a:gd name="T54" fmla="*/ 113 w 119"/>
                <a:gd name="T55" fmla="*/ 3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9" h="69">
                  <a:moveTo>
                    <a:pt x="113" y="34"/>
                  </a:moveTo>
                  <a:cubicBezTo>
                    <a:pt x="108" y="36"/>
                    <a:pt x="101" y="38"/>
                    <a:pt x="101" y="45"/>
                  </a:cubicBezTo>
                  <a:cubicBezTo>
                    <a:pt x="101" y="52"/>
                    <a:pt x="107" y="54"/>
                    <a:pt x="100" y="57"/>
                  </a:cubicBezTo>
                  <a:cubicBezTo>
                    <a:pt x="93" y="60"/>
                    <a:pt x="88" y="59"/>
                    <a:pt x="83" y="64"/>
                  </a:cubicBezTo>
                  <a:cubicBezTo>
                    <a:pt x="79" y="69"/>
                    <a:pt x="66" y="66"/>
                    <a:pt x="61" y="66"/>
                  </a:cubicBezTo>
                  <a:cubicBezTo>
                    <a:pt x="57" y="66"/>
                    <a:pt x="57" y="69"/>
                    <a:pt x="55" y="66"/>
                  </a:cubicBezTo>
                  <a:cubicBezTo>
                    <a:pt x="55" y="66"/>
                    <a:pt x="54" y="65"/>
                    <a:pt x="53" y="64"/>
                  </a:cubicBezTo>
                  <a:cubicBezTo>
                    <a:pt x="48" y="57"/>
                    <a:pt x="50" y="54"/>
                    <a:pt x="40" y="54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38" y="53"/>
                    <a:pt x="38" y="52"/>
                    <a:pt x="38" y="51"/>
                  </a:cubicBezTo>
                  <a:cubicBezTo>
                    <a:pt x="38" y="50"/>
                    <a:pt x="38" y="48"/>
                    <a:pt x="40" y="45"/>
                  </a:cubicBezTo>
                  <a:cubicBezTo>
                    <a:pt x="43" y="42"/>
                    <a:pt x="40" y="41"/>
                    <a:pt x="36" y="38"/>
                  </a:cubicBezTo>
                  <a:cubicBezTo>
                    <a:pt x="31" y="34"/>
                    <a:pt x="28" y="35"/>
                    <a:pt x="21" y="35"/>
                  </a:cubicBezTo>
                  <a:cubicBezTo>
                    <a:pt x="14" y="35"/>
                    <a:pt x="16" y="33"/>
                    <a:pt x="12" y="31"/>
                  </a:cubicBezTo>
                  <a:cubicBezTo>
                    <a:pt x="8" y="29"/>
                    <a:pt x="11" y="30"/>
                    <a:pt x="5" y="30"/>
                  </a:cubicBezTo>
                  <a:cubicBezTo>
                    <a:pt x="6" y="27"/>
                    <a:pt x="6" y="24"/>
                    <a:pt x="5" y="21"/>
                  </a:cubicBezTo>
                  <a:cubicBezTo>
                    <a:pt x="3" y="18"/>
                    <a:pt x="0" y="16"/>
                    <a:pt x="0" y="11"/>
                  </a:cubicBezTo>
                  <a:cubicBezTo>
                    <a:pt x="2" y="9"/>
                    <a:pt x="4" y="10"/>
                    <a:pt x="8" y="7"/>
                  </a:cubicBezTo>
                  <a:cubicBezTo>
                    <a:pt x="12" y="4"/>
                    <a:pt x="7" y="2"/>
                    <a:pt x="19" y="2"/>
                  </a:cubicBezTo>
                  <a:cubicBezTo>
                    <a:pt x="30" y="2"/>
                    <a:pt x="39" y="2"/>
                    <a:pt x="45" y="3"/>
                  </a:cubicBezTo>
                  <a:cubicBezTo>
                    <a:pt x="52" y="4"/>
                    <a:pt x="51" y="4"/>
                    <a:pt x="59" y="5"/>
                  </a:cubicBezTo>
                  <a:cubicBezTo>
                    <a:pt x="68" y="5"/>
                    <a:pt x="74" y="5"/>
                    <a:pt x="76" y="3"/>
                  </a:cubicBezTo>
                  <a:cubicBezTo>
                    <a:pt x="79" y="1"/>
                    <a:pt x="78" y="0"/>
                    <a:pt x="81" y="3"/>
                  </a:cubicBezTo>
                  <a:cubicBezTo>
                    <a:pt x="85" y="6"/>
                    <a:pt x="84" y="7"/>
                    <a:pt x="90" y="7"/>
                  </a:cubicBezTo>
                  <a:cubicBezTo>
                    <a:pt x="95" y="8"/>
                    <a:pt x="94" y="8"/>
                    <a:pt x="102" y="13"/>
                  </a:cubicBezTo>
                  <a:cubicBezTo>
                    <a:pt x="109" y="18"/>
                    <a:pt x="111" y="19"/>
                    <a:pt x="115" y="19"/>
                  </a:cubicBezTo>
                  <a:cubicBezTo>
                    <a:pt x="113" y="20"/>
                    <a:pt x="112" y="21"/>
                    <a:pt x="115" y="24"/>
                  </a:cubicBezTo>
                  <a:cubicBezTo>
                    <a:pt x="119" y="29"/>
                    <a:pt x="118" y="32"/>
                    <a:pt x="113" y="34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1193"/>
            <p:cNvSpPr>
              <a:spLocks/>
            </p:cNvSpPr>
            <p:nvPr/>
          </p:nvSpPr>
          <p:spPr bwMode="auto">
            <a:xfrm>
              <a:off x="2855" y="1109"/>
              <a:ext cx="124" cy="81"/>
            </a:xfrm>
            <a:custGeom>
              <a:avLst/>
              <a:gdLst>
                <a:gd name="T0" fmla="*/ 203 w 206"/>
                <a:gd name="T1" fmla="*/ 74 h 135"/>
                <a:gd name="T2" fmla="*/ 191 w 206"/>
                <a:gd name="T3" fmla="*/ 82 h 135"/>
                <a:gd name="T4" fmla="*/ 174 w 206"/>
                <a:gd name="T5" fmla="*/ 84 h 135"/>
                <a:gd name="T6" fmla="*/ 179 w 206"/>
                <a:gd name="T7" fmla="*/ 96 h 135"/>
                <a:gd name="T8" fmla="*/ 183 w 206"/>
                <a:gd name="T9" fmla="*/ 107 h 135"/>
                <a:gd name="T10" fmla="*/ 179 w 206"/>
                <a:gd name="T11" fmla="*/ 109 h 135"/>
                <a:gd name="T12" fmla="*/ 169 w 206"/>
                <a:gd name="T13" fmla="*/ 111 h 135"/>
                <a:gd name="T14" fmla="*/ 163 w 206"/>
                <a:gd name="T15" fmla="*/ 119 h 135"/>
                <a:gd name="T16" fmla="*/ 164 w 206"/>
                <a:gd name="T17" fmla="*/ 130 h 135"/>
                <a:gd name="T18" fmla="*/ 156 w 206"/>
                <a:gd name="T19" fmla="*/ 127 h 135"/>
                <a:gd name="T20" fmla="*/ 143 w 206"/>
                <a:gd name="T21" fmla="*/ 128 h 135"/>
                <a:gd name="T22" fmla="*/ 134 w 206"/>
                <a:gd name="T23" fmla="*/ 124 h 135"/>
                <a:gd name="T24" fmla="*/ 128 w 206"/>
                <a:gd name="T25" fmla="*/ 126 h 135"/>
                <a:gd name="T26" fmla="*/ 120 w 206"/>
                <a:gd name="T27" fmla="*/ 126 h 135"/>
                <a:gd name="T28" fmla="*/ 101 w 206"/>
                <a:gd name="T29" fmla="*/ 125 h 135"/>
                <a:gd name="T30" fmla="*/ 86 w 206"/>
                <a:gd name="T31" fmla="*/ 119 h 135"/>
                <a:gd name="T32" fmla="*/ 69 w 206"/>
                <a:gd name="T33" fmla="*/ 117 h 135"/>
                <a:gd name="T34" fmla="*/ 39 w 206"/>
                <a:gd name="T35" fmla="*/ 115 h 135"/>
                <a:gd name="T36" fmla="*/ 26 w 206"/>
                <a:gd name="T37" fmla="*/ 119 h 135"/>
                <a:gd name="T38" fmla="*/ 12 w 206"/>
                <a:gd name="T39" fmla="*/ 121 h 135"/>
                <a:gd name="T40" fmla="*/ 12 w 206"/>
                <a:gd name="T41" fmla="*/ 121 h 135"/>
                <a:gd name="T42" fmla="*/ 10 w 206"/>
                <a:gd name="T43" fmla="*/ 110 h 135"/>
                <a:gd name="T44" fmla="*/ 2 w 206"/>
                <a:gd name="T45" fmla="*/ 100 h 135"/>
                <a:gd name="T46" fmla="*/ 17 w 206"/>
                <a:gd name="T47" fmla="*/ 91 h 135"/>
                <a:gd name="T48" fmla="*/ 13 w 206"/>
                <a:gd name="T49" fmla="*/ 76 h 135"/>
                <a:gd name="T50" fmla="*/ 4 w 206"/>
                <a:gd name="T51" fmla="*/ 66 h 135"/>
                <a:gd name="T52" fmla="*/ 3 w 206"/>
                <a:gd name="T53" fmla="*/ 59 h 135"/>
                <a:gd name="T54" fmla="*/ 9 w 206"/>
                <a:gd name="T55" fmla="*/ 59 h 135"/>
                <a:gd name="T56" fmla="*/ 31 w 206"/>
                <a:gd name="T57" fmla="*/ 57 h 135"/>
                <a:gd name="T58" fmla="*/ 48 w 206"/>
                <a:gd name="T59" fmla="*/ 50 h 135"/>
                <a:gd name="T60" fmla="*/ 49 w 206"/>
                <a:gd name="T61" fmla="*/ 38 h 135"/>
                <a:gd name="T62" fmla="*/ 61 w 206"/>
                <a:gd name="T63" fmla="*/ 27 h 135"/>
                <a:gd name="T64" fmla="*/ 63 w 206"/>
                <a:gd name="T65" fmla="*/ 17 h 135"/>
                <a:gd name="T66" fmla="*/ 63 w 206"/>
                <a:gd name="T67" fmla="*/ 12 h 135"/>
                <a:gd name="T68" fmla="*/ 63 w 206"/>
                <a:gd name="T69" fmla="*/ 12 h 135"/>
                <a:gd name="T70" fmla="*/ 73 w 206"/>
                <a:gd name="T71" fmla="*/ 10 h 135"/>
                <a:gd name="T72" fmla="*/ 84 w 206"/>
                <a:gd name="T73" fmla="*/ 10 h 135"/>
                <a:gd name="T74" fmla="*/ 90 w 206"/>
                <a:gd name="T75" fmla="*/ 3 h 135"/>
                <a:gd name="T76" fmla="*/ 94 w 206"/>
                <a:gd name="T77" fmla="*/ 1 h 135"/>
                <a:gd name="T78" fmla="*/ 98 w 206"/>
                <a:gd name="T79" fmla="*/ 3 h 135"/>
                <a:gd name="T80" fmla="*/ 113 w 206"/>
                <a:gd name="T81" fmla="*/ 4 h 135"/>
                <a:gd name="T82" fmla="*/ 123 w 206"/>
                <a:gd name="T83" fmla="*/ 9 h 135"/>
                <a:gd name="T84" fmla="*/ 127 w 206"/>
                <a:gd name="T85" fmla="*/ 13 h 135"/>
                <a:gd name="T86" fmla="*/ 141 w 206"/>
                <a:gd name="T87" fmla="*/ 9 h 135"/>
                <a:gd name="T88" fmla="*/ 155 w 206"/>
                <a:gd name="T89" fmla="*/ 19 h 135"/>
                <a:gd name="T90" fmla="*/ 157 w 206"/>
                <a:gd name="T91" fmla="*/ 35 h 135"/>
                <a:gd name="T92" fmla="*/ 162 w 206"/>
                <a:gd name="T93" fmla="*/ 44 h 135"/>
                <a:gd name="T94" fmla="*/ 171 w 206"/>
                <a:gd name="T95" fmla="*/ 55 h 135"/>
                <a:gd name="T96" fmla="*/ 181 w 206"/>
                <a:gd name="T97" fmla="*/ 56 h 135"/>
                <a:gd name="T98" fmla="*/ 188 w 206"/>
                <a:gd name="T99" fmla="*/ 64 h 135"/>
                <a:gd name="T100" fmla="*/ 196 w 206"/>
                <a:gd name="T101" fmla="*/ 69 h 135"/>
                <a:gd name="T102" fmla="*/ 203 w 206"/>
                <a:gd name="T103" fmla="*/ 74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6" h="135">
                  <a:moveTo>
                    <a:pt x="203" y="74"/>
                  </a:moveTo>
                  <a:cubicBezTo>
                    <a:pt x="200" y="77"/>
                    <a:pt x="200" y="82"/>
                    <a:pt x="191" y="82"/>
                  </a:cubicBezTo>
                  <a:cubicBezTo>
                    <a:pt x="182" y="82"/>
                    <a:pt x="171" y="77"/>
                    <a:pt x="174" y="84"/>
                  </a:cubicBezTo>
                  <a:cubicBezTo>
                    <a:pt x="177" y="92"/>
                    <a:pt x="178" y="92"/>
                    <a:pt x="179" y="96"/>
                  </a:cubicBezTo>
                  <a:cubicBezTo>
                    <a:pt x="180" y="99"/>
                    <a:pt x="180" y="105"/>
                    <a:pt x="183" y="107"/>
                  </a:cubicBezTo>
                  <a:cubicBezTo>
                    <a:pt x="181" y="108"/>
                    <a:pt x="180" y="109"/>
                    <a:pt x="179" y="109"/>
                  </a:cubicBezTo>
                  <a:cubicBezTo>
                    <a:pt x="177" y="109"/>
                    <a:pt x="176" y="110"/>
                    <a:pt x="169" y="111"/>
                  </a:cubicBezTo>
                  <a:cubicBezTo>
                    <a:pt x="161" y="112"/>
                    <a:pt x="165" y="112"/>
                    <a:pt x="163" y="119"/>
                  </a:cubicBezTo>
                  <a:cubicBezTo>
                    <a:pt x="161" y="125"/>
                    <a:pt x="165" y="126"/>
                    <a:pt x="164" y="130"/>
                  </a:cubicBezTo>
                  <a:cubicBezTo>
                    <a:pt x="163" y="135"/>
                    <a:pt x="160" y="130"/>
                    <a:pt x="156" y="127"/>
                  </a:cubicBezTo>
                  <a:cubicBezTo>
                    <a:pt x="151" y="124"/>
                    <a:pt x="146" y="127"/>
                    <a:pt x="143" y="128"/>
                  </a:cubicBezTo>
                  <a:cubicBezTo>
                    <a:pt x="140" y="129"/>
                    <a:pt x="137" y="127"/>
                    <a:pt x="134" y="124"/>
                  </a:cubicBezTo>
                  <a:cubicBezTo>
                    <a:pt x="131" y="120"/>
                    <a:pt x="130" y="124"/>
                    <a:pt x="128" y="126"/>
                  </a:cubicBezTo>
                  <a:cubicBezTo>
                    <a:pt x="125" y="127"/>
                    <a:pt x="123" y="126"/>
                    <a:pt x="120" y="126"/>
                  </a:cubicBezTo>
                  <a:cubicBezTo>
                    <a:pt x="118" y="125"/>
                    <a:pt x="113" y="122"/>
                    <a:pt x="101" y="125"/>
                  </a:cubicBezTo>
                  <a:cubicBezTo>
                    <a:pt x="90" y="127"/>
                    <a:pt x="92" y="122"/>
                    <a:pt x="86" y="119"/>
                  </a:cubicBezTo>
                  <a:cubicBezTo>
                    <a:pt x="79" y="116"/>
                    <a:pt x="75" y="118"/>
                    <a:pt x="69" y="117"/>
                  </a:cubicBezTo>
                  <a:cubicBezTo>
                    <a:pt x="62" y="117"/>
                    <a:pt x="45" y="115"/>
                    <a:pt x="39" y="115"/>
                  </a:cubicBezTo>
                  <a:cubicBezTo>
                    <a:pt x="33" y="115"/>
                    <a:pt x="29" y="117"/>
                    <a:pt x="26" y="119"/>
                  </a:cubicBezTo>
                  <a:cubicBezTo>
                    <a:pt x="23" y="122"/>
                    <a:pt x="19" y="123"/>
                    <a:pt x="12" y="121"/>
                  </a:cubicBezTo>
                  <a:cubicBezTo>
                    <a:pt x="12" y="121"/>
                    <a:pt x="12" y="121"/>
                    <a:pt x="12" y="121"/>
                  </a:cubicBezTo>
                  <a:cubicBezTo>
                    <a:pt x="5" y="119"/>
                    <a:pt x="11" y="114"/>
                    <a:pt x="10" y="110"/>
                  </a:cubicBezTo>
                  <a:cubicBezTo>
                    <a:pt x="10" y="105"/>
                    <a:pt x="4" y="105"/>
                    <a:pt x="2" y="100"/>
                  </a:cubicBezTo>
                  <a:cubicBezTo>
                    <a:pt x="0" y="94"/>
                    <a:pt x="12" y="95"/>
                    <a:pt x="17" y="91"/>
                  </a:cubicBezTo>
                  <a:cubicBezTo>
                    <a:pt x="22" y="87"/>
                    <a:pt x="16" y="83"/>
                    <a:pt x="13" y="76"/>
                  </a:cubicBezTo>
                  <a:cubicBezTo>
                    <a:pt x="10" y="69"/>
                    <a:pt x="9" y="69"/>
                    <a:pt x="4" y="66"/>
                  </a:cubicBezTo>
                  <a:cubicBezTo>
                    <a:pt x="1" y="65"/>
                    <a:pt x="2" y="61"/>
                    <a:pt x="3" y="59"/>
                  </a:cubicBezTo>
                  <a:cubicBezTo>
                    <a:pt x="5" y="62"/>
                    <a:pt x="5" y="59"/>
                    <a:pt x="9" y="59"/>
                  </a:cubicBezTo>
                  <a:cubicBezTo>
                    <a:pt x="14" y="59"/>
                    <a:pt x="27" y="62"/>
                    <a:pt x="31" y="57"/>
                  </a:cubicBezTo>
                  <a:cubicBezTo>
                    <a:pt x="36" y="52"/>
                    <a:pt x="41" y="53"/>
                    <a:pt x="48" y="50"/>
                  </a:cubicBezTo>
                  <a:cubicBezTo>
                    <a:pt x="55" y="47"/>
                    <a:pt x="49" y="45"/>
                    <a:pt x="49" y="38"/>
                  </a:cubicBezTo>
                  <a:cubicBezTo>
                    <a:pt x="49" y="31"/>
                    <a:pt x="56" y="29"/>
                    <a:pt x="61" y="27"/>
                  </a:cubicBezTo>
                  <a:cubicBezTo>
                    <a:pt x="66" y="25"/>
                    <a:pt x="67" y="22"/>
                    <a:pt x="63" y="17"/>
                  </a:cubicBezTo>
                  <a:cubicBezTo>
                    <a:pt x="60" y="14"/>
                    <a:pt x="61" y="13"/>
                    <a:pt x="63" y="12"/>
                  </a:cubicBezTo>
                  <a:cubicBezTo>
                    <a:pt x="63" y="12"/>
                    <a:pt x="63" y="12"/>
                    <a:pt x="63" y="12"/>
                  </a:cubicBezTo>
                  <a:cubicBezTo>
                    <a:pt x="67" y="13"/>
                    <a:pt x="69" y="12"/>
                    <a:pt x="73" y="10"/>
                  </a:cubicBezTo>
                  <a:cubicBezTo>
                    <a:pt x="77" y="9"/>
                    <a:pt x="80" y="13"/>
                    <a:pt x="84" y="10"/>
                  </a:cubicBezTo>
                  <a:cubicBezTo>
                    <a:pt x="88" y="6"/>
                    <a:pt x="88" y="5"/>
                    <a:pt x="90" y="3"/>
                  </a:cubicBezTo>
                  <a:cubicBezTo>
                    <a:pt x="91" y="3"/>
                    <a:pt x="93" y="2"/>
                    <a:pt x="94" y="1"/>
                  </a:cubicBezTo>
                  <a:cubicBezTo>
                    <a:pt x="93" y="5"/>
                    <a:pt x="92" y="3"/>
                    <a:pt x="98" y="3"/>
                  </a:cubicBezTo>
                  <a:cubicBezTo>
                    <a:pt x="106" y="3"/>
                    <a:pt x="109" y="0"/>
                    <a:pt x="113" y="4"/>
                  </a:cubicBezTo>
                  <a:cubicBezTo>
                    <a:pt x="117" y="7"/>
                    <a:pt x="122" y="5"/>
                    <a:pt x="123" y="9"/>
                  </a:cubicBezTo>
                  <a:cubicBezTo>
                    <a:pt x="124" y="13"/>
                    <a:pt x="121" y="16"/>
                    <a:pt x="127" y="13"/>
                  </a:cubicBezTo>
                  <a:cubicBezTo>
                    <a:pt x="134" y="10"/>
                    <a:pt x="136" y="6"/>
                    <a:pt x="141" y="9"/>
                  </a:cubicBezTo>
                  <a:cubicBezTo>
                    <a:pt x="147" y="13"/>
                    <a:pt x="154" y="13"/>
                    <a:pt x="155" y="19"/>
                  </a:cubicBezTo>
                  <a:cubicBezTo>
                    <a:pt x="156" y="25"/>
                    <a:pt x="158" y="31"/>
                    <a:pt x="157" y="35"/>
                  </a:cubicBezTo>
                  <a:cubicBezTo>
                    <a:pt x="156" y="38"/>
                    <a:pt x="156" y="37"/>
                    <a:pt x="162" y="44"/>
                  </a:cubicBezTo>
                  <a:cubicBezTo>
                    <a:pt x="168" y="51"/>
                    <a:pt x="168" y="54"/>
                    <a:pt x="171" y="55"/>
                  </a:cubicBezTo>
                  <a:cubicBezTo>
                    <a:pt x="174" y="55"/>
                    <a:pt x="181" y="52"/>
                    <a:pt x="181" y="56"/>
                  </a:cubicBezTo>
                  <a:cubicBezTo>
                    <a:pt x="181" y="60"/>
                    <a:pt x="183" y="63"/>
                    <a:pt x="188" y="64"/>
                  </a:cubicBezTo>
                  <a:cubicBezTo>
                    <a:pt x="192" y="65"/>
                    <a:pt x="194" y="65"/>
                    <a:pt x="196" y="69"/>
                  </a:cubicBezTo>
                  <a:cubicBezTo>
                    <a:pt x="198" y="73"/>
                    <a:pt x="206" y="72"/>
                    <a:pt x="203" y="74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1194"/>
            <p:cNvSpPr>
              <a:spLocks/>
            </p:cNvSpPr>
            <p:nvPr/>
          </p:nvSpPr>
          <p:spPr bwMode="auto">
            <a:xfrm>
              <a:off x="2765" y="1286"/>
              <a:ext cx="53" cy="49"/>
            </a:xfrm>
            <a:custGeom>
              <a:avLst/>
              <a:gdLst>
                <a:gd name="T0" fmla="*/ 83 w 88"/>
                <a:gd name="T1" fmla="*/ 47 h 82"/>
                <a:gd name="T2" fmla="*/ 80 w 88"/>
                <a:gd name="T3" fmla="*/ 49 h 82"/>
                <a:gd name="T4" fmla="*/ 74 w 88"/>
                <a:gd name="T5" fmla="*/ 49 h 82"/>
                <a:gd name="T6" fmla="*/ 73 w 88"/>
                <a:gd name="T7" fmla="*/ 54 h 82"/>
                <a:gd name="T8" fmla="*/ 65 w 88"/>
                <a:gd name="T9" fmla="*/ 59 h 82"/>
                <a:gd name="T10" fmla="*/ 64 w 88"/>
                <a:gd name="T11" fmla="*/ 67 h 82"/>
                <a:gd name="T12" fmla="*/ 65 w 88"/>
                <a:gd name="T13" fmla="*/ 76 h 82"/>
                <a:gd name="T14" fmla="*/ 67 w 88"/>
                <a:gd name="T15" fmla="*/ 81 h 82"/>
                <a:gd name="T16" fmla="*/ 66 w 88"/>
                <a:gd name="T17" fmla="*/ 82 h 82"/>
                <a:gd name="T18" fmla="*/ 65 w 88"/>
                <a:gd name="T19" fmla="*/ 81 h 82"/>
                <a:gd name="T20" fmla="*/ 61 w 88"/>
                <a:gd name="T21" fmla="*/ 80 h 82"/>
                <a:gd name="T22" fmla="*/ 61 w 88"/>
                <a:gd name="T23" fmla="*/ 76 h 82"/>
                <a:gd name="T24" fmla="*/ 55 w 88"/>
                <a:gd name="T25" fmla="*/ 69 h 82"/>
                <a:gd name="T26" fmla="*/ 48 w 88"/>
                <a:gd name="T27" fmla="*/ 64 h 82"/>
                <a:gd name="T28" fmla="*/ 43 w 88"/>
                <a:gd name="T29" fmla="*/ 61 h 82"/>
                <a:gd name="T30" fmla="*/ 33 w 88"/>
                <a:gd name="T31" fmla="*/ 51 h 82"/>
                <a:gd name="T32" fmla="*/ 24 w 88"/>
                <a:gd name="T33" fmla="*/ 41 h 82"/>
                <a:gd name="T34" fmla="*/ 14 w 88"/>
                <a:gd name="T35" fmla="*/ 34 h 82"/>
                <a:gd name="T36" fmla="*/ 10 w 88"/>
                <a:gd name="T37" fmla="*/ 24 h 82"/>
                <a:gd name="T38" fmla="*/ 3 w 88"/>
                <a:gd name="T39" fmla="*/ 16 h 82"/>
                <a:gd name="T40" fmla="*/ 2 w 88"/>
                <a:gd name="T41" fmla="*/ 4 h 82"/>
                <a:gd name="T42" fmla="*/ 8 w 88"/>
                <a:gd name="T43" fmla="*/ 5 h 82"/>
                <a:gd name="T44" fmla="*/ 15 w 88"/>
                <a:gd name="T45" fmla="*/ 7 h 82"/>
                <a:gd name="T46" fmla="*/ 18 w 88"/>
                <a:gd name="T47" fmla="*/ 2 h 82"/>
                <a:gd name="T48" fmla="*/ 25 w 88"/>
                <a:gd name="T49" fmla="*/ 3 h 82"/>
                <a:gd name="T50" fmla="*/ 32 w 88"/>
                <a:gd name="T51" fmla="*/ 4 h 82"/>
                <a:gd name="T52" fmla="*/ 40 w 88"/>
                <a:gd name="T53" fmla="*/ 6 h 82"/>
                <a:gd name="T54" fmla="*/ 47 w 88"/>
                <a:gd name="T55" fmla="*/ 7 h 82"/>
                <a:gd name="T56" fmla="*/ 50 w 88"/>
                <a:gd name="T57" fmla="*/ 4 h 82"/>
                <a:gd name="T58" fmla="*/ 64 w 88"/>
                <a:gd name="T59" fmla="*/ 6 h 82"/>
                <a:gd name="T60" fmla="*/ 68 w 88"/>
                <a:gd name="T61" fmla="*/ 12 h 82"/>
                <a:gd name="T62" fmla="*/ 75 w 88"/>
                <a:gd name="T63" fmla="*/ 12 h 82"/>
                <a:gd name="T64" fmla="*/ 77 w 88"/>
                <a:gd name="T65" fmla="*/ 9 h 82"/>
                <a:gd name="T66" fmla="*/ 81 w 88"/>
                <a:gd name="T67" fmla="*/ 10 h 82"/>
                <a:gd name="T68" fmla="*/ 77 w 88"/>
                <a:gd name="T69" fmla="*/ 21 h 82"/>
                <a:gd name="T70" fmla="*/ 83 w 88"/>
                <a:gd name="T71" fmla="*/ 31 h 82"/>
                <a:gd name="T72" fmla="*/ 81 w 88"/>
                <a:gd name="T73" fmla="*/ 37 h 82"/>
                <a:gd name="T74" fmla="*/ 85 w 88"/>
                <a:gd name="T75" fmla="*/ 43 h 82"/>
                <a:gd name="T76" fmla="*/ 83 w 88"/>
                <a:gd name="T77" fmla="*/ 4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8" h="82">
                  <a:moveTo>
                    <a:pt x="83" y="47"/>
                  </a:moveTo>
                  <a:cubicBezTo>
                    <a:pt x="81" y="47"/>
                    <a:pt x="80" y="48"/>
                    <a:pt x="80" y="49"/>
                  </a:cubicBezTo>
                  <a:cubicBezTo>
                    <a:pt x="77" y="48"/>
                    <a:pt x="74" y="46"/>
                    <a:pt x="74" y="49"/>
                  </a:cubicBezTo>
                  <a:cubicBezTo>
                    <a:pt x="74" y="52"/>
                    <a:pt x="77" y="53"/>
                    <a:pt x="73" y="54"/>
                  </a:cubicBezTo>
                  <a:cubicBezTo>
                    <a:pt x="69" y="55"/>
                    <a:pt x="67" y="53"/>
                    <a:pt x="65" y="59"/>
                  </a:cubicBezTo>
                  <a:cubicBezTo>
                    <a:pt x="64" y="64"/>
                    <a:pt x="64" y="63"/>
                    <a:pt x="64" y="67"/>
                  </a:cubicBezTo>
                  <a:cubicBezTo>
                    <a:pt x="64" y="72"/>
                    <a:pt x="64" y="72"/>
                    <a:pt x="65" y="76"/>
                  </a:cubicBezTo>
                  <a:cubicBezTo>
                    <a:pt x="66" y="79"/>
                    <a:pt x="66" y="80"/>
                    <a:pt x="67" y="81"/>
                  </a:cubicBezTo>
                  <a:cubicBezTo>
                    <a:pt x="67" y="81"/>
                    <a:pt x="66" y="82"/>
                    <a:pt x="66" y="82"/>
                  </a:cubicBezTo>
                  <a:cubicBezTo>
                    <a:pt x="66" y="82"/>
                    <a:pt x="65" y="82"/>
                    <a:pt x="65" y="81"/>
                  </a:cubicBezTo>
                  <a:cubicBezTo>
                    <a:pt x="65" y="81"/>
                    <a:pt x="63" y="80"/>
                    <a:pt x="61" y="80"/>
                  </a:cubicBezTo>
                  <a:cubicBezTo>
                    <a:pt x="60" y="78"/>
                    <a:pt x="60" y="77"/>
                    <a:pt x="61" y="76"/>
                  </a:cubicBezTo>
                  <a:cubicBezTo>
                    <a:pt x="61" y="75"/>
                    <a:pt x="57" y="72"/>
                    <a:pt x="55" y="69"/>
                  </a:cubicBezTo>
                  <a:cubicBezTo>
                    <a:pt x="53" y="67"/>
                    <a:pt x="50" y="66"/>
                    <a:pt x="48" y="64"/>
                  </a:cubicBezTo>
                  <a:cubicBezTo>
                    <a:pt x="46" y="62"/>
                    <a:pt x="44" y="63"/>
                    <a:pt x="43" y="61"/>
                  </a:cubicBezTo>
                  <a:cubicBezTo>
                    <a:pt x="42" y="59"/>
                    <a:pt x="36" y="55"/>
                    <a:pt x="33" y="51"/>
                  </a:cubicBezTo>
                  <a:cubicBezTo>
                    <a:pt x="31" y="48"/>
                    <a:pt x="27" y="44"/>
                    <a:pt x="24" y="41"/>
                  </a:cubicBezTo>
                  <a:cubicBezTo>
                    <a:pt x="20" y="38"/>
                    <a:pt x="19" y="37"/>
                    <a:pt x="14" y="34"/>
                  </a:cubicBezTo>
                  <a:cubicBezTo>
                    <a:pt x="9" y="31"/>
                    <a:pt x="10" y="29"/>
                    <a:pt x="10" y="24"/>
                  </a:cubicBezTo>
                  <a:cubicBezTo>
                    <a:pt x="10" y="18"/>
                    <a:pt x="5" y="19"/>
                    <a:pt x="3" y="16"/>
                  </a:cubicBezTo>
                  <a:cubicBezTo>
                    <a:pt x="0" y="12"/>
                    <a:pt x="0" y="8"/>
                    <a:pt x="2" y="4"/>
                  </a:cubicBezTo>
                  <a:cubicBezTo>
                    <a:pt x="3" y="0"/>
                    <a:pt x="5" y="4"/>
                    <a:pt x="8" y="5"/>
                  </a:cubicBezTo>
                  <a:cubicBezTo>
                    <a:pt x="11" y="7"/>
                    <a:pt x="11" y="6"/>
                    <a:pt x="15" y="7"/>
                  </a:cubicBezTo>
                  <a:cubicBezTo>
                    <a:pt x="20" y="8"/>
                    <a:pt x="15" y="4"/>
                    <a:pt x="18" y="2"/>
                  </a:cubicBezTo>
                  <a:cubicBezTo>
                    <a:pt x="20" y="0"/>
                    <a:pt x="22" y="3"/>
                    <a:pt x="25" y="3"/>
                  </a:cubicBezTo>
                  <a:cubicBezTo>
                    <a:pt x="28" y="3"/>
                    <a:pt x="31" y="3"/>
                    <a:pt x="32" y="4"/>
                  </a:cubicBezTo>
                  <a:cubicBezTo>
                    <a:pt x="33" y="5"/>
                    <a:pt x="38" y="6"/>
                    <a:pt x="40" y="6"/>
                  </a:cubicBezTo>
                  <a:cubicBezTo>
                    <a:pt x="41" y="6"/>
                    <a:pt x="45" y="6"/>
                    <a:pt x="47" y="7"/>
                  </a:cubicBezTo>
                  <a:cubicBezTo>
                    <a:pt x="49" y="9"/>
                    <a:pt x="48" y="6"/>
                    <a:pt x="50" y="4"/>
                  </a:cubicBezTo>
                  <a:cubicBezTo>
                    <a:pt x="52" y="3"/>
                    <a:pt x="58" y="6"/>
                    <a:pt x="64" y="6"/>
                  </a:cubicBezTo>
                  <a:cubicBezTo>
                    <a:pt x="70" y="7"/>
                    <a:pt x="68" y="10"/>
                    <a:pt x="68" y="12"/>
                  </a:cubicBezTo>
                  <a:cubicBezTo>
                    <a:pt x="69" y="13"/>
                    <a:pt x="70" y="12"/>
                    <a:pt x="75" y="12"/>
                  </a:cubicBezTo>
                  <a:cubicBezTo>
                    <a:pt x="78" y="12"/>
                    <a:pt x="78" y="11"/>
                    <a:pt x="77" y="9"/>
                  </a:cubicBezTo>
                  <a:cubicBezTo>
                    <a:pt x="79" y="9"/>
                    <a:pt x="81" y="9"/>
                    <a:pt x="81" y="10"/>
                  </a:cubicBezTo>
                  <a:cubicBezTo>
                    <a:pt x="82" y="11"/>
                    <a:pt x="80" y="18"/>
                    <a:pt x="77" y="21"/>
                  </a:cubicBezTo>
                  <a:cubicBezTo>
                    <a:pt x="75" y="25"/>
                    <a:pt x="79" y="27"/>
                    <a:pt x="83" y="31"/>
                  </a:cubicBezTo>
                  <a:cubicBezTo>
                    <a:pt x="87" y="35"/>
                    <a:pt x="83" y="35"/>
                    <a:pt x="81" y="37"/>
                  </a:cubicBezTo>
                  <a:cubicBezTo>
                    <a:pt x="80" y="39"/>
                    <a:pt x="83" y="40"/>
                    <a:pt x="85" y="43"/>
                  </a:cubicBezTo>
                  <a:cubicBezTo>
                    <a:pt x="88" y="46"/>
                    <a:pt x="85" y="46"/>
                    <a:pt x="83" y="47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1195"/>
            <p:cNvSpPr>
              <a:spLocks/>
            </p:cNvSpPr>
            <p:nvPr/>
          </p:nvSpPr>
          <p:spPr bwMode="auto">
            <a:xfrm>
              <a:off x="2806" y="1270"/>
              <a:ext cx="59" cy="75"/>
            </a:xfrm>
            <a:custGeom>
              <a:avLst/>
              <a:gdLst>
                <a:gd name="T0" fmla="*/ 97 w 99"/>
                <a:gd name="T1" fmla="*/ 87 h 124"/>
                <a:gd name="T2" fmla="*/ 91 w 99"/>
                <a:gd name="T3" fmla="*/ 92 h 124"/>
                <a:gd name="T4" fmla="*/ 86 w 99"/>
                <a:gd name="T5" fmla="*/ 98 h 124"/>
                <a:gd name="T6" fmla="*/ 87 w 99"/>
                <a:gd name="T7" fmla="*/ 106 h 124"/>
                <a:gd name="T8" fmla="*/ 85 w 99"/>
                <a:gd name="T9" fmla="*/ 106 h 124"/>
                <a:gd name="T10" fmla="*/ 77 w 99"/>
                <a:gd name="T11" fmla="*/ 107 h 124"/>
                <a:gd name="T12" fmla="*/ 67 w 99"/>
                <a:gd name="T13" fmla="*/ 110 h 124"/>
                <a:gd name="T14" fmla="*/ 62 w 99"/>
                <a:gd name="T15" fmla="*/ 111 h 124"/>
                <a:gd name="T16" fmla="*/ 56 w 99"/>
                <a:gd name="T17" fmla="*/ 113 h 124"/>
                <a:gd name="T18" fmla="*/ 50 w 99"/>
                <a:gd name="T19" fmla="*/ 117 h 124"/>
                <a:gd name="T20" fmla="*/ 45 w 99"/>
                <a:gd name="T21" fmla="*/ 122 h 124"/>
                <a:gd name="T22" fmla="*/ 44 w 99"/>
                <a:gd name="T23" fmla="*/ 121 h 124"/>
                <a:gd name="T24" fmla="*/ 43 w 99"/>
                <a:gd name="T25" fmla="*/ 113 h 124"/>
                <a:gd name="T26" fmla="*/ 32 w 99"/>
                <a:gd name="T27" fmla="*/ 103 h 124"/>
                <a:gd name="T28" fmla="*/ 32 w 99"/>
                <a:gd name="T29" fmla="*/ 103 h 124"/>
                <a:gd name="T30" fmla="*/ 34 w 99"/>
                <a:gd name="T31" fmla="*/ 98 h 124"/>
                <a:gd name="T32" fmla="*/ 39 w 99"/>
                <a:gd name="T33" fmla="*/ 93 h 124"/>
                <a:gd name="T34" fmla="*/ 32 w 99"/>
                <a:gd name="T35" fmla="*/ 88 h 124"/>
                <a:gd name="T36" fmla="*/ 20 w 99"/>
                <a:gd name="T37" fmla="*/ 82 h 124"/>
                <a:gd name="T38" fmla="*/ 11 w 99"/>
                <a:gd name="T39" fmla="*/ 76 h 124"/>
                <a:gd name="T40" fmla="*/ 12 w 99"/>
                <a:gd name="T41" fmla="*/ 75 h 124"/>
                <a:gd name="T42" fmla="*/ 15 w 99"/>
                <a:gd name="T43" fmla="*/ 73 h 124"/>
                <a:gd name="T44" fmla="*/ 17 w 99"/>
                <a:gd name="T45" fmla="*/ 69 h 124"/>
                <a:gd name="T46" fmla="*/ 13 w 99"/>
                <a:gd name="T47" fmla="*/ 63 h 124"/>
                <a:gd name="T48" fmla="*/ 15 w 99"/>
                <a:gd name="T49" fmla="*/ 57 h 124"/>
                <a:gd name="T50" fmla="*/ 9 w 99"/>
                <a:gd name="T51" fmla="*/ 47 h 124"/>
                <a:gd name="T52" fmla="*/ 13 w 99"/>
                <a:gd name="T53" fmla="*/ 36 h 124"/>
                <a:gd name="T54" fmla="*/ 9 w 99"/>
                <a:gd name="T55" fmla="*/ 35 h 124"/>
                <a:gd name="T56" fmla="*/ 7 w 99"/>
                <a:gd name="T57" fmla="*/ 33 h 124"/>
                <a:gd name="T58" fmla="*/ 10 w 99"/>
                <a:gd name="T59" fmla="*/ 28 h 124"/>
                <a:gd name="T60" fmla="*/ 4 w 99"/>
                <a:gd name="T61" fmla="*/ 22 h 124"/>
                <a:gd name="T62" fmla="*/ 2 w 99"/>
                <a:gd name="T63" fmla="*/ 13 h 124"/>
                <a:gd name="T64" fmla="*/ 0 w 99"/>
                <a:gd name="T65" fmla="*/ 10 h 124"/>
                <a:gd name="T66" fmla="*/ 3 w 99"/>
                <a:gd name="T67" fmla="*/ 8 h 124"/>
                <a:gd name="T68" fmla="*/ 17 w 99"/>
                <a:gd name="T69" fmla="*/ 2 h 124"/>
                <a:gd name="T70" fmla="*/ 31 w 99"/>
                <a:gd name="T71" fmla="*/ 1 h 124"/>
                <a:gd name="T72" fmla="*/ 31 w 99"/>
                <a:gd name="T73" fmla="*/ 5 h 124"/>
                <a:gd name="T74" fmla="*/ 40 w 99"/>
                <a:gd name="T75" fmla="*/ 12 h 124"/>
                <a:gd name="T76" fmla="*/ 46 w 99"/>
                <a:gd name="T77" fmla="*/ 20 h 124"/>
                <a:gd name="T78" fmla="*/ 55 w 99"/>
                <a:gd name="T79" fmla="*/ 27 h 124"/>
                <a:gd name="T80" fmla="*/ 60 w 99"/>
                <a:gd name="T81" fmla="*/ 36 h 124"/>
                <a:gd name="T82" fmla="*/ 62 w 99"/>
                <a:gd name="T83" fmla="*/ 42 h 124"/>
                <a:gd name="T84" fmla="*/ 74 w 99"/>
                <a:gd name="T85" fmla="*/ 47 h 124"/>
                <a:gd name="T86" fmla="*/ 81 w 99"/>
                <a:gd name="T87" fmla="*/ 43 h 124"/>
                <a:gd name="T88" fmla="*/ 90 w 99"/>
                <a:gd name="T89" fmla="*/ 45 h 124"/>
                <a:gd name="T90" fmla="*/ 85 w 99"/>
                <a:gd name="T91" fmla="*/ 51 h 124"/>
                <a:gd name="T92" fmla="*/ 89 w 99"/>
                <a:gd name="T93" fmla="*/ 55 h 124"/>
                <a:gd name="T94" fmla="*/ 88 w 99"/>
                <a:gd name="T95" fmla="*/ 58 h 124"/>
                <a:gd name="T96" fmla="*/ 83 w 99"/>
                <a:gd name="T97" fmla="*/ 67 h 124"/>
                <a:gd name="T98" fmla="*/ 90 w 99"/>
                <a:gd name="T99" fmla="*/ 78 h 124"/>
                <a:gd name="T100" fmla="*/ 97 w 99"/>
                <a:gd name="T101" fmla="*/ 8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9" h="124">
                  <a:moveTo>
                    <a:pt x="97" y="87"/>
                  </a:moveTo>
                  <a:cubicBezTo>
                    <a:pt x="95" y="89"/>
                    <a:pt x="95" y="91"/>
                    <a:pt x="91" y="92"/>
                  </a:cubicBezTo>
                  <a:cubicBezTo>
                    <a:pt x="87" y="93"/>
                    <a:pt x="86" y="94"/>
                    <a:pt x="86" y="98"/>
                  </a:cubicBezTo>
                  <a:cubicBezTo>
                    <a:pt x="86" y="102"/>
                    <a:pt x="93" y="105"/>
                    <a:pt x="87" y="106"/>
                  </a:cubicBezTo>
                  <a:cubicBezTo>
                    <a:pt x="86" y="106"/>
                    <a:pt x="86" y="106"/>
                    <a:pt x="85" y="106"/>
                  </a:cubicBezTo>
                  <a:cubicBezTo>
                    <a:pt x="82" y="107"/>
                    <a:pt x="84" y="105"/>
                    <a:pt x="77" y="107"/>
                  </a:cubicBezTo>
                  <a:cubicBezTo>
                    <a:pt x="69" y="109"/>
                    <a:pt x="68" y="109"/>
                    <a:pt x="67" y="110"/>
                  </a:cubicBezTo>
                  <a:cubicBezTo>
                    <a:pt x="66" y="111"/>
                    <a:pt x="64" y="110"/>
                    <a:pt x="62" y="111"/>
                  </a:cubicBezTo>
                  <a:cubicBezTo>
                    <a:pt x="60" y="112"/>
                    <a:pt x="59" y="111"/>
                    <a:pt x="56" y="113"/>
                  </a:cubicBezTo>
                  <a:cubicBezTo>
                    <a:pt x="53" y="114"/>
                    <a:pt x="54" y="113"/>
                    <a:pt x="50" y="117"/>
                  </a:cubicBezTo>
                  <a:cubicBezTo>
                    <a:pt x="47" y="121"/>
                    <a:pt x="46" y="124"/>
                    <a:pt x="45" y="122"/>
                  </a:cubicBezTo>
                  <a:cubicBezTo>
                    <a:pt x="45" y="122"/>
                    <a:pt x="45" y="122"/>
                    <a:pt x="44" y="121"/>
                  </a:cubicBezTo>
                  <a:cubicBezTo>
                    <a:pt x="44" y="118"/>
                    <a:pt x="47" y="117"/>
                    <a:pt x="43" y="113"/>
                  </a:cubicBezTo>
                  <a:cubicBezTo>
                    <a:pt x="39" y="109"/>
                    <a:pt x="34" y="106"/>
                    <a:pt x="32" y="103"/>
                  </a:cubicBezTo>
                  <a:cubicBezTo>
                    <a:pt x="32" y="103"/>
                    <a:pt x="32" y="103"/>
                    <a:pt x="32" y="103"/>
                  </a:cubicBezTo>
                  <a:cubicBezTo>
                    <a:pt x="31" y="99"/>
                    <a:pt x="33" y="101"/>
                    <a:pt x="34" y="98"/>
                  </a:cubicBezTo>
                  <a:cubicBezTo>
                    <a:pt x="34" y="95"/>
                    <a:pt x="37" y="95"/>
                    <a:pt x="39" y="93"/>
                  </a:cubicBezTo>
                  <a:cubicBezTo>
                    <a:pt x="40" y="91"/>
                    <a:pt x="37" y="91"/>
                    <a:pt x="32" y="88"/>
                  </a:cubicBezTo>
                  <a:cubicBezTo>
                    <a:pt x="26" y="86"/>
                    <a:pt x="24" y="84"/>
                    <a:pt x="20" y="82"/>
                  </a:cubicBezTo>
                  <a:cubicBezTo>
                    <a:pt x="16" y="80"/>
                    <a:pt x="11" y="79"/>
                    <a:pt x="11" y="76"/>
                  </a:cubicBezTo>
                  <a:cubicBezTo>
                    <a:pt x="11" y="76"/>
                    <a:pt x="11" y="75"/>
                    <a:pt x="12" y="75"/>
                  </a:cubicBezTo>
                  <a:cubicBezTo>
                    <a:pt x="12" y="74"/>
                    <a:pt x="13" y="73"/>
                    <a:pt x="15" y="73"/>
                  </a:cubicBezTo>
                  <a:cubicBezTo>
                    <a:pt x="17" y="72"/>
                    <a:pt x="20" y="72"/>
                    <a:pt x="17" y="69"/>
                  </a:cubicBezTo>
                  <a:cubicBezTo>
                    <a:pt x="15" y="66"/>
                    <a:pt x="12" y="65"/>
                    <a:pt x="13" y="63"/>
                  </a:cubicBezTo>
                  <a:cubicBezTo>
                    <a:pt x="15" y="61"/>
                    <a:pt x="19" y="61"/>
                    <a:pt x="15" y="57"/>
                  </a:cubicBezTo>
                  <a:cubicBezTo>
                    <a:pt x="11" y="53"/>
                    <a:pt x="7" y="51"/>
                    <a:pt x="9" y="47"/>
                  </a:cubicBezTo>
                  <a:cubicBezTo>
                    <a:pt x="12" y="44"/>
                    <a:pt x="14" y="37"/>
                    <a:pt x="13" y="36"/>
                  </a:cubicBezTo>
                  <a:cubicBezTo>
                    <a:pt x="13" y="35"/>
                    <a:pt x="11" y="35"/>
                    <a:pt x="9" y="35"/>
                  </a:cubicBezTo>
                  <a:cubicBezTo>
                    <a:pt x="8" y="35"/>
                    <a:pt x="7" y="35"/>
                    <a:pt x="7" y="33"/>
                  </a:cubicBezTo>
                  <a:cubicBezTo>
                    <a:pt x="7" y="31"/>
                    <a:pt x="11" y="29"/>
                    <a:pt x="10" y="28"/>
                  </a:cubicBezTo>
                  <a:cubicBezTo>
                    <a:pt x="8" y="26"/>
                    <a:pt x="7" y="26"/>
                    <a:pt x="4" y="22"/>
                  </a:cubicBezTo>
                  <a:cubicBezTo>
                    <a:pt x="2" y="18"/>
                    <a:pt x="3" y="15"/>
                    <a:pt x="2" y="13"/>
                  </a:cubicBezTo>
                  <a:cubicBezTo>
                    <a:pt x="2" y="12"/>
                    <a:pt x="1" y="11"/>
                    <a:pt x="0" y="10"/>
                  </a:cubicBezTo>
                  <a:cubicBezTo>
                    <a:pt x="1" y="9"/>
                    <a:pt x="1" y="8"/>
                    <a:pt x="3" y="8"/>
                  </a:cubicBezTo>
                  <a:cubicBezTo>
                    <a:pt x="8" y="6"/>
                    <a:pt x="12" y="6"/>
                    <a:pt x="17" y="2"/>
                  </a:cubicBezTo>
                  <a:cubicBezTo>
                    <a:pt x="21" y="0"/>
                    <a:pt x="26" y="1"/>
                    <a:pt x="31" y="1"/>
                  </a:cubicBezTo>
                  <a:cubicBezTo>
                    <a:pt x="30" y="2"/>
                    <a:pt x="29" y="3"/>
                    <a:pt x="31" y="5"/>
                  </a:cubicBezTo>
                  <a:cubicBezTo>
                    <a:pt x="35" y="8"/>
                    <a:pt x="38" y="8"/>
                    <a:pt x="40" y="12"/>
                  </a:cubicBezTo>
                  <a:cubicBezTo>
                    <a:pt x="43" y="16"/>
                    <a:pt x="46" y="15"/>
                    <a:pt x="46" y="20"/>
                  </a:cubicBezTo>
                  <a:cubicBezTo>
                    <a:pt x="46" y="25"/>
                    <a:pt x="50" y="23"/>
                    <a:pt x="55" y="27"/>
                  </a:cubicBezTo>
                  <a:cubicBezTo>
                    <a:pt x="60" y="31"/>
                    <a:pt x="61" y="33"/>
                    <a:pt x="60" y="36"/>
                  </a:cubicBezTo>
                  <a:cubicBezTo>
                    <a:pt x="60" y="39"/>
                    <a:pt x="57" y="39"/>
                    <a:pt x="62" y="42"/>
                  </a:cubicBezTo>
                  <a:cubicBezTo>
                    <a:pt x="68" y="44"/>
                    <a:pt x="69" y="47"/>
                    <a:pt x="74" y="47"/>
                  </a:cubicBezTo>
                  <a:cubicBezTo>
                    <a:pt x="80" y="47"/>
                    <a:pt x="76" y="42"/>
                    <a:pt x="81" y="43"/>
                  </a:cubicBezTo>
                  <a:cubicBezTo>
                    <a:pt x="86" y="44"/>
                    <a:pt x="91" y="44"/>
                    <a:pt x="90" y="45"/>
                  </a:cubicBezTo>
                  <a:cubicBezTo>
                    <a:pt x="90" y="46"/>
                    <a:pt x="84" y="47"/>
                    <a:pt x="85" y="51"/>
                  </a:cubicBezTo>
                  <a:cubicBezTo>
                    <a:pt x="85" y="53"/>
                    <a:pt x="89" y="53"/>
                    <a:pt x="89" y="55"/>
                  </a:cubicBezTo>
                  <a:cubicBezTo>
                    <a:pt x="89" y="56"/>
                    <a:pt x="88" y="57"/>
                    <a:pt x="88" y="58"/>
                  </a:cubicBezTo>
                  <a:cubicBezTo>
                    <a:pt x="84" y="62"/>
                    <a:pt x="79" y="63"/>
                    <a:pt x="83" y="67"/>
                  </a:cubicBezTo>
                  <a:cubicBezTo>
                    <a:pt x="86" y="72"/>
                    <a:pt x="87" y="74"/>
                    <a:pt x="90" y="78"/>
                  </a:cubicBezTo>
                  <a:cubicBezTo>
                    <a:pt x="93" y="82"/>
                    <a:pt x="99" y="84"/>
                    <a:pt x="97" y="87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1196"/>
            <p:cNvSpPr>
              <a:spLocks/>
            </p:cNvSpPr>
            <p:nvPr/>
          </p:nvSpPr>
          <p:spPr bwMode="auto">
            <a:xfrm>
              <a:off x="2803" y="1313"/>
              <a:ext cx="27" cy="29"/>
            </a:xfrm>
            <a:custGeom>
              <a:avLst/>
              <a:gdLst>
                <a:gd name="T0" fmla="*/ 43 w 44"/>
                <a:gd name="T1" fmla="*/ 21 h 47"/>
                <a:gd name="T2" fmla="*/ 38 w 44"/>
                <a:gd name="T3" fmla="*/ 26 h 47"/>
                <a:gd name="T4" fmla="*/ 36 w 44"/>
                <a:gd name="T5" fmla="*/ 31 h 47"/>
                <a:gd name="T6" fmla="*/ 36 w 44"/>
                <a:gd name="T7" fmla="*/ 31 h 47"/>
                <a:gd name="T8" fmla="*/ 33 w 44"/>
                <a:gd name="T9" fmla="*/ 32 h 47"/>
                <a:gd name="T10" fmla="*/ 28 w 44"/>
                <a:gd name="T11" fmla="*/ 29 h 47"/>
                <a:gd name="T12" fmla="*/ 24 w 44"/>
                <a:gd name="T13" fmla="*/ 31 h 47"/>
                <a:gd name="T14" fmla="*/ 20 w 44"/>
                <a:gd name="T15" fmla="*/ 35 h 47"/>
                <a:gd name="T16" fmla="*/ 20 w 44"/>
                <a:gd name="T17" fmla="*/ 47 h 47"/>
                <a:gd name="T18" fmla="*/ 12 w 44"/>
                <a:gd name="T19" fmla="*/ 43 h 47"/>
                <a:gd name="T20" fmla="*/ 6 w 44"/>
                <a:gd name="T21" fmla="*/ 38 h 47"/>
                <a:gd name="T22" fmla="*/ 2 w 44"/>
                <a:gd name="T23" fmla="*/ 36 h 47"/>
                <a:gd name="T24" fmla="*/ 3 w 44"/>
                <a:gd name="T25" fmla="*/ 35 h 47"/>
                <a:gd name="T26" fmla="*/ 1 w 44"/>
                <a:gd name="T27" fmla="*/ 30 h 47"/>
                <a:gd name="T28" fmla="*/ 0 w 44"/>
                <a:gd name="T29" fmla="*/ 21 h 47"/>
                <a:gd name="T30" fmla="*/ 1 w 44"/>
                <a:gd name="T31" fmla="*/ 13 h 47"/>
                <a:gd name="T32" fmla="*/ 9 w 44"/>
                <a:gd name="T33" fmla="*/ 8 h 47"/>
                <a:gd name="T34" fmla="*/ 10 w 44"/>
                <a:gd name="T35" fmla="*/ 3 h 47"/>
                <a:gd name="T36" fmla="*/ 16 w 44"/>
                <a:gd name="T37" fmla="*/ 3 h 47"/>
                <a:gd name="T38" fmla="*/ 15 w 44"/>
                <a:gd name="T39" fmla="*/ 4 h 47"/>
                <a:gd name="T40" fmla="*/ 24 w 44"/>
                <a:gd name="T41" fmla="*/ 10 h 47"/>
                <a:gd name="T42" fmla="*/ 36 w 44"/>
                <a:gd name="T43" fmla="*/ 16 h 47"/>
                <a:gd name="T44" fmla="*/ 43 w 44"/>
                <a:gd name="T45" fmla="*/ 2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" h="47">
                  <a:moveTo>
                    <a:pt x="43" y="21"/>
                  </a:moveTo>
                  <a:cubicBezTo>
                    <a:pt x="41" y="23"/>
                    <a:pt x="38" y="23"/>
                    <a:pt x="38" y="26"/>
                  </a:cubicBezTo>
                  <a:cubicBezTo>
                    <a:pt x="37" y="29"/>
                    <a:pt x="35" y="27"/>
                    <a:pt x="36" y="31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5" y="31"/>
                    <a:pt x="34" y="32"/>
                    <a:pt x="33" y="32"/>
                  </a:cubicBezTo>
                  <a:cubicBezTo>
                    <a:pt x="30" y="32"/>
                    <a:pt x="32" y="32"/>
                    <a:pt x="28" y="29"/>
                  </a:cubicBezTo>
                  <a:cubicBezTo>
                    <a:pt x="24" y="26"/>
                    <a:pt x="25" y="29"/>
                    <a:pt x="24" y="31"/>
                  </a:cubicBezTo>
                  <a:cubicBezTo>
                    <a:pt x="23" y="33"/>
                    <a:pt x="21" y="34"/>
                    <a:pt x="20" y="35"/>
                  </a:cubicBezTo>
                  <a:cubicBezTo>
                    <a:pt x="19" y="35"/>
                    <a:pt x="20" y="44"/>
                    <a:pt x="20" y="47"/>
                  </a:cubicBezTo>
                  <a:cubicBezTo>
                    <a:pt x="16" y="46"/>
                    <a:pt x="12" y="46"/>
                    <a:pt x="12" y="43"/>
                  </a:cubicBezTo>
                  <a:cubicBezTo>
                    <a:pt x="12" y="41"/>
                    <a:pt x="6" y="40"/>
                    <a:pt x="6" y="38"/>
                  </a:cubicBezTo>
                  <a:cubicBezTo>
                    <a:pt x="6" y="36"/>
                    <a:pt x="4" y="36"/>
                    <a:pt x="2" y="36"/>
                  </a:cubicBezTo>
                  <a:cubicBezTo>
                    <a:pt x="2" y="36"/>
                    <a:pt x="3" y="35"/>
                    <a:pt x="3" y="35"/>
                  </a:cubicBezTo>
                  <a:cubicBezTo>
                    <a:pt x="2" y="34"/>
                    <a:pt x="2" y="33"/>
                    <a:pt x="1" y="30"/>
                  </a:cubicBezTo>
                  <a:cubicBezTo>
                    <a:pt x="0" y="26"/>
                    <a:pt x="0" y="26"/>
                    <a:pt x="0" y="21"/>
                  </a:cubicBezTo>
                  <a:cubicBezTo>
                    <a:pt x="0" y="17"/>
                    <a:pt x="0" y="18"/>
                    <a:pt x="1" y="13"/>
                  </a:cubicBezTo>
                  <a:cubicBezTo>
                    <a:pt x="3" y="7"/>
                    <a:pt x="5" y="9"/>
                    <a:pt x="9" y="8"/>
                  </a:cubicBezTo>
                  <a:cubicBezTo>
                    <a:pt x="13" y="7"/>
                    <a:pt x="10" y="6"/>
                    <a:pt x="10" y="3"/>
                  </a:cubicBezTo>
                  <a:cubicBezTo>
                    <a:pt x="10" y="0"/>
                    <a:pt x="13" y="2"/>
                    <a:pt x="16" y="3"/>
                  </a:cubicBezTo>
                  <a:cubicBezTo>
                    <a:pt x="15" y="3"/>
                    <a:pt x="15" y="4"/>
                    <a:pt x="15" y="4"/>
                  </a:cubicBezTo>
                  <a:cubicBezTo>
                    <a:pt x="15" y="7"/>
                    <a:pt x="20" y="8"/>
                    <a:pt x="24" y="10"/>
                  </a:cubicBezTo>
                  <a:cubicBezTo>
                    <a:pt x="28" y="12"/>
                    <a:pt x="30" y="14"/>
                    <a:pt x="36" y="16"/>
                  </a:cubicBezTo>
                  <a:cubicBezTo>
                    <a:pt x="41" y="19"/>
                    <a:pt x="44" y="19"/>
                    <a:pt x="43" y="21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1197"/>
            <p:cNvSpPr>
              <a:spLocks/>
            </p:cNvSpPr>
            <p:nvPr/>
          </p:nvSpPr>
          <p:spPr bwMode="auto">
            <a:xfrm>
              <a:off x="2830" y="1333"/>
              <a:ext cx="37" cy="26"/>
            </a:xfrm>
            <a:custGeom>
              <a:avLst/>
              <a:gdLst>
                <a:gd name="T0" fmla="*/ 58 w 61"/>
                <a:gd name="T1" fmla="*/ 29 h 43"/>
                <a:gd name="T2" fmla="*/ 57 w 61"/>
                <a:gd name="T3" fmla="*/ 31 h 43"/>
                <a:gd name="T4" fmla="*/ 50 w 61"/>
                <a:gd name="T5" fmla="*/ 35 h 43"/>
                <a:gd name="T6" fmla="*/ 39 w 61"/>
                <a:gd name="T7" fmla="*/ 36 h 43"/>
                <a:gd name="T8" fmla="*/ 31 w 61"/>
                <a:gd name="T9" fmla="*/ 41 h 43"/>
                <a:gd name="T10" fmla="*/ 19 w 61"/>
                <a:gd name="T11" fmla="*/ 43 h 43"/>
                <a:gd name="T12" fmla="*/ 12 w 61"/>
                <a:gd name="T13" fmla="*/ 43 h 43"/>
                <a:gd name="T14" fmla="*/ 5 w 61"/>
                <a:gd name="T15" fmla="*/ 39 h 43"/>
                <a:gd name="T16" fmla="*/ 2 w 61"/>
                <a:gd name="T17" fmla="*/ 29 h 43"/>
                <a:gd name="T18" fmla="*/ 1 w 61"/>
                <a:gd name="T19" fmla="*/ 24 h 43"/>
                <a:gd name="T20" fmla="*/ 2 w 61"/>
                <a:gd name="T21" fmla="*/ 21 h 43"/>
                <a:gd name="T22" fmla="*/ 4 w 61"/>
                <a:gd name="T23" fmla="*/ 17 h 43"/>
                <a:gd name="T24" fmla="*/ 9 w 61"/>
                <a:gd name="T25" fmla="*/ 12 h 43"/>
                <a:gd name="T26" fmla="*/ 15 w 61"/>
                <a:gd name="T27" fmla="*/ 8 h 43"/>
                <a:gd name="T28" fmla="*/ 21 w 61"/>
                <a:gd name="T29" fmla="*/ 6 h 43"/>
                <a:gd name="T30" fmla="*/ 25 w 61"/>
                <a:gd name="T31" fmla="*/ 5 h 43"/>
                <a:gd name="T32" fmla="*/ 26 w 61"/>
                <a:gd name="T33" fmla="*/ 5 h 43"/>
                <a:gd name="T34" fmla="*/ 36 w 61"/>
                <a:gd name="T35" fmla="*/ 2 h 43"/>
                <a:gd name="T36" fmla="*/ 44 w 61"/>
                <a:gd name="T37" fmla="*/ 1 h 43"/>
                <a:gd name="T38" fmla="*/ 45 w 61"/>
                <a:gd name="T39" fmla="*/ 4 h 43"/>
                <a:gd name="T40" fmla="*/ 53 w 61"/>
                <a:gd name="T41" fmla="*/ 11 h 43"/>
                <a:gd name="T42" fmla="*/ 57 w 61"/>
                <a:gd name="T43" fmla="*/ 16 h 43"/>
                <a:gd name="T44" fmla="*/ 60 w 61"/>
                <a:gd name="T45" fmla="*/ 23 h 43"/>
                <a:gd name="T46" fmla="*/ 58 w 61"/>
                <a:gd name="T47" fmla="*/ 2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1" h="43">
                  <a:moveTo>
                    <a:pt x="58" y="29"/>
                  </a:moveTo>
                  <a:cubicBezTo>
                    <a:pt x="58" y="30"/>
                    <a:pt x="57" y="30"/>
                    <a:pt x="57" y="31"/>
                  </a:cubicBezTo>
                  <a:cubicBezTo>
                    <a:pt x="56" y="32"/>
                    <a:pt x="54" y="33"/>
                    <a:pt x="50" y="35"/>
                  </a:cubicBezTo>
                  <a:cubicBezTo>
                    <a:pt x="46" y="37"/>
                    <a:pt x="43" y="35"/>
                    <a:pt x="39" y="36"/>
                  </a:cubicBezTo>
                  <a:cubicBezTo>
                    <a:pt x="35" y="37"/>
                    <a:pt x="33" y="38"/>
                    <a:pt x="31" y="41"/>
                  </a:cubicBezTo>
                  <a:cubicBezTo>
                    <a:pt x="29" y="43"/>
                    <a:pt x="24" y="43"/>
                    <a:pt x="19" y="43"/>
                  </a:cubicBezTo>
                  <a:cubicBezTo>
                    <a:pt x="15" y="43"/>
                    <a:pt x="13" y="43"/>
                    <a:pt x="12" y="43"/>
                  </a:cubicBezTo>
                  <a:cubicBezTo>
                    <a:pt x="10" y="42"/>
                    <a:pt x="8" y="42"/>
                    <a:pt x="5" y="39"/>
                  </a:cubicBezTo>
                  <a:cubicBezTo>
                    <a:pt x="3" y="35"/>
                    <a:pt x="2" y="31"/>
                    <a:pt x="2" y="29"/>
                  </a:cubicBezTo>
                  <a:cubicBezTo>
                    <a:pt x="2" y="27"/>
                    <a:pt x="1" y="25"/>
                    <a:pt x="1" y="24"/>
                  </a:cubicBezTo>
                  <a:cubicBezTo>
                    <a:pt x="0" y="23"/>
                    <a:pt x="0" y="23"/>
                    <a:pt x="2" y="21"/>
                  </a:cubicBezTo>
                  <a:cubicBezTo>
                    <a:pt x="2" y="20"/>
                    <a:pt x="3" y="18"/>
                    <a:pt x="4" y="17"/>
                  </a:cubicBezTo>
                  <a:cubicBezTo>
                    <a:pt x="5" y="19"/>
                    <a:pt x="6" y="16"/>
                    <a:pt x="9" y="12"/>
                  </a:cubicBezTo>
                  <a:cubicBezTo>
                    <a:pt x="13" y="8"/>
                    <a:pt x="12" y="9"/>
                    <a:pt x="15" y="8"/>
                  </a:cubicBezTo>
                  <a:cubicBezTo>
                    <a:pt x="18" y="6"/>
                    <a:pt x="19" y="7"/>
                    <a:pt x="21" y="6"/>
                  </a:cubicBezTo>
                  <a:cubicBezTo>
                    <a:pt x="23" y="5"/>
                    <a:pt x="24" y="6"/>
                    <a:pt x="25" y="5"/>
                  </a:cubicBezTo>
                  <a:cubicBezTo>
                    <a:pt x="25" y="5"/>
                    <a:pt x="26" y="5"/>
                    <a:pt x="26" y="5"/>
                  </a:cubicBezTo>
                  <a:cubicBezTo>
                    <a:pt x="27" y="4"/>
                    <a:pt x="28" y="4"/>
                    <a:pt x="36" y="2"/>
                  </a:cubicBezTo>
                  <a:cubicBezTo>
                    <a:pt x="43" y="0"/>
                    <a:pt x="41" y="2"/>
                    <a:pt x="44" y="1"/>
                  </a:cubicBezTo>
                  <a:cubicBezTo>
                    <a:pt x="44" y="2"/>
                    <a:pt x="44" y="3"/>
                    <a:pt x="45" y="4"/>
                  </a:cubicBezTo>
                  <a:cubicBezTo>
                    <a:pt x="47" y="7"/>
                    <a:pt x="50" y="10"/>
                    <a:pt x="53" y="11"/>
                  </a:cubicBezTo>
                  <a:cubicBezTo>
                    <a:pt x="55" y="11"/>
                    <a:pt x="54" y="12"/>
                    <a:pt x="57" y="16"/>
                  </a:cubicBezTo>
                  <a:cubicBezTo>
                    <a:pt x="60" y="20"/>
                    <a:pt x="58" y="20"/>
                    <a:pt x="60" y="23"/>
                  </a:cubicBezTo>
                  <a:cubicBezTo>
                    <a:pt x="61" y="26"/>
                    <a:pt x="59" y="28"/>
                    <a:pt x="58" y="29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1198"/>
            <p:cNvSpPr>
              <a:spLocks/>
            </p:cNvSpPr>
            <p:nvPr/>
          </p:nvSpPr>
          <p:spPr bwMode="auto">
            <a:xfrm>
              <a:off x="2734" y="1265"/>
              <a:ext cx="78" cy="69"/>
            </a:xfrm>
            <a:custGeom>
              <a:avLst/>
              <a:gdLst>
                <a:gd name="T0" fmla="*/ 126 w 130"/>
                <a:gd name="T1" fmla="*/ 47 h 115"/>
                <a:gd name="T2" fmla="*/ 115 w 130"/>
                <a:gd name="T3" fmla="*/ 41 h 115"/>
                <a:gd name="T4" fmla="*/ 98 w 130"/>
                <a:gd name="T5" fmla="*/ 42 h 115"/>
                <a:gd name="T6" fmla="*/ 83 w 130"/>
                <a:gd name="T7" fmla="*/ 39 h 115"/>
                <a:gd name="T8" fmla="*/ 69 w 130"/>
                <a:gd name="T9" fmla="*/ 37 h 115"/>
                <a:gd name="T10" fmla="*/ 59 w 130"/>
                <a:gd name="T11" fmla="*/ 40 h 115"/>
                <a:gd name="T12" fmla="*/ 54 w 130"/>
                <a:gd name="T13" fmla="*/ 51 h 115"/>
                <a:gd name="T14" fmla="*/ 65 w 130"/>
                <a:gd name="T15" fmla="*/ 69 h 115"/>
                <a:gd name="T16" fmla="*/ 84 w 130"/>
                <a:gd name="T17" fmla="*/ 86 h 115"/>
                <a:gd name="T18" fmla="*/ 99 w 130"/>
                <a:gd name="T19" fmla="*/ 99 h 115"/>
                <a:gd name="T20" fmla="*/ 112 w 130"/>
                <a:gd name="T21" fmla="*/ 111 h 115"/>
                <a:gd name="T22" fmla="*/ 108 w 130"/>
                <a:gd name="T23" fmla="*/ 113 h 115"/>
                <a:gd name="T24" fmla="*/ 97 w 130"/>
                <a:gd name="T25" fmla="*/ 104 h 115"/>
                <a:gd name="T26" fmla="*/ 88 w 130"/>
                <a:gd name="T27" fmla="*/ 99 h 115"/>
                <a:gd name="T28" fmla="*/ 78 w 130"/>
                <a:gd name="T29" fmla="*/ 90 h 115"/>
                <a:gd name="T30" fmla="*/ 69 w 130"/>
                <a:gd name="T31" fmla="*/ 83 h 115"/>
                <a:gd name="T32" fmla="*/ 55 w 130"/>
                <a:gd name="T33" fmla="*/ 82 h 115"/>
                <a:gd name="T34" fmla="*/ 46 w 130"/>
                <a:gd name="T35" fmla="*/ 75 h 115"/>
                <a:gd name="T36" fmla="*/ 36 w 130"/>
                <a:gd name="T37" fmla="*/ 72 h 115"/>
                <a:gd name="T38" fmla="*/ 38 w 130"/>
                <a:gd name="T39" fmla="*/ 62 h 115"/>
                <a:gd name="T40" fmla="*/ 30 w 130"/>
                <a:gd name="T41" fmla="*/ 52 h 115"/>
                <a:gd name="T42" fmla="*/ 31 w 130"/>
                <a:gd name="T43" fmla="*/ 44 h 115"/>
                <a:gd name="T44" fmla="*/ 21 w 130"/>
                <a:gd name="T45" fmla="*/ 46 h 115"/>
                <a:gd name="T46" fmla="*/ 25 w 130"/>
                <a:gd name="T47" fmla="*/ 38 h 115"/>
                <a:gd name="T48" fmla="*/ 11 w 130"/>
                <a:gd name="T49" fmla="*/ 45 h 115"/>
                <a:gd name="T50" fmla="*/ 4 w 130"/>
                <a:gd name="T51" fmla="*/ 42 h 115"/>
                <a:gd name="T52" fmla="*/ 4 w 130"/>
                <a:gd name="T53" fmla="*/ 29 h 115"/>
                <a:gd name="T54" fmla="*/ 15 w 130"/>
                <a:gd name="T55" fmla="*/ 30 h 115"/>
                <a:gd name="T56" fmla="*/ 40 w 130"/>
                <a:gd name="T57" fmla="*/ 31 h 115"/>
                <a:gd name="T58" fmla="*/ 47 w 130"/>
                <a:gd name="T59" fmla="*/ 18 h 115"/>
                <a:gd name="T60" fmla="*/ 59 w 130"/>
                <a:gd name="T61" fmla="*/ 4 h 115"/>
                <a:gd name="T62" fmla="*/ 76 w 130"/>
                <a:gd name="T63" fmla="*/ 7 h 115"/>
                <a:gd name="T64" fmla="*/ 111 w 130"/>
                <a:gd name="T65" fmla="*/ 22 h 115"/>
                <a:gd name="T66" fmla="*/ 121 w 130"/>
                <a:gd name="T67" fmla="*/ 22 h 115"/>
                <a:gd name="T68" fmla="*/ 129 w 130"/>
                <a:gd name="T69" fmla="*/ 37 h 115"/>
                <a:gd name="T70" fmla="*/ 128 w 130"/>
                <a:gd name="T71" fmla="*/ 4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30" h="115">
                  <a:moveTo>
                    <a:pt x="128" y="44"/>
                  </a:moveTo>
                  <a:cubicBezTo>
                    <a:pt x="129" y="46"/>
                    <a:pt x="129" y="47"/>
                    <a:pt x="126" y="47"/>
                  </a:cubicBezTo>
                  <a:cubicBezTo>
                    <a:pt x="121" y="47"/>
                    <a:pt x="120" y="48"/>
                    <a:pt x="119" y="47"/>
                  </a:cubicBezTo>
                  <a:cubicBezTo>
                    <a:pt x="119" y="45"/>
                    <a:pt x="121" y="42"/>
                    <a:pt x="115" y="41"/>
                  </a:cubicBezTo>
                  <a:cubicBezTo>
                    <a:pt x="109" y="41"/>
                    <a:pt x="103" y="38"/>
                    <a:pt x="101" y="39"/>
                  </a:cubicBezTo>
                  <a:cubicBezTo>
                    <a:pt x="99" y="41"/>
                    <a:pt x="100" y="44"/>
                    <a:pt x="98" y="42"/>
                  </a:cubicBezTo>
                  <a:cubicBezTo>
                    <a:pt x="96" y="41"/>
                    <a:pt x="92" y="41"/>
                    <a:pt x="91" y="41"/>
                  </a:cubicBezTo>
                  <a:cubicBezTo>
                    <a:pt x="89" y="41"/>
                    <a:pt x="84" y="40"/>
                    <a:pt x="83" y="39"/>
                  </a:cubicBezTo>
                  <a:cubicBezTo>
                    <a:pt x="82" y="38"/>
                    <a:pt x="79" y="38"/>
                    <a:pt x="76" y="38"/>
                  </a:cubicBezTo>
                  <a:cubicBezTo>
                    <a:pt x="73" y="38"/>
                    <a:pt x="71" y="35"/>
                    <a:pt x="69" y="37"/>
                  </a:cubicBezTo>
                  <a:cubicBezTo>
                    <a:pt x="66" y="39"/>
                    <a:pt x="71" y="43"/>
                    <a:pt x="66" y="42"/>
                  </a:cubicBezTo>
                  <a:cubicBezTo>
                    <a:pt x="62" y="41"/>
                    <a:pt x="62" y="42"/>
                    <a:pt x="59" y="40"/>
                  </a:cubicBezTo>
                  <a:cubicBezTo>
                    <a:pt x="56" y="39"/>
                    <a:pt x="54" y="35"/>
                    <a:pt x="53" y="39"/>
                  </a:cubicBezTo>
                  <a:cubicBezTo>
                    <a:pt x="51" y="43"/>
                    <a:pt x="51" y="47"/>
                    <a:pt x="54" y="51"/>
                  </a:cubicBezTo>
                  <a:cubicBezTo>
                    <a:pt x="56" y="54"/>
                    <a:pt x="61" y="53"/>
                    <a:pt x="61" y="59"/>
                  </a:cubicBezTo>
                  <a:cubicBezTo>
                    <a:pt x="61" y="64"/>
                    <a:pt x="60" y="66"/>
                    <a:pt x="65" y="69"/>
                  </a:cubicBezTo>
                  <a:cubicBezTo>
                    <a:pt x="70" y="72"/>
                    <a:pt x="71" y="73"/>
                    <a:pt x="75" y="76"/>
                  </a:cubicBezTo>
                  <a:cubicBezTo>
                    <a:pt x="78" y="79"/>
                    <a:pt x="82" y="83"/>
                    <a:pt x="84" y="86"/>
                  </a:cubicBezTo>
                  <a:cubicBezTo>
                    <a:pt x="87" y="90"/>
                    <a:pt x="93" y="94"/>
                    <a:pt x="94" y="96"/>
                  </a:cubicBezTo>
                  <a:cubicBezTo>
                    <a:pt x="95" y="98"/>
                    <a:pt x="97" y="97"/>
                    <a:pt x="99" y="99"/>
                  </a:cubicBezTo>
                  <a:cubicBezTo>
                    <a:pt x="101" y="101"/>
                    <a:pt x="104" y="102"/>
                    <a:pt x="106" y="104"/>
                  </a:cubicBezTo>
                  <a:cubicBezTo>
                    <a:pt x="108" y="107"/>
                    <a:pt x="112" y="110"/>
                    <a:pt x="112" y="111"/>
                  </a:cubicBezTo>
                  <a:cubicBezTo>
                    <a:pt x="111" y="112"/>
                    <a:pt x="111" y="113"/>
                    <a:pt x="112" y="115"/>
                  </a:cubicBezTo>
                  <a:cubicBezTo>
                    <a:pt x="109" y="114"/>
                    <a:pt x="107" y="113"/>
                    <a:pt x="108" y="113"/>
                  </a:cubicBezTo>
                  <a:cubicBezTo>
                    <a:pt x="109" y="111"/>
                    <a:pt x="103" y="110"/>
                    <a:pt x="103" y="109"/>
                  </a:cubicBezTo>
                  <a:cubicBezTo>
                    <a:pt x="103" y="107"/>
                    <a:pt x="98" y="101"/>
                    <a:pt x="97" y="104"/>
                  </a:cubicBezTo>
                  <a:cubicBezTo>
                    <a:pt x="96" y="107"/>
                    <a:pt x="92" y="106"/>
                    <a:pt x="92" y="105"/>
                  </a:cubicBezTo>
                  <a:cubicBezTo>
                    <a:pt x="92" y="104"/>
                    <a:pt x="90" y="99"/>
                    <a:pt x="88" y="99"/>
                  </a:cubicBezTo>
                  <a:cubicBezTo>
                    <a:pt x="85" y="99"/>
                    <a:pt x="79" y="97"/>
                    <a:pt x="79" y="95"/>
                  </a:cubicBezTo>
                  <a:cubicBezTo>
                    <a:pt x="80" y="93"/>
                    <a:pt x="82" y="90"/>
                    <a:pt x="78" y="90"/>
                  </a:cubicBezTo>
                  <a:cubicBezTo>
                    <a:pt x="73" y="90"/>
                    <a:pt x="69" y="89"/>
                    <a:pt x="72" y="86"/>
                  </a:cubicBezTo>
                  <a:cubicBezTo>
                    <a:pt x="76" y="82"/>
                    <a:pt x="72" y="83"/>
                    <a:pt x="69" y="83"/>
                  </a:cubicBezTo>
                  <a:cubicBezTo>
                    <a:pt x="67" y="83"/>
                    <a:pt x="68" y="83"/>
                    <a:pt x="63" y="84"/>
                  </a:cubicBezTo>
                  <a:cubicBezTo>
                    <a:pt x="59" y="85"/>
                    <a:pt x="55" y="82"/>
                    <a:pt x="55" y="82"/>
                  </a:cubicBezTo>
                  <a:cubicBezTo>
                    <a:pt x="55" y="82"/>
                    <a:pt x="57" y="81"/>
                    <a:pt x="52" y="80"/>
                  </a:cubicBezTo>
                  <a:cubicBezTo>
                    <a:pt x="47" y="78"/>
                    <a:pt x="48" y="78"/>
                    <a:pt x="46" y="75"/>
                  </a:cubicBezTo>
                  <a:cubicBezTo>
                    <a:pt x="44" y="72"/>
                    <a:pt x="41" y="68"/>
                    <a:pt x="40" y="71"/>
                  </a:cubicBezTo>
                  <a:cubicBezTo>
                    <a:pt x="40" y="74"/>
                    <a:pt x="38" y="74"/>
                    <a:pt x="36" y="72"/>
                  </a:cubicBezTo>
                  <a:cubicBezTo>
                    <a:pt x="34" y="69"/>
                    <a:pt x="30" y="64"/>
                    <a:pt x="34" y="66"/>
                  </a:cubicBezTo>
                  <a:cubicBezTo>
                    <a:pt x="38" y="67"/>
                    <a:pt x="38" y="63"/>
                    <a:pt x="38" y="62"/>
                  </a:cubicBezTo>
                  <a:cubicBezTo>
                    <a:pt x="38" y="60"/>
                    <a:pt x="33" y="59"/>
                    <a:pt x="33" y="57"/>
                  </a:cubicBezTo>
                  <a:cubicBezTo>
                    <a:pt x="33" y="56"/>
                    <a:pt x="31" y="52"/>
                    <a:pt x="30" y="52"/>
                  </a:cubicBezTo>
                  <a:cubicBezTo>
                    <a:pt x="29" y="51"/>
                    <a:pt x="31" y="48"/>
                    <a:pt x="32" y="48"/>
                  </a:cubicBezTo>
                  <a:cubicBezTo>
                    <a:pt x="34" y="47"/>
                    <a:pt x="34" y="44"/>
                    <a:pt x="31" y="44"/>
                  </a:cubicBezTo>
                  <a:cubicBezTo>
                    <a:pt x="29" y="44"/>
                    <a:pt x="25" y="43"/>
                    <a:pt x="25" y="43"/>
                  </a:cubicBezTo>
                  <a:cubicBezTo>
                    <a:pt x="25" y="43"/>
                    <a:pt x="21" y="45"/>
                    <a:pt x="21" y="46"/>
                  </a:cubicBezTo>
                  <a:cubicBezTo>
                    <a:pt x="21" y="47"/>
                    <a:pt x="14" y="43"/>
                    <a:pt x="18" y="42"/>
                  </a:cubicBezTo>
                  <a:cubicBezTo>
                    <a:pt x="21" y="40"/>
                    <a:pt x="25" y="40"/>
                    <a:pt x="25" y="38"/>
                  </a:cubicBezTo>
                  <a:cubicBezTo>
                    <a:pt x="25" y="35"/>
                    <a:pt x="18" y="33"/>
                    <a:pt x="16" y="36"/>
                  </a:cubicBezTo>
                  <a:cubicBezTo>
                    <a:pt x="14" y="39"/>
                    <a:pt x="12" y="43"/>
                    <a:pt x="11" y="45"/>
                  </a:cubicBezTo>
                  <a:cubicBezTo>
                    <a:pt x="11" y="46"/>
                    <a:pt x="8" y="50"/>
                    <a:pt x="6" y="49"/>
                  </a:cubicBezTo>
                  <a:cubicBezTo>
                    <a:pt x="4" y="48"/>
                    <a:pt x="5" y="46"/>
                    <a:pt x="4" y="42"/>
                  </a:cubicBezTo>
                  <a:cubicBezTo>
                    <a:pt x="2" y="38"/>
                    <a:pt x="0" y="36"/>
                    <a:pt x="0" y="34"/>
                  </a:cubicBezTo>
                  <a:cubicBezTo>
                    <a:pt x="1" y="32"/>
                    <a:pt x="3" y="30"/>
                    <a:pt x="4" y="29"/>
                  </a:cubicBezTo>
                  <a:cubicBezTo>
                    <a:pt x="6" y="30"/>
                    <a:pt x="8" y="31"/>
                    <a:pt x="8" y="31"/>
                  </a:cubicBezTo>
                  <a:cubicBezTo>
                    <a:pt x="9" y="31"/>
                    <a:pt x="11" y="31"/>
                    <a:pt x="15" y="30"/>
                  </a:cubicBezTo>
                  <a:cubicBezTo>
                    <a:pt x="18" y="29"/>
                    <a:pt x="21" y="26"/>
                    <a:pt x="24" y="25"/>
                  </a:cubicBezTo>
                  <a:cubicBezTo>
                    <a:pt x="27" y="24"/>
                    <a:pt x="31" y="27"/>
                    <a:pt x="40" y="31"/>
                  </a:cubicBezTo>
                  <a:cubicBezTo>
                    <a:pt x="49" y="35"/>
                    <a:pt x="41" y="29"/>
                    <a:pt x="40" y="22"/>
                  </a:cubicBezTo>
                  <a:cubicBezTo>
                    <a:pt x="39" y="15"/>
                    <a:pt x="48" y="21"/>
                    <a:pt x="47" y="18"/>
                  </a:cubicBezTo>
                  <a:cubicBezTo>
                    <a:pt x="46" y="16"/>
                    <a:pt x="47" y="14"/>
                    <a:pt x="50" y="10"/>
                  </a:cubicBezTo>
                  <a:cubicBezTo>
                    <a:pt x="53" y="7"/>
                    <a:pt x="59" y="8"/>
                    <a:pt x="59" y="4"/>
                  </a:cubicBezTo>
                  <a:cubicBezTo>
                    <a:pt x="59" y="1"/>
                    <a:pt x="63" y="1"/>
                    <a:pt x="66" y="0"/>
                  </a:cubicBezTo>
                  <a:cubicBezTo>
                    <a:pt x="68" y="3"/>
                    <a:pt x="69" y="1"/>
                    <a:pt x="76" y="7"/>
                  </a:cubicBezTo>
                  <a:cubicBezTo>
                    <a:pt x="84" y="15"/>
                    <a:pt x="85" y="14"/>
                    <a:pt x="93" y="19"/>
                  </a:cubicBezTo>
                  <a:cubicBezTo>
                    <a:pt x="102" y="23"/>
                    <a:pt x="101" y="22"/>
                    <a:pt x="111" y="22"/>
                  </a:cubicBezTo>
                  <a:cubicBezTo>
                    <a:pt x="117" y="21"/>
                    <a:pt x="118" y="20"/>
                    <a:pt x="119" y="19"/>
                  </a:cubicBezTo>
                  <a:cubicBezTo>
                    <a:pt x="120" y="20"/>
                    <a:pt x="121" y="21"/>
                    <a:pt x="121" y="22"/>
                  </a:cubicBezTo>
                  <a:cubicBezTo>
                    <a:pt x="122" y="24"/>
                    <a:pt x="121" y="27"/>
                    <a:pt x="123" y="31"/>
                  </a:cubicBezTo>
                  <a:cubicBezTo>
                    <a:pt x="126" y="35"/>
                    <a:pt x="127" y="35"/>
                    <a:pt x="129" y="37"/>
                  </a:cubicBezTo>
                  <a:cubicBezTo>
                    <a:pt x="130" y="38"/>
                    <a:pt x="126" y="40"/>
                    <a:pt x="126" y="42"/>
                  </a:cubicBezTo>
                  <a:cubicBezTo>
                    <a:pt x="126" y="44"/>
                    <a:pt x="127" y="44"/>
                    <a:pt x="128" y="44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1199"/>
            <p:cNvSpPr>
              <a:spLocks/>
            </p:cNvSpPr>
            <p:nvPr/>
          </p:nvSpPr>
          <p:spPr bwMode="auto">
            <a:xfrm>
              <a:off x="2732" y="1257"/>
              <a:ext cx="42" cy="29"/>
            </a:xfrm>
            <a:custGeom>
              <a:avLst/>
              <a:gdLst>
                <a:gd name="T0" fmla="*/ 70 w 70"/>
                <a:gd name="T1" fmla="*/ 12 h 47"/>
                <a:gd name="T2" fmla="*/ 63 w 70"/>
                <a:gd name="T3" fmla="*/ 16 h 47"/>
                <a:gd name="T4" fmla="*/ 54 w 70"/>
                <a:gd name="T5" fmla="*/ 22 h 47"/>
                <a:gd name="T6" fmla="*/ 51 w 70"/>
                <a:gd name="T7" fmla="*/ 30 h 47"/>
                <a:gd name="T8" fmla="*/ 44 w 70"/>
                <a:gd name="T9" fmla="*/ 34 h 47"/>
                <a:gd name="T10" fmla="*/ 44 w 70"/>
                <a:gd name="T11" fmla="*/ 43 h 47"/>
                <a:gd name="T12" fmla="*/ 28 w 70"/>
                <a:gd name="T13" fmla="*/ 37 h 47"/>
                <a:gd name="T14" fmla="*/ 19 w 70"/>
                <a:gd name="T15" fmla="*/ 42 h 47"/>
                <a:gd name="T16" fmla="*/ 12 w 70"/>
                <a:gd name="T17" fmla="*/ 43 h 47"/>
                <a:gd name="T18" fmla="*/ 8 w 70"/>
                <a:gd name="T19" fmla="*/ 41 h 47"/>
                <a:gd name="T20" fmla="*/ 10 w 70"/>
                <a:gd name="T21" fmla="*/ 40 h 47"/>
                <a:gd name="T22" fmla="*/ 9 w 70"/>
                <a:gd name="T23" fmla="*/ 35 h 47"/>
                <a:gd name="T24" fmla="*/ 6 w 70"/>
                <a:gd name="T25" fmla="*/ 34 h 47"/>
                <a:gd name="T26" fmla="*/ 6 w 70"/>
                <a:gd name="T27" fmla="*/ 30 h 47"/>
                <a:gd name="T28" fmla="*/ 7 w 70"/>
                <a:gd name="T29" fmla="*/ 24 h 47"/>
                <a:gd name="T30" fmla="*/ 3 w 70"/>
                <a:gd name="T31" fmla="*/ 20 h 47"/>
                <a:gd name="T32" fmla="*/ 7 w 70"/>
                <a:gd name="T33" fmla="*/ 14 h 47"/>
                <a:gd name="T34" fmla="*/ 10 w 70"/>
                <a:gd name="T35" fmla="*/ 14 h 47"/>
                <a:gd name="T36" fmla="*/ 25 w 70"/>
                <a:gd name="T37" fmla="*/ 17 h 47"/>
                <a:gd name="T38" fmla="*/ 34 w 70"/>
                <a:gd name="T39" fmla="*/ 10 h 47"/>
                <a:gd name="T40" fmla="*/ 50 w 70"/>
                <a:gd name="T41" fmla="*/ 11 h 47"/>
                <a:gd name="T42" fmla="*/ 61 w 70"/>
                <a:gd name="T43" fmla="*/ 3 h 47"/>
                <a:gd name="T44" fmla="*/ 66 w 70"/>
                <a:gd name="T45" fmla="*/ 4 h 47"/>
                <a:gd name="T46" fmla="*/ 69 w 70"/>
                <a:gd name="T47" fmla="*/ 10 h 47"/>
                <a:gd name="T48" fmla="*/ 70 w 70"/>
                <a:gd name="T49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0" h="47">
                  <a:moveTo>
                    <a:pt x="70" y="12"/>
                  </a:moveTo>
                  <a:cubicBezTo>
                    <a:pt x="67" y="13"/>
                    <a:pt x="63" y="13"/>
                    <a:pt x="63" y="16"/>
                  </a:cubicBezTo>
                  <a:cubicBezTo>
                    <a:pt x="63" y="20"/>
                    <a:pt x="57" y="19"/>
                    <a:pt x="54" y="22"/>
                  </a:cubicBezTo>
                  <a:cubicBezTo>
                    <a:pt x="51" y="26"/>
                    <a:pt x="50" y="28"/>
                    <a:pt x="51" y="30"/>
                  </a:cubicBezTo>
                  <a:cubicBezTo>
                    <a:pt x="52" y="33"/>
                    <a:pt x="43" y="27"/>
                    <a:pt x="44" y="34"/>
                  </a:cubicBezTo>
                  <a:cubicBezTo>
                    <a:pt x="45" y="41"/>
                    <a:pt x="53" y="47"/>
                    <a:pt x="44" y="43"/>
                  </a:cubicBezTo>
                  <a:cubicBezTo>
                    <a:pt x="35" y="39"/>
                    <a:pt x="31" y="36"/>
                    <a:pt x="28" y="37"/>
                  </a:cubicBezTo>
                  <a:cubicBezTo>
                    <a:pt x="25" y="38"/>
                    <a:pt x="22" y="41"/>
                    <a:pt x="19" y="42"/>
                  </a:cubicBezTo>
                  <a:cubicBezTo>
                    <a:pt x="15" y="43"/>
                    <a:pt x="13" y="43"/>
                    <a:pt x="12" y="43"/>
                  </a:cubicBezTo>
                  <a:cubicBezTo>
                    <a:pt x="12" y="43"/>
                    <a:pt x="10" y="42"/>
                    <a:pt x="8" y="41"/>
                  </a:cubicBezTo>
                  <a:cubicBezTo>
                    <a:pt x="9" y="40"/>
                    <a:pt x="10" y="40"/>
                    <a:pt x="10" y="40"/>
                  </a:cubicBezTo>
                  <a:cubicBezTo>
                    <a:pt x="12" y="39"/>
                    <a:pt x="12" y="35"/>
                    <a:pt x="9" y="35"/>
                  </a:cubicBezTo>
                  <a:cubicBezTo>
                    <a:pt x="8" y="35"/>
                    <a:pt x="7" y="35"/>
                    <a:pt x="6" y="34"/>
                  </a:cubicBezTo>
                  <a:cubicBezTo>
                    <a:pt x="7" y="33"/>
                    <a:pt x="7" y="31"/>
                    <a:pt x="6" y="30"/>
                  </a:cubicBezTo>
                  <a:cubicBezTo>
                    <a:pt x="4" y="29"/>
                    <a:pt x="6" y="26"/>
                    <a:pt x="7" y="24"/>
                  </a:cubicBezTo>
                  <a:cubicBezTo>
                    <a:pt x="8" y="22"/>
                    <a:pt x="6" y="21"/>
                    <a:pt x="3" y="20"/>
                  </a:cubicBezTo>
                  <a:cubicBezTo>
                    <a:pt x="0" y="19"/>
                    <a:pt x="6" y="16"/>
                    <a:pt x="7" y="14"/>
                  </a:cubicBezTo>
                  <a:cubicBezTo>
                    <a:pt x="8" y="14"/>
                    <a:pt x="10" y="14"/>
                    <a:pt x="10" y="14"/>
                  </a:cubicBezTo>
                  <a:cubicBezTo>
                    <a:pt x="12" y="14"/>
                    <a:pt x="17" y="14"/>
                    <a:pt x="25" y="17"/>
                  </a:cubicBezTo>
                  <a:cubicBezTo>
                    <a:pt x="33" y="20"/>
                    <a:pt x="30" y="13"/>
                    <a:pt x="34" y="10"/>
                  </a:cubicBezTo>
                  <a:cubicBezTo>
                    <a:pt x="37" y="6"/>
                    <a:pt x="42" y="10"/>
                    <a:pt x="50" y="11"/>
                  </a:cubicBezTo>
                  <a:cubicBezTo>
                    <a:pt x="59" y="12"/>
                    <a:pt x="56" y="8"/>
                    <a:pt x="61" y="3"/>
                  </a:cubicBezTo>
                  <a:cubicBezTo>
                    <a:pt x="64" y="0"/>
                    <a:pt x="65" y="1"/>
                    <a:pt x="66" y="4"/>
                  </a:cubicBezTo>
                  <a:cubicBezTo>
                    <a:pt x="67" y="5"/>
                    <a:pt x="67" y="7"/>
                    <a:pt x="69" y="10"/>
                  </a:cubicBezTo>
                  <a:cubicBezTo>
                    <a:pt x="69" y="11"/>
                    <a:pt x="70" y="12"/>
                    <a:pt x="70" y="12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" name="Freeform 1200"/>
            <p:cNvSpPr>
              <a:spLocks/>
            </p:cNvSpPr>
            <p:nvPr/>
          </p:nvSpPr>
          <p:spPr bwMode="auto">
            <a:xfrm>
              <a:off x="2815" y="1329"/>
              <a:ext cx="25" cy="51"/>
            </a:xfrm>
            <a:custGeom>
              <a:avLst/>
              <a:gdLst>
                <a:gd name="T0" fmla="*/ 41 w 42"/>
                <a:gd name="T1" fmla="*/ 58 h 85"/>
                <a:gd name="T2" fmla="*/ 35 w 42"/>
                <a:gd name="T3" fmla="*/ 67 h 85"/>
                <a:gd name="T4" fmla="*/ 29 w 42"/>
                <a:gd name="T5" fmla="*/ 73 h 85"/>
                <a:gd name="T6" fmla="*/ 27 w 42"/>
                <a:gd name="T7" fmla="*/ 79 h 85"/>
                <a:gd name="T8" fmla="*/ 24 w 42"/>
                <a:gd name="T9" fmla="*/ 84 h 85"/>
                <a:gd name="T10" fmla="*/ 21 w 42"/>
                <a:gd name="T11" fmla="*/ 85 h 85"/>
                <a:gd name="T12" fmla="*/ 18 w 42"/>
                <a:gd name="T13" fmla="*/ 82 h 85"/>
                <a:gd name="T14" fmla="*/ 9 w 42"/>
                <a:gd name="T15" fmla="*/ 71 h 85"/>
                <a:gd name="T16" fmla="*/ 2 w 42"/>
                <a:gd name="T17" fmla="*/ 61 h 85"/>
                <a:gd name="T18" fmla="*/ 3 w 42"/>
                <a:gd name="T19" fmla="*/ 52 h 85"/>
                <a:gd name="T20" fmla="*/ 4 w 42"/>
                <a:gd name="T21" fmla="*/ 43 h 85"/>
                <a:gd name="T22" fmla="*/ 4 w 42"/>
                <a:gd name="T23" fmla="*/ 31 h 85"/>
                <a:gd name="T24" fmla="*/ 2 w 42"/>
                <a:gd name="T25" fmla="*/ 22 h 85"/>
                <a:gd name="T26" fmla="*/ 1 w 42"/>
                <a:gd name="T27" fmla="*/ 21 h 85"/>
                <a:gd name="T28" fmla="*/ 1 w 42"/>
                <a:gd name="T29" fmla="*/ 9 h 85"/>
                <a:gd name="T30" fmla="*/ 5 w 42"/>
                <a:gd name="T31" fmla="*/ 5 h 85"/>
                <a:gd name="T32" fmla="*/ 9 w 42"/>
                <a:gd name="T33" fmla="*/ 3 h 85"/>
                <a:gd name="T34" fmla="*/ 14 w 42"/>
                <a:gd name="T35" fmla="*/ 6 h 85"/>
                <a:gd name="T36" fmla="*/ 17 w 42"/>
                <a:gd name="T37" fmla="*/ 5 h 85"/>
                <a:gd name="T38" fmla="*/ 28 w 42"/>
                <a:gd name="T39" fmla="*/ 15 h 85"/>
                <a:gd name="T40" fmla="*/ 29 w 42"/>
                <a:gd name="T41" fmla="*/ 23 h 85"/>
                <a:gd name="T42" fmla="*/ 30 w 42"/>
                <a:gd name="T43" fmla="*/ 24 h 85"/>
                <a:gd name="T44" fmla="*/ 30 w 42"/>
                <a:gd name="T45" fmla="*/ 24 h 85"/>
                <a:gd name="T46" fmla="*/ 28 w 42"/>
                <a:gd name="T47" fmla="*/ 28 h 85"/>
                <a:gd name="T48" fmla="*/ 27 w 42"/>
                <a:gd name="T49" fmla="*/ 31 h 85"/>
                <a:gd name="T50" fmla="*/ 28 w 42"/>
                <a:gd name="T51" fmla="*/ 36 h 85"/>
                <a:gd name="T52" fmla="*/ 31 w 42"/>
                <a:gd name="T53" fmla="*/ 46 h 85"/>
                <a:gd name="T54" fmla="*/ 38 w 42"/>
                <a:gd name="T55" fmla="*/ 50 h 85"/>
                <a:gd name="T56" fmla="*/ 38 w 42"/>
                <a:gd name="T57" fmla="*/ 50 h 85"/>
                <a:gd name="T58" fmla="*/ 41 w 42"/>
                <a:gd name="T59" fmla="*/ 58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85">
                  <a:moveTo>
                    <a:pt x="41" y="58"/>
                  </a:moveTo>
                  <a:cubicBezTo>
                    <a:pt x="39" y="60"/>
                    <a:pt x="36" y="62"/>
                    <a:pt x="35" y="67"/>
                  </a:cubicBezTo>
                  <a:cubicBezTo>
                    <a:pt x="34" y="72"/>
                    <a:pt x="33" y="72"/>
                    <a:pt x="29" y="73"/>
                  </a:cubicBezTo>
                  <a:cubicBezTo>
                    <a:pt x="25" y="74"/>
                    <a:pt x="27" y="75"/>
                    <a:pt x="27" y="79"/>
                  </a:cubicBezTo>
                  <a:cubicBezTo>
                    <a:pt x="26" y="83"/>
                    <a:pt x="26" y="82"/>
                    <a:pt x="24" y="84"/>
                  </a:cubicBezTo>
                  <a:cubicBezTo>
                    <a:pt x="23" y="85"/>
                    <a:pt x="22" y="85"/>
                    <a:pt x="21" y="85"/>
                  </a:cubicBezTo>
                  <a:cubicBezTo>
                    <a:pt x="21" y="85"/>
                    <a:pt x="20" y="84"/>
                    <a:pt x="18" y="82"/>
                  </a:cubicBezTo>
                  <a:cubicBezTo>
                    <a:pt x="10" y="74"/>
                    <a:pt x="11" y="75"/>
                    <a:pt x="9" y="71"/>
                  </a:cubicBezTo>
                  <a:cubicBezTo>
                    <a:pt x="7" y="68"/>
                    <a:pt x="2" y="64"/>
                    <a:pt x="2" y="61"/>
                  </a:cubicBezTo>
                  <a:cubicBezTo>
                    <a:pt x="3" y="58"/>
                    <a:pt x="2" y="54"/>
                    <a:pt x="3" y="52"/>
                  </a:cubicBezTo>
                  <a:cubicBezTo>
                    <a:pt x="4" y="49"/>
                    <a:pt x="4" y="46"/>
                    <a:pt x="4" y="43"/>
                  </a:cubicBezTo>
                  <a:cubicBezTo>
                    <a:pt x="5" y="40"/>
                    <a:pt x="3" y="35"/>
                    <a:pt x="4" y="31"/>
                  </a:cubicBezTo>
                  <a:cubicBezTo>
                    <a:pt x="5" y="28"/>
                    <a:pt x="7" y="24"/>
                    <a:pt x="2" y="22"/>
                  </a:cubicBezTo>
                  <a:cubicBezTo>
                    <a:pt x="2" y="22"/>
                    <a:pt x="1" y="21"/>
                    <a:pt x="1" y="21"/>
                  </a:cubicBezTo>
                  <a:cubicBezTo>
                    <a:pt x="1" y="18"/>
                    <a:pt x="0" y="9"/>
                    <a:pt x="1" y="9"/>
                  </a:cubicBezTo>
                  <a:cubicBezTo>
                    <a:pt x="2" y="8"/>
                    <a:pt x="4" y="7"/>
                    <a:pt x="5" y="5"/>
                  </a:cubicBezTo>
                  <a:cubicBezTo>
                    <a:pt x="6" y="3"/>
                    <a:pt x="5" y="0"/>
                    <a:pt x="9" y="3"/>
                  </a:cubicBezTo>
                  <a:cubicBezTo>
                    <a:pt x="13" y="6"/>
                    <a:pt x="11" y="6"/>
                    <a:pt x="14" y="6"/>
                  </a:cubicBezTo>
                  <a:cubicBezTo>
                    <a:pt x="15" y="6"/>
                    <a:pt x="16" y="5"/>
                    <a:pt x="17" y="5"/>
                  </a:cubicBezTo>
                  <a:cubicBezTo>
                    <a:pt x="19" y="8"/>
                    <a:pt x="24" y="11"/>
                    <a:pt x="28" y="15"/>
                  </a:cubicBezTo>
                  <a:cubicBezTo>
                    <a:pt x="32" y="19"/>
                    <a:pt x="29" y="20"/>
                    <a:pt x="29" y="23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29" y="25"/>
                    <a:pt x="28" y="27"/>
                    <a:pt x="28" y="28"/>
                  </a:cubicBezTo>
                  <a:cubicBezTo>
                    <a:pt x="26" y="30"/>
                    <a:pt x="26" y="30"/>
                    <a:pt x="27" y="31"/>
                  </a:cubicBezTo>
                  <a:cubicBezTo>
                    <a:pt x="27" y="32"/>
                    <a:pt x="28" y="34"/>
                    <a:pt x="28" y="36"/>
                  </a:cubicBezTo>
                  <a:cubicBezTo>
                    <a:pt x="28" y="38"/>
                    <a:pt x="29" y="42"/>
                    <a:pt x="31" y="46"/>
                  </a:cubicBezTo>
                  <a:cubicBezTo>
                    <a:pt x="34" y="49"/>
                    <a:pt x="36" y="49"/>
                    <a:pt x="38" y="50"/>
                  </a:cubicBezTo>
                  <a:cubicBezTo>
                    <a:pt x="38" y="50"/>
                    <a:pt x="38" y="50"/>
                    <a:pt x="38" y="50"/>
                  </a:cubicBezTo>
                  <a:cubicBezTo>
                    <a:pt x="41" y="52"/>
                    <a:pt x="42" y="56"/>
                    <a:pt x="41" y="58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" name="Freeform 1201"/>
            <p:cNvSpPr>
              <a:spLocks/>
            </p:cNvSpPr>
            <p:nvPr/>
          </p:nvSpPr>
          <p:spPr bwMode="auto">
            <a:xfrm>
              <a:off x="2777" y="1214"/>
              <a:ext cx="76" cy="32"/>
            </a:xfrm>
            <a:custGeom>
              <a:avLst/>
              <a:gdLst>
                <a:gd name="T0" fmla="*/ 126 w 126"/>
                <a:gd name="T1" fmla="*/ 17 h 53"/>
                <a:gd name="T2" fmla="*/ 122 w 126"/>
                <a:gd name="T3" fmla="*/ 22 h 53"/>
                <a:gd name="T4" fmla="*/ 117 w 126"/>
                <a:gd name="T5" fmla="*/ 35 h 53"/>
                <a:gd name="T6" fmla="*/ 112 w 126"/>
                <a:gd name="T7" fmla="*/ 35 h 53"/>
                <a:gd name="T8" fmla="*/ 104 w 126"/>
                <a:gd name="T9" fmla="*/ 31 h 53"/>
                <a:gd name="T10" fmla="*/ 92 w 126"/>
                <a:gd name="T11" fmla="*/ 31 h 53"/>
                <a:gd name="T12" fmla="*/ 86 w 126"/>
                <a:gd name="T13" fmla="*/ 29 h 53"/>
                <a:gd name="T14" fmla="*/ 81 w 126"/>
                <a:gd name="T15" fmla="*/ 31 h 53"/>
                <a:gd name="T16" fmla="*/ 78 w 126"/>
                <a:gd name="T17" fmla="*/ 37 h 53"/>
                <a:gd name="T18" fmla="*/ 68 w 126"/>
                <a:gd name="T19" fmla="*/ 41 h 53"/>
                <a:gd name="T20" fmla="*/ 62 w 126"/>
                <a:gd name="T21" fmla="*/ 39 h 53"/>
                <a:gd name="T22" fmla="*/ 56 w 126"/>
                <a:gd name="T23" fmla="*/ 43 h 53"/>
                <a:gd name="T24" fmla="*/ 45 w 126"/>
                <a:gd name="T25" fmla="*/ 45 h 53"/>
                <a:gd name="T26" fmla="*/ 37 w 126"/>
                <a:gd name="T27" fmla="*/ 51 h 53"/>
                <a:gd name="T28" fmla="*/ 27 w 126"/>
                <a:gd name="T29" fmla="*/ 52 h 53"/>
                <a:gd name="T30" fmla="*/ 16 w 126"/>
                <a:gd name="T31" fmla="*/ 49 h 53"/>
                <a:gd name="T32" fmla="*/ 11 w 126"/>
                <a:gd name="T33" fmla="*/ 46 h 53"/>
                <a:gd name="T34" fmla="*/ 6 w 126"/>
                <a:gd name="T35" fmla="*/ 46 h 53"/>
                <a:gd name="T36" fmla="*/ 3 w 126"/>
                <a:gd name="T37" fmla="*/ 41 h 53"/>
                <a:gd name="T38" fmla="*/ 1 w 126"/>
                <a:gd name="T39" fmla="*/ 33 h 53"/>
                <a:gd name="T40" fmla="*/ 2 w 126"/>
                <a:gd name="T41" fmla="*/ 25 h 53"/>
                <a:gd name="T42" fmla="*/ 8 w 126"/>
                <a:gd name="T43" fmla="*/ 23 h 53"/>
                <a:gd name="T44" fmla="*/ 18 w 126"/>
                <a:gd name="T45" fmla="*/ 22 h 53"/>
                <a:gd name="T46" fmla="*/ 26 w 126"/>
                <a:gd name="T47" fmla="*/ 17 h 53"/>
                <a:gd name="T48" fmla="*/ 31 w 126"/>
                <a:gd name="T49" fmla="*/ 8 h 53"/>
                <a:gd name="T50" fmla="*/ 36 w 126"/>
                <a:gd name="T51" fmla="*/ 6 h 53"/>
                <a:gd name="T52" fmla="*/ 39 w 126"/>
                <a:gd name="T53" fmla="*/ 4 h 53"/>
                <a:gd name="T54" fmla="*/ 43 w 126"/>
                <a:gd name="T55" fmla="*/ 5 h 53"/>
                <a:gd name="T56" fmla="*/ 58 w 126"/>
                <a:gd name="T57" fmla="*/ 3 h 53"/>
                <a:gd name="T58" fmla="*/ 67 w 126"/>
                <a:gd name="T59" fmla="*/ 12 h 53"/>
                <a:gd name="T60" fmla="*/ 80 w 126"/>
                <a:gd name="T61" fmla="*/ 7 h 53"/>
                <a:gd name="T62" fmla="*/ 92 w 126"/>
                <a:gd name="T63" fmla="*/ 9 h 53"/>
                <a:gd name="T64" fmla="*/ 101 w 126"/>
                <a:gd name="T65" fmla="*/ 6 h 53"/>
                <a:gd name="T66" fmla="*/ 123 w 126"/>
                <a:gd name="T67" fmla="*/ 15 h 53"/>
                <a:gd name="T68" fmla="*/ 126 w 126"/>
                <a:gd name="T69" fmla="*/ 1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6" h="53">
                  <a:moveTo>
                    <a:pt x="126" y="17"/>
                  </a:moveTo>
                  <a:cubicBezTo>
                    <a:pt x="124" y="17"/>
                    <a:pt x="123" y="18"/>
                    <a:pt x="122" y="22"/>
                  </a:cubicBezTo>
                  <a:cubicBezTo>
                    <a:pt x="120" y="28"/>
                    <a:pt x="113" y="33"/>
                    <a:pt x="117" y="35"/>
                  </a:cubicBezTo>
                  <a:cubicBezTo>
                    <a:pt x="116" y="35"/>
                    <a:pt x="114" y="35"/>
                    <a:pt x="112" y="35"/>
                  </a:cubicBezTo>
                  <a:cubicBezTo>
                    <a:pt x="108" y="35"/>
                    <a:pt x="107" y="33"/>
                    <a:pt x="104" y="31"/>
                  </a:cubicBezTo>
                  <a:cubicBezTo>
                    <a:pt x="100" y="28"/>
                    <a:pt x="96" y="31"/>
                    <a:pt x="92" y="31"/>
                  </a:cubicBezTo>
                  <a:cubicBezTo>
                    <a:pt x="89" y="31"/>
                    <a:pt x="87" y="30"/>
                    <a:pt x="86" y="29"/>
                  </a:cubicBezTo>
                  <a:cubicBezTo>
                    <a:pt x="85" y="28"/>
                    <a:pt x="83" y="30"/>
                    <a:pt x="81" y="31"/>
                  </a:cubicBezTo>
                  <a:cubicBezTo>
                    <a:pt x="79" y="32"/>
                    <a:pt x="79" y="34"/>
                    <a:pt x="78" y="37"/>
                  </a:cubicBezTo>
                  <a:cubicBezTo>
                    <a:pt x="76" y="40"/>
                    <a:pt x="73" y="40"/>
                    <a:pt x="68" y="41"/>
                  </a:cubicBezTo>
                  <a:cubicBezTo>
                    <a:pt x="63" y="43"/>
                    <a:pt x="66" y="41"/>
                    <a:pt x="62" y="39"/>
                  </a:cubicBezTo>
                  <a:cubicBezTo>
                    <a:pt x="57" y="38"/>
                    <a:pt x="59" y="42"/>
                    <a:pt x="56" y="43"/>
                  </a:cubicBezTo>
                  <a:cubicBezTo>
                    <a:pt x="53" y="43"/>
                    <a:pt x="46" y="43"/>
                    <a:pt x="45" y="45"/>
                  </a:cubicBezTo>
                  <a:cubicBezTo>
                    <a:pt x="44" y="46"/>
                    <a:pt x="42" y="49"/>
                    <a:pt x="37" y="51"/>
                  </a:cubicBezTo>
                  <a:cubicBezTo>
                    <a:pt x="31" y="53"/>
                    <a:pt x="31" y="52"/>
                    <a:pt x="27" y="52"/>
                  </a:cubicBezTo>
                  <a:cubicBezTo>
                    <a:pt x="24" y="53"/>
                    <a:pt x="19" y="51"/>
                    <a:pt x="16" y="49"/>
                  </a:cubicBezTo>
                  <a:cubicBezTo>
                    <a:pt x="13" y="47"/>
                    <a:pt x="13" y="46"/>
                    <a:pt x="11" y="46"/>
                  </a:cubicBezTo>
                  <a:cubicBezTo>
                    <a:pt x="9" y="46"/>
                    <a:pt x="7" y="46"/>
                    <a:pt x="6" y="46"/>
                  </a:cubicBezTo>
                  <a:cubicBezTo>
                    <a:pt x="5" y="44"/>
                    <a:pt x="4" y="43"/>
                    <a:pt x="3" y="41"/>
                  </a:cubicBezTo>
                  <a:cubicBezTo>
                    <a:pt x="1" y="39"/>
                    <a:pt x="0" y="38"/>
                    <a:pt x="1" y="33"/>
                  </a:cubicBezTo>
                  <a:cubicBezTo>
                    <a:pt x="2" y="29"/>
                    <a:pt x="4" y="28"/>
                    <a:pt x="2" y="25"/>
                  </a:cubicBezTo>
                  <a:cubicBezTo>
                    <a:pt x="3" y="25"/>
                    <a:pt x="5" y="24"/>
                    <a:pt x="8" y="23"/>
                  </a:cubicBezTo>
                  <a:cubicBezTo>
                    <a:pt x="12" y="22"/>
                    <a:pt x="14" y="24"/>
                    <a:pt x="18" y="22"/>
                  </a:cubicBezTo>
                  <a:cubicBezTo>
                    <a:pt x="21" y="20"/>
                    <a:pt x="22" y="22"/>
                    <a:pt x="26" y="17"/>
                  </a:cubicBezTo>
                  <a:cubicBezTo>
                    <a:pt x="29" y="12"/>
                    <a:pt x="30" y="10"/>
                    <a:pt x="31" y="8"/>
                  </a:cubicBezTo>
                  <a:cubicBezTo>
                    <a:pt x="33" y="7"/>
                    <a:pt x="36" y="7"/>
                    <a:pt x="36" y="6"/>
                  </a:cubicBezTo>
                  <a:cubicBezTo>
                    <a:pt x="36" y="6"/>
                    <a:pt x="38" y="5"/>
                    <a:pt x="39" y="4"/>
                  </a:cubicBezTo>
                  <a:cubicBezTo>
                    <a:pt x="39" y="5"/>
                    <a:pt x="40" y="5"/>
                    <a:pt x="43" y="5"/>
                  </a:cubicBezTo>
                  <a:cubicBezTo>
                    <a:pt x="51" y="5"/>
                    <a:pt x="55" y="0"/>
                    <a:pt x="58" y="3"/>
                  </a:cubicBezTo>
                  <a:cubicBezTo>
                    <a:pt x="61" y="6"/>
                    <a:pt x="60" y="12"/>
                    <a:pt x="67" y="12"/>
                  </a:cubicBezTo>
                  <a:cubicBezTo>
                    <a:pt x="74" y="11"/>
                    <a:pt x="74" y="6"/>
                    <a:pt x="80" y="7"/>
                  </a:cubicBezTo>
                  <a:cubicBezTo>
                    <a:pt x="86" y="7"/>
                    <a:pt x="87" y="11"/>
                    <a:pt x="92" y="9"/>
                  </a:cubicBezTo>
                  <a:cubicBezTo>
                    <a:pt x="97" y="7"/>
                    <a:pt x="94" y="3"/>
                    <a:pt x="101" y="6"/>
                  </a:cubicBezTo>
                  <a:cubicBezTo>
                    <a:pt x="107" y="9"/>
                    <a:pt x="121" y="14"/>
                    <a:pt x="123" y="15"/>
                  </a:cubicBezTo>
                  <a:cubicBezTo>
                    <a:pt x="124" y="16"/>
                    <a:pt x="125" y="16"/>
                    <a:pt x="126" y="17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" name="Freeform 1202"/>
            <p:cNvSpPr>
              <a:spLocks/>
            </p:cNvSpPr>
            <p:nvPr/>
          </p:nvSpPr>
          <p:spPr bwMode="auto">
            <a:xfrm>
              <a:off x="2714" y="1190"/>
              <a:ext cx="89" cy="42"/>
            </a:xfrm>
            <a:custGeom>
              <a:avLst/>
              <a:gdLst>
                <a:gd name="T0" fmla="*/ 144 w 147"/>
                <a:gd name="T1" fmla="*/ 44 h 70"/>
                <a:gd name="T2" fmla="*/ 141 w 147"/>
                <a:gd name="T3" fmla="*/ 46 h 70"/>
                <a:gd name="T4" fmla="*/ 136 w 147"/>
                <a:gd name="T5" fmla="*/ 48 h 70"/>
                <a:gd name="T6" fmla="*/ 131 w 147"/>
                <a:gd name="T7" fmla="*/ 57 h 70"/>
                <a:gd name="T8" fmla="*/ 123 w 147"/>
                <a:gd name="T9" fmla="*/ 62 h 70"/>
                <a:gd name="T10" fmla="*/ 113 w 147"/>
                <a:gd name="T11" fmla="*/ 63 h 70"/>
                <a:gd name="T12" fmla="*/ 107 w 147"/>
                <a:gd name="T13" fmla="*/ 65 h 70"/>
                <a:gd name="T14" fmla="*/ 106 w 147"/>
                <a:gd name="T15" fmla="*/ 64 h 70"/>
                <a:gd name="T16" fmla="*/ 90 w 147"/>
                <a:gd name="T17" fmla="*/ 64 h 70"/>
                <a:gd name="T18" fmla="*/ 78 w 147"/>
                <a:gd name="T19" fmla="*/ 61 h 70"/>
                <a:gd name="T20" fmla="*/ 67 w 147"/>
                <a:gd name="T21" fmla="*/ 59 h 70"/>
                <a:gd name="T22" fmla="*/ 55 w 147"/>
                <a:gd name="T23" fmla="*/ 69 h 70"/>
                <a:gd name="T24" fmla="*/ 43 w 147"/>
                <a:gd name="T25" fmla="*/ 66 h 70"/>
                <a:gd name="T26" fmla="*/ 38 w 147"/>
                <a:gd name="T27" fmla="*/ 65 h 70"/>
                <a:gd name="T28" fmla="*/ 33 w 147"/>
                <a:gd name="T29" fmla="*/ 60 h 70"/>
                <a:gd name="T30" fmla="*/ 25 w 147"/>
                <a:gd name="T31" fmla="*/ 54 h 70"/>
                <a:gd name="T32" fmla="*/ 16 w 147"/>
                <a:gd name="T33" fmla="*/ 47 h 70"/>
                <a:gd name="T34" fmla="*/ 12 w 147"/>
                <a:gd name="T35" fmla="*/ 41 h 70"/>
                <a:gd name="T36" fmla="*/ 8 w 147"/>
                <a:gd name="T37" fmla="*/ 34 h 70"/>
                <a:gd name="T38" fmla="*/ 7 w 147"/>
                <a:gd name="T39" fmla="*/ 30 h 70"/>
                <a:gd name="T40" fmla="*/ 4 w 147"/>
                <a:gd name="T41" fmla="*/ 25 h 70"/>
                <a:gd name="T42" fmla="*/ 13 w 147"/>
                <a:gd name="T43" fmla="*/ 20 h 70"/>
                <a:gd name="T44" fmla="*/ 24 w 147"/>
                <a:gd name="T45" fmla="*/ 17 h 70"/>
                <a:gd name="T46" fmla="*/ 36 w 147"/>
                <a:gd name="T47" fmla="*/ 9 h 70"/>
                <a:gd name="T48" fmla="*/ 42 w 147"/>
                <a:gd name="T49" fmla="*/ 10 h 70"/>
                <a:gd name="T50" fmla="*/ 47 w 147"/>
                <a:gd name="T51" fmla="*/ 4 h 70"/>
                <a:gd name="T52" fmla="*/ 54 w 147"/>
                <a:gd name="T53" fmla="*/ 5 h 70"/>
                <a:gd name="T54" fmla="*/ 61 w 147"/>
                <a:gd name="T55" fmla="*/ 6 h 70"/>
                <a:gd name="T56" fmla="*/ 62 w 147"/>
                <a:gd name="T57" fmla="*/ 2 h 70"/>
                <a:gd name="T58" fmla="*/ 69 w 147"/>
                <a:gd name="T59" fmla="*/ 4 h 70"/>
                <a:gd name="T60" fmla="*/ 77 w 147"/>
                <a:gd name="T61" fmla="*/ 13 h 70"/>
                <a:gd name="T62" fmla="*/ 93 w 147"/>
                <a:gd name="T63" fmla="*/ 13 h 70"/>
                <a:gd name="T64" fmla="*/ 93 w 147"/>
                <a:gd name="T65" fmla="*/ 27 h 70"/>
                <a:gd name="T66" fmla="*/ 105 w 147"/>
                <a:gd name="T67" fmla="*/ 24 h 70"/>
                <a:gd name="T68" fmla="*/ 111 w 147"/>
                <a:gd name="T69" fmla="*/ 18 h 70"/>
                <a:gd name="T70" fmla="*/ 123 w 147"/>
                <a:gd name="T71" fmla="*/ 26 h 70"/>
                <a:gd name="T72" fmla="*/ 130 w 147"/>
                <a:gd name="T73" fmla="*/ 30 h 70"/>
                <a:gd name="T74" fmla="*/ 145 w 147"/>
                <a:gd name="T75" fmla="*/ 39 h 70"/>
                <a:gd name="T76" fmla="*/ 144 w 147"/>
                <a:gd name="T77" fmla="*/ 4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7" h="70">
                  <a:moveTo>
                    <a:pt x="144" y="44"/>
                  </a:moveTo>
                  <a:cubicBezTo>
                    <a:pt x="143" y="44"/>
                    <a:pt x="141" y="46"/>
                    <a:pt x="141" y="46"/>
                  </a:cubicBezTo>
                  <a:cubicBezTo>
                    <a:pt x="141" y="47"/>
                    <a:pt x="138" y="47"/>
                    <a:pt x="136" y="48"/>
                  </a:cubicBezTo>
                  <a:cubicBezTo>
                    <a:pt x="135" y="50"/>
                    <a:pt x="134" y="52"/>
                    <a:pt x="131" y="57"/>
                  </a:cubicBezTo>
                  <a:cubicBezTo>
                    <a:pt x="127" y="62"/>
                    <a:pt x="126" y="60"/>
                    <a:pt x="123" y="62"/>
                  </a:cubicBezTo>
                  <a:cubicBezTo>
                    <a:pt x="119" y="64"/>
                    <a:pt x="117" y="62"/>
                    <a:pt x="113" y="63"/>
                  </a:cubicBezTo>
                  <a:cubicBezTo>
                    <a:pt x="110" y="64"/>
                    <a:pt x="108" y="65"/>
                    <a:pt x="107" y="65"/>
                  </a:cubicBezTo>
                  <a:cubicBezTo>
                    <a:pt x="107" y="65"/>
                    <a:pt x="106" y="64"/>
                    <a:pt x="106" y="64"/>
                  </a:cubicBezTo>
                  <a:cubicBezTo>
                    <a:pt x="103" y="60"/>
                    <a:pt x="96" y="64"/>
                    <a:pt x="90" y="64"/>
                  </a:cubicBezTo>
                  <a:cubicBezTo>
                    <a:pt x="84" y="64"/>
                    <a:pt x="83" y="63"/>
                    <a:pt x="78" y="61"/>
                  </a:cubicBezTo>
                  <a:cubicBezTo>
                    <a:pt x="73" y="59"/>
                    <a:pt x="68" y="57"/>
                    <a:pt x="67" y="59"/>
                  </a:cubicBezTo>
                  <a:cubicBezTo>
                    <a:pt x="66" y="61"/>
                    <a:pt x="60" y="68"/>
                    <a:pt x="55" y="69"/>
                  </a:cubicBezTo>
                  <a:cubicBezTo>
                    <a:pt x="51" y="70"/>
                    <a:pt x="47" y="69"/>
                    <a:pt x="43" y="66"/>
                  </a:cubicBezTo>
                  <a:cubicBezTo>
                    <a:pt x="40" y="65"/>
                    <a:pt x="40" y="65"/>
                    <a:pt x="38" y="65"/>
                  </a:cubicBezTo>
                  <a:cubicBezTo>
                    <a:pt x="38" y="60"/>
                    <a:pt x="36" y="62"/>
                    <a:pt x="33" y="60"/>
                  </a:cubicBezTo>
                  <a:cubicBezTo>
                    <a:pt x="29" y="57"/>
                    <a:pt x="29" y="57"/>
                    <a:pt x="25" y="54"/>
                  </a:cubicBezTo>
                  <a:cubicBezTo>
                    <a:pt x="20" y="50"/>
                    <a:pt x="18" y="49"/>
                    <a:pt x="16" y="47"/>
                  </a:cubicBezTo>
                  <a:cubicBezTo>
                    <a:pt x="14" y="45"/>
                    <a:pt x="14" y="45"/>
                    <a:pt x="12" y="41"/>
                  </a:cubicBezTo>
                  <a:cubicBezTo>
                    <a:pt x="10" y="37"/>
                    <a:pt x="10" y="37"/>
                    <a:pt x="8" y="34"/>
                  </a:cubicBezTo>
                  <a:cubicBezTo>
                    <a:pt x="7" y="30"/>
                    <a:pt x="10" y="32"/>
                    <a:pt x="7" y="30"/>
                  </a:cubicBezTo>
                  <a:cubicBezTo>
                    <a:pt x="4" y="28"/>
                    <a:pt x="0" y="26"/>
                    <a:pt x="4" y="25"/>
                  </a:cubicBezTo>
                  <a:cubicBezTo>
                    <a:pt x="7" y="23"/>
                    <a:pt x="6" y="20"/>
                    <a:pt x="13" y="20"/>
                  </a:cubicBezTo>
                  <a:cubicBezTo>
                    <a:pt x="19" y="20"/>
                    <a:pt x="21" y="19"/>
                    <a:pt x="24" y="17"/>
                  </a:cubicBezTo>
                  <a:cubicBezTo>
                    <a:pt x="27" y="15"/>
                    <a:pt x="35" y="9"/>
                    <a:pt x="36" y="9"/>
                  </a:cubicBezTo>
                  <a:cubicBezTo>
                    <a:pt x="36" y="9"/>
                    <a:pt x="37" y="10"/>
                    <a:pt x="42" y="10"/>
                  </a:cubicBezTo>
                  <a:cubicBezTo>
                    <a:pt x="47" y="10"/>
                    <a:pt x="44" y="6"/>
                    <a:pt x="47" y="4"/>
                  </a:cubicBezTo>
                  <a:cubicBezTo>
                    <a:pt x="50" y="2"/>
                    <a:pt x="53" y="3"/>
                    <a:pt x="54" y="5"/>
                  </a:cubicBezTo>
                  <a:cubicBezTo>
                    <a:pt x="55" y="6"/>
                    <a:pt x="61" y="9"/>
                    <a:pt x="61" y="6"/>
                  </a:cubicBezTo>
                  <a:cubicBezTo>
                    <a:pt x="61" y="5"/>
                    <a:pt x="61" y="3"/>
                    <a:pt x="62" y="2"/>
                  </a:cubicBezTo>
                  <a:cubicBezTo>
                    <a:pt x="63" y="2"/>
                    <a:pt x="65" y="0"/>
                    <a:pt x="69" y="4"/>
                  </a:cubicBezTo>
                  <a:cubicBezTo>
                    <a:pt x="73" y="9"/>
                    <a:pt x="68" y="13"/>
                    <a:pt x="77" y="13"/>
                  </a:cubicBezTo>
                  <a:cubicBezTo>
                    <a:pt x="85" y="13"/>
                    <a:pt x="94" y="5"/>
                    <a:pt x="93" y="13"/>
                  </a:cubicBezTo>
                  <a:cubicBezTo>
                    <a:pt x="92" y="20"/>
                    <a:pt x="89" y="26"/>
                    <a:pt x="93" y="27"/>
                  </a:cubicBezTo>
                  <a:cubicBezTo>
                    <a:pt x="97" y="29"/>
                    <a:pt x="105" y="28"/>
                    <a:pt x="105" y="24"/>
                  </a:cubicBezTo>
                  <a:cubicBezTo>
                    <a:pt x="105" y="20"/>
                    <a:pt x="106" y="14"/>
                    <a:pt x="111" y="18"/>
                  </a:cubicBezTo>
                  <a:cubicBezTo>
                    <a:pt x="116" y="23"/>
                    <a:pt x="123" y="24"/>
                    <a:pt x="123" y="26"/>
                  </a:cubicBezTo>
                  <a:cubicBezTo>
                    <a:pt x="123" y="29"/>
                    <a:pt x="121" y="28"/>
                    <a:pt x="130" y="30"/>
                  </a:cubicBezTo>
                  <a:cubicBezTo>
                    <a:pt x="139" y="33"/>
                    <a:pt x="143" y="36"/>
                    <a:pt x="145" y="39"/>
                  </a:cubicBezTo>
                  <a:cubicBezTo>
                    <a:pt x="147" y="41"/>
                    <a:pt x="144" y="43"/>
                    <a:pt x="144" y="44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" name="Freeform 1203"/>
            <p:cNvSpPr>
              <a:spLocks/>
            </p:cNvSpPr>
            <p:nvPr/>
          </p:nvSpPr>
          <p:spPr bwMode="auto">
            <a:xfrm>
              <a:off x="2908" y="1232"/>
              <a:ext cx="48" cy="51"/>
            </a:xfrm>
            <a:custGeom>
              <a:avLst/>
              <a:gdLst>
                <a:gd name="T0" fmla="*/ 80 w 80"/>
                <a:gd name="T1" fmla="*/ 60 h 85"/>
                <a:gd name="T2" fmla="*/ 78 w 80"/>
                <a:gd name="T3" fmla="*/ 61 h 85"/>
                <a:gd name="T4" fmla="*/ 71 w 80"/>
                <a:gd name="T5" fmla="*/ 60 h 85"/>
                <a:gd name="T6" fmla="*/ 63 w 80"/>
                <a:gd name="T7" fmla="*/ 60 h 85"/>
                <a:gd name="T8" fmla="*/ 58 w 80"/>
                <a:gd name="T9" fmla="*/ 56 h 85"/>
                <a:gd name="T10" fmla="*/ 55 w 80"/>
                <a:gd name="T11" fmla="*/ 61 h 85"/>
                <a:gd name="T12" fmla="*/ 51 w 80"/>
                <a:gd name="T13" fmla="*/ 71 h 85"/>
                <a:gd name="T14" fmla="*/ 47 w 80"/>
                <a:gd name="T15" fmla="*/ 78 h 85"/>
                <a:gd name="T16" fmla="*/ 44 w 80"/>
                <a:gd name="T17" fmla="*/ 84 h 85"/>
                <a:gd name="T18" fmla="*/ 38 w 80"/>
                <a:gd name="T19" fmla="*/ 85 h 85"/>
                <a:gd name="T20" fmla="*/ 38 w 80"/>
                <a:gd name="T21" fmla="*/ 84 h 85"/>
                <a:gd name="T22" fmla="*/ 37 w 80"/>
                <a:gd name="T23" fmla="*/ 75 h 85"/>
                <a:gd name="T24" fmla="*/ 37 w 80"/>
                <a:gd name="T25" fmla="*/ 59 h 85"/>
                <a:gd name="T26" fmla="*/ 34 w 80"/>
                <a:gd name="T27" fmla="*/ 49 h 85"/>
                <a:gd name="T28" fmla="*/ 22 w 80"/>
                <a:gd name="T29" fmla="*/ 35 h 85"/>
                <a:gd name="T30" fmla="*/ 13 w 80"/>
                <a:gd name="T31" fmla="*/ 25 h 85"/>
                <a:gd name="T32" fmla="*/ 6 w 80"/>
                <a:gd name="T33" fmla="*/ 15 h 85"/>
                <a:gd name="T34" fmla="*/ 0 w 80"/>
                <a:gd name="T35" fmla="*/ 7 h 85"/>
                <a:gd name="T36" fmla="*/ 12 w 80"/>
                <a:gd name="T37" fmla="*/ 3 h 85"/>
                <a:gd name="T38" fmla="*/ 22 w 80"/>
                <a:gd name="T39" fmla="*/ 3 h 85"/>
                <a:gd name="T40" fmla="*/ 33 w 80"/>
                <a:gd name="T41" fmla="*/ 10 h 85"/>
                <a:gd name="T42" fmla="*/ 46 w 80"/>
                <a:gd name="T43" fmla="*/ 12 h 85"/>
                <a:gd name="T44" fmla="*/ 56 w 80"/>
                <a:gd name="T45" fmla="*/ 23 h 85"/>
                <a:gd name="T46" fmla="*/ 56 w 80"/>
                <a:gd name="T47" fmla="*/ 32 h 85"/>
                <a:gd name="T48" fmla="*/ 65 w 80"/>
                <a:gd name="T49" fmla="*/ 36 h 85"/>
                <a:gd name="T50" fmla="*/ 69 w 80"/>
                <a:gd name="T51" fmla="*/ 46 h 85"/>
                <a:gd name="T52" fmla="*/ 76 w 80"/>
                <a:gd name="T53" fmla="*/ 52 h 85"/>
                <a:gd name="T54" fmla="*/ 80 w 80"/>
                <a:gd name="T55" fmla="*/ 6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0" h="85">
                  <a:moveTo>
                    <a:pt x="80" y="60"/>
                  </a:moveTo>
                  <a:cubicBezTo>
                    <a:pt x="79" y="60"/>
                    <a:pt x="79" y="61"/>
                    <a:pt x="78" y="61"/>
                  </a:cubicBezTo>
                  <a:cubicBezTo>
                    <a:pt x="76" y="62"/>
                    <a:pt x="73" y="61"/>
                    <a:pt x="71" y="60"/>
                  </a:cubicBezTo>
                  <a:cubicBezTo>
                    <a:pt x="69" y="59"/>
                    <a:pt x="68" y="58"/>
                    <a:pt x="63" y="60"/>
                  </a:cubicBezTo>
                  <a:cubicBezTo>
                    <a:pt x="58" y="62"/>
                    <a:pt x="61" y="58"/>
                    <a:pt x="58" y="56"/>
                  </a:cubicBezTo>
                  <a:cubicBezTo>
                    <a:pt x="56" y="54"/>
                    <a:pt x="54" y="55"/>
                    <a:pt x="55" y="61"/>
                  </a:cubicBezTo>
                  <a:cubicBezTo>
                    <a:pt x="56" y="66"/>
                    <a:pt x="55" y="68"/>
                    <a:pt x="51" y="71"/>
                  </a:cubicBezTo>
                  <a:cubicBezTo>
                    <a:pt x="48" y="75"/>
                    <a:pt x="51" y="74"/>
                    <a:pt x="47" y="78"/>
                  </a:cubicBezTo>
                  <a:cubicBezTo>
                    <a:pt x="44" y="83"/>
                    <a:pt x="45" y="82"/>
                    <a:pt x="44" y="84"/>
                  </a:cubicBezTo>
                  <a:cubicBezTo>
                    <a:pt x="43" y="85"/>
                    <a:pt x="41" y="85"/>
                    <a:pt x="38" y="85"/>
                  </a:cubicBezTo>
                  <a:cubicBezTo>
                    <a:pt x="38" y="85"/>
                    <a:pt x="38" y="84"/>
                    <a:pt x="38" y="84"/>
                  </a:cubicBezTo>
                  <a:cubicBezTo>
                    <a:pt x="36" y="81"/>
                    <a:pt x="38" y="77"/>
                    <a:pt x="37" y="75"/>
                  </a:cubicBezTo>
                  <a:cubicBezTo>
                    <a:pt x="35" y="72"/>
                    <a:pt x="34" y="69"/>
                    <a:pt x="37" y="59"/>
                  </a:cubicBezTo>
                  <a:cubicBezTo>
                    <a:pt x="40" y="50"/>
                    <a:pt x="35" y="53"/>
                    <a:pt x="34" y="49"/>
                  </a:cubicBezTo>
                  <a:cubicBezTo>
                    <a:pt x="34" y="45"/>
                    <a:pt x="27" y="40"/>
                    <a:pt x="22" y="35"/>
                  </a:cubicBezTo>
                  <a:cubicBezTo>
                    <a:pt x="17" y="30"/>
                    <a:pt x="15" y="28"/>
                    <a:pt x="13" y="25"/>
                  </a:cubicBezTo>
                  <a:cubicBezTo>
                    <a:pt x="11" y="21"/>
                    <a:pt x="11" y="18"/>
                    <a:pt x="6" y="15"/>
                  </a:cubicBezTo>
                  <a:cubicBezTo>
                    <a:pt x="2" y="12"/>
                    <a:pt x="1" y="9"/>
                    <a:pt x="0" y="7"/>
                  </a:cubicBezTo>
                  <a:cubicBezTo>
                    <a:pt x="3" y="6"/>
                    <a:pt x="9" y="4"/>
                    <a:pt x="12" y="3"/>
                  </a:cubicBezTo>
                  <a:cubicBezTo>
                    <a:pt x="16" y="3"/>
                    <a:pt x="17" y="0"/>
                    <a:pt x="22" y="3"/>
                  </a:cubicBezTo>
                  <a:cubicBezTo>
                    <a:pt x="27" y="7"/>
                    <a:pt x="29" y="8"/>
                    <a:pt x="33" y="10"/>
                  </a:cubicBezTo>
                  <a:cubicBezTo>
                    <a:pt x="37" y="13"/>
                    <a:pt x="40" y="9"/>
                    <a:pt x="46" y="12"/>
                  </a:cubicBezTo>
                  <a:cubicBezTo>
                    <a:pt x="52" y="16"/>
                    <a:pt x="57" y="17"/>
                    <a:pt x="56" y="23"/>
                  </a:cubicBezTo>
                  <a:cubicBezTo>
                    <a:pt x="55" y="28"/>
                    <a:pt x="54" y="31"/>
                    <a:pt x="56" y="32"/>
                  </a:cubicBezTo>
                  <a:cubicBezTo>
                    <a:pt x="59" y="32"/>
                    <a:pt x="65" y="31"/>
                    <a:pt x="65" y="36"/>
                  </a:cubicBezTo>
                  <a:cubicBezTo>
                    <a:pt x="65" y="41"/>
                    <a:pt x="68" y="46"/>
                    <a:pt x="69" y="46"/>
                  </a:cubicBezTo>
                  <a:cubicBezTo>
                    <a:pt x="71" y="47"/>
                    <a:pt x="75" y="49"/>
                    <a:pt x="76" y="52"/>
                  </a:cubicBezTo>
                  <a:cubicBezTo>
                    <a:pt x="76" y="55"/>
                    <a:pt x="77" y="58"/>
                    <a:pt x="80" y="60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" name="Freeform 1204"/>
            <p:cNvSpPr>
              <a:spLocks/>
            </p:cNvSpPr>
            <p:nvPr/>
          </p:nvSpPr>
          <p:spPr bwMode="auto">
            <a:xfrm>
              <a:off x="3095" y="1315"/>
              <a:ext cx="98" cy="41"/>
            </a:xfrm>
            <a:custGeom>
              <a:avLst/>
              <a:gdLst>
                <a:gd name="T0" fmla="*/ 163 w 164"/>
                <a:gd name="T1" fmla="*/ 66 h 69"/>
                <a:gd name="T2" fmla="*/ 156 w 164"/>
                <a:gd name="T3" fmla="*/ 68 h 69"/>
                <a:gd name="T4" fmla="*/ 145 w 164"/>
                <a:gd name="T5" fmla="*/ 65 h 69"/>
                <a:gd name="T6" fmla="*/ 138 w 164"/>
                <a:gd name="T7" fmla="*/ 62 h 69"/>
                <a:gd name="T8" fmla="*/ 129 w 164"/>
                <a:gd name="T9" fmla="*/ 59 h 69"/>
                <a:gd name="T10" fmla="*/ 124 w 164"/>
                <a:gd name="T11" fmla="*/ 62 h 69"/>
                <a:gd name="T12" fmla="*/ 124 w 164"/>
                <a:gd name="T13" fmla="*/ 63 h 69"/>
                <a:gd name="T14" fmla="*/ 115 w 164"/>
                <a:gd name="T15" fmla="*/ 65 h 69"/>
                <a:gd name="T16" fmla="*/ 104 w 164"/>
                <a:gd name="T17" fmla="*/ 66 h 69"/>
                <a:gd name="T18" fmla="*/ 91 w 164"/>
                <a:gd name="T19" fmla="*/ 67 h 69"/>
                <a:gd name="T20" fmla="*/ 88 w 164"/>
                <a:gd name="T21" fmla="*/ 67 h 69"/>
                <a:gd name="T22" fmla="*/ 82 w 164"/>
                <a:gd name="T23" fmla="*/ 63 h 69"/>
                <a:gd name="T24" fmla="*/ 73 w 164"/>
                <a:gd name="T25" fmla="*/ 55 h 69"/>
                <a:gd name="T26" fmla="*/ 64 w 164"/>
                <a:gd name="T27" fmla="*/ 57 h 69"/>
                <a:gd name="T28" fmla="*/ 53 w 164"/>
                <a:gd name="T29" fmla="*/ 59 h 69"/>
                <a:gd name="T30" fmla="*/ 43 w 164"/>
                <a:gd name="T31" fmla="*/ 56 h 69"/>
                <a:gd name="T32" fmla="*/ 46 w 164"/>
                <a:gd name="T33" fmla="*/ 48 h 69"/>
                <a:gd name="T34" fmla="*/ 42 w 164"/>
                <a:gd name="T35" fmla="*/ 35 h 69"/>
                <a:gd name="T36" fmla="*/ 37 w 164"/>
                <a:gd name="T37" fmla="*/ 26 h 69"/>
                <a:gd name="T38" fmla="*/ 8 w 164"/>
                <a:gd name="T39" fmla="*/ 12 h 69"/>
                <a:gd name="T40" fmla="*/ 0 w 164"/>
                <a:gd name="T41" fmla="*/ 6 h 69"/>
                <a:gd name="T42" fmla="*/ 1 w 164"/>
                <a:gd name="T43" fmla="*/ 3 h 69"/>
                <a:gd name="T44" fmla="*/ 7 w 164"/>
                <a:gd name="T45" fmla="*/ 0 h 69"/>
                <a:gd name="T46" fmla="*/ 16 w 164"/>
                <a:gd name="T47" fmla="*/ 1 h 69"/>
                <a:gd name="T48" fmla="*/ 24 w 164"/>
                <a:gd name="T49" fmla="*/ 3 h 69"/>
                <a:gd name="T50" fmla="*/ 32 w 164"/>
                <a:gd name="T51" fmla="*/ 7 h 69"/>
                <a:gd name="T52" fmla="*/ 45 w 164"/>
                <a:gd name="T53" fmla="*/ 10 h 69"/>
                <a:gd name="T54" fmla="*/ 59 w 164"/>
                <a:gd name="T55" fmla="*/ 11 h 69"/>
                <a:gd name="T56" fmla="*/ 69 w 164"/>
                <a:gd name="T57" fmla="*/ 12 h 69"/>
                <a:gd name="T58" fmla="*/ 82 w 164"/>
                <a:gd name="T59" fmla="*/ 21 h 69"/>
                <a:gd name="T60" fmla="*/ 95 w 164"/>
                <a:gd name="T61" fmla="*/ 26 h 69"/>
                <a:gd name="T62" fmla="*/ 117 w 164"/>
                <a:gd name="T63" fmla="*/ 25 h 69"/>
                <a:gd name="T64" fmla="*/ 131 w 164"/>
                <a:gd name="T65" fmla="*/ 29 h 69"/>
                <a:gd name="T66" fmla="*/ 134 w 164"/>
                <a:gd name="T67" fmla="*/ 34 h 69"/>
                <a:gd name="T68" fmla="*/ 138 w 164"/>
                <a:gd name="T69" fmla="*/ 41 h 69"/>
                <a:gd name="T70" fmla="*/ 153 w 164"/>
                <a:gd name="T71" fmla="*/ 45 h 69"/>
                <a:gd name="T72" fmla="*/ 154 w 164"/>
                <a:gd name="T73" fmla="*/ 46 h 69"/>
                <a:gd name="T74" fmla="*/ 149 w 164"/>
                <a:gd name="T75" fmla="*/ 52 h 69"/>
                <a:gd name="T76" fmla="*/ 158 w 164"/>
                <a:gd name="T77" fmla="*/ 60 h 69"/>
                <a:gd name="T78" fmla="*/ 163 w 164"/>
                <a:gd name="T79" fmla="*/ 6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64" h="69">
                  <a:moveTo>
                    <a:pt x="163" y="66"/>
                  </a:moveTo>
                  <a:cubicBezTo>
                    <a:pt x="163" y="69"/>
                    <a:pt x="160" y="68"/>
                    <a:pt x="156" y="68"/>
                  </a:cubicBezTo>
                  <a:cubicBezTo>
                    <a:pt x="153" y="67"/>
                    <a:pt x="147" y="65"/>
                    <a:pt x="145" y="65"/>
                  </a:cubicBezTo>
                  <a:cubicBezTo>
                    <a:pt x="142" y="64"/>
                    <a:pt x="139" y="64"/>
                    <a:pt x="138" y="62"/>
                  </a:cubicBezTo>
                  <a:cubicBezTo>
                    <a:pt x="137" y="61"/>
                    <a:pt x="133" y="61"/>
                    <a:pt x="129" y="59"/>
                  </a:cubicBezTo>
                  <a:cubicBezTo>
                    <a:pt x="126" y="58"/>
                    <a:pt x="127" y="60"/>
                    <a:pt x="124" y="62"/>
                  </a:cubicBezTo>
                  <a:cubicBezTo>
                    <a:pt x="124" y="62"/>
                    <a:pt x="124" y="63"/>
                    <a:pt x="124" y="63"/>
                  </a:cubicBezTo>
                  <a:cubicBezTo>
                    <a:pt x="120" y="65"/>
                    <a:pt x="119" y="64"/>
                    <a:pt x="115" y="65"/>
                  </a:cubicBezTo>
                  <a:cubicBezTo>
                    <a:pt x="112" y="65"/>
                    <a:pt x="108" y="65"/>
                    <a:pt x="104" y="66"/>
                  </a:cubicBezTo>
                  <a:cubicBezTo>
                    <a:pt x="101" y="66"/>
                    <a:pt x="96" y="67"/>
                    <a:pt x="91" y="67"/>
                  </a:cubicBezTo>
                  <a:cubicBezTo>
                    <a:pt x="90" y="67"/>
                    <a:pt x="89" y="67"/>
                    <a:pt x="88" y="67"/>
                  </a:cubicBezTo>
                  <a:cubicBezTo>
                    <a:pt x="85" y="66"/>
                    <a:pt x="84" y="65"/>
                    <a:pt x="82" y="63"/>
                  </a:cubicBezTo>
                  <a:cubicBezTo>
                    <a:pt x="78" y="61"/>
                    <a:pt x="74" y="57"/>
                    <a:pt x="73" y="55"/>
                  </a:cubicBezTo>
                  <a:cubicBezTo>
                    <a:pt x="71" y="54"/>
                    <a:pt x="68" y="55"/>
                    <a:pt x="64" y="57"/>
                  </a:cubicBezTo>
                  <a:cubicBezTo>
                    <a:pt x="59" y="59"/>
                    <a:pt x="59" y="59"/>
                    <a:pt x="53" y="59"/>
                  </a:cubicBezTo>
                  <a:cubicBezTo>
                    <a:pt x="49" y="60"/>
                    <a:pt x="45" y="58"/>
                    <a:pt x="43" y="56"/>
                  </a:cubicBezTo>
                  <a:cubicBezTo>
                    <a:pt x="47" y="53"/>
                    <a:pt x="49" y="51"/>
                    <a:pt x="46" y="48"/>
                  </a:cubicBezTo>
                  <a:cubicBezTo>
                    <a:pt x="43" y="44"/>
                    <a:pt x="45" y="38"/>
                    <a:pt x="42" y="35"/>
                  </a:cubicBezTo>
                  <a:cubicBezTo>
                    <a:pt x="40" y="31"/>
                    <a:pt x="47" y="31"/>
                    <a:pt x="37" y="26"/>
                  </a:cubicBezTo>
                  <a:cubicBezTo>
                    <a:pt x="27" y="21"/>
                    <a:pt x="9" y="12"/>
                    <a:pt x="8" y="12"/>
                  </a:cubicBezTo>
                  <a:cubicBezTo>
                    <a:pt x="6" y="12"/>
                    <a:pt x="7" y="10"/>
                    <a:pt x="0" y="6"/>
                  </a:cubicBezTo>
                  <a:cubicBezTo>
                    <a:pt x="0" y="5"/>
                    <a:pt x="1" y="4"/>
                    <a:pt x="1" y="3"/>
                  </a:cubicBezTo>
                  <a:cubicBezTo>
                    <a:pt x="2" y="1"/>
                    <a:pt x="3" y="0"/>
                    <a:pt x="7" y="0"/>
                  </a:cubicBezTo>
                  <a:cubicBezTo>
                    <a:pt x="10" y="0"/>
                    <a:pt x="13" y="0"/>
                    <a:pt x="16" y="1"/>
                  </a:cubicBezTo>
                  <a:cubicBezTo>
                    <a:pt x="19" y="3"/>
                    <a:pt x="20" y="1"/>
                    <a:pt x="24" y="3"/>
                  </a:cubicBezTo>
                  <a:cubicBezTo>
                    <a:pt x="27" y="5"/>
                    <a:pt x="28" y="5"/>
                    <a:pt x="32" y="7"/>
                  </a:cubicBezTo>
                  <a:cubicBezTo>
                    <a:pt x="36" y="8"/>
                    <a:pt x="38" y="9"/>
                    <a:pt x="45" y="10"/>
                  </a:cubicBezTo>
                  <a:cubicBezTo>
                    <a:pt x="51" y="10"/>
                    <a:pt x="54" y="9"/>
                    <a:pt x="59" y="11"/>
                  </a:cubicBezTo>
                  <a:cubicBezTo>
                    <a:pt x="64" y="12"/>
                    <a:pt x="65" y="9"/>
                    <a:pt x="69" y="12"/>
                  </a:cubicBezTo>
                  <a:cubicBezTo>
                    <a:pt x="72" y="15"/>
                    <a:pt x="78" y="15"/>
                    <a:pt x="82" y="21"/>
                  </a:cubicBezTo>
                  <a:cubicBezTo>
                    <a:pt x="87" y="26"/>
                    <a:pt x="89" y="27"/>
                    <a:pt x="95" y="26"/>
                  </a:cubicBezTo>
                  <a:cubicBezTo>
                    <a:pt x="101" y="25"/>
                    <a:pt x="108" y="21"/>
                    <a:pt x="117" y="25"/>
                  </a:cubicBezTo>
                  <a:cubicBezTo>
                    <a:pt x="126" y="28"/>
                    <a:pt x="129" y="28"/>
                    <a:pt x="131" y="29"/>
                  </a:cubicBezTo>
                  <a:cubicBezTo>
                    <a:pt x="132" y="29"/>
                    <a:pt x="133" y="31"/>
                    <a:pt x="134" y="34"/>
                  </a:cubicBezTo>
                  <a:cubicBezTo>
                    <a:pt x="134" y="37"/>
                    <a:pt x="136" y="39"/>
                    <a:pt x="138" y="41"/>
                  </a:cubicBezTo>
                  <a:cubicBezTo>
                    <a:pt x="141" y="43"/>
                    <a:pt x="146" y="43"/>
                    <a:pt x="153" y="45"/>
                  </a:cubicBezTo>
                  <a:cubicBezTo>
                    <a:pt x="153" y="46"/>
                    <a:pt x="153" y="46"/>
                    <a:pt x="154" y="46"/>
                  </a:cubicBezTo>
                  <a:cubicBezTo>
                    <a:pt x="153" y="47"/>
                    <a:pt x="151" y="50"/>
                    <a:pt x="149" y="52"/>
                  </a:cubicBezTo>
                  <a:cubicBezTo>
                    <a:pt x="147" y="55"/>
                    <a:pt x="153" y="56"/>
                    <a:pt x="158" y="60"/>
                  </a:cubicBezTo>
                  <a:cubicBezTo>
                    <a:pt x="163" y="63"/>
                    <a:pt x="164" y="63"/>
                    <a:pt x="163" y="66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" name="Freeform 1205"/>
            <p:cNvSpPr>
              <a:spLocks/>
            </p:cNvSpPr>
            <p:nvPr/>
          </p:nvSpPr>
          <p:spPr bwMode="auto">
            <a:xfrm>
              <a:off x="3169" y="1342"/>
              <a:ext cx="78" cy="58"/>
            </a:xfrm>
            <a:custGeom>
              <a:avLst/>
              <a:gdLst>
                <a:gd name="T0" fmla="*/ 124 w 130"/>
                <a:gd name="T1" fmla="*/ 44 h 98"/>
                <a:gd name="T2" fmla="*/ 107 w 130"/>
                <a:gd name="T3" fmla="*/ 53 h 98"/>
                <a:gd name="T4" fmla="*/ 105 w 130"/>
                <a:gd name="T5" fmla="*/ 72 h 98"/>
                <a:gd name="T6" fmla="*/ 99 w 130"/>
                <a:gd name="T7" fmla="*/ 87 h 98"/>
                <a:gd name="T8" fmla="*/ 101 w 130"/>
                <a:gd name="T9" fmla="*/ 97 h 98"/>
                <a:gd name="T10" fmla="*/ 96 w 130"/>
                <a:gd name="T11" fmla="*/ 97 h 98"/>
                <a:gd name="T12" fmla="*/ 80 w 130"/>
                <a:gd name="T13" fmla="*/ 87 h 98"/>
                <a:gd name="T14" fmla="*/ 83 w 130"/>
                <a:gd name="T15" fmla="*/ 83 h 98"/>
                <a:gd name="T16" fmla="*/ 82 w 130"/>
                <a:gd name="T17" fmla="*/ 78 h 98"/>
                <a:gd name="T18" fmla="*/ 84 w 130"/>
                <a:gd name="T19" fmla="*/ 72 h 98"/>
                <a:gd name="T20" fmla="*/ 79 w 130"/>
                <a:gd name="T21" fmla="*/ 65 h 98"/>
                <a:gd name="T22" fmla="*/ 68 w 130"/>
                <a:gd name="T23" fmla="*/ 63 h 98"/>
                <a:gd name="T24" fmla="*/ 58 w 130"/>
                <a:gd name="T25" fmla="*/ 72 h 98"/>
                <a:gd name="T26" fmla="*/ 50 w 130"/>
                <a:gd name="T27" fmla="*/ 79 h 98"/>
                <a:gd name="T28" fmla="*/ 43 w 130"/>
                <a:gd name="T29" fmla="*/ 85 h 98"/>
                <a:gd name="T30" fmla="*/ 42 w 130"/>
                <a:gd name="T31" fmla="*/ 77 h 98"/>
                <a:gd name="T32" fmla="*/ 39 w 130"/>
                <a:gd name="T33" fmla="*/ 66 h 98"/>
                <a:gd name="T34" fmla="*/ 23 w 130"/>
                <a:gd name="T35" fmla="*/ 57 h 98"/>
                <a:gd name="T36" fmla="*/ 19 w 130"/>
                <a:gd name="T37" fmla="*/ 51 h 98"/>
                <a:gd name="T38" fmla="*/ 25 w 130"/>
                <a:gd name="T39" fmla="*/ 46 h 98"/>
                <a:gd name="T40" fmla="*/ 13 w 130"/>
                <a:gd name="T41" fmla="*/ 40 h 98"/>
                <a:gd name="T42" fmla="*/ 13 w 130"/>
                <a:gd name="T43" fmla="*/ 31 h 98"/>
                <a:gd name="T44" fmla="*/ 9 w 130"/>
                <a:gd name="T45" fmla="*/ 26 h 98"/>
                <a:gd name="T46" fmla="*/ 0 w 130"/>
                <a:gd name="T47" fmla="*/ 17 h 98"/>
                <a:gd name="T48" fmla="*/ 5 w 130"/>
                <a:gd name="T49" fmla="*/ 14 h 98"/>
                <a:gd name="T50" fmla="*/ 14 w 130"/>
                <a:gd name="T51" fmla="*/ 17 h 98"/>
                <a:gd name="T52" fmla="*/ 21 w 130"/>
                <a:gd name="T53" fmla="*/ 20 h 98"/>
                <a:gd name="T54" fmla="*/ 32 w 130"/>
                <a:gd name="T55" fmla="*/ 23 h 98"/>
                <a:gd name="T56" fmla="*/ 39 w 130"/>
                <a:gd name="T57" fmla="*/ 21 h 98"/>
                <a:gd name="T58" fmla="*/ 34 w 130"/>
                <a:gd name="T59" fmla="*/ 15 h 98"/>
                <a:gd name="T60" fmla="*/ 25 w 130"/>
                <a:gd name="T61" fmla="*/ 7 h 98"/>
                <a:gd name="T62" fmla="*/ 30 w 130"/>
                <a:gd name="T63" fmla="*/ 1 h 98"/>
                <a:gd name="T64" fmla="*/ 41 w 130"/>
                <a:gd name="T65" fmla="*/ 4 h 98"/>
                <a:gd name="T66" fmla="*/ 52 w 130"/>
                <a:gd name="T67" fmla="*/ 15 h 98"/>
                <a:gd name="T68" fmla="*/ 59 w 130"/>
                <a:gd name="T69" fmla="*/ 19 h 98"/>
                <a:gd name="T70" fmla="*/ 67 w 130"/>
                <a:gd name="T71" fmla="*/ 15 h 98"/>
                <a:gd name="T72" fmla="*/ 77 w 130"/>
                <a:gd name="T73" fmla="*/ 5 h 98"/>
                <a:gd name="T74" fmla="*/ 79 w 130"/>
                <a:gd name="T75" fmla="*/ 3 h 98"/>
                <a:gd name="T76" fmla="*/ 85 w 130"/>
                <a:gd name="T77" fmla="*/ 11 h 98"/>
                <a:gd name="T78" fmla="*/ 97 w 130"/>
                <a:gd name="T79" fmla="*/ 27 h 98"/>
                <a:gd name="T80" fmla="*/ 115 w 130"/>
                <a:gd name="T81" fmla="*/ 38 h 98"/>
                <a:gd name="T82" fmla="*/ 124 w 130"/>
                <a:gd name="T83" fmla="*/ 4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0" h="98">
                  <a:moveTo>
                    <a:pt x="124" y="44"/>
                  </a:moveTo>
                  <a:cubicBezTo>
                    <a:pt x="118" y="46"/>
                    <a:pt x="109" y="45"/>
                    <a:pt x="107" y="53"/>
                  </a:cubicBezTo>
                  <a:cubicBezTo>
                    <a:pt x="105" y="60"/>
                    <a:pt x="109" y="64"/>
                    <a:pt x="105" y="72"/>
                  </a:cubicBezTo>
                  <a:cubicBezTo>
                    <a:pt x="100" y="80"/>
                    <a:pt x="96" y="75"/>
                    <a:pt x="99" y="87"/>
                  </a:cubicBezTo>
                  <a:cubicBezTo>
                    <a:pt x="100" y="91"/>
                    <a:pt x="100" y="94"/>
                    <a:pt x="101" y="97"/>
                  </a:cubicBezTo>
                  <a:cubicBezTo>
                    <a:pt x="100" y="97"/>
                    <a:pt x="98" y="98"/>
                    <a:pt x="96" y="97"/>
                  </a:cubicBezTo>
                  <a:cubicBezTo>
                    <a:pt x="92" y="97"/>
                    <a:pt x="85" y="91"/>
                    <a:pt x="80" y="87"/>
                  </a:cubicBezTo>
                  <a:cubicBezTo>
                    <a:pt x="76" y="84"/>
                    <a:pt x="83" y="84"/>
                    <a:pt x="83" y="83"/>
                  </a:cubicBezTo>
                  <a:cubicBezTo>
                    <a:pt x="84" y="83"/>
                    <a:pt x="83" y="80"/>
                    <a:pt x="82" y="78"/>
                  </a:cubicBezTo>
                  <a:cubicBezTo>
                    <a:pt x="81" y="77"/>
                    <a:pt x="82" y="74"/>
                    <a:pt x="84" y="72"/>
                  </a:cubicBezTo>
                  <a:cubicBezTo>
                    <a:pt x="86" y="70"/>
                    <a:pt x="81" y="68"/>
                    <a:pt x="79" y="65"/>
                  </a:cubicBezTo>
                  <a:cubicBezTo>
                    <a:pt x="76" y="62"/>
                    <a:pt x="70" y="63"/>
                    <a:pt x="68" y="63"/>
                  </a:cubicBezTo>
                  <a:cubicBezTo>
                    <a:pt x="66" y="64"/>
                    <a:pt x="63" y="68"/>
                    <a:pt x="58" y="72"/>
                  </a:cubicBezTo>
                  <a:cubicBezTo>
                    <a:pt x="53" y="75"/>
                    <a:pt x="52" y="75"/>
                    <a:pt x="50" y="79"/>
                  </a:cubicBezTo>
                  <a:cubicBezTo>
                    <a:pt x="48" y="82"/>
                    <a:pt x="46" y="84"/>
                    <a:pt x="43" y="85"/>
                  </a:cubicBezTo>
                  <a:cubicBezTo>
                    <a:pt x="43" y="83"/>
                    <a:pt x="42" y="79"/>
                    <a:pt x="42" y="77"/>
                  </a:cubicBezTo>
                  <a:cubicBezTo>
                    <a:pt x="42" y="73"/>
                    <a:pt x="44" y="70"/>
                    <a:pt x="39" y="66"/>
                  </a:cubicBezTo>
                  <a:cubicBezTo>
                    <a:pt x="35" y="62"/>
                    <a:pt x="27" y="62"/>
                    <a:pt x="23" y="57"/>
                  </a:cubicBezTo>
                  <a:cubicBezTo>
                    <a:pt x="19" y="53"/>
                    <a:pt x="16" y="52"/>
                    <a:pt x="19" y="51"/>
                  </a:cubicBezTo>
                  <a:cubicBezTo>
                    <a:pt x="22" y="51"/>
                    <a:pt x="28" y="48"/>
                    <a:pt x="25" y="46"/>
                  </a:cubicBezTo>
                  <a:cubicBezTo>
                    <a:pt x="22" y="44"/>
                    <a:pt x="15" y="43"/>
                    <a:pt x="13" y="40"/>
                  </a:cubicBezTo>
                  <a:cubicBezTo>
                    <a:pt x="11" y="36"/>
                    <a:pt x="12" y="33"/>
                    <a:pt x="13" y="31"/>
                  </a:cubicBezTo>
                  <a:cubicBezTo>
                    <a:pt x="14" y="30"/>
                    <a:pt x="13" y="29"/>
                    <a:pt x="9" y="26"/>
                  </a:cubicBezTo>
                  <a:cubicBezTo>
                    <a:pt x="6" y="24"/>
                    <a:pt x="2" y="20"/>
                    <a:pt x="0" y="17"/>
                  </a:cubicBezTo>
                  <a:cubicBezTo>
                    <a:pt x="3" y="15"/>
                    <a:pt x="2" y="13"/>
                    <a:pt x="5" y="14"/>
                  </a:cubicBezTo>
                  <a:cubicBezTo>
                    <a:pt x="9" y="16"/>
                    <a:pt x="13" y="16"/>
                    <a:pt x="14" y="17"/>
                  </a:cubicBezTo>
                  <a:cubicBezTo>
                    <a:pt x="15" y="19"/>
                    <a:pt x="18" y="19"/>
                    <a:pt x="21" y="20"/>
                  </a:cubicBezTo>
                  <a:cubicBezTo>
                    <a:pt x="23" y="20"/>
                    <a:pt x="29" y="22"/>
                    <a:pt x="32" y="23"/>
                  </a:cubicBezTo>
                  <a:cubicBezTo>
                    <a:pt x="36" y="23"/>
                    <a:pt x="39" y="24"/>
                    <a:pt x="39" y="21"/>
                  </a:cubicBezTo>
                  <a:cubicBezTo>
                    <a:pt x="40" y="18"/>
                    <a:pt x="39" y="18"/>
                    <a:pt x="34" y="15"/>
                  </a:cubicBezTo>
                  <a:cubicBezTo>
                    <a:pt x="29" y="11"/>
                    <a:pt x="23" y="10"/>
                    <a:pt x="25" y="7"/>
                  </a:cubicBezTo>
                  <a:cubicBezTo>
                    <a:pt x="27" y="5"/>
                    <a:pt x="29" y="2"/>
                    <a:pt x="30" y="1"/>
                  </a:cubicBezTo>
                  <a:cubicBezTo>
                    <a:pt x="36" y="2"/>
                    <a:pt x="38" y="0"/>
                    <a:pt x="41" y="4"/>
                  </a:cubicBezTo>
                  <a:cubicBezTo>
                    <a:pt x="44" y="9"/>
                    <a:pt x="48" y="11"/>
                    <a:pt x="52" y="15"/>
                  </a:cubicBezTo>
                  <a:cubicBezTo>
                    <a:pt x="55" y="19"/>
                    <a:pt x="53" y="20"/>
                    <a:pt x="59" y="19"/>
                  </a:cubicBezTo>
                  <a:cubicBezTo>
                    <a:pt x="65" y="19"/>
                    <a:pt x="67" y="19"/>
                    <a:pt x="67" y="15"/>
                  </a:cubicBezTo>
                  <a:cubicBezTo>
                    <a:pt x="67" y="11"/>
                    <a:pt x="75" y="7"/>
                    <a:pt x="77" y="5"/>
                  </a:cubicBezTo>
                  <a:cubicBezTo>
                    <a:pt x="78" y="4"/>
                    <a:pt x="78" y="4"/>
                    <a:pt x="79" y="3"/>
                  </a:cubicBezTo>
                  <a:cubicBezTo>
                    <a:pt x="81" y="5"/>
                    <a:pt x="82" y="7"/>
                    <a:pt x="85" y="11"/>
                  </a:cubicBezTo>
                  <a:cubicBezTo>
                    <a:pt x="90" y="18"/>
                    <a:pt x="88" y="18"/>
                    <a:pt x="97" y="27"/>
                  </a:cubicBezTo>
                  <a:cubicBezTo>
                    <a:pt x="105" y="36"/>
                    <a:pt x="110" y="36"/>
                    <a:pt x="115" y="38"/>
                  </a:cubicBezTo>
                  <a:cubicBezTo>
                    <a:pt x="121" y="39"/>
                    <a:pt x="130" y="42"/>
                    <a:pt x="124" y="44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" name="Freeform 1206"/>
            <p:cNvSpPr>
              <a:spLocks/>
            </p:cNvSpPr>
            <p:nvPr/>
          </p:nvSpPr>
          <p:spPr bwMode="auto">
            <a:xfrm>
              <a:off x="3168" y="1378"/>
              <a:ext cx="23" cy="16"/>
            </a:xfrm>
            <a:custGeom>
              <a:avLst/>
              <a:gdLst>
                <a:gd name="T0" fmla="*/ 38 w 38"/>
                <a:gd name="T1" fmla="*/ 24 h 26"/>
                <a:gd name="T2" fmla="*/ 34 w 38"/>
                <a:gd name="T3" fmla="*/ 25 h 26"/>
                <a:gd name="T4" fmla="*/ 23 w 38"/>
                <a:gd name="T5" fmla="*/ 21 h 26"/>
                <a:gd name="T6" fmla="*/ 10 w 38"/>
                <a:gd name="T7" fmla="*/ 10 h 26"/>
                <a:gd name="T8" fmla="*/ 4 w 38"/>
                <a:gd name="T9" fmla="*/ 4 h 26"/>
                <a:gd name="T10" fmla="*/ 0 w 38"/>
                <a:gd name="T11" fmla="*/ 0 h 26"/>
                <a:gd name="T12" fmla="*/ 11 w 38"/>
                <a:gd name="T13" fmla="*/ 3 h 26"/>
                <a:gd name="T14" fmla="*/ 25 w 38"/>
                <a:gd name="T15" fmla="*/ 5 h 26"/>
                <a:gd name="T16" fmla="*/ 28 w 38"/>
                <a:gd name="T17" fmla="*/ 10 h 26"/>
                <a:gd name="T18" fmla="*/ 35 w 38"/>
                <a:gd name="T19" fmla="*/ 18 h 26"/>
                <a:gd name="T20" fmla="*/ 37 w 38"/>
                <a:gd name="T21" fmla="*/ 24 h 26"/>
                <a:gd name="T22" fmla="*/ 38 w 38"/>
                <a:gd name="T23" fmla="*/ 2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26">
                  <a:moveTo>
                    <a:pt x="38" y="24"/>
                  </a:moveTo>
                  <a:cubicBezTo>
                    <a:pt x="37" y="25"/>
                    <a:pt x="36" y="26"/>
                    <a:pt x="34" y="25"/>
                  </a:cubicBezTo>
                  <a:cubicBezTo>
                    <a:pt x="31" y="25"/>
                    <a:pt x="27" y="24"/>
                    <a:pt x="23" y="21"/>
                  </a:cubicBezTo>
                  <a:cubicBezTo>
                    <a:pt x="19" y="18"/>
                    <a:pt x="15" y="15"/>
                    <a:pt x="10" y="10"/>
                  </a:cubicBezTo>
                  <a:cubicBezTo>
                    <a:pt x="5" y="6"/>
                    <a:pt x="7" y="6"/>
                    <a:pt x="4" y="4"/>
                  </a:cubicBezTo>
                  <a:cubicBezTo>
                    <a:pt x="3" y="2"/>
                    <a:pt x="1" y="1"/>
                    <a:pt x="0" y="0"/>
                  </a:cubicBezTo>
                  <a:cubicBezTo>
                    <a:pt x="3" y="0"/>
                    <a:pt x="7" y="0"/>
                    <a:pt x="11" y="3"/>
                  </a:cubicBezTo>
                  <a:cubicBezTo>
                    <a:pt x="16" y="7"/>
                    <a:pt x="23" y="6"/>
                    <a:pt x="25" y="5"/>
                  </a:cubicBezTo>
                  <a:cubicBezTo>
                    <a:pt x="26" y="5"/>
                    <a:pt x="27" y="7"/>
                    <a:pt x="28" y="10"/>
                  </a:cubicBezTo>
                  <a:cubicBezTo>
                    <a:pt x="30" y="12"/>
                    <a:pt x="34" y="16"/>
                    <a:pt x="35" y="18"/>
                  </a:cubicBezTo>
                  <a:cubicBezTo>
                    <a:pt x="36" y="21"/>
                    <a:pt x="37" y="22"/>
                    <a:pt x="37" y="24"/>
                  </a:cubicBezTo>
                  <a:cubicBezTo>
                    <a:pt x="38" y="24"/>
                    <a:pt x="38" y="24"/>
                    <a:pt x="38" y="24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9" name="Freeform 1207"/>
            <p:cNvSpPr>
              <a:spLocks/>
            </p:cNvSpPr>
            <p:nvPr/>
          </p:nvSpPr>
          <p:spPr bwMode="auto">
            <a:xfrm>
              <a:off x="2910" y="1337"/>
              <a:ext cx="265" cy="108"/>
            </a:xfrm>
            <a:custGeom>
              <a:avLst/>
              <a:gdLst>
                <a:gd name="T0" fmla="*/ 432 w 441"/>
                <a:gd name="T1" fmla="*/ 146 h 180"/>
                <a:gd name="T2" fmla="*/ 420 w 441"/>
                <a:gd name="T3" fmla="*/ 138 h 180"/>
                <a:gd name="T4" fmla="*/ 398 w 441"/>
                <a:gd name="T5" fmla="*/ 135 h 180"/>
                <a:gd name="T6" fmla="*/ 387 w 441"/>
                <a:gd name="T7" fmla="*/ 139 h 180"/>
                <a:gd name="T8" fmla="*/ 374 w 441"/>
                <a:gd name="T9" fmla="*/ 140 h 180"/>
                <a:gd name="T10" fmla="*/ 342 w 441"/>
                <a:gd name="T11" fmla="*/ 144 h 180"/>
                <a:gd name="T12" fmla="*/ 315 w 441"/>
                <a:gd name="T13" fmla="*/ 152 h 180"/>
                <a:gd name="T14" fmla="*/ 278 w 441"/>
                <a:gd name="T15" fmla="*/ 150 h 180"/>
                <a:gd name="T16" fmla="*/ 258 w 441"/>
                <a:gd name="T17" fmla="*/ 148 h 180"/>
                <a:gd name="T18" fmla="*/ 254 w 441"/>
                <a:gd name="T19" fmla="*/ 162 h 180"/>
                <a:gd name="T20" fmla="*/ 244 w 441"/>
                <a:gd name="T21" fmla="*/ 176 h 180"/>
                <a:gd name="T22" fmla="*/ 233 w 441"/>
                <a:gd name="T23" fmla="*/ 165 h 180"/>
                <a:gd name="T24" fmla="*/ 235 w 441"/>
                <a:gd name="T25" fmla="*/ 148 h 180"/>
                <a:gd name="T26" fmla="*/ 204 w 441"/>
                <a:gd name="T27" fmla="*/ 150 h 180"/>
                <a:gd name="T28" fmla="*/ 175 w 441"/>
                <a:gd name="T29" fmla="*/ 168 h 180"/>
                <a:gd name="T30" fmla="*/ 152 w 441"/>
                <a:gd name="T31" fmla="*/ 166 h 180"/>
                <a:gd name="T32" fmla="*/ 114 w 441"/>
                <a:gd name="T33" fmla="*/ 149 h 180"/>
                <a:gd name="T34" fmla="*/ 107 w 441"/>
                <a:gd name="T35" fmla="*/ 166 h 180"/>
                <a:gd name="T36" fmla="*/ 79 w 441"/>
                <a:gd name="T37" fmla="*/ 165 h 180"/>
                <a:gd name="T38" fmla="*/ 59 w 441"/>
                <a:gd name="T39" fmla="*/ 152 h 180"/>
                <a:gd name="T40" fmla="*/ 45 w 441"/>
                <a:gd name="T41" fmla="*/ 142 h 180"/>
                <a:gd name="T42" fmla="*/ 30 w 441"/>
                <a:gd name="T43" fmla="*/ 142 h 180"/>
                <a:gd name="T44" fmla="*/ 27 w 441"/>
                <a:gd name="T45" fmla="*/ 127 h 180"/>
                <a:gd name="T46" fmla="*/ 27 w 441"/>
                <a:gd name="T47" fmla="*/ 117 h 180"/>
                <a:gd name="T48" fmla="*/ 6 w 441"/>
                <a:gd name="T49" fmla="*/ 102 h 180"/>
                <a:gd name="T50" fmla="*/ 23 w 441"/>
                <a:gd name="T51" fmla="*/ 106 h 180"/>
                <a:gd name="T52" fmla="*/ 19 w 441"/>
                <a:gd name="T53" fmla="*/ 92 h 180"/>
                <a:gd name="T54" fmla="*/ 14 w 441"/>
                <a:gd name="T55" fmla="*/ 79 h 180"/>
                <a:gd name="T56" fmla="*/ 7 w 441"/>
                <a:gd name="T57" fmla="*/ 76 h 180"/>
                <a:gd name="T58" fmla="*/ 2 w 441"/>
                <a:gd name="T59" fmla="*/ 60 h 180"/>
                <a:gd name="T60" fmla="*/ 11 w 441"/>
                <a:gd name="T61" fmla="*/ 49 h 180"/>
                <a:gd name="T62" fmla="*/ 35 w 441"/>
                <a:gd name="T63" fmla="*/ 51 h 180"/>
                <a:gd name="T64" fmla="*/ 53 w 441"/>
                <a:gd name="T65" fmla="*/ 51 h 180"/>
                <a:gd name="T66" fmla="*/ 65 w 441"/>
                <a:gd name="T67" fmla="*/ 44 h 180"/>
                <a:gd name="T68" fmla="*/ 68 w 441"/>
                <a:gd name="T69" fmla="*/ 36 h 180"/>
                <a:gd name="T70" fmla="*/ 75 w 441"/>
                <a:gd name="T71" fmla="*/ 28 h 180"/>
                <a:gd name="T72" fmla="*/ 108 w 441"/>
                <a:gd name="T73" fmla="*/ 30 h 180"/>
                <a:gd name="T74" fmla="*/ 133 w 441"/>
                <a:gd name="T75" fmla="*/ 19 h 180"/>
                <a:gd name="T76" fmla="*/ 163 w 441"/>
                <a:gd name="T77" fmla="*/ 6 h 180"/>
                <a:gd name="T78" fmla="*/ 194 w 441"/>
                <a:gd name="T79" fmla="*/ 6 h 180"/>
                <a:gd name="T80" fmla="*/ 210 w 441"/>
                <a:gd name="T81" fmla="*/ 15 h 180"/>
                <a:gd name="T82" fmla="*/ 228 w 441"/>
                <a:gd name="T83" fmla="*/ 21 h 180"/>
                <a:gd name="T84" fmla="*/ 247 w 441"/>
                <a:gd name="T85" fmla="*/ 27 h 180"/>
                <a:gd name="T86" fmla="*/ 282 w 441"/>
                <a:gd name="T87" fmla="*/ 34 h 180"/>
                <a:gd name="T88" fmla="*/ 313 w 441"/>
                <a:gd name="T89" fmla="*/ 35 h 180"/>
                <a:gd name="T90" fmla="*/ 344 w 441"/>
                <a:gd name="T91" fmla="*/ 22 h 180"/>
                <a:gd name="T92" fmla="*/ 360 w 441"/>
                <a:gd name="T93" fmla="*/ 21 h 180"/>
                <a:gd name="T94" fmla="*/ 380 w 441"/>
                <a:gd name="T95" fmla="*/ 17 h 180"/>
                <a:gd name="T96" fmla="*/ 395 w 441"/>
                <a:gd name="T97" fmla="*/ 29 h 180"/>
                <a:gd name="T98" fmla="*/ 402 w 441"/>
                <a:gd name="T99" fmla="*/ 40 h 180"/>
                <a:gd name="T100" fmla="*/ 408 w 441"/>
                <a:gd name="T101" fmla="*/ 59 h 180"/>
                <a:gd name="T102" fmla="*/ 426 w 441"/>
                <a:gd name="T103" fmla="*/ 66 h 180"/>
                <a:gd name="T104" fmla="*/ 424 w 441"/>
                <a:gd name="T105" fmla="*/ 70 h 180"/>
                <a:gd name="T106" fmla="*/ 416 w 441"/>
                <a:gd name="T107" fmla="*/ 81 h 180"/>
                <a:gd name="T108" fmla="*/ 427 w 441"/>
                <a:gd name="T109" fmla="*/ 108 h 180"/>
                <a:gd name="T110" fmla="*/ 430 w 441"/>
                <a:gd name="T111" fmla="*/ 122 h 180"/>
                <a:gd name="T112" fmla="*/ 440 w 441"/>
                <a:gd name="T113" fmla="*/ 137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41" h="180">
                  <a:moveTo>
                    <a:pt x="441" y="139"/>
                  </a:moveTo>
                  <a:cubicBezTo>
                    <a:pt x="439" y="141"/>
                    <a:pt x="435" y="144"/>
                    <a:pt x="432" y="146"/>
                  </a:cubicBezTo>
                  <a:cubicBezTo>
                    <a:pt x="428" y="149"/>
                    <a:pt x="428" y="144"/>
                    <a:pt x="427" y="140"/>
                  </a:cubicBezTo>
                  <a:cubicBezTo>
                    <a:pt x="426" y="136"/>
                    <a:pt x="425" y="136"/>
                    <a:pt x="420" y="138"/>
                  </a:cubicBezTo>
                  <a:cubicBezTo>
                    <a:pt x="416" y="139"/>
                    <a:pt x="415" y="139"/>
                    <a:pt x="412" y="137"/>
                  </a:cubicBezTo>
                  <a:cubicBezTo>
                    <a:pt x="409" y="136"/>
                    <a:pt x="404" y="135"/>
                    <a:pt x="398" y="135"/>
                  </a:cubicBezTo>
                  <a:cubicBezTo>
                    <a:pt x="391" y="135"/>
                    <a:pt x="393" y="137"/>
                    <a:pt x="391" y="139"/>
                  </a:cubicBezTo>
                  <a:cubicBezTo>
                    <a:pt x="389" y="140"/>
                    <a:pt x="388" y="140"/>
                    <a:pt x="387" y="139"/>
                  </a:cubicBezTo>
                  <a:cubicBezTo>
                    <a:pt x="387" y="139"/>
                    <a:pt x="387" y="138"/>
                    <a:pt x="387" y="138"/>
                  </a:cubicBezTo>
                  <a:cubicBezTo>
                    <a:pt x="387" y="136"/>
                    <a:pt x="378" y="138"/>
                    <a:pt x="374" y="140"/>
                  </a:cubicBezTo>
                  <a:cubicBezTo>
                    <a:pt x="369" y="142"/>
                    <a:pt x="365" y="142"/>
                    <a:pt x="360" y="142"/>
                  </a:cubicBezTo>
                  <a:cubicBezTo>
                    <a:pt x="355" y="141"/>
                    <a:pt x="348" y="142"/>
                    <a:pt x="342" y="144"/>
                  </a:cubicBezTo>
                  <a:cubicBezTo>
                    <a:pt x="337" y="145"/>
                    <a:pt x="335" y="145"/>
                    <a:pt x="330" y="147"/>
                  </a:cubicBezTo>
                  <a:cubicBezTo>
                    <a:pt x="326" y="150"/>
                    <a:pt x="320" y="151"/>
                    <a:pt x="315" y="152"/>
                  </a:cubicBezTo>
                  <a:cubicBezTo>
                    <a:pt x="310" y="153"/>
                    <a:pt x="302" y="153"/>
                    <a:pt x="296" y="149"/>
                  </a:cubicBezTo>
                  <a:cubicBezTo>
                    <a:pt x="290" y="145"/>
                    <a:pt x="283" y="148"/>
                    <a:pt x="278" y="150"/>
                  </a:cubicBezTo>
                  <a:cubicBezTo>
                    <a:pt x="272" y="151"/>
                    <a:pt x="274" y="153"/>
                    <a:pt x="269" y="155"/>
                  </a:cubicBezTo>
                  <a:cubicBezTo>
                    <a:pt x="264" y="158"/>
                    <a:pt x="263" y="150"/>
                    <a:pt x="258" y="148"/>
                  </a:cubicBezTo>
                  <a:cubicBezTo>
                    <a:pt x="254" y="147"/>
                    <a:pt x="253" y="151"/>
                    <a:pt x="252" y="155"/>
                  </a:cubicBezTo>
                  <a:cubicBezTo>
                    <a:pt x="251" y="160"/>
                    <a:pt x="252" y="161"/>
                    <a:pt x="254" y="162"/>
                  </a:cubicBezTo>
                  <a:cubicBezTo>
                    <a:pt x="257" y="163"/>
                    <a:pt x="253" y="165"/>
                    <a:pt x="249" y="166"/>
                  </a:cubicBezTo>
                  <a:cubicBezTo>
                    <a:pt x="245" y="166"/>
                    <a:pt x="247" y="172"/>
                    <a:pt x="244" y="176"/>
                  </a:cubicBezTo>
                  <a:cubicBezTo>
                    <a:pt x="241" y="180"/>
                    <a:pt x="240" y="177"/>
                    <a:pt x="237" y="175"/>
                  </a:cubicBezTo>
                  <a:cubicBezTo>
                    <a:pt x="241" y="172"/>
                    <a:pt x="231" y="169"/>
                    <a:pt x="233" y="165"/>
                  </a:cubicBezTo>
                  <a:cubicBezTo>
                    <a:pt x="234" y="161"/>
                    <a:pt x="240" y="159"/>
                    <a:pt x="240" y="154"/>
                  </a:cubicBezTo>
                  <a:cubicBezTo>
                    <a:pt x="241" y="150"/>
                    <a:pt x="238" y="143"/>
                    <a:pt x="235" y="148"/>
                  </a:cubicBezTo>
                  <a:cubicBezTo>
                    <a:pt x="232" y="152"/>
                    <a:pt x="224" y="159"/>
                    <a:pt x="222" y="157"/>
                  </a:cubicBezTo>
                  <a:cubicBezTo>
                    <a:pt x="219" y="154"/>
                    <a:pt x="210" y="146"/>
                    <a:pt x="204" y="150"/>
                  </a:cubicBezTo>
                  <a:cubicBezTo>
                    <a:pt x="197" y="153"/>
                    <a:pt x="196" y="158"/>
                    <a:pt x="194" y="161"/>
                  </a:cubicBezTo>
                  <a:cubicBezTo>
                    <a:pt x="192" y="165"/>
                    <a:pt x="180" y="167"/>
                    <a:pt x="175" y="168"/>
                  </a:cubicBezTo>
                  <a:cubicBezTo>
                    <a:pt x="169" y="170"/>
                    <a:pt x="169" y="171"/>
                    <a:pt x="162" y="171"/>
                  </a:cubicBezTo>
                  <a:cubicBezTo>
                    <a:pt x="155" y="170"/>
                    <a:pt x="160" y="171"/>
                    <a:pt x="152" y="166"/>
                  </a:cubicBezTo>
                  <a:cubicBezTo>
                    <a:pt x="143" y="161"/>
                    <a:pt x="136" y="153"/>
                    <a:pt x="130" y="152"/>
                  </a:cubicBezTo>
                  <a:cubicBezTo>
                    <a:pt x="123" y="152"/>
                    <a:pt x="119" y="149"/>
                    <a:pt x="114" y="149"/>
                  </a:cubicBezTo>
                  <a:cubicBezTo>
                    <a:pt x="110" y="149"/>
                    <a:pt x="108" y="153"/>
                    <a:pt x="108" y="159"/>
                  </a:cubicBezTo>
                  <a:cubicBezTo>
                    <a:pt x="108" y="164"/>
                    <a:pt x="110" y="166"/>
                    <a:pt x="107" y="166"/>
                  </a:cubicBezTo>
                  <a:cubicBezTo>
                    <a:pt x="105" y="166"/>
                    <a:pt x="99" y="165"/>
                    <a:pt x="95" y="167"/>
                  </a:cubicBezTo>
                  <a:cubicBezTo>
                    <a:pt x="91" y="169"/>
                    <a:pt x="83" y="167"/>
                    <a:pt x="79" y="165"/>
                  </a:cubicBezTo>
                  <a:cubicBezTo>
                    <a:pt x="74" y="162"/>
                    <a:pt x="81" y="158"/>
                    <a:pt x="74" y="156"/>
                  </a:cubicBezTo>
                  <a:cubicBezTo>
                    <a:pt x="67" y="154"/>
                    <a:pt x="63" y="148"/>
                    <a:pt x="59" y="152"/>
                  </a:cubicBezTo>
                  <a:cubicBezTo>
                    <a:pt x="56" y="155"/>
                    <a:pt x="47" y="154"/>
                    <a:pt x="49" y="151"/>
                  </a:cubicBezTo>
                  <a:cubicBezTo>
                    <a:pt x="50" y="149"/>
                    <a:pt x="48" y="142"/>
                    <a:pt x="45" y="142"/>
                  </a:cubicBezTo>
                  <a:cubicBezTo>
                    <a:pt x="42" y="142"/>
                    <a:pt x="43" y="141"/>
                    <a:pt x="38" y="143"/>
                  </a:cubicBezTo>
                  <a:cubicBezTo>
                    <a:pt x="33" y="145"/>
                    <a:pt x="28" y="143"/>
                    <a:pt x="30" y="142"/>
                  </a:cubicBezTo>
                  <a:cubicBezTo>
                    <a:pt x="32" y="140"/>
                    <a:pt x="38" y="137"/>
                    <a:pt x="34" y="135"/>
                  </a:cubicBezTo>
                  <a:cubicBezTo>
                    <a:pt x="31" y="133"/>
                    <a:pt x="27" y="129"/>
                    <a:pt x="27" y="127"/>
                  </a:cubicBezTo>
                  <a:cubicBezTo>
                    <a:pt x="27" y="125"/>
                    <a:pt x="13" y="123"/>
                    <a:pt x="18" y="122"/>
                  </a:cubicBezTo>
                  <a:cubicBezTo>
                    <a:pt x="22" y="121"/>
                    <a:pt x="33" y="118"/>
                    <a:pt x="27" y="117"/>
                  </a:cubicBezTo>
                  <a:cubicBezTo>
                    <a:pt x="22" y="116"/>
                    <a:pt x="18" y="110"/>
                    <a:pt x="14" y="110"/>
                  </a:cubicBezTo>
                  <a:cubicBezTo>
                    <a:pt x="10" y="110"/>
                    <a:pt x="4" y="107"/>
                    <a:pt x="6" y="102"/>
                  </a:cubicBezTo>
                  <a:cubicBezTo>
                    <a:pt x="9" y="96"/>
                    <a:pt x="10" y="93"/>
                    <a:pt x="12" y="97"/>
                  </a:cubicBezTo>
                  <a:cubicBezTo>
                    <a:pt x="14" y="102"/>
                    <a:pt x="21" y="106"/>
                    <a:pt x="23" y="106"/>
                  </a:cubicBezTo>
                  <a:cubicBezTo>
                    <a:pt x="25" y="105"/>
                    <a:pt x="21" y="103"/>
                    <a:pt x="20" y="100"/>
                  </a:cubicBezTo>
                  <a:cubicBezTo>
                    <a:pt x="19" y="96"/>
                    <a:pt x="20" y="96"/>
                    <a:pt x="19" y="92"/>
                  </a:cubicBezTo>
                  <a:cubicBezTo>
                    <a:pt x="19" y="88"/>
                    <a:pt x="19" y="87"/>
                    <a:pt x="18" y="85"/>
                  </a:cubicBezTo>
                  <a:cubicBezTo>
                    <a:pt x="16" y="83"/>
                    <a:pt x="9" y="82"/>
                    <a:pt x="14" y="79"/>
                  </a:cubicBezTo>
                  <a:cubicBezTo>
                    <a:pt x="20" y="76"/>
                    <a:pt x="17" y="72"/>
                    <a:pt x="14" y="73"/>
                  </a:cubicBezTo>
                  <a:cubicBezTo>
                    <a:pt x="12" y="74"/>
                    <a:pt x="8" y="76"/>
                    <a:pt x="7" y="76"/>
                  </a:cubicBezTo>
                  <a:cubicBezTo>
                    <a:pt x="6" y="76"/>
                    <a:pt x="1" y="78"/>
                    <a:pt x="1" y="75"/>
                  </a:cubicBezTo>
                  <a:cubicBezTo>
                    <a:pt x="1" y="71"/>
                    <a:pt x="2" y="63"/>
                    <a:pt x="2" y="60"/>
                  </a:cubicBezTo>
                  <a:cubicBezTo>
                    <a:pt x="2" y="57"/>
                    <a:pt x="0" y="49"/>
                    <a:pt x="3" y="48"/>
                  </a:cubicBezTo>
                  <a:cubicBezTo>
                    <a:pt x="6" y="47"/>
                    <a:pt x="9" y="47"/>
                    <a:pt x="11" y="49"/>
                  </a:cubicBezTo>
                  <a:cubicBezTo>
                    <a:pt x="14" y="50"/>
                    <a:pt x="23" y="49"/>
                    <a:pt x="25" y="50"/>
                  </a:cubicBezTo>
                  <a:cubicBezTo>
                    <a:pt x="28" y="51"/>
                    <a:pt x="33" y="54"/>
                    <a:pt x="35" y="51"/>
                  </a:cubicBezTo>
                  <a:cubicBezTo>
                    <a:pt x="38" y="49"/>
                    <a:pt x="35" y="46"/>
                    <a:pt x="39" y="46"/>
                  </a:cubicBezTo>
                  <a:cubicBezTo>
                    <a:pt x="42" y="47"/>
                    <a:pt x="45" y="51"/>
                    <a:pt x="53" y="51"/>
                  </a:cubicBezTo>
                  <a:cubicBezTo>
                    <a:pt x="62" y="51"/>
                    <a:pt x="72" y="53"/>
                    <a:pt x="69" y="50"/>
                  </a:cubicBezTo>
                  <a:cubicBezTo>
                    <a:pt x="67" y="47"/>
                    <a:pt x="57" y="45"/>
                    <a:pt x="65" y="44"/>
                  </a:cubicBezTo>
                  <a:cubicBezTo>
                    <a:pt x="72" y="42"/>
                    <a:pt x="88" y="44"/>
                    <a:pt x="82" y="41"/>
                  </a:cubicBezTo>
                  <a:cubicBezTo>
                    <a:pt x="75" y="38"/>
                    <a:pt x="68" y="39"/>
                    <a:pt x="68" y="36"/>
                  </a:cubicBezTo>
                  <a:cubicBezTo>
                    <a:pt x="67" y="32"/>
                    <a:pt x="65" y="31"/>
                    <a:pt x="67" y="29"/>
                  </a:cubicBezTo>
                  <a:cubicBezTo>
                    <a:pt x="68" y="28"/>
                    <a:pt x="70" y="26"/>
                    <a:pt x="75" y="28"/>
                  </a:cubicBezTo>
                  <a:cubicBezTo>
                    <a:pt x="81" y="29"/>
                    <a:pt x="85" y="30"/>
                    <a:pt x="93" y="30"/>
                  </a:cubicBezTo>
                  <a:cubicBezTo>
                    <a:pt x="100" y="30"/>
                    <a:pt x="104" y="30"/>
                    <a:pt x="108" y="30"/>
                  </a:cubicBezTo>
                  <a:cubicBezTo>
                    <a:pt x="113" y="30"/>
                    <a:pt x="114" y="29"/>
                    <a:pt x="118" y="26"/>
                  </a:cubicBezTo>
                  <a:cubicBezTo>
                    <a:pt x="122" y="23"/>
                    <a:pt x="124" y="25"/>
                    <a:pt x="133" y="19"/>
                  </a:cubicBezTo>
                  <a:cubicBezTo>
                    <a:pt x="142" y="13"/>
                    <a:pt x="136" y="12"/>
                    <a:pt x="147" y="10"/>
                  </a:cubicBezTo>
                  <a:cubicBezTo>
                    <a:pt x="158" y="7"/>
                    <a:pt x="154" y="6"/>
                    <a:pt x="163" y="6"/>
                  </a:cubicBezTo>
                  <a:cubicBezTo>
                    <a:pt x="172" y="6"/>
                    <a:pt x="180" y="4"/>
                    <a:pt x="182" y="5"/>
                  </a:cubicBezTo>
                  <a:cubicBezTo>
                    <a:pt x="184" y="6"/>
                    <a:pt x="193" y="7"/>
                    <a:pt x="194" y="6"/>
                  </a:cubicBezTo>
                  <a:cubicBezTo>
                    <a:pt x="195" y="4"/>
                    <a:pt x="203" y="0"/>
                    <a:pt x="203" y="3"/>
                  </a:cubicBezTo>
                  <a:cubicBezTo>
                    <a:pt x="203" y="6"/>
                    <a:pt x="206" y="14"/>
                    <a:pt x="210" y="15"/>
                  </a:cubicBezTo>
                  <a:cubicBezTo>
                    <a:pt x="214" y="15"/>
                    <a:pt x="217" y="15"/>
                    <a:pt x="221" y="13"/>
                  </a:cubicBezTo>
                  <a:cubicBezTo>
                    <a:pt x="225" y="11"/>
                    <a:pt x="227" y="18"/>
                    <a:pt x="228" y="21"/>
                  </a:cubicBezTo>
                  <a:cubicBezTo>
                    <a:pt x="228" y="24"/>
                    <a:pt x="238" y="25"/>
                    <a:pt x="241" y="24"/>
                  </a:cubicBezTo>
                  <a:cubicBezTo>
                    <a:pt x="243" y="23"/>
                    <a:pt x="241" y="24"/>
                    <a:pt x="247" y="27"/>
                  </a:cubicBezTo>
                  <a:cubicBezTo>
                    <a:pt x="254" y="30"/>
                    <a:pt x="260" y="30"/>
                    <a:pt x="268" y="31"/>
                  </a:cubicBezTo>
                  <a:cubicBezTo>
                    <a:pt x="277" y="33"/>
                    <a:pt x="273" y="31"/>
                    <a:pt x="282" y="34"/>
                  </a:cubicBezTo>
                  <a:cubicBezTo>
                    <a:pt x="291" y="36"/>
                    <a:pt x="293" y="28"/>
                    <a:pt x="295" y="29"/>
                  </a:cubicBezTo>
                  <a:cubicBezTo>
                    <a:pt x="298" y="30"/>
                    <a:pt x="308" y="35"/>
                    <a:pt x="313" y="35"/>
                  </a:cubicBezTo>
                  <a:cubicBezTo>
                    <a:pt x="318" y="36"/>
                    <a:pt x="327" y="32"/>
                    <a:pt x="332" y="30"/>
                  </a:cubicBezTo>
                  <a:cubicBezTo>
                    <a:pt x="337" y="27"/>
                    <a:pt x="337" y="27"/>
                    <a:pt x="344" y="22"/>
                  </a:cubicBezTo>
                  <a:cubicBezTo>
                    <a:pt x="346" y="21"/>
                    <a:pt x="348" y="19"/>
                    <a:pt x="350" y="18"/>
                  </a:cubicBezTo>
                  <a:cubicBezTo>
                    <a:pt x="352" y="20"/>
                    <a:pt x="356" y="22"/>
                    <a:pt x="360" y="21"/>
                  </a:cubicBezTo>
                  <a:cubicBezTo>
                    <a:pt x="366" y="21"/>
                    <a:pt x="366" y="21"/>
                    <a:pt x="371" y="19"/>
                  </a:cubicBezTo>
                  <a:cubicBezTo>
                    <a:pt x="375" y="17"/>
                    <a:pt x="378" y="16"/>
                    <a:pt x="380" y="17"/>
                  </a:cubicBezTo>
                  <a:cubicBezTo>
                    <a:pt x="381" y="19"/>
                    <a:pt x="385" y="23"/>
                    <a:pt x="389" y="25"/>
                  </a:cubicBezTo>
                  <a:cubicBezTo>
                    <a:pt x="391" y="27"/>
                    <a:pt x="392" y="28"/>
                    <a:pt x="395" y="29"/>
                  </a:cubicBezTo>
                  <a:cubicBezTo>
                    <a:pt x="395" y="31"/>
                    <a:pt x="395" y="32"/>
                    <a:pt x="398" y="34"/>
                  </a:cubicBezTo>
                  <a:cubicBezTo>
                    <a:pt x="401" y="36"/>
                    <a:pt x="402" y="36"/>
                    <a:pt x="402" y="40"/>
                  </a:cubicBezTo>
                  <a:cubicBezTo>
                    <a:pt x="402" y="43"/>
                    <a:pt x="399" y="47"/>
                    <a:pt x="401" y="50"/>
                  </a:cubicBezTo>
                  <a:cubicBezTo>
                    <a:pt x="402" y="54"/>
                    <a:pt x="402" y="58"/>
                    <a:pt x="408" y="59"/>
                  </a:cubicBezTo>
                  <a:cubicBezTo>
                    <a:pt x="414" y="60"/>
                    <a:pt x="420" y="59"/>
                    <a:pt x="422" y="61"/>
                  </a:cubicBezTo>
                  <a:cubicBezTo>
                    <a:pt x="424" y="62"/>
                    <a:pt x="424" y="64"/>
                    <a:pt x="426" y="66"/>
                  </a:cubicBezTo>
                  <a:cubicBezTo>
                    <a:pt x="427" y="67"/>
                    <a:pt x="427" y="67"/>
                    <a:pt x="427" y="67"/>
                  </a:cubicBezTo>
                  <a:cubicBezTo>
                    <a:pt x="425" y="68"/>
                    <a:pt x="424" y="69"/>
                    <a:pt x="424" y="70"/>
                  </a:cubicBezTo>
                  <a:cubicBezTo>
                    <a:pt x="425" y="72"/>
                    <a:pt x="426" y="76"/>
                    <a:pt x="422" y="77"/>
                  </a:cubicBezTo>
                  <a:cubicBezTo>
                    <a:pt x="418" y="79"/>
                    <a:pt x="415" y="77"/>
                    <a:pt x="416" y="81"/>
                  </a:cubicBezTo>
                  <a:cubicBezTo>
                    <a:pt x="417" y="85"/>
                    <a:pt x="422" y="90"/>
                    <a:pt x="423" y="95"/>
                  </a:cubicBezTo>
                  <a:cubicBezTo>
                    <a:pt x="424" y="99"/>
                    <a:pt x="426" y="107"/>
                    <a:pt x="427" y="108"/>
                  </a:cubicBezTo>
                  <a:cubicBezTo>
                    <a:pt x="428" y="110"/>
                    <a:pt x="429" y="112"/>
                    <a:pt x="428" y="115"/>
                  </a:cubicBezTo>
                  <a:cubicBezTo>
                    <a:pt x="426" y="117"/>
                    <a:pt x="426" y="120"/>
                    <a:pt x="430" y="122"/>
                  </a:cubicBezTo>
                  <a:cubicBezTo>
                    <a:pt x="433" y="124"/>
                    <a:pt x="435" y="129"/>
                    <a:pt x="435" y="131"/>
                  </a:cubicBezTo>
                  <a:cubicBezTo>
                    <a:pt x="436" y="133"/>
                    <a:pt x="439" y="136"/>
                    <a:pt x="440" y="137"/>
                  </a:cubicBezTo>
                  <a:cubicBezTo>
                    <a:pt x="441" y="137"/>
                    <a:pt x="441" y="137"/>
                    <a:pt x="441" y="139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0" name="Freeform 1208"/>
            <p:cNvSpPr>
              <a:spLocks/>
            </p:cNvSpPr>
            <p:nvPr/>
          </p:nvSpPr>
          <p:spPr bwMode="auto">
            <a:xfrm>
              <a:off x="2908" y="1339"/>
              <a:ext cx="41" cy="27"/>
            </a:xfrm>
            <a:custGeom>
              <a:avLst/>
              <a:gdLst>
                <a:gd name="T0" fmla="*/ 67 w 68"/>
                <a:gd name="T1" fmla="*/ 27 h 45"/>
                <a:gd name="T2" fmla="*/ 61 w 68"/>
                <a:gd name="T3" fmla="*/ 31 h 45"/>
                <a:gd name="T4" fmla="*/ 53 w 68"/>
                <a:gd name="T5" fmla="*/ 29 h 45"/>
                <a:gd name="T6" fmla="*/ 44 w 68"/>
                <a:gd name="T7" fmla="*/ 30 h 45"/>
                <a:gd name="T8" fmla="*/ 37 w 68"/>
                <a:gd name="T9" fmla="*/ 30 h 45"/>
                <a:gd name="T10" fmla="*/ 30 w 68"/>
                <a:gd name="T11" fmla="*/ 34 h 45"/>
                <a:gd name="T12" fmla="*/ 26 w 68"/>
                <a:gd name="T13" fmla="*/ 40 h 45"/>
                <a:gd name="T14" fmla="*/ 18 w 68"/>
                <a:gd name="T15" fmla="*/ 42 h 45"/>
                <a:gd name="T16" fmla="*/ 12 w 68"/>
                <a:gd name="T17" fmla="*/ 40 h 45"/>
                <a:gd name="T18" fmla="*/ 4 w 68"/>
                <a:gd name="T19" fmla="*/ 41 h 45"/>
                <a:gd name="T20" fmla="*/ 0 w 68"/>
                <a:gd name="T21" fmla="*/ 39 h 45"/>
                <a:gd name="T22" fmla="*/ 0 w 68"/>
                <a:gd name="T23" fmla="*/ 38 h 45"/>
                <a:gd name="T24" fmla="*/ 0 w 68"/>
                <a:gd name="T25" fmla="*/ 38 h 45"/>
                <a:gd name="T26" fmla="*/ 3 w 68"/>
                <a:gd name="T27" fmla="*/ 35 h 45"/>
                <a:gd name="T28" fmla="*/ 6 w 68"/>
                <a:gd name="T29" fmla="*/ 28 h 45"/>
                <a:gd name="T30" fmla="*/ 10 w 68"/>
                <a:gd name="T31" fmla="*/ 21 h 45"/>
                <a:gd name="T32" fmla="*/ 11 w 68"/>
                <a:gd name="T33" fmla="*/ 14 h 45"/>
                <a:gd name="T34" fmla="*/ 8 w 68"/>
                <a:gd name="T35" fmla="*/ 11 h 45"/>
                <a:gd name="T36" fmla="*/ 5 w 68"/>
                <a:gd name="T37" fmla="*/ 9 h 45"/>
                <a:gd name="T38" fmla="*/ 13 w 68"/>
                <a:gd name="T39" fmla="*/ 4 h 45"/>
                <a:gd name="T40" fmla="*/ 24 w 68"/>
                <a:gd name="T41" fmla="*/ 0 h 45"/>
                <a:gd name="T42" fmla="*/ 32 w 68"/>
                <a:gd name="T43" fmla="*/ 3 h 45"/>
                <a:gd name="T44" fmla="*/ 39 w 68"/>
                <a:gd name="T45" fmla="*/ 3 h 45"/>
                <a:gd name="T46" fmla="*/ 42 w 68"/>
                <a:gd name="T47" fmla="*/ 3 h 45"/>
                <a:gd name="T48" fmla="*/ 47 w 68"/>
                <a:gd name="T49" fmla="*/ 11 h 45"/>
                <a:gd name="T50" fmla="*/ 56 w 68"/>
                <a:gd name="T51" fmla="*/ 18 h 45"/>
                <a:gd name="T52" fmla="*/ 65 w 68"/>
                <a:gd name="T53" fmla="*/ 22 h 45"/>
                <a:gd name="T54" fmla="*/ 67 w 68"/>
                <a:gd name="T55" fmla="*/ 2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8" h="45">
                  <a:moveTo>
                    <a:pt x="67" y="27"/>
                  </a:moveTo>
                  <a:cubicBezTo>
                    <a:pt x="67" y="29"/>
                    <a:pt x="65" y="31"/>
                    <a:pt x="61" y="31"/>
                  </a:cubicBezTo>
                  <a:cubicBezTo>
                    <a:pt x="58" y="31"/>
                    <a:pt x="60" y="33"/>
                    <a:pt x="53" y="29"/>
                  </a:cubicBezTo>
                  <a:cubicBezTo>
                    <a:pt x="47" y="26"/>
                    <a:pt x="45" y="29"/>
                    <a:pt x="44" y="30"/>
                  </a:cubicBezTo>
                  <a:cubicBezTo>
                    <a:pt x="42" y="32"/>
                    <a:pt x="37" y="30"/>
                    <a:pt x="37" y="30"/>
                  </a:cubicBezTo>
                  <a:cubicBezTo>
                    <a:pt x="37" y="30"/>
                    <a:pt x="32" y="31"/>
                    <a:pt x="30" y="34"/>
                  </a:cubicBezTo>
                  <a:cubicBezTo>
                    <a:pt x="28" y="36"/>
                    <a:pt x="27" y="39"/>
                    <a:pt x="26" y="40"/>
                  </a:cubicBezTo>
                  <a:cubicBezTo>
                    <a:pt x="25" y="41"/>
                    <a:pt x="20" y="45"/>
                    <a:pt x="18" y="42"/>
                  </a:cubicBezTo>
                  <a:cubicBezTo>
                    <a:pt x="16" y="38"/>
                    <a:pt x="14" y="39"/>
                    <a:pt x="12" y="40"/>
                  </a:cubicBezTo>
                  <a:cubicBezTo>
                    <a:pt x="11" y="41"/>
                    <a:pt x="7" y="41"/>
                    <a:pt x="4" y="41"/>
                  </a:cubicBezTo>
                  <a:cubicBezTo>
                    <a:pt x="2" y="42"/>
                    <a:pt x="0" y="41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" y="37"/>
                    <a:pt x="2" y="36"/>
                    <a:pt x="3" y="35"/>
                  </a:cubicBezTo>
                  <a:cubicBezTo>
                    <a:pt x="5" y="33"/>
                    <a:pt x="6" y="32"/>
                    <a:pt x="6" y="28"/>
                  </a:cubicBezTo>
                  <a:cubicBezTo>
                    <a:pt x="7" y="25"/>
                    <a:pt x="7" y="24"/>
                    <a:pt x="10" y="21"/>
                  </a:cubicBezTo>
                  <a:cubicBezTo>
                    <a:pt x="13" y="17"/>
                    <a:pt x="11" y="19"/>
                    <a:pt x="11" y="14"/>
                  </a:cubicBezTo>
                  <a:cubicBezTo>
                    <a:pt x="12" y="9"/>
                    <a:pt x="11" y="12"/>
                    <a:pt x="8" y="11"/>
                  </a:cubicBezTo>
                  <a:cubicBezTo>
                    <a:pt x="6" y="11"/>
                    <a:pt x="5" y="10"/>
                    <a:pt x="5" y="9"/>
                  </a:cubicBezTo>
                  <a:cubicBezTo>
                    <a:pt x="8" y="7"/>
                    <a:pt x="9" y="6"/>
                    <a:pt x="13" y="4"/>
                  </a:cubicBezTo>
                  <a:cubicBezTo>
                    <a:pt x="17" y="2"/>
                    <a:pt x="21" y="0"/>
                    <a:pt x="24" y="0"/>
                  </a:cubicBezTo>
                  <a:cubicBezTo>
                    <a:pt x="27" y="1"/>
                    <a:pt x="30" y="2"/>
                    <a:pt x="32" y="3"/>
                  </a:cubicBezTo>
                  <a:cubicBezTo>
                    <a:pt x="35" y="4"/>
                    <a:pt x="37" y="4"/>
                    <a:pt x="39" y="3"/>
                  </a:cubicBezTo>
                  <a:cubicBezTo>
                    <a:pt x="40" y="3"/>
                    <a:pt x="41" y="3"/>
                    <a:pt x="42" y="3"/>
                  </a:cubicBezTo>
                  <a:cubicBezTo>
                    <a:pt x="42" y="4"/>
                    <a:pt x="41" y="6"/>
                    <a:pt x="47" y="11"/>
                  </a:cubicBezTo>
                  <a:cubicBezTo>
                    <a:pt x="55" y="16"/>
                    <a:pt x="52" y="17"/>
                    <a:pt x="56" y="18"/>
                  </a:cubicBezTo>
                  <a:cubicBezTo>
                    <a:pt x="60" y="20"/>
                    <a:pt x="65" y="22"/>
                    <a:pt x="65" y="22"/>
                  </a:cubicBezTo>
                  <a:cubicBezTo>
                    <a:pt x="65" y="22"/>
                    <a:pt x="68" y="24"/>
                    <a:pt x="67" y="27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1" name="Freeform 1209"/>
            <p:cNvSpPr>
              <a:spLocks/>
            </p:cNvSpPr>
            <p:nvPr/>
          </p:nvSpPr>
          <p:spPr bwMode="auto">
            <a:xfrm>
              <a:off x="3147" y="1352"/>
              <a:ext cx="48" cy="42"/>
            </a:xfrm>
            <a:custGeom>
              <a:avLst/>
              <a:gdLst>
                <a:gd name="T0" fmla="*/ 79 w 80"/>
                <a:gd name="T1" fmla="*/ 68 h 70"/>
                <a:gd name="T2" fmla="*/ 78 w 80"/>
                <a:gd name="T3" fmla="*/ 68 h 70"/>
                <a:gd name="T4" fmla="*/ 72 w 80"/>
                <a:gd name="T5" fmla="*/ 68 h 70"/>
                <a:gd name="T6" fmla="*/ 71 w 80"/>
                <a:gd name="T7" fmla="*/ 68 h 70"/>
                <a:gd name="T8" fmla="*/ 69 w 80"/>
                <a:gd name="T9" fmla="*/ 62 h 70"/>
                <a:gd name="T10" fmla="*/ 62 w 80"/>
                <a:gd name="T11" fmla="*/ 54 h 70"/>
                <a:gd name="T12" fmla="*/ 59 w 80"/>
                <a:gd name="T13" fmla="*/ 49 h 70"/>
                <a:gd name="T14" fmla="*/ 45 w 80"/>
                <a:gd name="T15" fmla="*/ 47 h 70"/>
                <a:gd name="T16" fmla="*/ 34 w 80"/>
                <a:gd name="T17" fmla="*/ 44 h 70"/>
                <a:gd name="T18" fmla="*/ 33 w 80"/>
                <a:gd name="T19" fmla="*/ 44 h 70"/>
                <a:gd name="T20" fmla="*/ 32 w 80"/>
                <a:gd name="T21" fmla="*/ 43 h 70"/>
                <a:gd name="T22" fmla="*/ 31 w 80"/>
                <a:gd name="T23" fmla="*/ 42 h 70"/>
                <a:gd name="T24" fmla="*/ 27 w 80"/>
                <a:gd name="T25" fmla="*/ 37 h 70"/>
                <a:gd name="T26" fmla="*/ 13 w 80"/>
                <a:gd name="T27" fmla="*/ 35 h 70"/>
                <a:gd name="T28" fmla="*/ 6 w 80"/>
                <a:gd name="T29" fmla="*/ 26 h 70"/>
                <a:gd name="T30" fmla="*/ 7 w 80"/>
                <a:gd name="T31" fmla="*/ 16 h 70"/>
                <a:gd name="T32" fmla="*/ 3 w 80"/>
                <a:gd name="T33" fmla="*/ 10 h 70"/>
                <a:gd name="T34" fmla="*/ 0 w 80"/>
                <a:gd name="T35" fmla="*/ 5 h 70"/>
                <a:gd name="T36" fmla="*/ 3 w 80"/>
                <a:gd name="T37" fmla="*/ 5 h 70"/>
                <a:gd name="T38" fmla="*/ 16 w 80"/>
                <a:gd name="T39" fmla="*/ 4 h 70"/>
                <a:gd name="T40" fmla="*/ 27 w 80"/>
                <a:gd name="T41" fmla="*/ 3 h 70"/>
                <a:gd name="T42" fmla="*/ 36 w 80"/>
                <a:gd name="T43" fmla="*/ 1 h 70"/>
                <a:gd name="T44" fmla="*/ 36 w 80"/>
                <a:gd name="T45" fmla="*/ 0 h 70"/>
                <a:gd name="T46" fmla="*/ 45 w 80"/>
                <a:gd name="T47" fmla="*/ 9 h 70"/>
                <a:gd name="T48" fmla="*/ 49 w 80"/>
                <a:gd name="T49" fmla="*/ 14 h 70"/>
                <a:gd name="T50" fmla="*/ 49 w 80"/>
                <a:gd name="T51" fmla="*/ 23 h 70"/>
                <a:gd name="T52" fmla="*/ 61 w 80"/>
                <a:gd name="T53" fmla="*/ 29 h 70"/>
                <a:gd name="T54" fmla="*/ 55 w 80"/>
                <a:gd name="T55" fmla="*/ 34 h 70"/>
                <a:gd name="T56" fmla="*/ 59 w 80"/>
                <a:gd name="T57" fmla="*/ 40 h 70"/>
                <a:gd name="T58" fmla="*/ 75 w 80"/>
                <a:gd name="T59" fmla="*/ 49 h 70"/>
                <a:gd name="T60" fmla="*/ 78 w 80"/>
                <a:gd name="T61" fmla="*/ 60 h 70"/>
                <a:gd name="T62" fmla="*/ 79 w 80"/>
                <a:gd name="T63" fmla="*/ 6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0" h="70">
                  <a:moveTo>
                    <a:pt x="79" y="68"/>
                  </a:moveTo>
                  <a:cubicBezTo>
                    <a:pt x="79" y="68"/>
                    <a:pt x="78" y="68"/>
                    <a:pt x="78" y="68"/>
                  </a:cubicBezTo>
                  <a:cubicBezTo>
                    <a:pt x="76" y="69"/>
                    <a:pt x="73" y="70"/>
                    <a:pt x="72" y="68"/>
                  </a:cubicBezTo>
                  <a:cubicBezTo>
                    <a:pt x="72" y="68"/>
                    <a:pt x="72" y="68"/>
                    <a:pt x="71" y="68"/>
                  </a:cubicBezTo>
                  <a:cubicBezTo>
                    <a:pt x="71" y="66"/>
                    <a:pt x="70" y="65"/>
                    <a:pt x="69" y="62"/>
                  </a:cubicBezTo>
                  <a:cubicBezTo>
                    <a:pt x="68" y="60"/>
                    <a:pt x="64" y="56"/>
                    <a:pt x="62" y="54"/>
                  </a:cubicBezTo>
                  <a:cubicBezTo>
                    <a:pt x="61" y="51"/>
                    <a:pt x="60" y="49"/>
                    <a:pt x="59" y="49"/>
                  </a:cubicBezTo>
                  <a:cubicBezTo>
                    <a:pt x="57" y="50"/>
                    <a:pt x="50" y="51"/>
                    <a:pt x="45" y="47"/>
                  </a:cubicBezTo>
                  <a:cubicBezTo>
                    <a:pt x="41" y="44"/>
                    <a:pt x="37" y="44"/>
                    <a:pt x="34" y="44"/>
                  </a:cubicBezTo>
                  <a:cubicBezTo>
                    <a:pt x="34" y="43"/>
                    <a:pt x="34" y="44"/>
                    <a:pt x="33" y="44"/>
                  </a:cubicBezTo>
                  <a:cubicBezTo>
                    <a:pt x="33" y="44"/>
                    <a:pt x="33" y="43"/>
                    <a:pt x="32" y="43"/>
                  </a:cubicBezTo>
                  <a:cubicBezTo>
                    <a:pt x="32" y="43"/>
                    <a:pt x="32" y="43"/>
                    <a:pt x="31" y="42"/>
                  </a:cubicBezTo>
                  <a:cubicBezTo>
                    <a:pt x="29" y="40"/>
                    <a:pt x="29" y="38"/>
                    <a:pt x="27" y="37"/>
                  </a:cubicBezTo>
                  <a:cubicBezTo>
                    <a:pt x="25" y="35"/>
                    <a:pt x="19" y="36"/>
                    <a:pt x="13" y="35"/>
                  </a:cubicBezTo>
                  <a:cubicBezTo>
                    <a:pt x="7" y="34"/>
                    <a:pt x="7" y="30"/>
                    <a:pt x="6" y="26"/>
                  </a:cubicBezTo>
                  <a:cubicBezTo>
                    <a:pt x="4" y="23"/>
                    <a:pt x="7" y="19"/>
                    <a:pt x="7" y="16"/>
                  </a:cubicBezTo>
                  <a:cubicBezTo>
                    <a:pt x="7" y="12"/>
                    <a:pt x="6" y="12"/>
                    <a:pt x="3" y="10"/>
                  </a:cubicBezTo>
                  <a:cubicBezTo>
                    <a:pt x="0" y="8"/>
                    <a:pt x="0" y="7"/>
                    <a:pt x="0" y="5"/>
                  </a:cubicBezTo>
                  <a:cubicBezTo>
                    <a:pt x="1" y="5"/>
                    <a:pt x="2" y="5"/>
                    <a:pt x="3" y="5"/>
                  </a:cubicBezTo>
                  <a:cubicBezTo>
                    <a:pt x="8" y="5"/>
                    <a:pt x="13" y="4"/>
                    <a:pt x="16" y="4"/>
                  </a:cubicBezTo>
                  <a:cubicBezTo>
                    <a:pt x="20" y="3"/>
                    <a:pt x="24" y="3"/>
                    <a:pt x="27" y="3"/>
                  </a:cubicBezTo>
                  <a:cubicBezTo>
                    <a:pt x="31" y="2"/>
                    <a:pt x="32" y="3"/>
                    <a:pt x="36" y="1"/>
                  </a:cubicBezTo>
                  <a:cubicBezTo>
                    <a:pt x="36" y="1"/>
                    <a:pt x="36" y="0"/>
                    <a:pt x="36" y="0"/>
                  </a:cubicBezTo>
                  <a:cubicBezTo>
                    <a:pt x="38" y="3"/>
                    <a:pt x="42" y="7"/>
                    <a:pt x="45" y="9"/>
                  </a:cubicBezTo>
                  <a:cubicBezTo>
                    <a:pt x="49" y="12"/>
                    <a:pt x="50" y="13"/>
                    <a:pt x="49" y="14"/>
                  </a:cubicBezTo>
                  <a:cubicBezTo>
                    <a:pt x="48" y="16"/>
                    <a:pt x="47" y="19"/>
                    <a:pt x="49" y="23"/>
                  </a:cubicBezTo>
                  <a:cubicBezTo>
                    <a:pt x="51" y="26"/>
                    <a:pt x="58" y="27"/>
                    <a:pt x="61" y="29"/>
                  </a:cubicBezTo>
                  <a:cubicBezTo>
                    <a:pt x="64" y="31"/>
                    <a:pt x="58" y="34"/>
                    <a:pt x="55" y="34"/>
                  </a:cubicBezTo>
                  <a:cubicBezTo>
                    <a:pt x="52" y="35"/>
                    <a:pt x="55" y="36"/>
                    <a:pt x="59" y="40"/>
                  </a:cubicBezTo>
                  <a:cubicBezTo>
                    <a:pt x="63" y="45"/>
                    <a:pt x="71" y="45"/>
                    <a:pt x="75" y="49"/>
                  </a:cubicBezTo>
                  <a:cubicBezTo>
                    <a:pt x="80" y="53"/>
                    <a:pt x="78" y="56"/>
                    <a:pt x="78" y="60"/>
                  </a:cubicBezTo>
                  <a:cubicBezTo>
                    <a:pt x="78" y="62"/>
                    <a:pt x="79" y="66"/>
                    <a:pt x="79" y="68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2" name="Freeform 1210"/>
            <p:cNvSpPr>
              <a:spLocks/>
            </p:cNvSpPr>
            <p:nvPr/>
          </p:nvSpPr>
          <p:spPr bwMode="auto">
            <a:xfrm>
              <a:off x="2747" y="1438"/>
              <a:ext cx="8" cy="9"/>
            </a:xfrm>
            <a:custGeom>
              <a:avLst/>
              <a:gdLst>
                <a:gd name="T0" fmla="*/ 1 w 12"/>
                <a:gd name="T1" fmla="*/ 7 h 15"/>
                <a:gd name="T2" fmla="*/ 2 w 12"/>
                <a:gd name="T3" fmla="*/ 13 h 15"/>
                <a:gd name="T4" fmla="*/ 6 w 12"/>
                <a:gd name="T5" fmla="*/ 14 h 15"/>
                <a:gd name="T6" fmla="*/ 11 w 12"/>
                <a:gd name="T7" fmla="*/ 9 h 15"/>
                <a:gd name="T8" fmla="*/ 7 w 12"/>
                <a:gd name="T9" fmla="*/ 4 h 15"/>
                <a:gd name="T10" fmla="*/ 0 w 12"/>
                <a:gd name="T11" fmla="*/ 2 h 15"/>
                <a:gd name="T12" fmla="*/ 1 w 12"/>
                <a:gd name="T13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5">
                  <a:moveTo>
                    <a:pt x="1" y="7"/>
                  </a:moveTo>
                  <a:cubicBezTo>
                    <a:pt x="1" y="9"/>
                    <a:pt x="1" y="11"/>
                    <a:pt x="2" y="13"/>
                  </a:cubicBezTo>
                  <a:cubicBezTo>
                    <a:pt x="3" y="14"/>
                    <a:pt x="3" y="15"/>
                    <a:pt x="6" y="14"/>
                  </a:cubicBezTo>
                  <a:cubicBezTo>
                    <a:pt x="10" y="12"/>
                    <a:pt x="12" y="13"/>
                    <a:pt x="11" y="9"/>
                  </a:cubicBezTo>
                  <a:cubicBezTo>
                    <a:pt x="10" y="6"/>
                    <a:pt x="11" y="5"/>
                    <a:pt x="7" y="4"/>
                  </a:cubicBezTo>
                  <a:cubicBezTo>
                    <a:pt x="4" y="2"/>
                    <a:pt x="1" y="0"/>
                    <a:pt x="0" y="2"/>
                  </a:cubicBezTo>
                  <a:cubicBezTo>
                    <a:pt x="0" y="5"/>
                    <a:pt x="0" y="6"/>
                    <a:pt x="1" y="7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3" name="Freeform 1211"/>
            <p:cNvSpPr>
              <a:spLocks/>
            </p:cNvSpPr>
            <p:nvPr/>
          </p:nvSpPr>
          <p:spPr bwMode="auto">
            <a:xfrm>
              <a:off x="2632" y="1205"/>
              <a:ext cx="10" cy="13"/>
            </a:xfrm>
            <a:custGeom>
              <a:avLst/>
              <a:gdLst>
                <a:gd name="T0" fmla="*/ 16 w 16"/>
                <a:gd name="T1" fmla="*/ 13 h 21"/>
                <a:gd name="T2" fmla="*/ 15 w 16"/>
                <a:gd name="T3" fmla="*/ 17 h 21"/>
                <a:gd name="T4" fmla="*/ 12 w 16"/>
                <a:gd name="T5" fmla="*/ 21 h 21"/>
                <a:gd name="T6" fmla="*/ 5 w 16"/>
                <a:gd name="T7" fmla="*/ 18 h 21"/>
                <a:gd name="T8" fmla="*/ 3 w 16"/>
                <a:gd name="T9" fmla="*/ 18 h 21"/>
                <a:gd name="T10" fmla="*/ 1 w 16"/>
                <a:gd name="T11" fmla="*/ 14 h 21"/>
                <a:gd name="T12" fmla="*/ 1 w 16"/>
                <a:gd name="T13" fmla="*/ 6 h 21"/>
                <a:gd name="T14" fmla="*/ 6 w 16"/>
                <a:gd name="T15" fmla="*/ 1 h 21"/>
                <a:gd name="T16" fmla="*/ 8 w 16"/>
                <a:gd name="T17" fmla="*/ 0 h 21"/>
                <a:gd name="T18" fmla="*/ 9 w 16"/>
                <a:gd name="T19" fmla="*/ 3 h 21"/>
                <a:gd name="T20" fmla="*/ 11 w 16"/>
                <a:gd name="T21" fmla="*/ 10 h 21"/>
                <a:gd name="T22" fmla="*/ 16 w 16"/>
                <a:gd name="T23" fmla="*/ 1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" h="21">
                  <a:moveTo>
                    <a:pt x="16" y="13"/>
                  </a:moveTo>
                  <a:cubicBezTo>
                    <a:pt x="16" y="15"/>
                    <a:pt x="16" y="14"/>
                    <a:pt x="15" y="17"/>
                  </a:cubicBezTo>
                  <a:cubicBezTo>
                    <a:pt x="14" y="18"/>
                    <a:pt x="13" y="19"/>
                    <a:pt x="12" y="21"/>
                  </a:cubicBezTo>
                  <a:cubicBezTo>
                    <a:pt x="10" y="19"/>
                    <a:pt x="8" y="18"/>
                    <a:pt x="5" y="18"/>
                  </a:cubicBezTo>
                  <a:cubicBezTo>
                    <a:pt x="4" y="18"/>
                    <a:pt x="3" y="18"/>
                    <a:pt x="3" y="18"/>
                  </a:cubicBezTo>
                  <a:cubicBezTo>
                    <a:pt x="2" y="17"/>
                    <a:pt x="1" y="17"/>
                    <a:pt x="1" y="14"/>
                  </a:cubicBezTo>
                  <a:cubicBezTo>
                    <a:pt x="1" y="10"/>
                    <a:pt x="0" y="9"/>
                    <a:pt x="1" y="6"/>
                  </a:cubicBezTo>
                  <a:cubicBezTo>
                    <a:pt x="2" y="3"/>
                    <a:pt x="4" y="1"/>
                    <a:pt x="6" y="1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8" y="1"/>
                    <a:pt x="9" y="1"/>
                    <a:pt x="9" y="3"/>
                  </a:cubicBezTo>
                  <a:cubicBezTo>
                    <a:pt x="9" y="6"/>
                    <a:pt x="9" y="10"/>
                    <a:pt x="11" y="10"/>
                  </a:cubicBezTo>
                  <a:cubicBezTo>
                    <a:pt x="14" y="10"/>
                    <a:pt x="16" y="10"/>
                    <a:pt x="16" y="13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4" name="Oval 1212"/>
            <p:cNvSpPr>
              <a:spLocks noChangeArrowheads="1"/>
            </p:cNvSpPr>
            <p:nvPr/>
          </p:nvSpPr>
          <p:spPr bwMode="auto">
            <a:xfrm>
              <a:off x="2683" y="1251"/>
              <a:ext cx="3" cy="5"/>
            </a:xfrm>
            <a:prstGeom prst="ellipse">
              <a:avLst/>
            </a:prstGeom>
            <a:grpFill/>
            <a:ln w="0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5" name="Freeform 1213"/>
            <p:cNvSpPr>
              <a:spLocks/>
            </p:cNvSpPr>
            <p:nvPr/>
          </p:nvSpPr>
          <p:spPr bwMode="auto">
            <a:xfrm>
              <a:off x="4777" y="2829"/>
              <a:ext cx="13" cy="11"/>
            </a:xfrm>
            <a:custGeom>
              <a:avLst/>
              <a:gdLst>
                <a:gd name="T0" fmla="*/ 14 w 22"/>
                <a:gd name="T1" fmla="*/ 2 h 18"/>
                <a:gd name="T2" fmla="*/ 13 w 22"/>
                <a:gd name="T3" fmla="*/ 5 h 18"/>
                <a:gd name="T4" fmla="*/ 10 w 22"/>
                <a:gd name="T5" fmla="*/ 8 h 18"/>
                <a:gd name="T6" fmla="*/ 8 w 22"/>
                <a:gd name="T7" fmla="*/ 10 h 18"/>
                <a:gd name="T8" fmla="*/ 4 w 22"/>
                <a:gd name="T9" fmla="*/ 12 h 18"/>
                <a:gd name="T10" fmla="*/ 0 w 22"/>
                <a:gd name="T11" fmla="*/ 15 h 18"/>
                <a:gd name="T12" fmla="*/ 5 w 22"/>
                <a:gd name="T13" fmla="*/ 17 h 18"/>
                <a:gd name="T14" fmla="*/ 11 w 22"/>
                <a:gd name="T15" fmla="*/ 14 h 18"/>
                <a:gd name="T16" fmla="*/ 18 w 22"/>
                <a:gd name="T17" fmla="*/ 12 h 18"/>
                <a:gd name="T18" fmla="*/ 20 w 22"/>
                <a:gd name="T19" fmla="*/ 10 h 18"/>
                <a:gd name="T20" fmla="*/ 17 w 22"/>
                <a:gd name="T21" fmla="*/ 7 h 18"/>
                <a:gd name="T22" fmla="*/ 21 w 22"/>
                <a:gd name="T23" fmla="*/ 4 h 18"/>
                <a:gd name="T24" fmla="*/ 19 w 22"/>
                <a:gd name="T25" fmla="*/ 0 h 18"/>
                <a:gd name="T26" fmla="*/ 14 w 22"/>
                <a:gd name="T27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18">
                  <a:moveTo>
                    <a:pt x="14" y="2"/>
                  </a:moveTo>
                  <a:cubicBezTo>
                    <a:pt x="14" y="4"/>
                    <a:pt x="15" y="4"/>
                    <a:pt x="13" y="5"/>
                  </a:cubicBezTo>
                  <a:cubicBezTo>
                    <a:pt x="12" y="6"/>
                    <a:pt x="10" y="7"/>
                    <a:pt x="10" y="8"/>
                  </a:cubicBezTo>
                  <a:cubicBezTo>
                    <a:pt x="9" y="8"/>
                    <a:pt x="9" y="9"/>
                    <a:pt x="8" y="10"/>
                  </a:cubicBezTo>
                  <a:cubicBezTo>
                    <a:pt x="7" y="11"/>
                    <a:pt x="5" y="10"/>
                    <a:pt x="4" y="12"/>
                  </a:cubicBezTo>
                  <a:cubicBezTo>
                    <a:pt x="3" y="13"/>
                    <a:pt x="0" y="14"/>
                    <a:pt x="0" y="15"/>
                  </a:cubicBezTo>
                  <a:cubicBezTo>
                    <a:pt x="0" y="16"/>
                    <a:pt x="2" y="18"/>
                    <a:pt x="5" y="17"/>
                  </a:cubicBezTo>
                  <a:cubicBezTo>
                    <a:pt x="7" y="16"/>
                    <a:pt x="8" y="14"/>
                    <a:pt x="11" y="14"/>
                  </a:cubicBezTo>
                  <a:cubicBezTo>
                    <a:pt x="14" y="14"/>
                    <a:pt x="17" y="13"/>
                    <a:pt x="18" y="12"/>
                  </a:cubicBezTo>
                  <a:cubicBezTo>
                    <a:pt x="19" y="11"/>
                    <a:pt x="22" y="11"/>
                    <a:pt x="20" y="10"/>
                  </a:cubicBezTo>
                  <a:cubicBezTo>
                    <a:pt x="19" y="8"/>
                    <a:pt x="14" y="8"/>
                    <a:pt x="17" y="7"/>
                  </a:cubicBezTo>
                  <a:cubicBezTo>
                    <a:pt x="20" y="6"/>
                    <a:pt x="21" y="6"/>
                    <a:pt x="21" y="4"/>
                  </a:cubicBezTo>
                  <a:cubicBezTo>
                    <a:pt x="21" y="1"/>
                    <a:pt x="21" y="1"/>
                    <a:pt x="19" y="0"/>
                  </a:cubicBezTo>
                  <a:cubicBezTo>
                    <a:pt x="17" y="0"/>
                    <a:pt x="14" y="0"/>
                    <a:pt x="14" y="2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6" name="Freeform 1214"/>
            <p:cNvSpPr>
              <a:spLocks/>
            </p:cNvSpPr>
            <p:nvPr/>
          </p:nvSpPr>
          <p:spPr bwMode="auto">
            <a:xfrm>
              <a:off x="4909" y="1950"/>
              <a:ext cx="24" cy="23"/>
            </a:xfrm>
            <a:custGeom>
              <a:avLst/>
              <a:gdLst>
                <a:gd name="T0" fmla="*/ 9 w 40"/>
                <a:gd name="T1" fmla="*/ 9 h 38"/>
                <a:gd name="T2" fmla="*/ 9 w 40"/>
                <a:gd name="T3" fmla="*/ 15 h 38"/>
                <a:gd name="T4" fmla="*/ 4 w 40"/>
                <a:gd name="T5" fmla="*/ 19 h 38"/>
                <a:gd name="T6" fmla="*/ 7 w 40"/>
                <a:gd name="T7" fmla="*/ 26 h 38"/>
                <a:gd name="T8" fmla="*/ 8 w 40"/>
                <a:gd name="T9" fmla="*/ 32 h 38"/>
                <a:gd name="T10" fmla="*/ 19 w 40"/>
                <a:gd name="T11" fmla="*/ 33 h 38"/>
                <a:gd name="T12" fmla="*/ 29 w 40"/>
                <a:gd name="T13" fmla="*/ 30 h 38"/>
                <a:gd name="T14" fmla="*/ 31 w 40"/>
                <a:gd name="T15" fmla="*/ 21 h 38"/>
                <a:gd name="T16" fmla="*/ 33 w 40"/>
                <a:gd name="T17" fmla="*/ 11 h 38"/>
                <a:gd name="T18" fmla="*/ 28 w 40"/>
                <a:gd name="T19" fmla="*/ 2 h 38"/>
                <a:gd name="T20" fmla="*/ 8 w 40"/>
                <a:gd name="T21" fmla="*/ 0 h 38"/>
                <a:gd name="T22" fmla="*/ 9 w 40"/>
                <a:gd name="T23" fmla="*/ 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38">
                  <a:moveTo>
                    <a:pt x="9" y="9"/>
                  </a:moveTo>
                  <a:cubicBezTo>
                    <a:pt x="14" y="12"/>
                    <a:pt x="12" y="15"/>
                    <a:pt x="9" y="15"/>
                  </a:cubicBezTo>
                  <a:cubicBezTo>
                    <a:pt x="6" y="15"/>
                    <a:pt x="0" y="16"/>
                    <a:pt x="4" y="19"/>
                  </a:cubicBezTo>
                  <a:cubicBezTo>
                    <a:pt x="8" y="23"/>
                    <a:pt x="8" y="19"/>
                    <a:pt x="7" y="26"/>
                  </a:cubicBezTo>
                  <a:cubicBezTo>
                    <a:pt x="7" y="29"/>
                    <a:pt x="4" y="32"/>
                    <a:pt x="8" y="32"/>
                  </a:cubicBezTo>
                  <a:cubicBezTo>
                    <a:pt x="11" y="31"/>
                    <a:pt x="9" y="30"/>
                    <a:pt x="19" y="33"/>
                  </a:cubicBezTo>
                  <a:cubicBezTo>
                    <a:pt x="32" y="38"/>
                    <a:pt x="29" y="35"/>
                    <a:pt x="29" y="30"/>
                  </a:cubicBezTo>
                  <a:cubicBezTo>
                    <a:pt x="29" y="25"/>
                    <a:pt x="27" y="25"/>
                    <a:pt x="31" y="21"/>
                  </a:cubicBezTo>
                  <a:cubicBezTo>
                    <a:pt x="35" y="17"/>
                    <a:pt x="36" y="18"/>
                    <a:pt x="33" y="11"/>
                  </a:cubicBezTo>
                  <a:cubicBezTo>
                    <a:pt x="30" y="4"/>
                    <a:pt x="40" y="2"/>
                    <a:pt x="28" y="2"/>
                  </a:cubicBezTo>
                  <a:cubicBezTo>
                    <a:pt x="16" y="3"/>
                    <a:pt x="8" y="0"/>
                    <a:pt x="8" y="0"/>
                  </a:cubicBezTo>
                  <a:lnTo>
                    <a:pt x="9" y="9"/>
                  </a:ln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7" name="Freeform 1215"/>
            <p:cNvSpPr>
              <a:spLocks/>
            </p:cNvSpPr>
            <p:nvPr/>
          </p:nvSpPr>
          <p:spPr bwMode="auto">
            <a:xfrm>
              <a:off x="5068" y="2219"/>
              <a:ext cx="11" cy="8"/>
            </a:xfrm>
            <a:custGeom>
              <a:avLst/>
              <a:gdLst>
                <a:gd name="T0" fmla="*/ 6 w 19"/>
                <a:gd name="T1" fmla="*/ 6 h 13"/>
                <a:gd name="T2" fmla="*/ 13 w 19"/>
                <a:gd name="T3" fmla="*/ 12 h 13"/>
                <a:gd name="T4" fmla="*/ 16 w 19"/>
                <a:gd name="T5" fmla="*/ 2 h 13"/>
                <a:gd name="T6" fmla="*/ 6 w 19"/>
                <a:gd name="T7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3">
                  <a:moveTo>
                    <a:pt x="6" y="6"/>
                  </a:moveTo>
                  <a:cubicBezTo>
                    <a:pt x="6" y="6"/>
                    <a:pt x="8" y="13"/>
                    <a:pt x="13" y="12"/>
                  </a:cubicBezTo>
                  <a:cubicBezTo>
                    <a:pt x="17" y="10"/>
                    <a:pt x="19" y="4"/>
                    <a:pt x="16" y="2"/>
                  </a:cubicBezTo>
                  <a:cubicBezTo>
                    <a:pt x="13" y="0"/>
                    <a:pt x="0" y="6"/>
                    <a:pt x="6" y="6"/>
                  </a:cubicBezTo>
                  <a:close/>
                </a:path>
              </a:pathLst>
            </a:custGeom>
            <a:grpFill/>
            <a:ln w="0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8" name="Freeform 1216"/>
            <p:cNvSpPr>
              <a:spLocks/>
            </p:cNvSpPr>
            <p:nvPr/>
          </p:nvSpPr>
          <p:spPr bwMode="auto">
            <a:xfrm>
              <a:off x="5068" y="2219"/>
              <a:ext cx="11" cy="8"/>
            </a:xfrm>
            <a:custGeom>
              <a:avLst/>
              <a:gdLst>
                <a:gd name="T0" fmla="*/ 6 w 19"/>
                <a:gd name="T1" fmla="*/ 6 h 13"/>
                <a:gd name="T2" fmla="*/ 13 w 19"/>
                <a:gd name="T3" fmla="*/ 12 h 13"/>
                <a:gd name="T4" fmla="*/ 16 w 19"/>
                <a:gd name="T5" fmla="*/ 2 h 13"/>
                <a:gd name="T6" fmla="*/ 6 w 19"/>
                <a:gd name="T7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3">
                  <a:moveTo>
                    <a:pt x="6" y="6"/>
                  </a:moveTo>
                  <a:cubicBezTo>
                    <a:pt x="6" y="6"/>
                    <a:pt x="8" y="13"/>
                    <a:pt x="13" y="12"/>
                  </a:cubicBezTo>
                  <a:cubicBezTo>
                    <a:pt x="17" y="10"/>
                    <a:pt x="19" y="4"/>
                    <a:pt x="16" y="2"/>
                  </a:cubicBezTo>
                  <a:cubicBezTo>
                    <a:pt x="13" y="0"/>
                    <a:pt x="0" y="6"/>
                    <a:pt x="6" y="6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9" name="Freeform 1217"/>
            <p:cNvSpPr>
              <a:spLocks/>
            </p:cNvSpPr>
            <p:nvPr/>
          </p:nvSpPr>
          <p:spPr bwMode="auto">
            <a:xfrm>
              <a:off x="651" y="1710"/>
              <a:ext cx="16" cy="19"/>
            </a:xfrm>
            <a:custGeom>
              <a:avLst/>
              <a:gdLst>
                <a:gd name="T0" fmla="*/ 6 w 27"/>
                <a:gd name="T1" fmla="*/ 11 h 31"/>
                <a:gd name="T2" fmla="*/ 22 w 27"/>
                <a:gd name="T3" fmla="*/ 0 h 31"/>
                <a:gd name="T4" fmla="*/ 27 w 27"/>
                <a:gd name="T5" fmla="*/ 21 h 31"/>
                <a:gd name="T6" fmla="*/ 11 w 27"/>
                <a:gd name="T7" fmla="*/ 29 h 31"/>
                <a:gd name="T8" fmla="*/ 6 w 27"/>
                <a:gd name="T9" fmla="*/ 1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1">
                  <a:moveTo>
                    <a:pt x="6" y="11"/>
                  </a:moveTo>
                  <a:cubicBezTo>
                    <a:pt x="14" y="5"/>
                    <a:pt x="22" y="0"/>
                    <a:pt x="22" y="0"/>
                  </a:cubicBezTo>
                  <a:cubicBezTo>
                    <a:pt x="22" y="0"/>
                    <a:pt x="27" y="18"/>
                    <a:pt x="27" y="21"/>
                  </a:cubicBezTo>
                  <a:cubicBezTo>
                    <a:pt x="27" y="25"/>
                    <a:pt x="22" y="31"/>
                    <a:pt x="11" y="29"/>
                  </a:cubicBezTo>
                  <a:cubicBezTo>
                    <a:pt x="0" y="27"/>
                    <a:pt x="6" y="11"/>
                    <a:pt x="6" y="11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0" name="Freeform 1218"/>
            <p:cNvSpPr>
              <a:spLocks/>
            </p:cNvSpPr>
            <p:nvPr/>
          </p:nvSpPr>
          <p:spPr bwMode="auto">
            <a:xfrm>
              <a:off x="648" y="1693"/>
              <a:ext cx="14" cy="15"/>
            </a:xfrm>
            <a:custGeom>
              <a:avLst/>
              <a:gdLst>
                <a:gd name="T0" fmla="*/ 23 w 23"/>
                <a:gd name="T1" fmla="*/ 21 h 25"/>
                <a:gd name="T2" fmla="*/ 7 w 23"/>
                <a:gd name="T3" fmla="*/ 2 h 25"/>
                <a:gd name="T4" fmla="*/ 2 w 23"/>
                <a:gd name="T5" fmla="*/ 6 h 25"/>
                <a:gd name="T6" fmla="*/ 2 w 23"/>
                <a:gd name="T7" fmla="*/ 15 h 25"/>
                <a:gd name="T8" fmla="*/ 9 w 23"/>
                <a:gd name="T9" fmla="*/ 23 h 25"/>
                <a:gd name="T10" fmla="*/ 23 w 23"/>
                <a:gd name="T11" fmla="*/ 2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25">
                  <a:moveTo>
                    <a:pt x="23" y="21"/>
                  </a:moveTo>
                  <a:cubicBezTo>
                    <a:pt x="17" y="13"/>
                    <a:pt x="10" y="4"/>
                    <a:pt x="7" y="2"/>
                  </a:cubicBezTo>
                  <a:cubicBezTo>
                    <a:pt x="4" y="0"/>
                    <a:pt x="3" y="4"/>
                    <a:pt x="2" y="6"/>
                  </a:cubicBezTo>
                  <a:cubicBezTo>
                    <a:pt x="1" y="8"/>
                    <a:pt x="0" y="12"/>
                    <a:pt x="2" y="15"/>
                  </a:cubicBezTo>
                  <a:cubicBezTo>
                    <a:pt x="4" y="17"/>
                    <a:pt x="5" y="21"/>
                    <a:pt x="9" y="23"/>
                  </a:cubicBezTo>
                  <a:cubicBezTo>
                    <a:pt x="14" y="25"/>
                    <a:pt x="23" y="21"/>
                    <a:pt x="23" y="21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1" name="Freeform 1219"/>
            <p:cNvSpPr>
              <a:spLocks/>
            </p:cNvSpPr>
            <p:nvPr/>
          </p:nvSpPr>
          <p:spPr bwMode="auto">
            <a:xfrm>
              <a:off x="636" y="1680"/>
              <a:ext cx="12" cy="13"/>
            </a:xfrm>
            <a:custGeom>
              <a:avLst/>
              <a:gdLst>
                <a:gd name="T0" fmla="*/ 0 w 21"/>
                <a:gd name="T1" fmla="*/ 3 h 21"/>
                <a:gd name="T2" fmla="*/ 15 w 21"/>
                <a:gd name="T3" fmla="*/ 20 h 21"/>
                <a:gd name="T4" fmla="*/ 15 w 21"/>
                <a:gd name="T5" fmla="*/ 11 h 21"/>
                <a:gd name="T6" fmla="*/ 19 w 21"/>
                <a:gd name="T7" fmla="*/ 7 h 21"/>
                <a:gd name="T8" fmla="*/ 10 w 21"/>
                <a:gd name="T9" fmla="*/ 2 h 21"/>
                <a:gd name="T10" fmla="*/ 0 w 21"/>
                <a:gd name="T11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1">
                  <a:moveTo>
                    <a:pt x="0" y="3"/>
                  </a:moveTo>
                  <a:cubicBezTo>
                    <a:pt x="7" y="11"/>
                    <a:pt x="12" y="18"/>
                    <a:pt x="15" y="20"/>
                  </a:cubicBezTo>
                  <a:cubicBezTo>
                    <a:pt x="19" y="21"/>
                    <a:pt x="15" y="13"/>
                    <a:pt x="15" y="11"/>
                  </a:cubicBezTo>
                  <a:cubicBezTo>
                    <a:pt x="15" y="8"/>
                    <a:pt x="21" y="9"/>
                    <a:pt x="19" y="7"/>
                  </a:cubicBezTo>
                  <a:cubicBezTo>
                    <a:pt x="16" y="4"/>
                    <a:pt x="15" y="3"/>
                    <a:pt x="10" y="2"/>
                  </a:cubicBezTo>
                  <a:cubicBezTo>
                    <a:pt x="6" y="0"/>
                    <a:pt x="0" y="3"/>
                    <a:pt x="0" y="3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2" name="Freeform 1220"/>
            <p:cNvSpPr>
              <a:spLocks/>
            </p:cNvSpPr>
            <p:nvPr/>
          </p:nvSpPr>
          <p:spPr bwMode="auto">
            <a:xfrm>
              <a:off x="828" y="1215"/>
              <a:ext cx="825" cy="410"/>
            </a:xfrm>
            <a:custGeom>
              <a:avLst/>
              <a:gdLst>
                <a:gd name="T0" fmla="*/ 1374 w 1376"/>
                <a:gd name="T1" fmla="*/ 128 h 684"/>
                <a:gd name="T2" fmla="*/ 1309 w 1376"/>
                <a:gd name="T3" fmla="*/ 154 h 684"/>
                <a:gd name="T4" fmla="*/ 1263 w 1376"/>
                <a:gd name="T5" fmla="*/ 210 h 684"/>
                <a:gd name="T6" fmla="*/ 1239 w 1376"/>
                <a:gd name="T7" fmla="*/ 218 h 684"/>
                <a:gd name="T8" fmla="*/ 1211 w 1376"/>
                <a:gd name="T9" fmla="*/ 239 h 684"/>
                <a:gd name="T10" fmla="*/ 1136 w 1376"/>
                <a:gd name="T11" fmla="*/ 296 h 684"/>
                <a:gd name="T12" fmla="*/ 1102 w 1376"/>
                <a:gd name="T13" fmla="*/ 321 h 684"/>
                <a:gd name="T14" fmla="*/ 1090 w 1376"/>
                <a:gd name="T15" fmla="*/ 313 h 684"/>
                <a:gd name="T16" fmla="*/ 1082 w 1376"/>
                <a:gd name="T17" fmla="*/ 354 h 684"/>
                <a:gd name="T18" fmla="*/ 1069 w 1376"/>
                <a:gd name="T19" fmla="*/ 395 h 684"/>
                <a:gd name="T20" fmla="*/ 1041 w 1376"/>
                <a:gd name="T21" fmla="*/ 414 h 684"/>
                <a:gd name="T22" fmla="*/ 985 w 1376"/>
                <a:gd name="T23" fmla="*/ 453 h 684"/>
                <a:gd name="T24" fmla="*/ 916 w 1376"/>
                <a:gd name="T25" fmla="*/ 511 h 684"/>
                <a:gd name="T26" fmla="*/ 919 w 1376"/>
                <a:gd name="T27" fmla="*/ 621 h 684"/>
                <a:gd name="T28" fmla="*/ 878 w 1376"/>
                <a:gd name="T29" fmla="*/ 663 h 684"/>
                <a:gd name="T30" fmla="*/ 860 w 1376"/>
                <a:gd name="T31" fmla="*/ 618 h 684"/>
                <a:gd name="T32" fmla="*/ 867 w 1376"/>
                <a:gd name="T33" fmla="*/ 571 h 684"/>
                <a:gd name="T34" fmla="*/ 809 w 1376"/>
                <a:gd name="T35" fmla="*/ 552 h 684"/>
                <a:gd name="T36" fmla="*/ 752 w 1376"/>
                <a:gd name="T37" fmla="*/ 529 h 684"/>
                <a:gd name="T38" fmla="*/ 711 w 1376"/>
                <a:gd name="T39" fmla="*/ 548 h 684"/>
                <a:gd name="T40" fmla="*/ 699 w 1376"/>
                <a:gd name="T41" fmla="*/ 560 h 684"/>
                <a:gd name="T42" fmla="*/ 654 w 1376"/>
                <a:gd name="T43" fmla="*/ 550 h 684"/>
                <a:gd name="T44" fmla="*/ 582 w 1376"/>
                <a:gd name="T45" fmla="*/ 554 h 684"/>
                <a:gd name="T46" fmla="*/ 521 w 1376"/>
                <a:gd name="T47" fmla="*/ 597 h 684"/>
                <a:gd name="T48" fmla="*/ 494 w 1376"/>
                <a:gd name="T49" fmla="*/ 646 h 684"/>
                <a:gd name="T50" fmla="*/ 452 w 1376"/>
                <a:gd name="T51" fmla="*/ 630 h 684"/>
                <a:gd name="T52" fmla="*/ 405 w 1376"/>
                <a:gd name="T53" fmla="*/ 549 h 684"/>
                <a:gd name="T54" fmla="*/ 330 w 1376"/>
                <a:gd name="T55" fmla="*/ 509 h 684"/>
                <a:gd name="T56" fmla="*/ 209 w 1376"/>
                <a:gd name="T57" fmla="*/ 508 h 684"/>
                <a:gd name="T58" fmla="*/ 132 w 1376"/>
                <a:gd name="T59" fmla="*/ 471 h 684"/>
                <a:gd name="T60" fmla="*/ 77 w 1376"/>
                <a:gd name="T61" fmla="*/ 460 h 684"/>
                <a:gd name="T62" fmla="*/ 17 w 1376"/>
                <a:gd name="T63" fmla="*/ 403 h 684"/>
                <a:gd name="T64" fmla="*/ 7 w 1376"/>
                <a:gd name="T65" fmla="*/ 315 h 684"/>
                <a:gd name="T66" fmla="*/ 38 w 1376"/>
                <a:gd name="T67" fmla="*/ 208 h 684"/>
                <a:gd name="T68" fmla="*/ 91 w 1376"/>
                <a:gd name="T69" fmla="*/ 136 h 684"/>
                <a:gd name="T70" fmla="*/ 135 w 1376"/>
                <a:gd name="T71" fmla="*/ 44 h 684"/>
                <a:gd name="T72" fmla="*/ 799 w 1376"/>
                <a:gd name="T73" fmla="*/ 17 h 684"/>
                <a:gd name="T74" fmla="*/ 848 w 1376"/>
                <a:gd name="T75" fmla="*/ 30 h 684"/>
                <a:gd name="T76" fmla="*/ 904 w 1376"/>
                <a:gd name="T77" fmla="*/ 44 h 684"/>
                <a:gd name="T78" fmla="*/ 863 w 1376"/>
                <a:gd name="T79" fmla="*/ 81 h 684"/>
                <a:gd name="T80" fmla="*/ 973 w 1376"/>
                <a:gd name="T81" fmla="*/ 77 h 684"/>
                <a:gd name="T82" fmla="*/ 1012 w 1376"/>
                <a:gd name="T83" fmla="*/ 99 h 684"/>
                <a:gd name="T84" fmla="*/ 899 w 1376"/>
                <a:gd name="T85" fmla="*/ 129 h 684"/>
                <a:gd name="T86" fmla="*/ 895 w 1376"/>
                <a:gd name="T87" fmla="*/ 211 h 684"/>
                <a:gd name="T88" fmla="*/ 973 w 1376"/>
                <a:gd name="T89" fmla="*/ 111 h 684"/>
                <a:gd name="T90" fmla="*/ 1005 w 1376"/>
                <a:gd name="T91" fmla="*/ 155 h 684"/>
                <a:gd name="T92" fmla="*/ 1064 w 1376"/>
                <a:gd name="T93" fmla="*/ 137 h 684"/>
                <a:gd name="T94" fmla="*/ 1134 w 1376"/>
                <a:gd name="T95" fmla="*/ 155 h 684"/>
                <a:gd name="T96" fmla="*/ 1071 w 1376"/>
                <a:gd name="T97" fmla="*/ 186 h 684"/>
                <a:gd name="T98" fmla="*/ 988 w 1376"/>
                <a:gd name="T99" fmla="*/ 201 h 684"/>
                <a:gd name="T100" fmla="*/ 1035 w 1376"/>
                <a:gd name="T101" fmla="*/ 211 h 684"/>
                <a:gd name="T102" fmla="*/ 1158 w 1376"/>
                <a:gd name="T103" fmla="*/ 153 h 684"/>
                <a:gd name="T104" fmla="*/ 1324 w 1376"/>
                <a:gd name="T105" fmla="*/ 83 h 684"/>
                <a:gd name="T106" fmla="*/ 1373 w 1376"/>
                <a:gd name="T107" fmla="*/ 83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76" h="684">
                  <a:moveTo>
                    <a:pt x="1367" y="98"/>
                  </a:moveTo>
                  <a:cubicBezTo>
                    <a:pt x="1365" y="103"/>
                    <a:pt x="1364" y="107"/>
                    <a:pt x="1366" y="108"/>
                  </a:cubicBezTo>
                  <a:cubicBezTo>
                    <a:pt x="1368" y="109"/>
                    <a:pt x="1370" y="110"/>
                    <a:pt x="1369" y="112"/>
                  </a:cubicBezTo>
                  <a:cubicBezTo>
                    <a:pt x="1369" y="114"/>
                    <a:pt x="1366" y="120"/>
                    <a:pt x="1368" y="120"/>
                  </a:cubicBezTo>
                  <a:cubicBezTo>
                    <a:pt x="1369" y="120"/>
                    <a:pt x="1374" y="124"/>
                    <a:pt x="1374" y="125"/>
                  </a:cubicBezTo>
                  <a:cubicBezTo>
                    <a:pt x="1374" y="125"/>
                    <a:pt x="1374" y="126"/>
                    <a:pt x="1374" y="128"/>
                  </a:cubicBezTo>
                  <a:cubicBezTo>
                    <a:pt x="1370" y="130"/>
                    <a:pt x="1374" y="133"/>
                    <a:pt x="1370" y="132"/>
                  </a:cubicBezTo>
                  <a:cubicBezTo>
                    <a:pt x="1365" y="131"/>
                    <a:pt x="1362" y="140"/>
                    <a:pt x="1359" y="141"/>
                  </a:cubicBezTo>
                  <a:cubicBezTo>
                    <a:pt x="1356" y="141"/>
                    <a:pt x="1346" y="143"/>
                    <a:pt x="1342" y="141"/>
                  </a:cubicBezTo>
                  <a:cubicBezTo>
                    <a:pt x="1338" y="139"/>
                    <a:pt x="1336" y="148"/>
                    <a:pt x="1332" y="146"/>
                  </a:cubicBezTo>
                  <a:cubicBezTo>
                    <a:pt x="1328" y="145"/>
                    <a:pt x="1329" y="148"/>
                    <a:pt x="1323" y="148"/>
                  </a:cubicBezTo>
                  <a:cubicBezTo>
                    <a:pt x="1317" y="148"/>
                    <a:pt x="1320" y="154"/>
                    <a:pt x="1309" y="154"/>
                  </a:cubicBezTo>
                  <a:cubicBezTo>
                    <a:pt x="1298" y="154"/>
                    <a:pt x="1307" y="158"/>
                    <a:pt x="1294" y="159"/>
                  </a:cubicBezTo>
                  <a:cubicBezTo>
                    <a:pt x="1281" y="161"/>
                    <a:pt x="1293" y="161"/>
                    <a:pt x="1283" y="169"/>
                  </a:cubicBezTo>
                  <a:cubicBezTo>
                    <a:pt x="1274" y="177"/>
                    <a:pt x="1275" y="179"/>
                    <a:pt x="1270" y="181"/>
                  </a:cubicBezTo>
                  <a:cubicBezTo>
                    <a:pt x="1264" y="182"/>
                    <a:pt x="1267" y="191"/>
                    <a:pt x="1264" y="193"/>
                  </a:cubicBezTo>
                  <a:cubicBezTo>
                    <a:pt x="1262" y="196"/>
                    <a:pt x="1258" y="197"/>
                    <a:pt x="1258" y="202"/>
                  </a:cubicBezTo>
                  <a:cubicBezTo>
                    <a:pt x="1257" y="208"/>
                    <a:pt x="1263" y="207"/>
                    <a:pt x="1263" y="210"/>
                  </a:cubicBezTo>
                  <a:cubicBezTo>
                    <a:pt x="1263" y="214"/>
                    <a:pt x="1265" y="215"/>
                    <a:pt x="1268" y="214"/>
                  </a:cubicBezTo>
                  <a:cubicBezTo>
                    <a:pt x="1272" y="213"/>
                    <a:pt x="1275" y="209"/>
                    <a:pt x="1275" y="214"/>
                  </a:cubicBezTo>
                  <a:cubicBezTo>
                    <a:pt x="1274" y="218"/>
                    <a:pt x="1272" y="220"/>
                    <a:pt x="1266" y="221"/>
                  </a:cubicBezTo>
                  <a:cubicBezTo>
                    <a:pt x="1260" y="221"/>
                    <a:pt x="1261" y="226"/>
                    <a:pt x="1253" y="227"/>
                  </a:cubicBezTo>
                  <a:cubicBezTo>
                    <a:pt x="1246" y="229"/>
                    <a:pt x="1255" y="219"/>
                    <a:pt x="1254" y="219"/>
                  </a:cubicBezTo>
                  <a:cubicBezTo>
                    <a:pt x="1253" y="219"/>
                    <a:pt x="1243" y="221"/>
                    <a:pt x="1239" y="218"/>
                  </a:cubicBezTo>
                  <a:cubicBezTo>
                    <a:pt x="1234" y="214"/>
                    <a:pt x="1231" y="226"/>
                    <a:pt x="1222" y="227"/>
                  </a:cubicBezTo>
                  <a:cubicBezTo>
                    <a:pt x="1213" y="228"/>
                    <a:pt x="1217" y="227"/>
                    <a:pt x="1206" y="229"/>
                  </a:cubicBezTo>
                  <a:cubicBezTo>
                    <a:pt x="1195" y="232"/>
                    <a:pt x="1196" y="232"/>
                    <a:pt x="1189" y="234"/>
                  </a:cubicBezTo>
                  <a:cubicBezTo>
                    <a:pt x="1183" y="236"/>
                    <a:pt x="1187" y="240"/>
                    <a:pt x="1189" y="240"/>
                  </a:cubicBezTo>
                  <a:cubicBezTo>
                    <a:pt x="1192" y="240"/>
                    <a:pt x="1203" y="239"/>
                    <a:pt x="1212" y="235"/>
                  </a:cubicBezTo>
                  <a:cubicBezTo>
                    <a:pt x="1220" y="231"/>
                    <a:pt x="1215" y="239"/>
                    <a:pt x="1211" y="239"/>
                  </a:cubicBezTo>
                  <a:cubicBezTo>
                    <a:pt x="1208" y="239"/>
                    <a:pt x="1204" y="243"/>
                    <a:pt x="1197" y="243"/>
                  </a:cubicBezTo>
                  <a:cubicBezTo>
                    <a:pt x="1189" y="244"/>
                    <a:pt x="1190" y="246"/>
                    <a:pt x="1179" y="247"/>
                  </a:cubicBezTo>
                  <a:cubicBezTo>
                    <a:pt x="1167" y="247"/>
                    <a:pt x="1174" y="244"/>
                    <a:pt x="1168" y="249"/>
                  </a:cubicBezTo>
                  <a:cubicBezTo>
                    <a:pt x="1163" y="254"/>
                    <a:pt x="1169" y="253"/>
                    <a:pt x="1165" y="258"/>
                  </a:cubicBezTo>
                  <a:cubicBezTo>
                    <a:pt x="1161" y="264"/>
                    <a:pt x="1159" y="266"/>
                    <a:pt x="1152" y="276"/>
                  </a:cubicBezTo>
                  <a:cubicBezTo>
                    <a:pt x="1145" y="287"/>
                    <a:pt x="1140" y="292"/>
                    <a:pt x="1136" y="296"/>
                  </a:cubicBezTo>
                  <a:cubicBezTo>
                    <a:pt x="1132" y="299"/>
                    <a:pt x="1132" y="288"/>
                    <a:pt x="1131" y="285"/>
                  </a:cubicBezTo>
                  <a:cubicBezTo>
                    <a:pt x="1130" y="283"/>
                    <a:pt x="1125" y="292"/>
                    <a:pt x="1126" y="299"/>
                  </a:cubicBezTo>
                  <a:cubicBezTo>
                    <a:pt x="1127" y="306"/>
                    <a:pt x="1129" y="309"/>
                    <a:pt x="1121" y="316"/>
                  </a:cubicBezTo>
                  <a:cubicBezTo>
                    <a:pt x="1112" y="323"/>
                    <a:pt x="1117" y="322"/>
                    <a:pt x="1107" y="329"/>
                  </a:cubicBezTo>
                  <a:cubicBezTo>
                    <a:pt x="1097" y="336"/>
                    <a:pt x="1099" y="338"/>
                    <a:pt x="1093" y="345"/>
                  </a:cubicBezTo>
                  <a:cubicBezTo>
                    <a:pt x="1088" y="353"/>
                    <a:pt x="1098" y="325"/>
                    <a:pt x="1102" y="321"/>
                  </a:cubicBezTo>
                  <a:cubicBezTo>
                    <a:pt x="1105" y="318"/>
                    <a:pt x="1103" y="315"/>
                    <a:pt x="1100" y="313"/>
                  </a:cubicBezTo>
                  <a:cubicBezTo>
                    <a:pt x="1097" y="311"/>
                    <a:pt x="1101" y="305"/>
                    <a:pt x="1103" y="300"/>
                  </a:cubicBezTo>
                  <a:cubicBezTo>
                    <a:pt x="1104" y="296"/>
                    <a:pt x="1116" y="284"/>
                    <a:pt x="1116" y="280"/>
                  </a:cubicBezTo>
                  <a:cubicBezTo>
                    <a:pt x="1116" y="276"/>
                    <a:pt x="1109" y="290"/>
                    <a:pt x="1106" y="288"/>
                  </a:cubicBezTo>
                  <a:cubicBezTo>
                    <a:pt x="1104" y="287"/>
                    <a:pt x="1097" y="297"/>
                    <a:pt x="1095" y="297"/>
                  </a:cubicBezTo>
                  <a:cubicBezTo>
                    <a:pt x="1092" y="296"/>
                    <a:pt x="1094" y="312"/>
                    <a:pt x="1090" y="313"/>
                  </a:cubicBezTo>
                  <a:cubicBezTo>
                    <a:pt x="1086" y="315"/>
                    <a:pt x="1086" y="315"/>
                    <a:pt x="1090" y="321"/>
                  </a:cubicBezTo>
                  <a:cubicBezTo>
                    <a:pt x="1094" y="327"/>
                    <a:pt x="1089" y="328"/>
                    <a:pt x="1086" y="330"/>
                  </a:cubicBezTo>
                  <a:cubicBezTo>
                    <a:pt x="1084" y="332"/>
                    <a:pt x="1090" y="337"/>
                    <a:pt x="1086" y="337"/>
                  </a:cubicBezTo>
                  <a:cubicBezTo>
                    <a:pt x="1082" y="337"/>
                    <a:pt x="1085" y="338"/>
                    <a:pt x="1084" y="345"/>
                  </a:cubicBezTo>
                  <a:cubicBezTo>
                    <a:pt x="1083" y="352"/>
                    <a:pt x="1083" y="348"/>
                    <a:pt x="1077" y="349"/>
                  </a:cubicBezTo>
                  <a:cubicBezTo>
                    <a:pt x="1070" y="350"/>
                    <a:pt x="1077" y="354"/>
                    <a:pt x="1082" y="354"/>
                  </a:cubicBezTo>
                  <a:cubicBezTo>
                    <a:pt x="1086" y="354"/>
                    <a:pt x="1088" y="348"/>
                    <a:pt x="1092" y="352"/>
                  </a:cubicBezTo>
                  <a:cubicBezTo>
                    <a:pt x="1096" y="356"/>
                    <a:pt x="1090" y="368"/>
                    <a:pt x="1085" y="369"/>
                  </a:cubicBezTo>
                  <a:cubicBezTo>
                    <a:pt x="1080" y="371"/>
                    <a:pt x="1077" y="373"/>
                    <a:pt x="1072" y="375"/>
                  </a:cubicBezTo>
                  <a:cubicBezTo>
                    <a:pt x="1068" y="378"/>
                    <a:pt x="1078" y="379"/>
                    <a:pt x="1080" y="379"/>
                  </a:cubicBezTo>
                  <a:cubicBezTo>
                    <a:pt x="1082" y="378"/>
                    <a:pt x="1089" y="383"/>
                    <a:pt x="1079" y="389"/>
                  </a:cubicBezTo>
                  <a:cubicBezTo>
                    <a:pt x="1070" y="395"/>
                    <a:pt x="1074" y="395"/>
                    <a:pt x="1069" y="395"/>
                  </a:cubicBezTo>
                  <a:cubicBezTo>
                    <a:pt x="1064" y="395"/>
                    <a:pt x="1065" y="395"/>
                    <a:pt x="1062" y="394"/>
                  </a:cubicBezTo>
                  <a:cubicBezTo>
                    <a:pt x="1060" y="393"/>
                    <a:pt x="1061" y="397"/>
                    <a:pt x="1059" y="399"/>
                  </a:cubicBezTo>
                  <a:cubicBezTo>
                    <a:pt x="1057" y="402"/>
                    <a:pt x="1061" y="403"/>
                    <a:pt x="1066" y="404"/>
                  </a:cubicBezTo>
                  <a:cubicBezTo>
                    <a:pt x="1071" y="405"/>
                    <a:pt x="1068" y="406"/>
                    <a:pt x="1060" y="410"/>
                  </a:cubicBezTo>
                  <a:cubicBezTo>
                    <a:pt x="1053" y="415"/>
                    <a:pt x="1053" y="410"/>
                    <a:pt x="1049" y="410"/>
                  </a:cubicBezTo>
                  <a:cubicBezTo>
                    <a:pt x="1045" y="410"/>
                    <a:pt x="1046" y="413"/>
                    <a:pt x="1041" y="414"/>
                  </a:cubicBezTo>
                  <a:cubicBezTo>
                    <a:pt x="1035" y="415"/>
                    <a:pt x="1035" y="418"/>
                    <a:pt x="1032" y="419"/>
                  </a:cubicBezTo>
                  <a:cubicBezTo>
                    <a:pt x="1028" y="420"/>
                    <a:pt x="1025" y="427"/>
                    <a:pt x="1021" y="429"/>
                  </a:cubicBezTo>
                  <a:cubicBezTo>
                    <a:pt x="1017" y="432"/>
                    <a:pt x="1019" y="432"/>
                    <a:pt x="1014" y="433"/>
                  </a:cubicBezTo>
                  <a:cubicBezTo>
                    <a:pt x="1010" y="435"/>
                    <a:pt x="1010" y="436"/>
                    <a:pt x="1005" y="437"/>
                  </a:cubicBezTo>
                  <a:cubicBezTo>
                    <a:pt x="1000" y="438"/>
                    <a:pt x="999" y="441"/>
                    <a:pt x="992" y="445"/>
                  </a:cubicBezTo>
                  <a:cubicBezTo>
                    <a:pt x="985" y="449"/>
                    <a:pt x="989" y="450"/>
                    <a:pt x="985" y="453"/>
                  </a:cubicBezTo>
                  <a:cubicBezTo>
                    <a:pt x="980" y="456"/>
                    <a:pt x="980" y="458"/>
                    <a:pt x="975" y="460"/>
                  </a:cubicBezTo>
                  <a:cubicBezTo>
                    <a:pt x="971" y="462"/>
                    <a:pt x="961" y="471"/>
                    <a:pt x="955" y="470"/>
                  </a:cubicBezTo>
                  <a:cubicBezTo>
                    <a:pt x="950" y="469"/>
                    <a:pt x="949" y="475"/>
                    <a:pt x="942" y="477"/>
                  </a:cubicBezTo>
                  <a:cubicBezTo>
                    <a:pt x="936" y="479"/>
                    <a:pt x="942" y="481"/>
                    <a:pt x="934" y="486"/>
                  </a:cubicBezTo>
                  <a:cubicBezTo>
                    <a:pt x="925" y="490"/>
                    <a:pt x="931" y="492"/>
                    <a:pt x="924" y="495"/>
                  </a:cubicBezTo>
                  <a:cubicBezTo>
                    <a:pt x="917" y="499"/>
                    <a:pt x="921" y="500"/>
                    <a:pt x="916" y="511"/>
                  </a:cubicBezTo>
                  <a:cubicBezTo>
                    <a:pt x="911" y="522"/>
                    <a:pt x="912" y="519"/>
                    <a:pt x="908" y="525"/>
                  </a:cubicBezTo>
                  <a:cubicBezTo>
                    <a:pt x="904" y="531"/>
                    <a:pt x="911" y="532"/>
                    <a:pt x="910" y="543"/>
                  </a:cubicBezTo>
                  <a:cubicBezTo>
                    <a:pt x="909" y="553"/>
                    <a:pt x="908" y="554"/>
                    <a:pt x="910" y="563"/>
                  </a:cubicBezTo>
                  <a:cubicBezTo>
                    <a:pt x="911" y="572"/>
                    <a:pt x="911" y="569"/>
                    <a:pt x="913" y="578"/>
                  </a:cubicBezTo>
                  <a:cubicBezTo>
                    <a:pt x="915" y="587"/>
                    <a:pt x="914" y="591"/>
                    <a:pt x="914" y="600"/>
                  </a:cubicBezTo>
                  <a:cubicBezTo>
                    <a:pt x="914" y="610"/>
                    <a:pt x="917" y="617"/>
                    <a:pt x="919" y="621"/>
                  </a:cubicBezTo>
                  <a:cubicBezTo>
                    <a:pt x="920" y="625"/>
                    <a:pt x="918" y="640"/>
                    <a:pt x="917" y="645"/>
                  </a:cubicBezTo>
                  <a:cubicBezTo>
                    <a:pt x="916" y="651"/>
                    <a:pt x="914" y="658"/>
                    <a:pt x="910" y="669"/>
                  </a:cubicBezTo>
                  <a:cubicBezTo>
                    <a:pt x="905" y="681"/>
                    <a:pt x="903" y="676"/>
                    <a:pt x="899" y="680"/>
                  </a:cubicBezTo>
                  <a:cubicBezTo>
                    <a:pt x="896" y="684"/>
                    <a:pt x="894" y="681"/>
                    <a:pt x="888" y="682"/>
                  </a:cubicBezTo>
                  <a:cubicBezTo>
                    <a:pt x="882" y="682"/>
                    <a:pt x="885" y="677"/>
                    <a:pt x="885" y="675"/>
                  </a:cubicBezTo>
                  <a:cubicBezTo>
                    <a:pt x="885" y="673"/>
                    <a:pt x="883" y="670"/>
                    <a:pt x="878" y="663"/>
                  </a:cubicBezTo>
                  <a:cubicBezTo>
                    <a:pt x="874" y="656"/>
                    <a:pt x="873" y="660"/>
                    <a:pt x="874" y="656"/>
                  </a:cubicBezTo>
                  <a:cubicBezTo>
                    <a:pt x="875" y="652"/>
                    <a:pt x="874" y="650"/>
                    <a:pt x="869" y="645"/>
                  </a:cubicBezTo>
                  <a:cubicBezTo>
                    <a:pt x="864" y="640"/>
                    <a:pt x="870" y="644"/>
                    <a:pt x="871" y="641"/>
                  </a:cubicBezTo>
                  <a:cubicBezTo>
                    <a:pt x="872" y="639"/>
                    <a:pt x="867" y="635"/>
                    <a:pt x="867" y="635"/>
                  </a:cubicBezTo>
                  <a:cubicBezTo>
                    <a:pt x="867" y="635"/>
                    <a:pt x="864" y="635"/>
                    <a:pt x="863" y="629"/>
                  </a:cubicBezTo>
                  <a:cubicBezTo>
                    <a:pt x="863" y="624"/>
                    <a:pt x="862" y="624"/>
                    <a:pt x="860" y="618"/>
                  </a:cubicBezTo>
                  <a:cubicBezTo>
                    <a:pt x="858" y="612"/>
                    <a:pt x="860" y="614"/>
                    <a:pt x="864" y="611"/>
                  </a:cubicBezTo>
                  <a:cubicBezTo>
                    <a:pt x="868" y="608"/>
                    <a:pt x="867" y="604"/>
                    <a:pt x="866" y="602"/>
                  </a:cubicBezTo>
                  <a:cubicBezTo>
                    <a:pt x="866" y="601"/>
                    <a:pt x="864" y="606"/>
                    <a:pt x="860" y="607"/>
                  </a:cubicBezTo>
                  <a:cubicBezTo>
                    <a:pt x="855" y="609"/>
                    <a:pt x="860" y="600"/>
                    <a:pt x="860" y="598"/>
                  </a:cubicBezTo>
                  <a:cubicBezTo>
                    <a:pt x="859" y="595"/>
                    <a:pt x="861" y="592"/>
                    <a:pt x="865" y="585"/>
                  </a:cubicBezTo>
                  <a:cubicBezTo>
                    <a:pt x="869" y="579"/>
                    <a:pt x="866" y="576"/>
                    <a:pt x="867" y="571"/>
                  </a:cubicBezTo>
                  <a:cubicBezTo>
                    <a:pt x="868" y="566"/>
                    <a:pt x="860" y="564"/>
                    <a:pt x="860" y="560"/>
                  </a:cubicBezTo>
                  <a:cubicBezTo>
                    <a:pt x="860" y="556"/>
                    <a:pt x="851" y="551"/>
                    <a:pt x="851" y="547"/>
                  </a:cubicBezTo>
                  <a:cubicBezTo>
                    <a:pt x="851" y="542"/>
                    <a:pt x="842" y="546"/>
                    <a:pt x="841" y="544"/>
                  </a:cubicBezTo>
                  <a:cubicBezTo>
                    <a:pt x="839" y="543"/>
                    <a:pt x="832" y="548"/>
                    <a:pt x="831" y="548"/>
                  </a:cubicBezTo>
                  <a:cubicBezTo>
                    <a:pt x="830" y="548"/>
                    <a:pt x="824" y="554"/>
                    <a:pt x="822" y="554"/>
                  </a:cubicBezTo>
                  <a:cubicBezTo>
                    <a:pt x="819" y="554"/>
                    <a:pt x="809" y="554"/>
                    <a:pt x="809" y="552"/>
                  </a:cubicBezTo>
                  <a:cubicBezTo>
                    <a:pt x="810" y="550"/>
                    <a:pt x="804" y="546"/>
                    <a:pt x="804" y="542"/>
                  </a:cubicBezTo>
                  <a:cubicBezTo>
                    <a:pt x="804" y="537"/>
                    <a:pt x="800" y="542"/>
                    <a:pt x="799" y="540"/>
                  </a:cubicBezTo>
                  <a:cubicBezTo>
                    <a:pt x="798" y="539"/>
                    <a:pt x="794" y="537"/>
                    <a:pt x="792" y="534"/>
                  </a:cubicBezTo>
                  <a:cubicBezTo>
                    <a:pt x="791" y="531"/>
                    <a:pt x="780" y="533"/>
                    <a:pt x="775" y="530"/>
                  </a:cubicBezTo>
                  <a:cubicBezTo>
                    <a:pt x="771" y="528"/>
                    <a:pt x="765" y="537"/>
                    <a:pt x="758" y="538"/>
                  </a:cubicBezTo>
                  <a:cubicBezTo>
                    <a:pt x="751" y="538"/>
                    <a:pt x="752" y="535"/>
                    <a:pt x="752" y="529"/>
                  </a:cubicBezTo>
                  <a:cubicBezTo>
                    <a:pt x="753" y="523"/>
                    <a:pt x="746" y="536"/>
                    <a:pt x="741" y="534"/>
                  </a:cubicBezTo>
                  <a:cubicBezTo>
                    <a:pt x="735" y="531"/>
                    <a:pt x="738" y="536"/>
                    <a:pt x="729" y="536"/>
                  </a:cubicBezTo>
                  <a:cubicBezTo>
                    <a:pt x="719" y="536"/>
                    <a:pt x="721" y="542"/>
                    <a:pt x="710" y="541"/>
                  </a:cubicBezTo>
                  <a:cubicBezTo>
                    <a:pt x="699" y="541"/>
                    <a:pt x="703" y="537"/>
                    <a:pt x="697" y="537"/>
                  </a:cubicBezTo>
                  <a:cubicBezTo>
                    <a:pt x="690" y="537"/>
                    <a:pt x="697" y="543"/>
                    <a:pt x="701" y="543"/>
                  </a:cubicBezTo>
                  <a:cubicBezTo>
                    <a:pt x="704" y="543"/>
                    <a:pt x="705" y="545"/>
                    <a:pt x="711" y="548"/>
                  </a:cubicBezTo>
                  <a:cubicBezTo>
                    <a:pt x="716" y="551"/>
                    <a:pt x="711" y="552"/>
                    <a:pt x="706" y="555"/>
                  </a:cubicBezTo>
                  <a:cubicBezTo>
                    <a:pt x="701" y="558"/>
                    <a:pt x="703" y="558"/>
                    <a:pt x="709" y="562"/>
                  </a:cubicBezTo>
                  <a:cubicBezTo>
                    <a:pt x="716" y="567"/>
                    <a:pt x="716" y="564"/>
                    <a:pt x="717" y="569"/>
                  </a:cubicBezTo>
                  <a:cubicBezTo>
                    <a:pt x="717" y="573"/>
                    <a:pt x="713" y="571"/>
                    <a:pt x="709" y="575"/>
                  </a:cubicBezTo>
                  <a:cubicBezTo>
                    <a:pt x="706" y="580"/>
                    <a:pt x="704" y="573"/>
                    <a:pt x="706" y="571"/>
                  </a:cubicBezTo>
                  <a:cubicBezTo>
                    <a:pt x="708" y="568"/>
                    <a:pt x="701" y="563"/>
                    <a:pt x="699" y="560"/>
                  </a:cubicBezTo>
                  <a:cubicBezTo>
                    <a:pt x="697" y="557"/>
                    <a:pt x="696" y="559"/>
                    <a:pt x="695" y="564"/>
                  </a:cubicBezTo>
                  <a:cubicBezTo>
                    <a:pt x="695" y="569"/>
                    <a:pt x="691" y="569"/>
                    <a:pt x="687" y="566"/>
                  </a:cubicBezTo>
                  <a:cubicBezTo>
                    <a:pt x="683" y="563"/>
                    <a:pt x="684" y="569"/>
                    <a:pt x="676" y="570"/>
                  </a:cubicBezTo>
                  <a:cubicBezTo>
                    <a:pt x="668" y="572"/>
                    <a:pt x="668" y="568"/>
                    <a:pt x="668" y="565"/>
                  </a:cubicBezTo>
                  <a:cubicBezTo>
                    <a:pt x="667" y="563"/>
                    <a:pt x="666" y="562"/>
                    <a:pt x="664" y="558"/>
                  </a:cubicBezTo>
                  <a:cubicBezTo>
                    <a:pt x="662" y="554"/>
                    <a:pt x="658" y="551"/>
                    <a:pt x="654" y="550"/>
                  </a:cubicBezTo>
                  <a:cubicBezTo>
                    <a:pt x="651" y="550"/>
                    <a:pt x="643" y="558"/>
                    <a:pt x="641" y="556"/>
                  </a:cubicBezTo>
                  <a:cubicBezTo>
                    <a:pt x="639" y="555"/>
                    <a:pt x="639" y="556"/>
                    <a:pt x="629" y="554"/>
                  </a:cubicBezTo>
                  <a:cubicBezTo>
                    <a:pt x="618" y="552"/>
                    <a:pt x="626" y="553"/>
                    <a:pt x="620" y="551"/>
                  </a:cubicBezTo>
                  <a:cubicBezTo>
                    <a:pt x="615" y="550"/>
                    <a:pt x="615" y="551"/>
                    <a:pt x="605" y="551"/>
                  </a:cubicBezTo>
                  <a:cubicBezTo>
                    <a:pt x="595" y="551"/>
                    <a:pt x="601" y="556"/>
                    <a:pt x="592" y="557"/>
                  </a:cubicBezTo>
                  <a:cubicBezTo>
                    <a:pt x="582" y="559"/>
                    <a:pt x="585" y="556"/>
                    <a:pt x="582" y="554"/>
                  </a:cubicBezTo>
                  <a:cubicBezTo>
                    <a:pt x="579" y="553"/>
                    <a:pt x="583" y="564"/>
                    <a:pt x="578" y="565"/>
                  </a:cubicBezTo>
                  <a:cubicBezTo>
                    <a:pt x="573" y="566"/>
                    <a:pt x="573" y="571"/>
                    <a:pt x="566" y="573"/>
                  </a:cubicBezTo>
                  <a:cubicBezTo>
                    <a:pt x="560" y="576"/>
                    <a:pt x="559" y="581"/>
                    <a:pt x="552" y="582"/>
                  </a:cubicBezTo>
                  <a:cubicBezTo>
                    <a:pt x="545" y="582"/>
                    <a:pt x="542" y="583"/>
                    <a:pt x="536" y="581"/>
                  </a:cubicBezTo>
                  <a:cubicBezTo>
                    <a:pt x="530" y="580"/>
                    <a:pt x="534" y="589"/>
                    <a:pt x="528" y="590"/>
                  </a:cubicBezTo>
                  <a:cubicBezTo>
                    <a:pt x="521" y="592"/>
                    <a:pt x="527" y="594"/>
                    <a:pt x="521" y="597"/>
                  </a:cubicBezTo>
                  <a:cubicBezTo>
                    <a:pt x="514" y="599"/>
                    <a:pt x="517" y="602"/>
                    <a:pt x="511" y="602"/>
                  </a:cubicBezTo>
                  <a:cubicBezTo>
                    <a:pt x="505" y="602"/>
                    <a:pt x="509" y="608"/>
                    <a:pt x="506" y="612"/>
                  </a:cubicBezTo>
                  <a:cubicBezTo>
                    <a:pt x="504" y="615"/>
                    <a:pt x="508" y="616"/>
                    <a:pt x="504" y="618"/>
                  </a:cubicBezTo>
                  <a:cubicBezTo>
                    <a:pt x="500" y="620"/>
                    <a:pt x="501" y="625"/>
                    <a:pt x="496" y="627"/>
                  </a:cubicBezTo>
                  <a:cubicBezTo>
                    <a:pt x="491" y="630"/>
                    <a:pt x="496" y="633"/>
                    <a:pt x="496" y="636"/>
                  </a:cubicBezTo>
                  <a:cubicBezTo>
                    <a:pt x="496" y="639"/>
                    <a:pt x="496" y="641"/>
                    <a:pt x="494" y="646"/>
                  </a:cubicBezTo>
                  <a:cubicBezTo>
                    <a:pt x="492" y="650"/>
                    <a:pt x="496" y="652"/>
                    <a:pt x="499" y="657"/>
                  </a:cubicBezTo>
                  <a:cubicBezTo>
                    <a:pt x="497" y="660"/>
                    <a:pt x="490" y="661"/>
                    <a:pt x="487" y="658"/>
                  </a:cubicBezTo>
                  <a:cubicBezTo>
                    <a:pt x="484" y="654"/>
                    <a:pt x="479" y="656"/>
                    <a:pt x="475" y="655"/>
                  </a:cubicBezTo>
                  <a:cubicBezTo>
                    <a:pt x="471" y="654"/>
                    <a:pt x="467" y="650"/>
                    <a:pt x="463" y="648"/>
                  </a:cubicBezTo>
                  <a:cubicBezTo>
                    <a:pt x="460" y="646"/>
                    <a:pt x="458" y="645"/>
                    <a:pt x="456" y="643"/>
                  </a:cubicBezTo>
                  <a:cubicBezTo>
                    <a:pt x="454" y="641"/>
                    <a:pt x="453" y="637"/>
                    <a:pt x="452" y="630"/>
                  </a:cubicBezTo>
                  <a:cubicBezTo>
                    <a:pt x="450" y="623"/>
                    <a:pt x="451" y="626"/>
                    <a:pt x="453" y="621"/>
                  </a:cubicBezTo>
                  <a:cubicBezTo>
                    <a:pt x="455" y="616"/>
                    <a:pt x="452" y="615"/>
                    <a:pt x="450" y="612"/>
                  </a:cubicBezTo>
                  <a:cubicBezTo>
                    <a:pt x="448" y="610"/>
                    <a:pt x="444" y="601"/>
                    <a:pt x="441" y="593"/>
                  </a:cubicBezTo>
                  <a:cubicBezTo>
                    <a:pt x="438" y="585"/>
                    <a:pt x="437" y="581"/>
                    <a:pt x="435" y="571"/>
                  </a:cubicBezTo>
                  <a:cubicBezTo>
                    <a:pt x="433" y="561"/>
                    <a:pt x="429" y="559"/>
                    <a:pt x="425" y="553"/>
                  </a:cubicBezTo>
                  <a:cubicBezTo>
                    <a:pt x="421" y="548"/>
                    <a:pt x="410" y="549"/>
                    <a:pt x="405" y="549"/>
                  </a:cubicBezTo>
                  <a:cubicBezTo>
                    <a:pt x="400" y="549"/>
                    <a:pt x="396" y="551"/>
                    <a:pt x="391" y="553"/>
                  </a:cubicBezTo>
                  <a:cubicBezTo>
                    <a:pt x="387" y="555"/>
                    <a:pt x="381" y="567"/>
                    <a:pt x="378" y="571"/>
                  </a:cubicBezTo>
                  <a:cubicBezTo>
                    <a:pt x="376" y="574"/>
                    <a:pt x="364" y="568"/>
                    <a:pt x="360" y="565"/>
                  </a:cubicBezTo>
                  <a:cubicBezTo>
                    <a:pt x="356" y="562"/>
                    <a:pt x="353" y="560"/>
                    <a:pt x="348" y="553"/>
                  </a:cubicBezTo>
                  <a:cubicBezTo>
                    <a:pt x="344" y="547"/>
                    <a:pt x="346" y="529"/>
                    <a:pt x="345" y="526"/>
                  </a:cubicBezTo>
                  <a:cubicBezTo>
                    <a:pt x="345" y="523"/>
                    <a:pt x="334" y="514"/>
                    <a:pt x="330" y="509"/>
                  </a:cubicBezTo>
                  <a:cubicBezTo>
                    <a:pt x="325" y="504"/>
                    <a:pt x="319" y="495"/>
                    <a:pt x="318" y="495"/>
                  </a:cubicBezTo>
                  <a:cubicBezTo>
                    <a:pt x="317" y="494"/>
                    <a:pt x="287" y="492"/>
                    <a:pt x="280" y="495"/>
                  </a:cubicBezTo>
                  <a:cubicBezTo>
                    <a:pt x="272" y="498"/>
                    <a:pt x="273" y="505"/>
                    <a:pt x="270" y="507"/>
                  </a:cubicBezTo>
                  <a:cubicBezTo>
                    <a:pt x="266" y="510"/>
                    <a:pt x="259" y="507"/>
                    <a:pt x="251" y="507"/>
                  </a:cubicBezTo>
                  <a:cubicBezTo>
                    <a:pt x="243" y="507"/>
                    <a:pt x="234" y="509"/>
                    <a:pt x="231" y="508"/>
                  </a:cubicBezTo>
                  <a:cubicBezTo>
                    <a:pt x="229" y="508"/>
                    <a:pt x="214" y="510"/>
                    <a:pt x="209" y="508"/>
                  </a:cubicBezTo>
                  <a:cubicBezTo>
                    <a:pt x="205" y="506"/>
                    <a:pt x="196" y="503"/>
                    <a:pt x="189" y="500"/>
                  </a:cubicBezTo>
                  <a:cubicBezTo>
                    <a:pt x="182" y="497"/>
                    <a:pt x="177" y="495"/>
                    <a:pt x="174" y="493"/>
                  </a:cubicBezTo>
                  <a:cubicBezTo>
                    <a:pt x="171" y="491"/>
                    <a:pt x="159" y="488"/>
                    <a:pt x="154" y="485"/>
                  </a:cubicBezTo>
                  <a:cubicBezTo>
                    <a:pt x="149" y="482"/>
                    <a:pt x="147" y="483"/>
                    <a:pt x="142" y="481"/>
                  </a:cubicBezTo>
                  <a:cubicBezTo>
                    <a:pt x="136" y="480"/>
                    <a:pt x="138" y="479"/>
                    <a:pt x="132" y="477"/>
                  </a:cubicBezTo>
                  <a:cubicBezTo>
                    <a:pt x="126" y="474"/>
                    <a:pt x="132" y="474"/>
                    <a:pt x="132" y="471"/>
                  </a:cubicBezTo>
                  <a:cubicBezTo>
                    <a:pt x="132" y="469"/>
                    <a:pt x="125" y="469"/>
                    <a:pt x="118" y="469"/>
                  </a:cubicBezTo>
                  <a:cubicBezTo>
                    <a:pt x="110" y="469"/>
                    <a:pt x="105" y="471"/>
                    <a:pt x="99" y="471"/>
                  </a:cubicBezTo>
                  <a:cubicBezTo>
                    <a:pt x="93" y="471"/>
                    <a:pt x="86" y="473"/>
                    <a:pt x="83" y="473"/>
                  </a:cubicBezTo>
                  <a:cubicBezTo>
                    <a:pt x="80" y="473"/>
                    <a:pt x="76" y="474"/>
                    <a:pt x="73" y="474"/>
                  </a:cubicBezTo>
                  <a:cubicBezTo>
                    <a:pt x="74" y="472"/>
                    <a:pt x="74" y="471"/>
                    <a:pt x="73" y="470"/>
                  </a:cubicBezTo>
                  <a:cubicBezTo>
                    <a:pt x="73" y="467"/>
                    <a:pt x="77" y="463"/>
                    <a:pt x="77" y="460"/>
                  </a:cubicBezTo>
                  <a:cubicBezTo>
                    <a:pt x="78" y="457"/>
                    <a:pt x="71" y="454"/>
                    <a:pt x="70" y="449"/>
                  </a:cubicBezTo>
                  <a:cubicBezTo>
                    <a:pt x="69" y="443"/>
                    <a:pt x="61" y="444"/>
                    <a:pt x="60" y="440"/>
                  </a:cubicBezTo>
                  <a:cubicBezTo>
                    <a:pt x="60" y="435"/>
                    <a:pt x="56" y="435"/>
                    <a:pt x="51" y="430"/>
                  </a:cubicBezTo>
                  <a:cubicBezTo>
                    <a:pt x="46" y="426"/>
                    <a:pt x="47" y="427"/>
                    <a:pt x="40" y="423"/>
                  </a:cubicBezTo>
                  <a:cubicBezTo>
                    <a:pt x="33" y="419"/>
                    <a:pt x="22" y="423"/>
                    <a:pt x="16" y="418"/>
                  </a:cubicBezTo>
                  <a:cubicBezTo>
                    <a:pt x="10" y="413"/>
                    <a:pt x="16" y="408"/>
                    <a:pt x="17" y="403"/>
                  </a:cubicBezTo>
                  <a:cubicBezTo>
                    <a:pt x="17" y="397"/>
                    <a:pt x="21" y="393"/>
                    <a:pt x="16" y="386"/>
                  </a:cubicBezTo>
                  <a:cubicBezTo>
                    <a:pt x="10" y="379"/>
                    <a:pt x="11" y="380"/>
                    <a:pt x="5" y="373"/>
                  </a:cubicBezTo>
                  <a:cubicBezTo>
                    <a:pt x="0" y="367"/>
                    <a:pt x="13" y="361"/>
                    <a:pt x="18" y="358"/>
                  </a:cubicBezTo>
                  <a:cubicBezTo>
                    <a:pt x="23" y="356"/>
                    <a:pt x="12" y="349"/>
                    <a:pt x="12" y="340"/>
                  </a:cubicBezTo>
                  <a:cubicBezTo>
                    <a:pt x="12" y="331"/>
                    <a:pt x="17" y="332"/>
                    <a:pt x="17" y="324"/>
                  </a:cubicBezTo>
                  <a:cubicBezTo>
                    <a:pt x="17" y="315"/>
                    <a:pt x="10" y="323"/>
                    <a:pt x="7" y="315"/>
                  </a:cubicBezTo>
                  <a:cubicBezTo>
                    <a:pt x="5" y="308"/>
                    <a:pt x="3" y="303"/>
                    <a:pt x="1" y="299"/>
                  </a:cubicBezTo>
                  <a:cubicBezTo>
                    <a:pt x="0" y="295"/>
                    <a:pt x="7" y="286"/>
                    <a:pt x="12" y="280"/>
                  </a:cubicBezTo>
                  <a:cubicBezTo>
                    <a:pt x="16" y="274"/>
                    <a:pt x="11" y="267"/>
                    <a:pt x="6" y="259"/>
                  </a:cubicBezTo>
                  <a:cubicBezTo>
                    <a:pt x="1" y="252"/>
                    <a:pt x="8" y="255"/>
                    <a:pt x="25" y="238"/>
                  </a:cubicBezTo>
                  <a:cubicBezTo>
                    <a:pt x="42" y="221"/>
                    <a:pt x="32" y="230"/>
                    <a:pt x="33" y="223"/>
                  </a:cubicBezTo>
                  <a:cubicBezTo>
                    <a:pt x="33" y="216"/>
                    <a:pt x="37" y="213"/>
                    <a:pt x="38" y="208"/>
                  </a:cubicBezTo>
                  <a:cubicBezTo>
                    <a:pt x="39" y="203"/>
                    <a:pt x="41" y="196"/>
                    <a:pt x="41" y="193"/>
                  </a:cubicBezTo>
                  <a:cubicBezTo>
                    <a:pt x="41" y="190"/>
                    <a:pt x="51" y="182"/>
                    <a:pt x="53" y="177"/>
                  </a:cubicBezTo>
                  <a:cubicBezTo>
                    <a:pt x="55" y="172"/>
                    <a:pt x="63" y="169"/>
                    <a:pt x="66" y="167"/>
                  </a:cubicBezTo>
                  <a:cubicBezTo>
                    <a:pt x="69" y="165"/>
                    <a:pt x="70" y="159"/>
                    <a:pt x="72" y="155"/>
                  </a:cubicBezTo>
                  <a:cubicBezTo>
                    <a:pt x="75" y="152"/>
                    <a:pt x="79" y="147"/>
                    <a:pt x="81" y="145"/>
                  </a:cubicBezTo>
                  <a:cubicBezTo>
                    <a:pt x="82" y="144"/>
                    <a:pt x="90" y="138"/>
                    <a:pt x="91" y="136"/>
                  </a:cubicBezTo>
                  <a:cubicBezTo>
                    <a:pt x="92" y="134"/>
                    <a:pt x="97" y="125"/>
                    <a:pt x="100" y="122"/>
                  </a:cubicBezTo>
                  <a:cubicBezTo>
                    <a:pt x="103" y="119"/>
                    <a:pt x="103" y="115"/>
                    <a:pt x="106" y="111"/>
                  </a:cubicBezTo>
                  <a:cubicBezTo>
                    <a:pt x="109" y="108"/>
                    <a:pt x="114" y="103"/>
                    <a:pt x="116" y="95"/>
                  </a:cubicBezTo>
                  <a:cubicBezTo>
                    <a:pt x="118" y="87"/>
                    <a:pt x="124" y="89"/>
                    <a:pt x="124" y="85"/>
                  </a:cubicBezTo>
                  <a:cubicBezTo>
                    <a:pt x="123" y="80"/>
                    <a:pt x="129" y="76"/>
                    <a:pt x="131" y="67"/>
                  </a:cubicBezTo>
                  <a:cubicBezTo>
                    <a:pt x="133" y="57"/>
                    <a:pt x="135" y="55"/>
                    <a:pt x="135" y="44"/>
                  </a:cubicBezTo>
                  <a:cubicBezTo>
                    <a:pt x="135" y="33"/>
                    <a:pt x="137" y="36"/>
                    <a:pt x="143" y="33"/>
                  </a:cubicBezTo>
                  <a:cubicBezTo>
                    <a:pt x="149" y="30"/>
                    <a:pt x="149" y="36"/>
                    <a:pt x="159" y="35"/>
                  </a:cubicBezTo>
                  <a:cubicBezTo>
                    <a:pt x="169" y="35"/>
                    <a:pt x="163" y="37"/>
                    <a:pt x="179" y="38"/>
                  </a:cubicBezTo>
                  <a:cubicBezTo>
                    <a:pt x="195" y="39"/>
                    <a:pt x="185" y="37"/>
                    <a:pt x="189" y="34"/>
                  </a:cubicBezTo>
                  <a:cubicBezTo>
                    <a:pt x="194" y="31"/>
                    <a:pt x="197" y="23"/>
                    <a:pt x="199" y="17"/>
                  </a:cubicBezTo>
                  <a:cubicBezTo>
                    <a:pt x="245" y="17"/>
                    <a:pt x="792" y="20"/>
                    <a:pt x="799" y="17"/>
                  </a:cubicBezTo>
                  <a:cubicBezTo>
                    <a:pt x="806" y="14"/>
                    <a:pt x="814" y="0"/>
                    <a:pt x="814" y="8"/>
                  </a:cubicBezTo>
                  <a:cubicBezTo>
                    <a:pt x="814" y="16"/>
                    <a:pt x="808" y="24"/>
                    <a:pt x="810" y="24"/>
                  </a:cubicBezTo>
                  <a:cubicBezTo>
                    <a:pt x="812" y="24"/>
                    <a:pt x="818" y="24"/>
                    <a:pt x="821" y="26"/>
                  </a:cubicBezTo>
                  <a:cubicBezTo>
                    <a:pt x="825" y="28"/>
                    <a:pt x="828" y="30"/>
                    <a:pt x="830" y="29"/>
                  </a:cubicBezTo>
                  <a:cubicBezTo>
                    <a:pt x="833" y="28"/>
                    <a:pt x="836" y="24"/>
                    <a:pt x="840" y="25"/>
                  </a:cubicBezTo>
                  <a:cubicBezTo>
                    <a:pt x="843" y="26"/>
                    <a:pt x="846" y="28"/>
                    <a:pt x="848" y="30"/>
                  </a:cubicBezTo>
                  <a:cubicBezTo>
                    <a:pt x="850" y="31"/>
                    <a:pt x="850" y="31"/>
                    <a:pt x="852" y="34"/>
                  </a:cubicBezTo>
                  <a:cubicBezTo>
                    <a:pt x="853" y="37"/>
                    <a:pt x="856" y="33"/>
                    <a:pt x="859" y="36"/>
                  </a:cubicBezTo>
                  <a:cubicBezTo>
                    <a:pt x="862" y="39"/>
                    <a:pt x="859" y="41"/>
                    <a:pt x="866" y="41"/>
                  </a:cubicBezTo>
                  <a:cubicBezTo>
                    <a:pt x="873" y="42"/>
                    <a:pt x="874" y="40"/>
                    <a:pt x="879" y="40"/>
                  </a:cubicBezTo>
                  <a:cubicBezTo>
                    <a:pt x="884" y="39"/>
                    <a:pt x="885" y="39"/>
                    <a:pt x="887" y="41"/>
                  </a:cubicBezTo>
                  <a:cubicBezTo>
                    <a:pt x="890" y="42"/>
                    <a:pt x="904" y="42"/>
                    <a:pt x="904" y="44"/>
                  </a:cubicBezTo>
                  <a:cubicBezTo>
                    <a:pt x="905" y="45"/>
                    <a:pt x="905" y="45"/>
                    <a:pt x="905" y="45"/>
                  </a:cubicBezTo>
                  <a:cubicBezTo>
                    <a:pt x="897" y="48"/>
                    <a:pt x="885" y="50"/>
                    <a:pt x="882" y="52"/>
                  </a:cubicBezTo>
                  <a:cubicBezTo>
                    <a:pt x="877" y="54"/>
                    <a:pt x="870" y="58"/>
                    <a:pt x="859" y="64"/>
                  </a:cubicBezTo>
                  <a:cubicBezTo>
                    <a:pt x="848" y="70"/>
                    <a:pt x="848" y="66"/>
                    <a:pt x="835" y="76"/>
                  </a:cubicBezTo>
                  <a:cubicBezTo>
                    <a:pt x="829" y="88"/>
                    <a:pt x="851" y="76"/>
                    <a:pt x="861" y="73"/>
                  </a:cubicBezTo>
                  <a:cubicBezTo>
                    <a:pt x="871" y="70"/>
                    <a:pt x="866" y="76"/>
                    <a:pt x="863" y="81"/>
                  </a:cubicBezTo>
                  <a:cubicBezTo>
                    <a:pt x="860" y="86"/>
                    <a:pt x="883" y="78"/>
                    <a:pt x="895" y="75"/>
                  </a:cubicBezTo>
                  <a:cubicBezTo>
                    <a:pt x="907" y="72"/>
                    <a:pt x="910" y="65"/>
                    <a:pt x="919" y="59"/>
                  </a:cubicBezTo>
                  <a:cubicBezTo>
                    <a:pt x="928" y="54"/>
                    <a:pt x="931" y="61"/>
                    <a:pt x="927" y="64"/>
                  </a:cubicBezTo>
                  <a:cubicBezTo>
                    <a:pt x="924" y="66"/>
                    <a:pt x="926" y="70"/>
                    <a:pt x="929" y="74"/>
                  </a:cubicBezTo>
                  <a:cubicBezTo>
                    <a:pt x="932" y="77"/>
                    <a:pt x="939" y="81"/>
                    <a:pt x="947" y="85"/>
                  </a:cubicBezTo>
                  <a:cubicBezTo>
                    <a:pt x="956" y="88"/>
                    <a:pt x="962" y="80"/>
                    <a:pt x="973" y="77"/>
                  </a:cubicBezTo>
                  <a:cubicBezTo>
                    <a:pt x="984" y="75"/>
                    <a:pt x="989" y="79"/>
                    <a:pt x="993" y="83"/>
                  </a:cubicBezTo>
                  <a:cubicBezTo>
                    <a:pt x="998" y="87"/>
                    <a:pt x="1005" y="90"/>
                    <a:pt x="1011" y="92"/>
                  </a:cubicBezTo>
                  <a:cubicBezTo>
                    <a:pt x="1017" y="95"/>
                    <a:pt x="1025" y="97"/>
                    <a:pt x="1032" y="97"/>
                  </a:cubicBezTo>
                  <a:cubicBezTo>
                    <a:pt x="1040" y="97"/>
                    <a:pt x="1048" y="101"/>
                    <a:pt x="1053" y="107"/>
                  </a:cubicBezTo>
                  <a:cubicBezTo>
                    <a:pt x="1058" y="114"/>
                    <a:pt x="1043" y="107"/>
                    <a:pt x="1034" y="107"/>
                  </a:cubicBezTo>
                  <a:cubicBezTo>
                    <a:pt x="1024" y="107"/>
                    <a:pt x="1017" y="104"/>
                    <a:pt x="1012" y="99"/>
                  </a:cubicBezTo>
                  <a:cubicBezTo>
                    <a:pt x="1007" y="93"/>
                    <a:pt x="1008" y="98"/>
                    <a:pt x="994" y="98"/>
                  </a:cubicBezTo>
                  <a:cubicBezTo>
                    <a:pt x="980" y="98"/>
                    <a:pt x="988" y="98"/>
                    <a:pt x="979" y="97"/>
                  </a:cubicBezTo>
                  <a:cubicBezTo>
                    <a:pt x="971" y="95"/>
                    <a:pt x="967" y="98"/>
                    <a:pt x="956" y="101"/>
                  </a:cubicBezTo>
                  <a:cubicBezTo>
                    <a:pt x="945" y="103"/>
                    <a:pt x="942" y="105"/>
                    <a:pt x="934" y="104"/>
                  </a:cubicBezTo>
                  <a:cubicBezTo>
                    <a:pt x="926" y="104"/>
                    <a:pt x="926" y="111"/>
                    <a:pt x="921" y="114"/>
                  </a:cubicBezTo>
                  <a:cubicBezTo>
                    <a:pt x="917" y="118"/>
                    <a:pt x="904" y="125"/>
                    <a:pt x="899" y="129"/>
                  </a:cubicBezTo>
                  <a:cubicBezTo>
                    <a:pt x="894" y="133"/>
                    <a:pt x="903" y="133"/>
                    <a:pt x="911" y="130"/>
                  </a:cubicBezTo>
                  <a:cubicBezTo>
                    <a:pt x="918" y="127"/>
                    <a:pt x="913" y="133"/>
                    <a:pt x="912" y="138"/>
                  </a:cubicBezTo>
                  <a:cubicBezTo>
                    <a:pt x="911" y="144"/>
                    <a:pt x="902" y="149"/>
                    <a:pt x="891" y="157"/>
                  </a:cubicBezTo>
                  <a:cubicBezTo>
                    <a:pt x="879" y="165"/>
                    <a:pt x="884" y="175"/>
                    <a:pt x="877" y="186"/>
                  </a:cubicBezTo>
                  <a:cubicBezTo>
                    <a:pt x="870" y="197"/>
                    <a:pt x="871" y="208"/>
                    <a:pt x="872" y="218"/>
                  </a:cubicBezTo>
                  <a:cubicBezTo>
                    <a:pt x="873" y="228"/>
                    <a:pt x="886" y="216"/>
                    <a:pt x="895" y="211"/>
                  </a:cubicBezTo>
                  <a:cubicBezTo>
                    <a:pt x="905" y="206"/>
                    <a:pt x="910" y="194"/>
                    <a:pt x="915" y="186"/>
                  </a:cubicBezTo>
                  <a:cubicBezTo>
                    <a:pt x="919" y="179"/>
                    <a:pt x="919" y="170"/>
                    <a:pt x="921" y="160"/>
                  </a:cubicBezTo>
                  <a:cubicBezTo>
                    <a:pt x="923" y="151"/>
                    <a:pt x="929" y="147"/>
                    <a:pt x="932" y="144"/>
                  </a:cubicBezTo>
                  <a:cubicBezTo>
                    <a:pt x="934" y="141"/>
                    <a:pt x="941" y="130"/>
                    <a:pt x="946" y="126"/>
                  </a:cubicBezTo>
                  <a:cubicBezTo>
                    <a:pt x="952" y="122"/>
                    <a:pt x="959" y="126"/>
                    <a:pt x="963" y="122"/>
                  </a:cubicBezTo>
                  <a:cubicBezTo>
                    <a:pt x="968" y="118"/>
                    <a:pt x="968" y="118"/>
                    <a:pt x="973" y="111"/>
                  </a:cubicBezTo>
                  <a:cubicBezTo>
                    <a:pt x="978" y="105"/>
                    <a:pt x="985" y="107"/>
                    <a:pt x="994" y="107"/>
                  </a:cubicBezTo>
                  <a:cubicBezTo>
                    <a:pt x="1002" y="107"/>
                    <a:pt x="1003" y="112"/>
                    <a:pt x="1008" y="118"/>
                  </a:cubicBezTo>
                  <a:cubicBezTo>
                    <a:pt x="1014" y="124"/>
                    <a:pt x="1006" y="129"/>
                    <a:pt x="1001" y="138"/>
                  </a:cubicBezTo>
                  <a:cubicBezTo>
                    <a:pt x="997" y="146"/>
                    <a:pt x="984" y="152"/>
                    <a:pt x="979" y="158"/>
                  </a:cubicBezTo>
                  <a:cubicBezTo>
                    <a:pt x="975" y="164"/>
                    <a:pt x="981" y="161"/>
                    <a:pt x="987" y="160"/>
                  </a:cubicBezTo>
                  <a:cubicBezTo>
                    <a:pt x="994" y="160"/>
                    <a:pt x="1000" y="154"/>
                    <a:pt x="1005" y="155"/>
                  </a:cubicBezTo>
                  <a:cubicBezTo>
                    <a:pt x="1011" y="155"/>
                    <a:pt x="1003" y="159"/>
                    <a:pt x="1003" y="172"/>
                  </a:cubicBezTo>
                  <a:cubicBezTo>
                    <a:pt x="1003" y="186"/>
                    <a:pt x="1016" y="176"/>
                    <a:pt x="1022" y="175"/>
                  </a:cubicBezTo>
                  <a:cubicBezTo>
                    <a:pt x="1028" y="174"/>
                    <a:pt x="1027" y="167"/>
                    <a:pt x="1030" y="158"/>
                  </a:cubicBezTo>
                  <a:cubicBezTo>
                    <a:pt x="1033" y="149"/>
                    <a:pt x="1039" y="143"/>
                    <a:pt x="1046" y="138"/>
                  </a:cubicBezTo>
                  <a:cubicBezTo>
                    <a:pt x="1052" y="134"/>
                    <a:pt x="1051" y="125"/>
                    <a:pt x="1051" y="120"/>
                  </a:cubicBezTo>
                  <a:cubicBezTo>
                    <a:pt x="1052" y="115"/>
                    <a:pt x="1062" y="133"/>
                    <a:pt x="1064" y="137"/>
                  </a:cubicBezTo>
                  <a:cubicBezTo>
                    <a:pt x="1067" y="141"/>
                    <a:pt x="1075" y="137"/>
                    <a:pt x="1079" y="133"/>
                  </a:cubicBezTo>
                  <a:cubicBezTo>
                    <a:pt x="1081" y="132"/>
                    <a:pt x="1082" y="130"/>
                    <a:pt x="1083" y="128"/>
                  </a:cubicBezTo>
                  <a:cubicBezTo>
                    <a:pt x="1084" y="128"/>
                    <a:pt x="1085" y="129"/>
                    <a:pt x="1089" y="132"/>
                  </a:cubicBezTo>
                  <a:cubicBezTo>
                    <a:pt x="1098" y="139"/>
                    <a:pt x="1124" y="140"/>
                    <a:pt x="1128" y="144"/>
                  </a:cubicBezTo>
                  <a:cubicBezTo>
                    <a:pt x="1132" y="148"/>
                    <a:pt x="1135" y="152"/>
                    <a:pt x="1140" y="153"/>
                  </a:cubicBezTo>
                  <a:cubicBezTo>
                    <a:pt x="1138" y="156"/>
                    <a:pt x="1136" y="157"/>
                    <a:pt x="1134" y="155"/>
                  </a:cubicBezTo>
                  <a:cubicBezTo>
                    <a:pt x="1130" y="152"/>
                    <a:pt x="1130" y="153"/>
                    <a:pt x="1120" y="154"/>
                  </a:cubicBezTo>
                  <a:cubicBezTo>
                    <a:pt x="1111" y="155"/>
                    <a:pt x="1099" y="154"/>
                    <a:pt x="1088" y="157"/>
                  </a:cubicBezTo>
                  <a:cubicBezTo>
                    <a:pt x="1077" y="161"/>
                    <a:pt x="1072" y="162"/>
                    <a:pt x="1070" y="167"/>
                  </a:cubicBezTo>
                  <a:cubicBezTo>
                    <a:pt x="1069" y="172"/>
                    <a:pt x="1071" y="175"/>
                    <a:pt x="1074" y="175"/>
                  </a:cubicBezTo>
                  <a:cubicBezTo>
                    <a:pt x="1077" y="175"/>
                    <a:pt x="1081" y="179"/>
                    <a:pt x="1080" y="181"/>
                  </a:cubicBezTo>
                  <a:cubicBezTo>
                    <a:pt x="1078" y="183"/>
                    <a:pt x="1078" y="186"/>
                    <a:pt x="1071" y="186"/>
                  </a:cubicBezTo>
                  <a:cubicBezTo>
                    <a:pt x="1064" y="186"/>
                    <a:pt x="1053" y="189"/>
                    <a:pt x="1049" y="190"/>
                  </a:cubicBezTo>
                  <a:cubicBezTo>
                    <a:pt x="1044" y="192"/>
                    <a:pt x="1041" y="191"/>
                    <a:pt x="1033" y="191"/>
                  </a:cubicBezTo>
                  <a:cubicBezTo>
                    <a:pt x="1025" y="191"/>
                    <a:pt x="1023" y="189"/>
                    <a:pt x="1017" y="194"/>
                  </a:cubicBezTo>
                  <a:cubicBezTo>
                    <a:pt x="1010" y="200"/>
                    <a:pt x="1001" y="201"/>
                    <a:pt x="996" y="204"/>
                  </a:cubicBezTo>
                  <a:cubicBezTo>
                    <a:pt x="992" y="207"/>
                    <a:pt x="983" y="217"/>
                    <a:pt x="982" y="210"/>
                  </a:cubicBezTo>
                  <a:cubicBezTo>
                    <a:pt x="981" y="204"/>
                    <a:pt x="980" y="203"/>
                    <a:pt x="988" y="201"/>
                  </a:cubicBezTo>
                  <a:cubicBezTo>
                    <a:pt x="996" y="199"/>
                    <a:pt x="999" y="194"/>
                    <a:pt x="996" y="193"/>
                  </a:cubicBezTo>
                  <a:cubicBezTo>
                    <a:pt x="993" y="191"/>
                    <a:pt x="988" y="187"/>
                    <a:pt x="987" y="192"/>
                  </a:cubicBezTo>
                  <a:cubicBezTo>
                    <a:pt x="983" y="197"/>
                    <a:pt x="981" y="202"/>
                    <a:pt x="974" y="206"/>
                  </a:cubicBezTo>
                  <a:cubicBezTo>
                    <a:pt x="966" y="210"/>
                    <a:pt x="961" y="216"/>
                    <a:pt x="969" y="220"/>
                  </a:cubicBezTo>
                  <a:cubicBezTo>
                    <a:pt x="976" y="223"/>
                    <a:pt x="988" y="228"/>
                    <a:pt x="997" y="223"/>
                  </a:cubicBezTo>
                  <a:cubicBezTo>
                    <a:pt x="1007" y="218"/>
                    <a:pt x="1030" y="215"/>
                    <a:pt x="1035" y="211"/>
                  </a:cubicBezTo>
                  <a:cubicBezTo>
                    <a:pt x="1041" y="206"/>
                    <a:pt x="1067" y="195"/>
                    <a:pt x="1074" y="191"/>
                  </a:cubicBezTo>
                  <a:cubicBezTo>
                    <a:pt x="1080" y="187"/>
                    <a:pt x="1085" y="185"/>
                    <a:pt x="1084" y="181"/>
                  </a:cubicBezTo>
                  <a:cubicBezTo>
                    <a:pt x="1083" y="177"/>
                    <a:pt x="1090" y="171"/>
                    <a:pt x="1101" y="171"/>
                  </a:cubicBezTo>
                  <a:cubicBezTo>
                    <a:pt x="1111" y="171"/>
                    <a:pt x="1122" y="177"/>
                    <a:pt x="1129" y="174"/>
                  </a:cubicBezTo>
                  <a:cubicBezTo>
                    <a:pt x="1135" y="172"/>
                    <a:pt x="1133" y="173"/>
                    <a:pt x="1144" y="169"/>
                  </a:cubicBezTo>
                  <a:cubicBezTo>
                    <a:pt x="1156" y="164"/>
                    <a:pt x="1158" y="157"/>
                    <a:pt x="1158" y="153"/>
                  </a:cubicBezTo>
                  <a:cubicBezTo>
                    <a:pt x="1158" y="152"/>
                    <a:pt x="1157" y="150"/>
                    <a:pt x="1156" y="148"/>
                  </a:cubicBezTo>
                  <a:cubicBezTo>
                    <a:pt x="1159" y="146"/>
                    <a:pt x="1168" y="142"/>
                    <a:pt x="1169" y="141"/>
                  </a:cubicBezTo>
                  <a:cubicBezTo>
                    <a:pt x="1171" y="140"/>
                    <a:pt x="1192" y="127"/>
                    <a:pt x="1192" y="127"/>
                  </a:cubicBezTo>
                  <a:cubicBezTo>
                    <a:pt x="1192" y="127"/>
                    <a:pt x="1266" y="133"/>
                    <a:pt x="1275" y="127"/>
                  </a:cubicBezTo>
                  <a:cubicBezTo>
                    <a:pt x="1283" y="120"/>
                    <a:pt x="1287" y="117"/>
                    <a:pt x="1301" y="107"/>
                  </a:cubicBezTo>
                  <a:cubicBezTo>
                    <a:pt x="1315" y="97"/>
                    <a:pt x="1314" y="92"/>
                    <a:pt x="1324" y="83"/>
                  </a:cubicBezTo>
                  <a:cubicBezTo>
                    <a:pt x="1334" y="73"/>
                    <a:pt x="1350" y="51"/>
                    <a:pt x="1351" y="57"/>
                  </a:cubicBezTo>
                  <a:cubicBezTo>
                    <a:pt x="1353" y="62"/>
                    <a:pt x="1350" y="64"/>
                    <a:pt x="1354" y="65"/>
                  </a:cubicBezTo>
                  <a:cubicBezTo>
                    <a:pt x="1358" y="66"/>
                    <a:pt x="1359" y="66"/>
                    <a:pt x="1364" y="65"/>
                  </a:cubicBezTo>
                  <a:cubicBezTo>
                    <a:pt x="1368" y="63"/>
                    <a:pt x="1375" y="60"/>
                    <a:pt x="1375" y="63"/>
                  </a:cubicBezTo>
                  <a:cubicBezTo>
                    <a:pt x="1375" y="66"/>
                    <a:pt x="1376" y="69"/>
                    <a:pt x="1375" y="73"/>
                  </a:cubicBezTo>
                  <a:cubicBezTo>
                    <a:pt x="1374" y="77"/>
                    <a:pt x="1375" y="77"/>
                    <a:pt x="1373" y="83"/>
                  </a:cubicBezTo>
                  <a:cubicBezTo>
                    <a:pt x="1370" y="90"/>
                    <a:pt x="1369" y="93"/>
                    <a:pt x="1367" y="98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3" name="Freeform 1221"/>
            <p:cNvSpPr>
              <a:spLocks/>
            </p:cNvSpPr>
            <p:nvPr/>
          </p:nvSpPr>
          <p:spPr bwMode="auto">
            <a:xfrm>
              <a:off x="1309" y="849"/>
              <a:ext cx="201" cy="76"/>
            </a:xfrm>
            <a:custGeom>
              <a:avLst/>
              <a:gdLst>
                <a:gd name="T0" fmla="*/ 37 w 334"/>
                <a:gd name="T1" fmla="*/ 55 h 126"/>
                <a:gd name="T2" fmla="*/ 57 w 334"/>
                <a:gd name="T3" fmla="*/ 54 h 126"/>
                <a:gd name="T4" fmla="*/ 66 w 334"/>
                <a:gd name="T5" fmla="*/ 58 h 126"/>
                <a:gd name="T6" fmla="*/ 43 w 334"/>
                <a:gd name="T7" fmla="*/ 61 h 126"/>
                <a:gd name="T8" fmla="*/ 20 w 334"/>
                <a:gd name="T9" fmla="*/ 66 h 126"/>
                <a:gd name="T10" fmla="*/ 32 w 334"/>
                <a:gd name="T11" fmla="*/ 75 h 126"/>
                <a:gd name="T12" fmla="*/ 66 w 334"/>
                <a:gd name="T13" fmla="*/ 73 h 126"/>
                <a:gd name="T14" fmla="*/ 101 w 334"/>
                <a:gd name="T15" fmla="*/ 75 h 126"/>
                <a:gd name="T16" fmla="*/ 96 w 334"/>
                <a:gd name="T17" fmla="*/ 83 h 126"/>
                <a:gd name="T18" fmla="*/ 50 w 334"/>
                <a:gd name="T19" fmla="*/ 82 h 126"/>
                <a:gd name="T20" fmla="*/ 11 w 334"/>
                <a:gd name="T21" fmla="*/ 87 h 126"/>
                <a:gd name="T22" fmla="*/ 16 w 334"/>
                <a:gd name="T23" fmla="*/ 102 h 126"/>
                <a:gd name="T24" fmla="*/ 49 w 334"/>
                <a:gd name="T25" fmla="*/ 107 h 126"/>
                <a:gd name="T26" fmla="*/ 53 w 334"/>
                <a:gd name="T27" fmla="*/ 124 h 126"/>
                <a:gd name="T28" fmla="*/ 90 w 334"/>
                <a:gd name="T29" fmla="*/ 122 h 126"/>
                <a:gd name="T30" fmla="*/ 133 w 334"/>
                <a:gd name="T31" fmla="*/ 115 h 126"/>
                <a:gd name="T32" fmla="*/ 164 w 334"/>
                <a:gd name="T33" fmla="*/ 110 h 126"/>
                <a:gd name="T34" fmla="*/ 190 w 334"/>
                <a:gd name="T35" fmla="*/ 101 h 126"/>
                <a:gd name="T36" fmla="*/ 202 w 334"/>
                <a:gd name="T37" fmla="*/ 108 h 126"/>
                <a:gd name="T38" fmla="*/ 225 w 334"/>
                <a:gd name="T39" fmla="*/ 114 h 126"/>
                <a:gd name="T40" fmla="*/ 249 w 334"/>
                <a:gd name="T41" fmla="*/ 115 h 126"/>
                <a:gd name="T42" fmla="*/ 258 w 334"/>
                <a:gd name="T43" fmla="*/ 101 h 126"/>
                <a:gd name="T44" fmla="*/ 267 w 334"/>
                <a:gd name="T45" fmla="*/ 96 h 126"/>
                <a:gd name="T46" fmla="*/ 286 w 334"/>
                <a:gd name="T47" fmla="*/ 95 h 126"/>
                <a:gd name="T48" fmla="*/ 304 w 334"/>
                <a:gd name="T49" fmla="*/ 91 h 126"/>
                <a:gd name="T50" fmla="*/ 287 w 334"/>
                <a:gd name="T51" fmla="*/ 77 h 126"/>
                <a:gd name="T52" fmla="*/ 267 w 334"/>
                <a:gd name="T53" fmla="*/ 69 h 126"/>
                <a:gd name="T54" fmla="*/ 279 w 334"/>
                <a:gd name="T55" fmla="*/ 54 h 126"/>
                <a:gd name="T56" fmla="*/ 289 w 334"/>
                <a:gd name="T57" fmla="*/ 33 h 126"/>
                <a:gd name="T58" fmla="*/ 303 w 334"/>
                <a:gd name="T59" fmla="*/ 19 h 126"/>
                <a:gd name="T60" fmla="*/ 325 w 334"/>
                <a:gd name="T61" fmla="*/ 1 h 126"/>
                <a:gd name="T62" fmla="*/ 297 w 334"/>
                <a:gd name="T63" fmla="*/ 4 h 126"/>
                <a:gd name="T64" fmla="*/ 294 w 334"/>
                <a:gd name="T65" fmla="*/ 15 h 126"/>
                <a:gd name="T66" fmla="*/ 270 w 334"/>
                <a:gd name="T67" fmla="*/ 13 h 126"/>
                <a:gd name="T68" fmla="*/ 246 w 334"/>
                <a:gd name="T69" fmla="*/ 25 h 126"/>
                <a:gd name="T70" fmla="*/ 231 w 334"/>
                <a:gd name="T71" fmla="*/ 47 h 126"/>
                <a:gd name="T72" fmla="*/ 221 w 334"/>
                <a:gd name="T73" fmla="*/ 45 h 126"/>
                <a:gd name="T74" fmla="*/ 227 w 334"/>
                <a:gd name="T75" fmla="*/ 27 h 126"/>
                <a:gd name="T76" fmla="*/ 207 w 334"/>
                <a:gd name="T77" fmla="*/ 18 h 126"/>
                <a:gd name="T78" fmla="*/ 192 w 334"/>
                <a:gd name="T79" fmla="*/ 32 h 126"/>
                <a:gd name="T80" fmla="*/ 187 w 334"/>
                <a:gd name="T81" fmla="*/ 22 h 126"/>
                <a:gd name="T82" fmla="*/ 156 w 334"/>
                <a:gd name="T83" fmla="*/ 23 h 126"/>
                <a:gd name="T84" fmla="*/ 146 w 334"/>
                <a:gd name="T85" fmla="*/ 22 h 126"/>
                <a:gd name="T86" fmla="*/ 136 w 334"/>
                <a:gd name="T87" fmla="*/ 17 h 126"/>
                <a:gd name="T88" fmla="*/ 109 w 334"/>
                <a:gd name="T89" fmla="*/ 20 h 126"/>
                <a:gd name="T90" fmla="*/ 61 w 334"/>
                <a:gd name="T91" fmla="*/ 36 h 126"/>
                <a:gd name="T92" fmla="*/ 23 w 334"/>
                <a:gd name="T93" fmla="*/ 5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34" h="126">
                  <a:moveTo>
                    <a:pt x="42" y="51"/>
                  </a:moveTo>
                  <a:cubicBezTo>
                    <a:pt x="38" y="53"/>
                    <a:pt x="33" y="54"/>
                    <a:pt x="37" y="55"/>
                  </a:cubicBezTo>
                  <a:cubicBezTo>
                    <a:pt x="41" y="56"/>
                    <a:pt x="40" y="57"/>
                    <a:pt x="46" y="56"/>
                  </a:cubicBezTo>
                  <a:cubicBezTo>
                    <a:pt x="52" y="55"/>
                    <a:pt x="51" y="55"/>
                    <a:pt x="57" y="54"/>
                  </a:cubicBezTo>
                  <a:cubicBezTo>
                    <a:pt x="63" y="54"/>
                    <a:pt x="73" y="51"/>
                    <a:pt x="72" y="53"/>
                  </a:cubicBezTo>
                  <a:cubicBezTo>
                    <a:pt x="71" y="54"/>
                    <a:pt x="72" y="57"/>
                    <a:pt x="66" y="58"/>
                  </a:cubicBezTo>
                  <a:cubicBezTo>
                    <a:pt x="60" y="58"/>
                    <a:pt x="58" y="59"/>
                    <a:pt x="54" y="59"/>
                  </a:cubicBezTo>
                  <a:cubicBezTo>
                    <a:pt x="50" y="60"/>
                    <a:pt x="49" y="60"/>
                    <a:pt x="43" y="61"/>
                  </a:cubicBezTo>
                  <a:cubicBezTo>
                    <a:pt x="37" y="62"/>
                    <a:pt x="34" y="63"/>
                    <a:pt x="30" y="64"/>
                  </a:cubicBezTo>
                  <a:cubicBezTo>
                    <a:pt x="26" y="64"/>
                    <a:pt x="23" y="60"/>
                    <a:pt x="20" y="66"/>
                  </a:cubicBezTo>
                  <a:cubicBezTo>
                    <a:pt x="18" y="72"/>
                    <a:pt x="14" y="74"/>
                    <a:pt x="20" y="74"/>
                  </a:cubicBezTo>
                  <a:cubicBezTo>
                    <a:pt x="25" y="75"/>
                    <a:pt x="26" y="75"/>
                    <a:pt x="32" y="75"/>
                  </a:cubicBezTo>
                  <a:cubicBezTo>
                    <a:pt x="38" y="75"/>
                    <a:pt x="38" y="74"/>
                    <a:pt x="47" y="74"/>
                  </a:cubicBezTo>
                  <a:cubicBezTo>
                    <a:pt x="56" y="73"/>
                    <a:pt x="64" y="73"/>
                    <a:pt x="66" y="73"/>
                  </a:cubicBezTo>
                  <a:cubicBezTo>
                    <a:pt x="69" y="73"/>
                    <a:pt x="75" y="74"/>
                    <a:pt x="81" y="74"/>
                  </a:cubicBezTo>
                  <a:cubicBezTo>
                    <a:pt x="88" y="74"/>
                    <a:pt x="94" y="75"/>
                    <a:pt x="101" y="75"/>
                  </a:cubicBezTo>
                  <a:cubicBezTo>
                    <a:pt x="108" y="75"/>
                    <a:pt x="119" y="78"/>
                    <a:pt x="114" y="80"/>
                  </a:cubicBezTo>
                  <a:cubicBezTo>
                    <a:pt x="109" y="82"/>
                    <a:pt x="108" y="83"/>
                    <a:pt x="96" y="83"/>
                  </a:cubicBezTo>
                  <a:cubicBezTo>
                    <a:pt x="85" y="83"/>
                    <a:pt x="83" y="82"/>
                    <a:pt x="75" y="82"/>
                  </a:cubicBezTo>
                  <a:cubicBezTo>
                    <a:pt x="67" y="82"/>
                    <a:pt x="58" y="80"/>
                    <a:pt x="50" y="82"/>
                  </a:cubicBezTo>
                  <a:cubicBezTo>
                    <a:pt x="43" y="84"/>
                    <a:pt x="38" y="84"/>
                    <a:pt x="31" y="84"/>
                  </a:cubicBezTo>
                  <a:cubicBezTo>
                    <a:pt x="25" y="85"/>
                    <a:pt x="16" y="84"/>
                    <a:pt x="11" y="87"/>
                  </a:cubicBezTo>
                  <a:cubicBezTo>
                    <a:pt x="7" y="90"/>
                    <a:pt x="0" y="91"/>
                    <a:pt x="5" y="95"/>
                  </a:cubicBezTo>
                  <a:cubicBezTo>
                    <a:pt x="10" y="99"/>
                    <a:pt x="6" y="99"/>
                    <a:pt x="16" y="102"/>
                  </a:cubicBezTo>
                  <a:cubicBezTo>
                    <a:pt x="25" y="104"/>
                    <a:pt x="21" y="104"/>
                    <a:pt x="33" y="105"/>
                  </a:cubicBezTo>
                  <a:cubicBezTo>
                    <a:pt x="44" y="106"/>
                    <a:pt x="52" y="103"/>
                    <a:pt x="49" y="107"/>
                  </a:cubicBezTo>
                  <a:cubicBezTo>
                    <a:pt x="47" y="111"/>
                    <a:pt x="43" y="113"/>
                    <a:pt x="45" y="117"/>
                  </a:cubicBezTo>
                  <a:cubicBezTo>
                    <a:pt x="46" y="121"/>
                    <a:pt x="38" y="126"/>
                    <a:pt x="53" y="124"/>
                  </a:cubicBezTo>
                  <a:cubicBezTo>
                    <a:pt x="67" y="123"/>
                    <a:pt x="70" y="122"/>
                    <a:pt x="77" y="122"/>
                  </a:cubicBezTo>
                  <a:cubicBezTo>
                    <a:pt x="83" y="122"/>
                    <a:pt x="78" y="123"/>
                    <a:pt x="90" y="122"/>
                  </a:cubicBezTo>
                  <a:cubicBezTo>
                    <a:pt x="101" y="120"/>
                    <a:pt x="103" y="120"/>
                    <a:pt x="112" y="118"/>
                  </a:cubicBezTo>
                  <a:cubicBezTo>
                    <a:pt x="122" y="117"/>
                    <a:pt x="123" y="118"/>
                    <a:pt x="133" y="115"/>
                  </a:cubicBezTo>
                  <a:cubicBezTo>
                    <a:pt x="142" y="113"/>
                    <a:pt x="146" y="112"/>
                    <a:pt x="147" y="112"/>
                  </a:cubicBezTo>
                  <a:cubicBezTo>
                    <a:pt x="149" y="112"/>
                    <a:pt x="159" y="114"/>
                    <a:pt x="164" y="110"/>
                  </a:cubicBezTo>
                  <a:cubicBezTo>
                    <a:pt x="170" y="107"/>
                    <a:pt x="173" y="105"/>
                    <a:pt x="178" y="104"/>
                  </a:cubicBezTo>
                  <a:cubicBezTo>
                    <a:pt x="183" y="102"/>
                    <a:pt x="192" y="97"/>
                    <a:pt x="190" y="101"/>
                  </a:cubicBezTo>
                  <a:cubicBezTo>
                    <a:pt x="187" y="105"/>
                    <a:pt x="187" y="106"/>
                    <a:pt x="192" y="106"/>
                  </a:cubicBezTo>
                  <a:cubicBezTo>
                    <a:pt x="196" y="106"/>
                    <a:pt x="203" y="103"/>
                    <a:pt x="202" y="108"/>
                  </a:cubicBezTo>
                  <a:cubicBezTo>
                    <a:pt x="201" y="113"/>
                    <a:pt x="206" y="115"/>
                    <a:pt x="208" y="115"/>
                  </a:cubicBezTo>
                  <a:cubicBezTo>
                    <a:pt x="210" y="115"/>
                    <a:pt x="220" y="111"/>
                    <a:pt x="225" y="114"/>
                  </a:cubicBezTo>
                  <a:cubicBezTo>
                    <a:pt x="231" y="118"/>
                    <a:pt x="228" y="117"/>
                    <a:pt x="238" y="117"/>
                  </a:cubicBezTo>
                  <a:cubicBezTo>
                    <a:pt x="247" y="116"/>
                    <a:pt x="238" y="118"/>
                    <a:pt x="249" y="115"/>
                  </a:cubicBezTo>
                  <a:cubicBezTo>
                    <a:pt x="261" y="111"/>
                    <a:pt x="265" y="115"/>
                    <a:pt x="266" y="110"/>
                  </a:cubicBezTo>
                  <a:cubicBezTo>
                    <a:pt x="268" y="104"/>
                    <a:pt x="263" y="100"/>
                    <a:pt x="258" y="101"/>
                  </a:cubicBezTo>
                  <a:cubicBezTo>
                    <a:pt x="253" y="101"/>
                    <a:pt x="249" y="96"/>
                    <a:pt x="254" y="96"/>
                  </a:cubicBezTo>
                  <a:cubicBezTo>
                    <a:pt x="260" y="97"/>
                    <a:pt x="263" y="101"/>
                    <a:pt x="267" y="96"/>
                  </a:cubicBezTo>
                  <a:cubicBezTo>
                    <a:pt x="271" y="91"/>
                    <a:pt x="276" y="86"/>
                    <a:pt x="278" y="91"/>
                  </a:cubicBezTo>
                  <a:cubicBezTo>
                    <a:pt x="279" y="96"/>
                    <a:pt x="279" y="94"/>
                    <a:pt x="286" y="95"/>
                  </a:cubicBezTo>
                  <a:cubicBezTo>
                    <a:pt x="294" y="96"/>
                    <a:pt x="290" y="97"/>
                    <a:pt x="295" y="95"/>
                  </a:cubicBezTo>
                  <a:cubicBezTo>
                    <a:pt x="300" y="94"/>
                    <a:pt x="304" y="97"/>
                    <a:pt x="304" y="91"/>
                  </a:cubicBezTo>
                  <a:cubicBezTo>
                    <a:pt x="304" y="85"/>
                    <a:pt x="306" y="83"/>
                    <a:pt x="300" y="83"/>
                  </a:cubicBezTo>
                  <a:cubicBezTo>
                    <a:pt x="294" y="83"/>
                    <a:pt x="291" y="78"/>
                    <a:pt x="287" y="77"/>
                  </a:cubicBezTo>
                  <a:cubicBezTo>
                    <a:pt x="283" y="76"/>
                    <a:pt x="281" y="74"/>
                    <a:pt x="276" y="74"/>
                  </a:cubicBezTo>
                  <a:cubicBezTo>
                    <a:pt x="271" y="74"/>
                    <a:pt x="267" y="76"/>
                    <a:pt x="267" y="69"/>
                  </a:cubicBezTo>
                  <a:cubicBezTo>
                    <a:pt x="266" y="63"/>
                    <a:pt x="261" y="63"/>
                    <a:pt x="267" y="60"/>
                  </a:cubicBezTo>
                  <a:cubicBezTo>
                    <a:pt x="274" y="58"/>
                    <a:pt x="278" y="60"/>
                    <a:pt x="279" y="54"/>
                  </a:cubicBezTo>
                  <a:cubicBezTo>
                    <a:pt x="280" y="48"/>
                    <a:pt x="280" y="45"/>
                    <a:pt x="283" y="41"/>
                  </a:cubicBezTo>
                  <a:cubicBezTo>
                    <a:pt x="286" y="37"/>
                    <a:pt x="285" y="37"/>
                    <a:pt x="289" y="33"/>
                  </a:cubicBezTo>
                  <a:cubicBezTo>
                    <a:pt x="293" y="28"/>
                    <a:pt x="289" y="28"/>
                    <a:pt x="295" y="24"/>
                  </a:cubicBezTo>
                  <a:cubicBezTo>
                    <a:pt x="301" y="20"/>
                    <a:pt x="287" y="23"/>
                    <a:pt x="303" y="19"/>
                  </a:cubicBezTo>
                  <a:cubicBezTo>
                    <a:pt x="318" y="16"/>
                    <a:pt x="318" y="20"/>
                    <a:pt x="322" y="12"/>
                  </a:cubicBezTo>
                  <a:cubicBezTo>
                    <a:pt x="326" y="4"/>
                    <a:pt x="334" y="1"/>
                    <a:pt x="325" y="1"/>
                  </a:cubicBezTo>
                  <a:cubicBezTo>
                    <a:pt x="316" y="1"/>
                    <a:pt x="316" y="0"/>
                    <a:pt x="310" y="1"/>
                  </a:cubicBezTo>
                  <a:cubicBezTo>
                    <a:pt x="305" y="3"/>
                    <a:pt x="301" y="2"/>
                    <a:pt x="297" y="4"/>
                  </a:cubicBezTo>
                  <a:cubicBezTo>
                    <a:pt x="293" y="6"/>
                    <a:pt x="282" y="4"/>
                    <a:pt x="287" y="7"/>
                  </a:cubicBezTo>
                  <a:cubicBezTo>
                    <a:pt x="291" y="11"/>
                    <a:pt x="297" y="13"/>
                    <a:pt x="294" y="15"/>
                  </a:cubicBezTo>
                  <a:cubicBezTo>
                    <a:pt x="290" y="16"/>
                    <a:pt x="292" y="15"/>
                    <a:pt x="284" y="13"/>
                  </a:cubicBezTo>
                  <a:cubicBezTo>
                    <a:pt x="277" y="12"/>
                    <a:pt x="276" y="11"/>
                    <a:pt x="270" y="13"/>
                  </a:cubicBezTo>
                  <a:cubicBezTo>
                    <a:pt x="265" y="14"/>
                    <a:pt x="261" y="10"/>
                    <a:pt x="257" y="15"/>
                  </a:cubicBezTo>
                  <a:cubicBezTo>
                    <a:pt x="254" y="20"/>
                    <a:pt x="248" y="21"/>
                    <a:pt x="246" y="25"/>
                  </a:cubicBezTo>
                  <a:cubicBezTo>
                    <a:pt x="244" y="28"/>
                    <a:pt x="239" y="29"/>
                    <a:pt x="238" y="34"/>
                  </a:cubicBezTo>
                  <a:cubicBezTo>
                    <a:pt x="237" y="39"/>
                    <a:pt x="234" y="45"/>
                    <a:pt x="231" y="47"/>
                  </a:cubicBezTo>
                  <a:cubicBezTo>
                    <a:pt x="229" y="50"/>
                    <a:pt x="226" y="53"/>
                    <a:pt x="223" y="51"/>
                  </a:cubicBezTo>
                  <a:cubicBezTo>
                    <a:pt x="220" y="49"/>
                    <a:pt x="219" y="48"/>
                    <a:pt x="221" y="45"/>
                  </a:cubicBezTo>
                  <a:cubicBezTo>
                    <a:pt x="223" y="41"/>
                    <a:pt x="219" y="40"/>
                    <a:pt x="224" y="36"/>
                  </a:cubicBezTo>
                  <a:cubicBezTo>
                    <a:pt x="229" y="32"/>
                    <a:pt x="229" y="31"/>
                    <a:pt x="227" y="27"/>
                  </a:cubicBezTo>
                  <a:cubicBezTo>
                    <a:pt x="226" y="23"/>
                    <a:pt x="227" y="20"/>
                    <a:pt x="222" y="20"/>
                  </a:cubicBezTo>
                  <a:cubicBezTo>
                    <a:pt x="217" y="20"/>
                    <a:pt x="208" y="16"/>
                    <a:pt x="207" y="18"/>
                  </a:cubicBezTo>
                  <a:cubicBezTo>
                    <a:pt x="207" y="21"/>
                    <a:pt x="214" y="25"/>
                    <a:pt x="208" y="28"/>
                  </a:cubicBezTo>
                  <a:cubicBezTo>
                    <a:pt x="203" y="30"/>
                    <a:pt x="197" y="31"/>
                    <a:pt x="192" y="32"/>
                  </a:cubicBezTo>
                  <a:cubicBezTo>
                    <a:pt x="186" y="34"/>
                    <a:pt x="176" y="32"/>
                    <a:pt x="183" y="29"/>
                  </a:cubicBezTo>
                  <a:cubicBezTo>
                    <a:pt x="191" y="26"/>
                    <a:pt x="194" y="24"/>
                    <a:pt x="187" y="22"/>
                  </a:cubicBezTo>
                  <a:cubicBezTo>
                    <a:pt x="180" y="20"/>
                    <a:pt x="176" y="16"/>
                    <a:pt x="169" y="18"/>
                  </a:cubicBezTo>
                  <a:cubicBezTo>
                    <a:pt x="162" y="20"/>
                    <a:pt x="165" y="17"/>
                    <a:pt x="156" y="23"/>
                  </a:cubicBezTo>
                  <a:cubicBezTo>
                    <a:pt x="147" y="29"/>
                    <a:pt x="132" y="31"/>
                    <a:pt x="134" y="29"/>
                  </a:cubicBezTo>
                  <a:cubicBezTo>
                    <a:pt x="137" y="26"/>
                    <a:pt x="141" y="27"/>
                    <a:pt x="146" y="22"/>
                  </a:cubicBezTo>
                  <a:cubicBezTo>
                    <a:pt x="151" y="17"/>
                    <a:pt x="154" y="11"/>
                    <a:pt x="148" y="12"/>
                  </a:cubicBezTo>
                  <a:cubicBezTo>
                    <a:pt x="141" y="13"/>
                    <a:pt x="141" y="16"/>
                    <a:pt x="136" y="17"/>
                  </a:cubicBezTo>
                  <a:cubicBezTo>
                    <a:pt x="131" y="17"/>
                    <a:pt x="134" y="16"/>
                    <a:pt x="126" y="17"/>
                  </a:cubicBezTo>
                  <a:cubicBezTo>
                    <a:pt x="118" y="19"/>
                    <a:pt x="118" y="17"/>
                    <a:pt x="109" y="20"/>
                  </a:cubicBezTo>
                  <a:cubicBezTo>
                    <a:pt x="99" y="24"/>
                    <a:pt x="98" y="23"/>
                    <a:pt x="86" y="27"/>
                  </a:cubicBezTo>
                  <a:cubicBezTo>
                    <a:pt x="75" y="31"/>
                    <a:pt x="67" y="32"/>
                    <a:pt x="61" y="36"/>
                  </a:cubicBezTo>
                  <a:cubicBezTo>
                    <a:pt x="56" y="40"/>
                    <a:pt x="43" y="41"/>
                    <a:pt x="34" y="43"/>
                  </a:cubicBezTo>
                  <a:cubicBezTo>
                    <a:pt x="26" y="46"/>
                    <a:pt x="13" y="49"/>
                    <a:pt x="23" y="50"/>
                  </a:cubicBezTo>
                  <a:cubicBezTo>
                    <a:pt x="32" y="52"/>
                    <a:pt x="42" y="44"/>
                    <a:pt x="42" y="51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4" name="Freeform 1222"/>
            <p:cNvSpPr>
              <a:spLocks/>
            </p:cNvSpPr>
            <p:nvPr/>
          </p:nvSpPr>
          <p:spPr bwMode="auto">
            <a:xfrm>
              <a:off x="2627" y="884"/>
              <a:ext cx="290" cy="196"/>
            </a:xfrm>
            <a:custGeom>
              <a:avLst/>
              <a:gdLst>
                <a:gd name="T0" fmla="*/ 444 w 484"/>
                <a:gd name="T1" fmla="*/ 24 h 327"/>
                <a:gd name="T2" fmla="*/ 479 w 484"/>
                <a:gd name="T3" fmla="*/ 36 h 327"/>
                <a:gd name="T4" fmla="*/ 454 w 484"/>
                <a:gd name="T5" fmla="*/ 47 h 327"/>
                <a:gd name="T6" fmla="*/ 450 w 484"/>
                <a:gd name="T7" fmla="*/ 41 h 327"/>
                <a:gd name="T8" fmla="*/ 389 w 484"/>
                <a:gd name="T9" fmla="*/ 52 h 327"/>
                <a:gd name="T10" fmla="*/ 325 w 484"/>
                <a:gd name="T11" fmla="*/ 58 h 327"/>
                <a:gd name="T12" fmla="*/ 290 w 484"/>
                <a:gd name="T13" fmla="*/ 54 h 327"/>
                <a:gd name="T14" fmla="*/ 265 w 484"/>
                <a:gd name="T15" fmla="*/ 65 h 327"/>
                <a:gd name="T16" fmla="*/ 221 w 484"/>
                <a:gd name="T17" fmla="*/ 86 h 327"/>
                <a:gd name="T18" fmla="*/ 189 w 484"/>
                <a:gd name="T19" fmla="*/ 123 h 327"/>
                <a:gd name="T20" fmla="*/ 180 w 484"/>
                <a:gd name="T21" fmla="*/ 171 h 327"/>
                <a:gd name="T22" fmla="*/ 141 w 484"/>
                <a:gd name="T23" fmla="*/ 204 h 327"/>
                <a:gd name="T24" fmla="*/ 158 w 484"/>
                <a:gd name="T25" fmla="*/ 240 h 327"/>
                <a:gd name="T26" fmla="*/ 153 w 484"/>
                <a:gd name="T27" fmla="*/ 265 h 327"/>
                <a:gd name="T28" fmla="*/ 138 w 484"/>
                <a:gd name="T29" fmla="*/ 291 h 327"/>
                <a:gd name="T30" fmla="*/ 126 w 484"/>
                <a:gd name="T31" fmla="*/ 300 h 327"/>
                <a:gd name="T32" fmla="*/ 112 w 484"/>
                <a:gd name="T33" fmla="*/ 283 h 327"/>
                <a:gd name="T34" fmla="*/ 78 w 484"/>
                <a:gd name="T35" fmla="*/ 313 h 327"/>
                <a:gd name="T36" fmla="*/ 44 w 484"/>
                <a:gd name="T37" fmla="*/ 326 h 327"/>
                <a:gd name="T38" fmla="*/ 12 w 484"/>
                <a:gd name="T39" fmla="*/ 306 h 327"/>
                <a:gd name="T40" fmla="*/ 11 w 484"/>
                <a:gd name="T41" fmla="*/ 292 h 327"/>
                <a:gd name="T42" fmla="*/ 12 w 484"/>
                <a:gd name="T43" fmla="*/ 273 h 327"/>
                <a:gd name="T44" fmla="*/ 1 w 484"/>
                <a:gd name="T45" fmla="*/ 249 h 327"/>
                <a:gd name="T46" fmla="*/ 23 w 484"/>
                <a:gd name="T47" fmla="*/ 218 h 327"/>
                <a:gd name="T48" fmla="*/ 56 w 484"/>
                <a:gd name="T49" fmla="*/ 209 h 327"/>
                <a:gd name="T50" fmla="*/ 73 w 484"/>
                <a:gd name="T51" fmla="*/ 188 h 327"/>
                <a:gd name="T52" fmla="*/ 120 w 484"/>
                <a:gd name="T53" fmla="*/ 187 h 327"/>
                <a:gd name="T54" fmla="*/ 98 w 484"/>
                <a:gd name="T55" fmla="*/ 178 h 327"/>
                <a:gd name="T56" fmla="*/ 118 w 484"/>
                <a:gd name="T57" fmla="*/ 163 h 327"/>
                <a:gd name="T58" fmla="*/ 147 w 484"/>
                <a:gd name="T59" fmla="*/ 147 h 327"/>
                <a:gd name="T60" fmla="*/ 156 w 484"/>
                <a:gd name="T61" fmla="*/ 126 h 327"/>
                <a:gd name="T62" fmla="*/ 170 w 484"/>
                <a:gd name="T63" fmla="*/ 107 h 327"/>
                <a:gd name="T64" fmla="*/ 201 w 484"/>
                <a:gd name="T65" fmla="*/ 82 h 327"/>
                <a:gd name="T66" fmla="*/ 192 w 484"/>
                <a:gd name="T67" fmla="*/ 69 h 327"/>
                <a:gd name="T68" fmla="*/ 162 w 484"/>
                <a:gd name="T69" fmla="*/ 73 h 327"/>
                <a:gd name="T70" fmla="*/ 198 w 484"/>
                <a:gd name="T71" fmla="*/ 54 h 327"/>
                <a:gd name="T72" fmla="*/ 224 w 484"/>
                <a:gd name="T73" fmla="*/ 60 h 327"/>
                <a:gd name="T74" fmla="*/ 229 w 484"/>
                <a:gd name="T75" fmla="*/ 43 h 327"/>
                <a:gd name="T76" fmla="*/ 269 w 484"/>
                <a:gd name="T77" fmla="*/ 30 h 327"/>
                <a:gd name="T78" fmla="*/ 287 w 484"/>
                <a:gd name="T79" fmla="*/ 29 h 327"/>
                <a:gd name="T80" fmla="*/ 307 w 484"/>
                <a:gd name="T81" fmla="*/ 34 h 327"/>
                <a:gd name="T82" fmla="*/ 328 w 484"/>
                <a:gd name="T83" fmla="*/ 14 h 327"/>
                <a:gd name="T84" fmla="*/ 337 w 484"/>
                <a:gd name="T85" fmla="*/ 30 h 327"/>
                <a:gd name="T86" fmla="*/ 358 w 484"/>
                <a:gd name="T87" fmla="*/ 14 h 327"/>
                <a:gd name="T88" fmla="*/ 387 w 484"/>
                <a:gd name="T89" fmla="*/ 7 h 327"/>
                <a:gd name="T90" fmla="*/ 376 w 484"/>
                <a:gd name="T91" fmla="*/ 27 h 327"/>
                <a:gd name="T92" fmla="*/ 398 w 484"/>
                <a:gd name="T93" fmla="*/ 16 h 327"/>
                <a:gd name="T94" fmla="*/ 426 w 484"/>
                <a:gd name="T95" fmla="*/ 2 h 327"/>
                <a:gd name="T96" fmla="*/ 432 w 484"/>
                <a:gd name="T97" fmla="*/ 18 h 327"/>
                <a:gd name="T98" fmla="*/ 462 w 484"/>
                <a:gd name="T99" fmla="*/ 15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84" h="327">
                  <a:moveTo>
                    <a:pt x="480" y="22"/>
                  </a:moveTo>
                  <a:cubicBezTo>
                    <a:pt x="476" y="24"/>
                    <a:pt x="473" y="23"/>
                    <a:pt x="467" y="25"/>
                  </a:cubicBezTo>
                  <a:cubicBezTo>
                    <a:pt x="461" y="26"/>
                    <a:pt x="455" y="26"/>
                    <a:pt x="453" y="25"/>
                  </a:cubicBezTo>
                  <a:cubicBezTo>
                    <a:pt x="451" y="25"/>
                    <a:pt x="445" y="22"/>
                    <a:pt x="444" y="24"/>
                  </a:cubicBezTo>
                  <a:cubicBezTo>
                    <a:pt x="442" y="25"/>
                    <a:pt x="435" y="24"/>
                    <a:pt x="441" y="26"/>
                  </a:cubicBezTo>
                  <a:cubicBezTo>
                    <a:pt x="447" y="29"/>
                    <a:pt x="444" y="27"/>
                    <a:pt x="454" y="30"/>
                  </a:cubicBezTo>
                  <a:cubicBezTo>
                    <a:pt x="464" y="32"/>
                    <a:pt x="468" y="34"/>
                    <a:pt x="472" y="35"/>
                  </a:cubicBezTo>
                  <a:cubicBezTo>
                    <a:pt x="476" y="36"/>
                    <a:pt x="475" y="37"/>
                    <a:pt x="479" y="36"/>
                  </a:cubicBezTo>
                  <a:cubicBezTo>
                    <a:pt x="479" y="38"/>
                    <a:pt x="479" y="40"/>
                    <a:pt x="478" y="40"/>
                  </a:cubicBezTo>
                  <a:cubicBezTo>
                    <a:pt x="477" y="41"/>
                    <a:pt x="473" y="40"/>
                    <a:pt x="471" y="39"/>
                  </a:cubicBezTo>
                  <a:cubicBezTo>
                    <a:pt x="469" y="38"/>
                    <a:pt x="467" y="39"/>
                    <a:pt x="467" y="41"/>
                  </a:cubicBezTo>
                  <a:cubicBezTo>
                    <a:pt x="466" y="43"/>
                    <a:pt x="459" y="46"/>
                    <a:pt x="454" y="47"/>
                  </a:cubicBezTo>
                  <a:cubicBezTo>
                    <a:pt x="450" y="48"/>
                    <a:pt x="447" y="54"/>
                    <a:pt x="443" y="56"/>
                  </a:cubicBezTo>
                  <a:cubicBezTo>
                    <a:pt x="443" y="56"/>
                    <a:pt x="443" y="56"/>
                    <a:pt x="443" y="56"/>
                  </a:cubicBezTo>
                  <a:cubicBezTo>
                    <a:pt x="438" y="58"/>
                    <a:pt x="440" y="57"/>
                    <a:pt x="441" y="52"/>
                  </a:cubicBezTo>
                  <a:cubicBezTo>
                    <a:pt x="442" y="46"/>
                    <a:pt x="445" y="48"/>
                    <a:pt x="450" y="41"/>
                  </a:cubicBezTo>
                  <a:cubicBezTo>
                    <a:pt x="454" y="34"/>
                    <a:pt x="433" y="33"/>
                    <a:pt x="425" y="29"/>
                  </a:cubicBezTo>
                  <a:cubicBezTo>
                    <a:pt x="418" y="25"/>
                    <a:pt x="416" y="31"/>
                    <a:pt x="408" y="31"/>
                  </a:cubicBezTo>
                  <a:cubicBezTo>
                    <a:pt x="400" y="31"/>
                    <a:pt x="396" y="34"/>
                    <a:pt x="391" y="38"/>
                  </a:cubicBezTo>
                  <a:cubicBezTo>
                    <a:pt x="387" y="41"/>
                    <a:pt x="389" y="43"/>
                    <a:pt x="389" y="52"/>
                  </a:cubicBezTo>
                  <a:cubicBezTo>
                    <a:pt x="390" y="60"/>
                    <a:pt x="380" y="60"/>
                    <a:pt x="375" y="62"/>
                  </a:cubicBezTo>
                  <a:cubicBezTo>
                    <a:pt x="370" y="64"/>
                    <a:pt x="366" y="61"/>
                    <a:pt x="360" y="59"/>
                  </a:cubicBezTo>
                  <a:cubicBezTo>
                    <a:pt x="354" y="57"/>
                    <a:pt x="352" y="61"/>
                    <a:pt x="349" y="62"/>
                  </a:cubicBezTo>
                  <a:cubicBezTo>
                    <a:pt x="346" y="62"/>
                    <a:pt x="331" y="60"/>
                    <a:pt x="325" y="58"/>
                  </a:cubicBezTo>
                  <a:cubicBezTo>
                    <a:pt x="318" y="56"/>
                    <a:pt x="318" y="51"/>
                    <a:pt x="315" y="48"/>
                  </a:cubicBezTo>
                  <a:cubicBezTo>
                    <a:pt x="311" y="45"/>
                    <a:pt x="308" y="50"/>
                    <a:pt x="302" y="51"/>
                  </a:cubicBezTo>
                  <a:cubicBezTo>
                    <a:pt x="301" y="52"/>
                    <a:pt x="300" y="52"/>
                    <a:pt x="300" y="52"/>
                  </a:cubicBezTo>
                  <a:cubicBezTo>
                    <a:pt x="295" y="53"/>
                    <a:pt x="292" y="53"/>
                    <a:pt x="290" y="54"/>
                  </a:cubicBezTo>
                  <a:cubicBezTo>
                    <a:pt x="288" y="55"/>
                    <a:pt x="290" y="57"/>
                    <a:pt x="288" y="59"/>
                  </a:cubicBezTo>
                  <a:cubicBezTo>
                    <a:pt x="286" y="61"/>
                    <a:pt x="289" y="64"/>
                    <a:pt x="286" y="66"/>
                  </a:cubicBezTo>
                  <a:cubicBezTo>
                    <a:pt x="284" y="68"/>
                    <a:pt x="280" y="68"/>
                    <a:pt x="276" y="68"/>
                  </a:cubicBezTo>
                  <a:cubicBezTo>
                    <a:pt x="272" y="68"/>
                    <a:pt x="271" y="66"/>
                    <a:pt x="265" y="65"/>
                  </a:cubicBezTo>
                  <a:cubicBezTo>
                    <a:pt x="259" y="64"/>
                    <a:pt x="258" y="65"/>
                    <a:pt x="252" y="65"/>
                  </a:cubicBezTo>
                  <a:cubicBezTo>
                    <a:pt x="245" y="65"/>
                    <a:pt x="252" y="73"/>
                    <a:pt x="252" y="75"/>
                  </a:cubicBezTo>
                  <a:cubicBezTo>
                    <a:pt x="251" y="77"/>
                    <a:pt x="235" y="76"/>
                    <a:pt x="232" y="76"/>
                  </a:cubicBezTo>
                  <a:cubicBezTo>
                    <a:pt x="229" y="76"/>
                    <a:pt x="224" y="84"/>
                    <a:pt x="221" y="86"/>
                  </a:cubicBezTo>
                  <a:cubicBezTo>
                    <a:pt x="218" y="89"/>
                    <a:pt x="219" y="93"/>
                    <a:pt x="221" y="97"/>
                  </a:cubicBezTo>
                  <a:cubicBezTo>
                    <a:pt x="223" y="102"/>
                    <a:pt x="216" y="105"/>
                    <a:pt x="211" y="108"/>
                  </a:cubicBezTo>
                  <a:cubicBezTo>
                    <a:pt x="206" y="112"/>
                    <a:pt x="205" y="115"/>
                    <a:pt x="204" y="117"/>
                  </a:cubicBezTo>
                  <a:cubicBezTo>
                    <a:pt x="203" y="120"/>
                    <a:pt x="191" y="123"/>
                    <a:pt x="189" y="123"/>
                  </a:cubicBezTo>
                  <a:cubicBezTo>
                    <a:pt x="187" y="123"/>
                    <a:pt x="187" y="136"/>
                    <a:pt x="187" y="140"/>
                  </a:cubicBezTo>
                  <a:cubicBezTo>
                    <a:pt x="187" y="144"/>
                    <a:pt x="177" y="154"/>
                    <a:pt x="173" y="158"/>
                  </a:cubicBezTo>
                  <a:cubicBezTo>
                    <a:pt x="168" y="163"/>
                    <a:pt x="176" y="161"/>
                    <a:pt x="180" y="164"/>
                  </a:cubicBezTo>
                  <a:cubicBezTo>
                    <a:pt x="183" y="167"/>
                    <a:pt x="181" y="169"/>
                    <a:pt x="180" y="171"/>
                  </a:cubicBezTo>
                  <a:cubicBezTo>
                    <a:pt x="179" y="174"/>
                    <a:pt x="160" y="174"/>
                    <a:pt x="156" y="174"/>
                  </a:cubicBezTo>
                  <a:cubicBezTo>
                    <a:pt x="152" y="175"/>
                    <a:pt x="147" y="179"/>
                    <a:pt x="144" y="183"/>
                  </a:cubicBezTo>
                  <a:cubicBezTo>
                    <a:pt x="142" y="186"/>
                    <a:pt x="141" y="190"/>
                    <a:pt x="143" y="194"/>
                  </a:cubicBezTo>
                  <a:cubicBezTo>
                    <a:pt x="145" y="198"/>
                    <a:pt x="144" y="201"/>
                    <a:pt x="141" y="204"/>
                  </a:cubicBezTo>
                  <a:cubicBezTo>
                    <a:pt x="138" y="208"/>
                    <a:pt x="143" y="209"/>
                    <a:pt x="145" y="214"/>
                  </a:cubicBezTo>
                  <a:cubicBezTo>
                    <a:pt x="146" y="219"/>
                    <a:pt x="145" y="223"/>
                    <a:pt x="145" y="225"/>
                  </a:cubicBezTo>
                  <a:cubicBezTo>
                    <a:pt x="145" y="228"/>
                    <a:pt x="146" y="234"/>
                    <a:pt x="149" y="236"/>
                  </a:cubicBezTo>
                  <a:cubicBezTo>
                    <a:pt x="153" y="238"/>
                    <a:pt x="154" y="238"/>
                    <a:pt x="158" y="240"/>
                  </a:cubicBezTo>
                  <a:cubicBezTo>
                    <a:pt x="162" y="243"/>
                    <a:pt x="159" y="245"/>
                    <a:pt x="155" y="248"/>
                  </a:cubicBezTo>
                  <a:cubicBezTo>
                    <a:pt x="152" y="251"/>
                    <a:pt x="151" y="249"/>
                    <a:pt x="148" y="251"/>
                  </a:cubicBezTo>
                  <a:cubicBezTo>
                    <a:pt x="145" y="253"/>
                    <a:pt x="148" y="256"/>
                    <a:pt x="150" y="260"/>
                  </a:cubicBezTo>
                  <a:cubicBezTo>
                    <a:pt x="152" y="264"/>
                    <a:pt x="153" y="263"/>
                    <a:pt x="153" y="265"/>
                  </a:cubicBezTo>
                  <a:cubicBezTo>
                    <a:pt x="153" y="267"/>
                    <a:pt x="152" y="271"/>
                    <a:pt x="150" y="275"/>
                  </a:cubicBezTo>
                  <a:cubicBezTo>
                    <a:pt x="147" y="280"/>
                    <a:pt x="147" y="277"/>
                    <a:pt x="143" y="279"/>
                  </a:cubicBezTo>
                  <a:cubicBezTo>
                    <a:pt x="138" y="280"/>
                    <a:pt x="140" y="280"/>
                    <a:pt x="139" y="284"/>
                  </a:cubicBezTo>
                  <a:cubicBezTo>
                    <a:pt x="137" y="288"/>
                    <a:pt x="137" y="288"/>
                    <a:pt x="138" y="291"/>
                  </a:cubicBezTo>
                  <a:cubicBezTo>
                    <a:pt x="139" y="294"/>
                    <a:pt x="138" y="297"/>
                    <a:pt x="137" y="300"/>
                  </a:cubicBezTo>
                  <a:cubicBezTo>
                    <a:pt x="136" y="303"/>
                    <a:pt x="135" y="305"/>
                    <a:pt x="134" y="305"/>
                  </a:cubicBezTo>
                  <a:cubicBezTo>
                    <a:pt x="132" y="304"/>
                    <a:pt x="131" y="303"/>
                    <a:pt x="129" y="301"/>
                  </a:cubicBezTo>
                  <a:cubicBezTo>
                    <a:pt x="128" y="299"/>
                    <a:pt x="127" y="299"/>
                    <a:pt x="126" y="300"/>
                  </a:cubicBezTo>
                  <a:cubicBezTo>
                    <a:pt x="126" y="300"/>
                    <a:pt x="126" y="300"/>
                    <a:pt x="126" y="300"/>
                  </a:cubicBezTo>
                  <a:cubicBezTo>
                    <a:pt x="125" y="299"/>
                    <a:pt x="125" y="299"/>
                    <a:pt x="124" y="298"/>
                  </a:cubicBezTo>
                  <a:cubicBezTo>
                    <a:pt x="117" y="292"/>
                    <a:pt x="114" y="293"/>
                    <a:pt x="114" y="288"/>
                  </a:cubicBezTo>
                  <a:cubicBezTo>
                    <a:pt x="114" y="283"/>
                    <a:pt x="115" y="279"/>
                    <a:pt x="112" y="283"/>
                  </a:cubicBezTo>
                  <a:cubicBezTo>
                    <a:pt x="108" y="288"/>
                    <a:pt x="105" y="292"/>
                    <a:pt x="105" y="295"/>
                  </a:cubicBezTo>
                  <a:cubicBezTo>
                    <a:pt x="106" y="298"/>
                    <a:pt x="110" y="299"/>
                    <a:pt x="103" y="301"/>
                  </a:cubicBezTo>
                  <a:cubicBezTo>
                    <a:pt x="95" y="302"/>
                    <a:pt x="93" y="299"/>
                    <a:pt x="90" y="303"/>
                  </a:cubicBezTo>
                  <a:cubicBezTo>
                    <a:pt x="87" y="307"/>
                    <a:pt x="83" y="309"/>
                    <a:pt x="78" y="313"/>
                  </a:cubicBezTo>
                  <a:cubicBezTo>
                    <a:pt x="72" y="317"/>
                    <a:pt x="69" y="320"/>
                    <a:pt x="68" y="322"/>
                  </a:cubicBezTo>
                  <a:cubicBezTo>
                    <a:pt x="67" y="324"/>
                    <a:pt x="70" y="325"/>
                    <a:pt x="65" y="325"/>
                  </a:cubicBezTo>
                  <a:cubicBezTo>
                    <a:pt x="59" y="325"/>
                    <a:pt x="60" y="326"/>
                    <a:pt x="55" y="326"/>
                  </a:cubicBezTo>
                  <a:cubicBezTo>
                    <a:pt x="50" y="326"/>
                    <a:pt x="50" y="326"/>
                    <a:pt x="44" y="326"/>
                  </a:cubicBezTo>
                  <a:cubicBezTo>
                    <a:pt x="38" y="327"/>
                    <a:pt x="38" y="327"/>
                    <a:pt x="34" y="327"/>
                  </a:cubicBezTo>
                  <a:cubicBezTo>
                    <a:pt x="29" y="327"/>
                    <a:pt x="28" y="327"/>
                    <a:pt x="25" y="326"/>
                  </a:cubicBezTo>
                  <a:cubicBezTo>
                    <a:pt x="23" y="324"/>
                    <a:pt x="20" y="319"/>
                    <a:pt x="17" y="316"/>
                  </a:cubicBezTo>
                  <a:cubicBezTo>
                    <a:pt x="14" y="314"/>
                    <a:pt x="10" y="308"/>
                    <a:pt x="12" y="306"/>
                  </a:cubicBezTo>
                  <a:cubicBezTo>
                    <a:pt x="14" y="304"/>
                    <a:pt x="13" y="304"/>
                    <a:pt x="19" y="303"/>
                  </a:cubicBezTo>
                  <a:cubicBezTo>
                    <a:pt x="25" y="302"/>
                    <a:pt x="24" y="296"/>
                    <a:pt x="21" y="296"/>
                  </a:cubicBezTo>
                  <a:cubicBezTo>
                    <a:pt x="19" y="295"/>
                    <a:pt x="22" y="292"/>
                    <a:pt x="18" y="292"/>
                  </a:cubicBezTo>
                  <a:cubicBezTo>
                    <a:pt x="13" y="292"/>
                    <a:pt x="12" y="292"/>
                    <a:pt x="11" y="292"/>
                  </a:cubicBezTo>
                  <a:cubicBezTo>
                    <a:pt x="10" y="291"/>
                    <a:pt x="21" y="287"/>
                    <a:pt x="17" y="285"/>
                  </a:cubicBezTo>
                  <a:cubicBezTo>
                    <a:pt x="13" y="283"/>
                    <a:pt x="18" y="278"/>
                    <a:pt x="15" y="278"/>
                  </a:cubicBezTo>
                  <a:cubicBezTo>
                    <a:pt x="12" y="279"/>
                    <a:pt x="13" y="276"/>
                    <a:pt x="11" y="276"/>
                  </a:cubicBezTo>
                  <a:cubicBezTo>
                    <a:pt x="9" y="276"/>
                    <a:pt x="14" y="273"/>
                    <a:pt x="12" y="273"/>
                  </a:cubicBezTo>
                  <a:cubicBezTo>
                    <a:pt x="11" y="273"/>
                    <a:pt x="12" y="272"/>
                    <a:pt x="9" y="270"/>
                  </a:cubicBezTo>
                  <a:cubicBezTo>
                    <a:pt x="6" y="269"/>
                    <a:pt x="6" y="265"/>
                    <a:pt x="4" y="264"/>
                  </a:cubicBezTo>
                  <a:cubicBezTo>
                    <a:pt x="3" y="263"/>
                    <a:pt x="10" y="259"/>
                    <a:pt x="6" y="256"/>
                  </a:cubicBezTo>
                  <a:cubicBezTo>
                    <a:pt x="1" y="253"/>
                    <a:pt x="1" y="251"/>
                    <a:pt x="1" y="249"/>
                  </a:cubicBezTo>
                  <a:cubicBezTo>
                    <a:pt x="2" y="246"/>
                    <a:pt x="15" y="241"/>
                    <a:pt x="8" y="239"/>
                  </a:cubicBezTo>
                  <a:cubicBezTo>
                    <a:pt x="0" y="237"/>
                    <a:pt x="0" y="225"/>
                    <a:pt x="7" y="225"/>
                  </a:cubicBezTo>
                  <a:cubicBezTo>
                    <a:pt x="15" y="226"/>
                    <a:pt x="10" y="217"/>
                    <a:pt x="15" y="218"/>
                  </a:cubicBezTo>
                  <a:cubicBezTo>
                    <a:pt x="20" y="218"/>
                    <a:pt x="16" y="217"/>
                    <a:pt x="23" y="218"/>
                  </a:cubicBezTo>
                  <a:cubicBezTo>
                    <a:pt x="31" y="219"/>
                    <a:pt x="28" y="215"/>
                    <a:pt x="33" y="215"/>
                  </a:cubicBezTo>
                  <a:cubicBezTo>
                    <a:pt x="38" y="216"/>
                    <a:pt x="33" y="211"/>
                    <a:pt x="39" y="211"/>
                  </a:cubicBezTo>
                  <a:cubicBezTo>
                    <a:pt x="46" y="212"/>
                    <a:pt x="41" y="211"/>
                    <a:pt x="48" y="211"/>
                  </a:cubicBezTo>
                  <a:cubicBezTo>
                    <a:pt x="55" y="212"/>
                    <a:pt x="54" y="211"/>
                    <a:pt x="56" y="209"/>
                  </a:cubicBezTo>
                  <a:cubicBezTo>
                    <a:pt x="57" y="207"/>
                    <a:pt x="42" y="202"/>
                    <a:pt x="54" y="203"/>
                  </a:cubicBezTo>
                  <a:cubicBezTo>
                    <a:pt x="66" y="204"/>
                    <a:pt x="59" y="202"/>
                    <a:pt x="65" y="200"/>
                  </a:cubicBezTo>
                  <a:cubicBezTo>
                    <a:pt x="70" y="198"/>
                    <a:pt x="64" y="194"/>
                    <a:pt x="70" y="195"/>
                  </a:cubicBezTo>
                  <a:cubicBezTo>
                    <a:pt x="76" y="195"/>
                    <a:pt x="66" y="186"/>
                    <a:pt x="73" y="188"/>
                  </a:cubicBezTo>
                  <a:cubicBezTo>
                    <a:pt x="80" y="189"/>
                    <a:pt x="74" y="180"/>
                    <a:pt x="82" y="183"/>
                  </a:cubicBezTo>
                  <a:cubicBezTo>
                    <a:pt x="91" y="186"/>
                    <a:pt x="91" y="181"/>
                    <a:pt x="98" y="185"/>
                  </a:cubicBezTo>
                  <a:cubicBezTo>
                    <a:pt x="105" y="189"/>
                    <a:pt x="101" y="190"/>
                    <a:pt x="110" y="189"/>
                  </a:cubicBezTo>
                  <a:cubicBezTo>
                    <a:pt x="119" y="189"/>
                    <a:pt x="120" y="191"/>
                    <a:pt x="120" y="187"/>
                  </a:cubicBezTo>
                  <a:cubicBezTo>
                    <a:pt x="120" y="182"/>
                    <a:pt x="121" y="180"/>
                    <a:pt x="115" y="182"/>
                  </a:cubicBezTo>
                  <a:cubicBezTo>
                    <a:pt x="110" y="183"/>
                    <a:pt x="114" y="183"/>
                    <a:pt x="108" y="183"/>
                  </a:cubicBezTo>
                  <a:cubicBezTo>
                    <a:pt x="101" y="182"/>
                    <a:pt x="100" y="183"/>
                    <a:pt x="98" y="181"/>
                  </a:cubicBezTo>
                  <a:cubicBezTo>
                    <a:pt x="96" y="180"/>
                    <a:pt x="95" y="179"/>
                    <a:pt x="98" y="178"/>
                  </a:cubicBezTo>
                  <a:cubicBezTo>
                    <a:pt x="101" y="177"/>
                    <a:pt x="100" y="175"/>
                    <a:pt x="103" y="174"/>
                  </a:cubicBezTo>
                  <a:cubicBezTo>
                    <a:pt x="107" y="173"/>
                    <a:pt x="107" y="171"/>
                    <a:pt x="109" y="170"/>
                  </a:cubicBezTo>
                  <a:cubicBezTo>
                    <a:pt x="111" y="170"/>
                    <a:pt x="108" y="168"/>
                    <a:pt x="112" y="167"/>
                  </a:cubicBezTo>
                  <a:cubicBezTo>
                    <a:pt x="116" y="166"/>
                    <a:pt x="114" y="166"/>
                    <a:pt x="118" y="163"/>
                  </a:cubicBezTo>
                  <a:cubicBezTo>
                    <a:pt x="122" y="160"/>
                    <a:pt x="119" y="158"/>
                    <a:pt x="123" y="158"/>
                  </a:cubicBezTo>
                  <a:cubicBezTo>
                    <a:pt x="128" y="158"/>
                    <a:pt x="129" y="154"/>
                    <a:pt x="131" y="154"/>
                  </a:cubicBezTo>
                  <a:cubicBezTo>
                    <a:pt x="134" y="154"/>
                    <a:pt x="129" y="150"/>
                    <a:pt x="137" y="150"/>
                  </a:cubicBezTo>
                  <a:cubicBezTo>
                    <a:pt x="146" y="150"/>
                    <a:pt x="146" y="147"/>
                    <a:pt x="147" y="147"/>
                  </a:cubicBezTo>
                  <a:cubicBezTo>
                    <a:pt x="146" y="146"/>
                    <a:pt x="141" y="144"/>
                    <a:pt x="146" y="142"/>
                  </a:cubicBezTo>
                  <a:cubicBezTo>
                    <a:pt x="151" y="140"/>
                    <a:pt x="146" y="137"/>
                    <a:pt x="151" y="136"/>
                  </a:cubicBezTo>
                  <a:cubicBezTo>
                    <a:pt x="156" y="135"/>
                    <a:pt x="145" y="132"/>
                    <a:pt x="150" y="131"/>
                  </a:cubicBezTo>
                  <a:cubicBezTo>
                    <a:pt x="156" y="130"/>
                    <a:pt x="153" y="127"/>
                    <a:pt x="156" y="126"/>
                  </a:cubicBezTo>
                  <a:cubicBezTo>
                    <a:pt x="160" y="125"/>
                    <a:pt x="150" y="122"/>
                    <a:pt x="157" y="122"/>
                  </a:cubicBezTo>
                  <a:cubicBezTo>
                    <a:pt x="165" y="122"/>
                    <a:pt x="159" y="115"/>
                    <a:pt x="163" y="115"/>
                  </a:cubicBezTo>
                  <a:cubicBezTo>
                    <a:pt x="167" y="115"/>
                    <a:pt x="161" y="112"/>
                    <a:pt x="166" y="112"/>
                  </a:cubicBezTo>
                  <a:cubicBezTo>
                    <a:pt x="171" y="111"/>
                    <a:pt x="164" y="108"/>
                    <a:pt x="170" y="107"/>
                  </a:cubicBezTo>
                  <a:cubicBezTo>
                    <a:pt x="177" y="105"/>
                    <a:pt x="174" y="102"/>
                    <a:pt x="180" y="102"/>
                  </a:cubicBezTo>
                  <a:cubicBezTo>
                    <a:pt x="187" y="102"/>
                    <a:pt x="174" y="96"/>
                    <a:pt x="186" y="93"/>
                  </a:cubicBezTo>
                  <a:cubicBezTo>
                    <a:pt x="198" y="91"/>
                    <a:pt x="189" y="88"/>
                    <a:pt x="194" y="87"/>
                  </a:cubicBezTo>
                  <a:cubicBezTo>
                    <a:pt x="199" y="87"/>
                    <a:pt x="197" y="84"/>
                    <a:pt x="201" y="82"/>
                  </a:cubicBezTo>
                  <a:cubicBezTo>
                    <a:pt x="205" y="80"/>
                    <a:pt x="198" y="80"/>
                    <a:pt x="205" y="77"/>
                  </a:cubicBezTo>
                  <a:cubicBezTo>
                    <a:pt x="212" y="74"/>
                    <a:pt x="207" y="74"/>
                    <a:pt x="210" y="72"/>
                  </a:cubicBezTo>
                  <a:cubicBezTo>
                    <a:pt x="213" y="70"/>
                    <a:pt x="206" y="69"/>
                    <a:pt x="202" y="69"/>
                  </a:cubicBezTo>
                  <a:cubicBezTo>
                    <a:pt x="198" y="70"/>
                    <a:pt x="195" y="66"/>
                    <a:pt x="192" y="69"/>
                  </a:cubicBezTo>
                  <a:cubicBezTo>
                    <a:pt x="190" y="73"/>
                    <a:pt x="185" y="71"/>
                    <a:pt x="179" y="73"/>
                  </a:cubicBezTo>
                  <a:cubicBezTo>
                    <a:pt x="174" y="75"/>
                    <a:pt x="176" y="72"/>
                    <a:pt x="169" y="76"/>
                  </a:cubicBezTo>
                  <a:cubicBezTo>
                    <a:pt x="161" y="80"/>
                    <a:pt x="149" y="79"/>
                    <a:pt x="154" y="76"/>
                  </a:cubicBezTo>
                  <a:cubicBezTo>
                    <a:pt x="158" y="73"/>
                    <a:pt x="155" y="74"/>
                    <a:pt x="162" y="73"/>
                  </a:cubicBezTo>
                  <a:cubicBezTo>
                    <a:pt x="169" y="72"/>
                    <a:pt x="172" y="71"/>
                    <a:pt x="176" y="70"/>
                  </a:cubicBezTo>
                  <a:cubicBezTo>
                    <a:pt x="179" y="68"/>
                    <a:pt x="179" y="68"/>
                    <a:pt x="183" y="65"/>
                  </a:cubicBezTo>
                  <a:cubicBezTo>
                    <a:pt x="188" y="63"/>
                    <a:pt x="181" y="60"/>
                    <a:pt x="189" y="59"/>
                  </a:cubicBezTo>
                  <a:cubicBezTo>
                    <a:pt x="197" y="57"/>
                    <a:pt x="189" y="53"/>
                    <a:pt x="198" y="54"/>
                  </a:cubicBezTo>
                  <a:cubicBezTo>
                    <a:pt x="207" y="54"/>
                    <a:pt x="209" y="49"/>
                    <a:pt x="209" y="51"/>
                  </a:cubicBezTo>
                  <a:cubicBezTo>
                    <a:pt x="210" y="54"/>
                    <a:pt x="209" y="55"/>
                    <a:pt x="213" y="57"/>
                  </a:cubicBezTo>
                  <a:cubicBezTo>
                    <a:pt x="218" y="58"/>
                    <a:pt x="219" y="59"/>
                    <a:pt x="222" y="59"/>
                  </a:cubicBezTo>
                  <a:cubicBezTo>
                    <a:pt x="225" y="59"/>
                    <a:pt x="220" y="63"/>
                    <a:pt x="224" y="60"/>
                  </a:cubicBezTo>
                  <a:cubicBezTo>
                    <a:pt x="228" y="58"/>
                    <a:pt x="236" y="58"/>
                    <a:pt x="237" y="58"/>
                  </a:cubicBezTo>
                  <a:cubicBezTo>
                    <a:pt x="239" y="58"/>
                    <a:pt x="244" y="49"/>
                    <a:pt x="239" y="51"/>
                  </a:cubicBezTo>
                  <a:cubicBezTo>
                    <a:pt x="233" y="52"/>
                    <a:pt x="226" y="54"/>
                    <a:pt x="227" y="50"/>
                  </a:cubicBezTo>
                  <a:cubicBezTo>
                    <a:pt x="228" y="47"/>
                    <a:pt x="217" y="43"/>
                    <a:pt x="229" y="43"/>
                  </a:cubicBezTo>
                  <a:cubicBezTo>
                    <a:pt x="240" y="42"/>
                    <a:pt x="232" y="38"/>
                    <a:pt x="244" y="39"/>
                  </a:cubicBezTo>
                  <a:cubicBezTo>
                    <a:pt x="255" y="39"/>
                    <a:pt x="257" y="39"/>
                    <a:pt x="258" y="39"/>
                  </a:cubicBezTo>
                  <a:cubicBezTo>
                    <a:pt x="259" y="38"/>
                    <a:pt x="259" y="32"/>
                    <a:pt x="260" y="32"/>
                  </a:cubicBezTo>
                  <a:cubicBezTo>
                    <a:pt x="262" y="33"/>
                    <a:pt x="262" y="30"/>
                    <a:pt x="269" y="30"/>
                  </a:cubicBezTo>
                  <a:cubicBezTo>
                    <a:pt x="276" y="30"/>
                    <a:pt x="276" y="25"/>
                    <a:pt x="276" y="28"/>
                  </a:cubicBezTo>
                  <a:cubicBezTo>
                    <a:pt x="276" y="30"/>
                    <a:pt x="280" y="25"/>
                    <a:pt x="280" y="28"/>
                  </a:cubicBezTo>
                  <a:cubicBezTo>
                    <a:pt x="280" y="32"/>
                    <a:pt x="270" y="49"/>
                    <a:pt x="278" y="41"/>
                  </a:cubicBezTo>
                  <a:cubicBezTo>
                    <a:pt x="286" y="33"/>
                    <a:pt x="284" y="26"/>
                    <a:pt x="287" y="29"/>
                  </a:cubicBezTo>
                  <a:cubicBezTo>
                    <a:pt x="290" y="31"/>
                    <a:pt x="293" y="24"/>
                    <a:pt x="295" y="26"/>
                  </a:cubicBezTo>
                  <a:cubicBezTo>
                    <a:pt x="297" y="28"/>
                    <a:pt x="303" y="29"/>
                    <a:pt x="300" y="31"/>
                  </a:cubicBezTo>
                  <a:cubicBezTo>
                    <a:pt x="296" y="34"/>
                    <a:pt x="287" y="38"/>
                    <a:pt x="291" y="38"/>
                  </a:cubicBezTo>
                  <a:cubicBezTo>
                    <a:pt x="294" y="38"/>
                    <a:pt x="305" y="35"/>
                    <a:pt x="307" y="34"/>
                  </a:cubicBezTo>
                  <a:cubicBezTo>
                    <a:pt x="309" y="33"/>
                    <a:pt x="307" y="26"/>
                    <a:pt x="310" y="26"/>
                  </a:cubicBezTo>
                  <a:cubicBezTo>
                    <a:pt x="313" y="25"/>
                    <a:pt x="307" y="20"/>
                    <a:pt x="315" y="21"/>
                  </a:cubicBezTo>
                  <a:cubicBezTo>
                    <a:pt x="323" y="22"/>
                    <a:pt x="323" y="22"/>
                    <a:pt x="325" y="22"/>
                  </a:cubicBezTo>
                  <a:cubicBezTo>
                    <a:pt x="327" y="22"/>
                    <a:pt x="324" y="13"/>
                    <a:pt x="328" y="14"/>
                  </a:cubicBezTo>
                  <a:cubicBezTo>
                    <a:pt x="333" y="15"/>
                    <a:pt x="333" y="9"/>
                    <a:pt x="336" y="11"/>
                  </a:cubicBezTo>
                  <a:cubicBezTo>
                    <a:pt x="339" y="13"/>
                    <a:pt x="345" y="12"/>
                    <a:pt x="342" y="15"/>
                  </a:cubicBezTo>
                  <a:cubicBezTo>
                    <a:pt x="338" y="19"/>
                    <a:pt x="332" y="22"/>
                    <a:pt x="334" y="25"/>
                  </a:cubicBezTo>
                  <a:cubicBezTo>
                    <a:pt x="335" y="27"/>
                    <a:pt x="334" y="33"/>
                    <a:pt x="337" y="30"/>
                  </a:cubicBezTo>
                  <a:cubicBezTo>
                    <a:pt x="340" y="27"/>
                    <a:pt x="340" y="29"/>
                    <a:pt x="341" y="24"/>
                  </a:cubicBezTo>
                  <a:cubicBezTo>
                    <a:pt x="342" y="18"/>
                    <a:pt x="344" y="25"/>
                    <a:pt x="346" y="20"/>
                  </a:cubicBezTo>
                  <a:cubicBezTo>
                    <a:pt x="347" y="16"/>
                    <a:pt x="347" y="11"/>
                    <a:pt x="349" y="12"/>
                  </a:cubicBezTo>
                  <a:cubicBezTo>
                    <a:pt x="351" y="13"/>
                    <a:pt x="354" y="16"/>
                    <a:pt x="358" y="14"/>
                  </a:cubicBezTo>
                  <a:cubicBezTo>
                    <a:pt x="363" y="12"/>
                    <a:pt x="361" y="9"/>
                    <a:pt x="364" y="9"/>
                  </a:cubicBezTo>
                  <a:cubicBezTo>
                    <a:pt x="367" y="9"/>
                    <a:pt x="373" y="7"/>
                    <a:pt x="374" y="9"/>
                  </a:cubicBezTo>
                  <a:cubicBezTo>
                    <a:pt x="376" y="10"/>
                    <a:pt x="377" y="3"/>
                    <a:pt x="381" y="4"/>
                  </a:cubicBezTo>
                  <a:cubicBezTo>
                    <a:pt x="384" y="5"/>
                    <a:pt x="389" y="4"/>
                    <a:pt x="387" y="7"/>
                  </a:cubicBezTo>
                  <a:cubicBezTo>
                    <a:pt x="384" y="10"/>
                    <a:pt x="381" y="11"/>
                    <a:pt x="378" y="14"/>
                  </a:cubicBezTo>
                  <a:cubicBezTo>
                    <a:pt x="375" y="17"/>
                    <a:pt x="372" y="18"/>
                    <a:pt x="372" y="21"/>
                  </a:cubicBezTo>
                  <a:cubicBezTo>
                    <a:pt x="372" y="24"/>
                    <a:pt x="364" y="25"/>
                    <a:pt x="369" y="26"/>
                  </a:cubicBezTo>
                  <a:cubicBezTo>
                    <a:pt x="374" y="27"/>
                    <a:pt x="372" y="29"/>
                    <a:pt x="376" y="27"/>
                  </a:cubicBezTo>
                  <a:cubicBezTo>
                    <a:pt x="379" y="24"/>
                    <a:pt x="378" y="18"/>
                    <a:pt x="382" y="16"/>
                  </a:cubicBezTo>
                  <a:cubicBezTo>
                    <a:pt x="387" y="14"/>
                    <a:pt x="389" y="14"/>
                    <a:pt x="391" y="11"/>
                  </a:cubicBezTo>
                  <a:cubicBezTo>
                    <a:pt x="392" y="9"/>
                    <a:pt x="398" y="6"/>
                    <a:pt x="399" y="8"/>
                  </a:cubicBezTo>
                  <a:cubicBezTo>
                    <a:pt x="399" y="11"/>
                    <a:pt x="396" y="12"/>
                    <a:pt x="398" y="16"/>
                  </a:cubicBezTo>
                  <a:cubicBezTo>
                    <a:pt x="400" y="21"/>
                    <a:pt x="402" y="21"/>
                    <a:pt x="404" y="19"/>
                  </a:cubicBezTo>
                  <a:cubicBezTo>
                    <a:pt x="406" y="16"/>
                    <a:pt x="405" y="13"/>
                    <a:pt x="409" y="10"/>
                  </a:cubicBezTo>
                  <a:cubicBezTo>
                    <a:pt x="412" y="6"/>
                    <a:pt x="408" y="5"/>
                    <a:pt x="414" y="4"/>
                  </a:cubicBezTo>
                  <a:cubicBezTo>
                    <a:pt x="421" y="3"/>
                    <a:pt x="423" y="0"/>
                    <a:pt x="426" y="2"/>
                  </a:cubicBezTo>
                  <a:cubicBezTo>
                    <a:pt x="429" y="4"/>
                    <a:pt x="432" y="3"/>
                    <a:pt x="429" y="7"/>
                  </a:cubicBezTo>
                  <a:cubicBezTo>
                    <a:pt x="427" y="10"/>
                    <a:pt x="418" y="13"/>
                    <a:pt x="421" y="14"/>
                  </a:cubicBezTo>
                  <a:cubicBezTo>
                    <a:pt x="424" y="16"/>
                    <a:pt x="424" y="18"/>
                    <a:pt x="426" y="19"/>
                  </a:cubicBezTo>
                  <a:cubicBezTo>
                    <a:pt x="427" y="19"/>
                    <a:pt x="432" y="22"/>
                    <a:pt x="432" y="18"/>
                  </a:cubicBezTo>
                  <a:cubicBezTo>
                    <a:pt x="433" y="13"/>
                    <a:pt x="432" y="10"/>
                    <a:pt x="436" y="10"/>
                  </a:cubicBezTo>
                  <a:cubicBezTo>
                    <a:pt x="440" y="10"/>
                    <a:pt x="439" y="8"/>
                    <a:pt x="444" y="9"/>
                  </a:cubicBezTo>
                  <a:cubicBezTo>
                    <a:pt x="449" y="11"/>
                    <a:pt x="448" y="11"/>
                    <a:pt x="452" y="12"/>
                  </a:cubicBezTo>
                  <a:cubicBezTo>
                    <a:pt x="456" y="13"/>
                    <a:pt x="453" y="12"/>
                    <a:pt x="462" y="15"/>
                  </a:cubicBezTo>
                  <a:cubicBezTo>
                    <a:pt x="472" y="18"/>
                    <a:pt x="471" y="15"/>
                    <a:pt x="475" y="17"/>
                  </a:cubicBezTo>
                  <a:cubicBezTo>
                    <a:pt x="480" y="20"/>
                    <a:pt x="484" y="21"/>
                    <a:pt x="480" y="22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" name="Freeform 1223"/>
            <p:cNvSpPr>
              <a:spLocks/>
            </p:cNvSpPr>
            <p:nvPr/>
          </p:nvSpPr>
          <p:spPr bwMode="auto">
            <a:xfrm>
              <a:off x="2693" y="771"/>
              <a:ext cx="141" cy="44"/>
            </a:xfrm>
            <a:custGeom>
              <a:avLst/>
              <a:gdLst>
                <a:gd name="T0" fmla="*/ 3 w 235"/>
                <a:gd name="T1" fmla="*/ 10 h 73"/>
                <a:gd name="T2" fmla="*/ 14 w 235"/>
                <a:gd name="T3" fmla="*/ 22 h 73"/>
                <a:gd name="T4" fmla="*/ 23 w 235"/>
                <a:gd name="T5" fmla="*/ 37 h 73"/>
                <a:gd name="T6" fmla="*/ 59 w 235"/>
                <a:gd name="T7" fmla="*/ 34 h 73"/>
                <a:gd name="T8" fmla="*/ 80 w 235"/>
                <a:gd name="T9" fmla="*/ 33 h 73"/>
                <a:gd name="T10" fmla="*/ 92 w 235"/>
                <a:gd name="T11" fmla="*/ 36 h 73"/>
                <a:gd name="T12" fmla="*/ 70 w 235"/>
                <a:gd name="T13" fmla="*/ 38 h 73"/>
                <a:gd name="T14" fmla="*/ 52 w 235"/>
                <a:gd name="T15" fmla="*/ 44 h 73"/>
                <a:gd name="T16" fmla="*/ 59 w 235"/>
                <a:gd name="T17" fmla="*/ 49 h 73"/>
                <a:gd name="T18" fmla="*/ 59 w 235"/>
                <a:gd name="T19" fmla="*/ 54 h 73"/>
                <a:gd name="T20" fmla="*/ 68 w 235"/>
                <a:gd name="T21" fmla="*/ 62 h 73"/>
                <a:gd name="T22" fmla="*/ 91 w 235"/>
                <a:gd name="T23" fmla="*/ 62 h 73"/>
                <a:gd name="T24" fmla="*/ 96 w 235"/>
                <a:gd name="T25" fmla="*/ 72 h 73"/>
                <a:gd name="T26" fmla="*/ 111 w 235"/>
                <a:gd name="T27" fmla="*/ 57 h 73"/>
                <a:gd name="T28" fmla="*/ 128 w 235"/>
                <a:gd name="T29" fmla="*/ 42 h 73"/>
                <a:gd name="T30" fmla="*/ 146 w 235"/>
                <a:gd name="T31" fmla="*/ 32 h 73"/>
                <a:gd name="T32" fmla="*/ 161 w 235"/>
                <a:gd name="T33" fmla="*/ 33 h 73"/>
                <a:gd name="T34" fmla="*/ 171 w 235"/>
                <a:gd name="T35" fmla="*/ 42 h 73"/>
                <a:gd name="T36" fmla="*/ 166 w 235"/>
                <a:gd name="T37" fmla="*/ 55 h 73"/>
                <a:gd name="T38" fmla="*/ 196 w 235"/>
                <a:gd name="T39" fmla="*/ 49 h 73"/>
                <a:gd name="T40" fmla="*/ 204 w 235"/>
                <a:gd name="T41" fmla="*/ 56 h 73"/>
                <a:gd name="T42" fmla="*/ 229 w 235"/>
                <a:gd name="T43" fmla="*/ 46 h 73"/>
                <a:gd name="T44" fmla="*/ 204 w 235"/>
                <a:gd name="T45" fmla="*/ 44 h 73"/>
                <a:gd name="T46" fmla="*/ 183 w 235"/>
                <a:gd name="T47" fmla="*/ 36 h 73"/>
                <a:gd name="T48" fmla="*/ 165 w 235"/>
                <a:gd name="T49" fmla="*/ 23 h 73"/>
                <a:gd name="T50" fmla="*/ 134 w 235"/>
                <a:gd name="T51" fmla="*/ 18 h 73"/>
                <a:gd name="T52" fmla="*/ 114 w 235"/>
                <a:gd name="T53" fmla="*/ 12 h 73"/>
                <a:gd name="T54" fmla="*/ 103 w 235"/>
                <a:gd name="T55" fmla="*/ 2 h 73"/>
                <a:gd name="T56" fmla="*/ 82 w 235"/>
                <a:gd name="T57" fmla="*/ 6 h 73"/>
                <a:gd name="T58" fmla="*/ 74 w 235"/>
                <a:gd name="T59" fmla="*/ 9 h 73"/>
                <a:gd name="T60" fmla="*/ 56 w 235"/>
                <a:gd name="T61" fmla="*/ 15 h 73"/>
                <a:gd name="T62" fmla="*/ 41 w 235"/>
                <a:gd name="T63" fmla="*/ 9 h 73"/>
                <a:gd name="T64" fmla="*/ 29 w 235"/>
                <a:gd name="T65" fmla="*/ 3 h 73"/>
                <a:gd name="T66" fmla="*/ 10 w 235"/>
                <a:gd name="T67" fmla="*/ 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5" h="73">
                  <a:moveTo>
                    <a:pt x="10" y="6"/>
                  </a:moveTo>
                  <a:cubicBezTo>
                    <a:pt x="10" y="10"/>
                    <a:pt x="0" y="4"/>
                    <a:pt x="3" y="10"/>
                  </a:cubicBezTo>
                  <a:cubicBezTo>
                    <a:pt x="6" y="16"/>
                    <a:pt x="2" y="19"/>
                    <a:pt x="6" y="20"/>
                  </a:cubicBezTo>
                  <a:cubicBezTo>
                    <a:pt x="11" y="20"/>
                    <a:pt x="17" y="19"/>
                    <a:pt x="14" y="22"/>
                  </a:cubicBezTo>
                  <a:cubicBezTo>
                    <a:pt x="11" y="25"/>
                    <a:pt x="11" y="28"/>
                    <a:pt x="15" y="30"/>
                  </a:cubicBezTo>
                  <a:cubicBezTo>
                    <a:pt x="18" y="31"/>
                    <a:pt x="8" y="41"/>
                    <a:pt x="23" y="37"/>
                  </a:cubicBezTo>
                  <a:cubicBezTo>
                    <a:pt x="39" y="34"/>
                    <a:pt x="41" y="39"/>
                    <a:pt x="47" y="38"/>
                  </a:cubicBezTo>
                  <a:cubicBezTo>
                    <a:pt x="53" y="37"/>
                    <a:pt x="52" y="38"/>
                    <a:pt x="59" y="34"/>
                  </a:cubicBezTo>
                  <a:cubicBezTo>
                    <a:pt x="65" y="29"/>
                    <a:pt x="69" y="27"/>
                    <a:pt x="71" y="28"/>
                  </a:cubicBezTo>
                  <a:cubicBezTo>
                    <a:pt x="73" y="29"/>
                    <a:pt x="75" y="36"/>
                    <a:pt x="80" y="33"/>
                  </a:cubicBezTo>
                  <a:cubicBezTo>
                    <a:pt x="85" y="30"/>
                    <a:pt x="93" y="27"/>
                    <a:pt x="94" y="30"/>
                  </a:cubicBezTo>
                  <a:cubicBezTo>
                    <a:pt x="95" y="33"/>
                    <a:pt x="95" y="36"/>
                    <a:pt x="92" y="36"/>
                  </a:cubicBezTo>
                  <a:cubicBezTo>
                    <a:pt x="88" y="36"/>
                    <a:pt x="83" y="38"/>
                    <a:pt x="78" y="38"/>
                  </a:cubicBezTo>
                  <a:cubicBezTo>
                    <a:pt x="73" y="38"/>
                    <a:pt x="71" y="37"/>
                    <a:pt x="70" y="38"/>
                  </a:cubicBezTo>
                  <a:cubicBezTo>
                    <a:pt x="69" y="39"/>
                    <a:pt x="63" y="39"/>
                    <a:pt x="61" y="40"/>
                  </a:cubicBezTo>
                  <a:cubicBezTo>
                    <a:pt x="60" y="42"/>
                    <a:pt x="54" y="43"/>
                    <a:pt x="52" y="44"/>
                  </a:cubicBezTo>
                  <a:cubicBezTo>
                    <a:pt x="50" y="45"/>
                    <a:pt x="46" y="42"/>
                    <a:pt x="46" y="46"/>
                  </a:cubicBezTo>
                  <a:cubicBezTo>
                    <a:pt x="47" y="50"/>
                    <a:pt x="44" y="48"/>
                    <a:pt x="59" y="49"/>
                  </a:cubicBezTo>
                  <a:cubicBezTo>
                    <a:pt x="73" y="51"/>
                    <a:pt x="75" y="49"/>
                    <a:pt x="75" y="51"/>
                  </a:cubicBezTo>
                  <a:cubicBezTo>
                    <a:pt x="76" y="52"/>
                    <a:pt x="60" y="54"/>
                    <a:pt x="59" y="54"/>
                  </a:cubicBezTo>
                  <a:cubicBezTo>
                    <a:pt x="58" y="54"/>
                    <a:pt x="53" y="56"/>
                    <a:pt x="56" y="58"/>
                  </a:cubicBezTo>
                  <a:cubicBezTo>
                    <a:pt x="59" y="61"/>
                    <a:pt x="64" y="61"/>
                    <a:pt x="68" y="62"/>
                  </a:cubicBezTo>
                  <a:cubicBezTo>
                    <a:pt x="72" y="63"/>
                    <a:pt x="77" y="61"/>
                    <a:pt x="80" y="62"/>
                  </a:cubicBezTo>
                  <a:cubicBezTo>
                    <a:pt x="84" y="63"/>
                    <a:pt x="91" y="60"/>
                    <a:pt x="91" y="62"/>
                  </a:cubicBezTo>
                  <a:cubicBezTo>
                    <a:pt x="91" y="65"/>
                    <a:pt x="80" y="67"/>
                    <a:pt x="85" y="69"/>
                  </a:cubicBezTo>
                  <a:cubicBezTo>
                    <a:pt x="89" y="71"/>
                    <a:pt x="86" y="72"/>
                    <a:pt x="96" y="72"/>
                  </a:cubicBezTo>
                  <a:cubicBezTo>
                    <a:pt x="107" y="73"/>
                    <a:pt x="106" y="72"/>
                    <a:pt x="107" y="66"/>
                  </a:cubicBezTo>
                  <a:cubicBezTo>
                    <a:pt x="108" y="61"/>
                    <a:pt x="102" y="62"/>
                    <a:pt x="111" y="57"/>
                  </a:cubicBezTo>
                  <a:cubicBezTo>
                    <a:pt x="119" y="53"/>
                    <a:pt x="113" y="56"/>
                    <a:pt x="119" y="53"/>
                  </a:cubicBezTo>
                  <a:cubicBezTo>
                    <a:pt x="125" y="50"/>
                    <a:pt x="122" y="44"/>
                    <a:pt x="128" y="42"/>
                  </a:cubicBezTo>
                  <a:cubicBezTo>
                    <a:pt x="134" y="40"/>
                    <a:pt x="132" y="36"/>
                    <a:pt x="137" y="35"/>
                  </a:cubicBezTo>
                  <a:cubicBezTo>
                    <a:pt x="142" y="34"/>
                    <a:pt x="142" y="33"/>
                    <a:pt x="146" y="32"/>
                  </a:cubicBezTo>
                  <a:cubicBezTo>
                    <a:pt x="151" y="31"/>
                    <a:pt x="154" y="29"/>
                    <a:pt x="157" y="29"/>
                  </a:cubicBezTo>
                  <a:cubicBezTo>
                    <a:pt x="160" y="29"/>
                    <a:pt x="162" y="32"/>
                    <a:pt x="161" y="33"/>
                  </a:cubicBezTo>
                  <a:cubicBezTo>
                    <a:pt x="160" y="34"/>
                    <a:pt x="160" y="38"/>
                    <a:pt x="163" y="39"/>
                  </a:cubicBezTo>
                  <a:cubicBezTo>
                    <a:pt x="165" y="41"/>
                    <a:pt x="171" y="39"/>
                    <a:pt x="171" y="42"/>
                  </a:cubicBezTo>
                  <a:cubicBezTo>
                    <a:pt x="171" y="44"/>
                    <a:pt x="177" y="43"/>
                    <a:pt x="174" y="47"/>
                  </a:cubicBezTo>
                  <a:cubicBezTo>
                    <a:pt x="172" y="51"/>
                    <a:pt x="153" y="55"/>
                    <a:pt x="166" y="55"/>
                  </a:cubicBezTo>
                  <a:cubicBezTo>
                    <a:pt x="180" y="55"/>
                    <a:pt x="174" y="54"/>
                    <a:pt x="182" y="53"/>
                  </a:cubicBezTo>
                  <a:cubicBezTo>
                    <a:pt x="190" y="52"/>
                    <a:pt x="195" y="47"/>
                    <a:pt x="196" y="49"/>
                  </a:cubicBezTo>
                  <a:cubicBezTo>
                    <a:pt x="196" y="51"/>
                    <a:pt x="183" y="57"/>
                    <a:pt x="190" y="58"/>
                  </a:cubicBezTo>
                  <a:cubicBezTo>
                    <a:pt x="198" y="58"/>
                    <a:pt x="197" y="58"/>
                    <a:pt x="204" y="56"/>
                  </a:cubicBezTo>
                  <a:cubicBezTo>
                    <a:pt x="212" y="54"/>
                    <a:pt x="213" y="53"/>
                    <a:pt x="217" y="52"/>
                  </a:cubicBezTo>
                  <a:cubicBezTo>
                    <a:pt x="221" y="51"/>
                    <a:pt x="235" y="48"/>
                    <a:pt x="229" y="46"/>
                  </a:cubicBezTo>
                  <a:cubicBezTo>
                    <a:pt x="222" y="43"/>
                    <a:pt x="224" y="43"/>
                    <a:pt x="215" y="44"/>
                  </a:cubicBezTo>
                  <a:cubicBezTo>
                    <a:pt x="206" y="46"/>
                    <a:pt x="204" y="47"/>
                    <a:pt x="204" y="44"/>
                  </a:cubicBezTo>
                  <a:cubicBezTo>
                    <a:pt x="204" y="40"/>
                    <a:pt x="207" y="35"/>
                    <a:pt x="199" y="36"/>
                  </a:cubicBezTo>
                  <a:cubicBezTo>
                    <a:pt x="190" y="37"/>
                    <a:pt x="187" y="34"/>
                    <a:pt x="183" y="36"/>
                  </a:cubicBezTo>
                  <a:cubicBezTo>
                    <a:pt x="179" y="37"/>
                    <a:pt x="175" y="33"/>
                    <a:pt x="171" y="31"/>
                  </a:cubicBezTo>
                  <a:cubicBezTo>
                    <a:pt x="168" y="29"/>
                    <a:pt x="171" y="24"/>
                    <a:pt x="165" y="23"/>
                  </a:cubicBezTo>
                  <a:cubicBezTo>
                    <a:pt x="160" y="22"/>
                    <a:pt x="154" y="20"/>
                    <a:pt x="150" y="20"/>
                  </a:cubicBezTo>
                  <a:cubicBezTo>
                    <a:pt x="147" y="20"/>
                    <a:pt x="137" y="18"/>
                    <a:pt x="134" y="18"/>
                  </a:cubicBezTo>
                  <a:cubicBezTo>
                    <a:pt x="130" y="18"/>
                    <a:pt x="128" y="19"/>
                    <a:pt x="125" y="18"/>
                  </a:cubicBezTo>
                  <a:cubicBezTo>
                    <a:pt x="123" y="17"/>
                    <a:pt x="116" y="9"/>
                    <a:pt x="114" y="12"/>
                  </a:cubicBezTo>
                  <a:cubicBezTo>
                    <a:pt x="111" y="14"/>
                    <a:pt x="112" y="17"/>
                    <a:pt x="111" y="14"/>
                  </a:cubicBezTo>
                  <a:cubicBezTo>
                    <a:pt x="111" y="10"/>
                    <a:pt x="108" y="1"/>
                    <a:pt x="103" y="2"/>
                  </a:cubicBezTo>
                  <a:cubicBezTo>
                    <a:pt x="98" y="3"/>
                    <a:pt x="90" y="0"/>
                    <a:pt x="89" y="2"/>
                  </a:cubicBezTo>
                  <a:cubicBezTo>
                    <a:pt x="87" y="3"/>
                    <a:pt x="79" y="0"/>
                    <a:pt x="82" y="6"/>
                  </a:cubicBezTo>
                  <a:cubicBezTo>
                    <a:pt x="84" y="13"/>
                    <a:pt x="92" y="27"/>
                    <a:pt x="88" y="22"/>
                  </a:cubicBezTo>
                  <a:cubicBezTo>
                    <a:pt x="83" y="16"/>
                    <a:pt x="83" y="12"/>
                    <a:pt x="74" y="9"/>
                  </a:cubicBezTo>
                  <a:cubicBezTo>
                    <a:pt x="65" y="7"/>
                    <a:pt x="62" y="3"/>
                    <a:pt x="59" y="5"/>
                  </a:cubicBezTo>
                  <a:cubicBezTo>
                    <a:pt x="57" y="7"/>
                    <a:pt x="62" y="13"/>
                    <a:pt x="56" y="15"/>
                  </a:cubicBezTo>
                  <a:cubicBezTo>
                    <a:pt x="49" y="17"/>
                    <a:pt x="50" y="16"/>
                    <a:pt x="43" y="13"/>
                  </a:cubicBezTo>
                  <a:cubicBezTo>
                    <a:pt x="36" y="11"/>
                    <a:pt x="37" y="10"/>
                    <a:pt x="41" y="9"/>
                  </a:cubicBezTo>
                  <a:cubicBezTo>
                    <a:pt x="45" y="7"/>
                    <a:pt x="49" y="3"/>
                    <a:pt x="42" y="3"/>
                  </a:cubicBezTo>
                  <a:cubicBezTo>
                    <a:pt x="35" y="3"/>
                    <a:pt x="37" y="3"/>
                    <a:pt x="29" y="3"/>
                  </a:cubicBezTo>
                  <a:cubicBezTo>
                    <a:pt x="21" y="4"/>
                    <a:pt x="23" y="3"/>
                    <a:pt x="18" y="4"/>
                  </a:cubicBezTo>
                  <a:cubicBezTo>
                    <a:pt x="13" y="4"/>
                    <a:pt x="8" y="4"/>
                    <a:pt x="10" y="6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" name="Freeform 1224"/>
            <p:cNvSpPr>
              <a:spLocks/>
            </p:cNvSpPr>
            <p:nvPr/>
          </p:nvSpPr>
          <p:spPr bwMode="auto">
            <a:xfrm>
              <a:off x="2766" y="764"/>
              <a:ext cx="82" cy="18"/>
            </a:xfrm>
            <a:custGeom>
              <a:avLst/>
              <a:gdLst>
                <a:gd name="T0" fmla="*/ 1 w 137"/>
                <a:gd name="T1" fmla="*/ 13 h 31"/>
                <a:gd name="T2" fmla="*/ 10 w 137"/>
                <a:gd name="T3" fmla="*/ 7 h 31"/>
                <a:gd name="T4" fmla="*/ 21 w 137"/>
                <a:gd name="T5" fmla="*/ 7 h 31"/>
                <a:gd name="T6" fmla="*/ 38 w 137"/>
                <a:gd name="T7" fmla="*/ 4 h 31"/>
                <a:gd name="T8" fmla="*/ 45 w 137"/>
                <a:gd name="T9" fmla="*/ 11 h 31"/>
                <a:gd name="T10" fmla="*/ 55 w 137"/>
                <a:gd name="T11" fmla="*/ 13 h 31"/>
                <a:gd name="T12" fmla="*/ 65 w 137"/>
                <a:gd name="T13" fmla="*/ 8 h 31"/>
                <a:gd name="T14" fmla="*/ 75 w 137"/>
                <a:gd name="T15" fmla="*/ 3 h 31"/>
                <a:gd name="T16" fmla="*/ 78 w 137"/>
                <a:gd name="T17" fmla="*/ 10 h 31"/>
                <a:gd name="T18" fmla="*/ 93 w 137"/>
                <a:gd name="T19" fmla="*/ 6 h 31"/>
                <a:gd name="T20" fmla="*/ 107 w 137"/>
                <a:gd name="T21" fmla="*/ 8 h 31"/>
                <a:gd name="T22" fmla="*/ 125 w 137"/>
                <a:gd name="T23" fmla="*/ 10 h 31"/>
                <a:gd name="T24" fmla="*/ 137 w 137"/>
                <a:gd name="T25" fmla="*/ 10 h 31"/>
                <a:gd name="T26" fmla="*/ 131 w 137"/>
                <a:gd name="T27" fmla="*/ 18 h 31"/>
                <a:gd name="T28" fmla="*/ 120 w 137"/>
                <a:gd name="T29" fmla="*/ 23 h 31"/>
                <a:gd name="T30" fmla="*/ 109 w 137"/>
                <a:gd name="T31" fmla="*/ 28 h 31"/>
                <a:gd name="T32" fmla="*/ 97 w 137"/>
                <a:gd name="T33" fmla="*/ 28 h 31"/>
                <a:gd name="T34" fmla="*/ 83 w 137"/>
                <a:gd name="T35" fmla="*/ 31 h 31"/>
                <a:gd name="T36" fmla="*/ 75 w 137"/>
                <a:gd name="T37" fmla="*/ 31 h 31"/>
                <a:gd name="T38" fmla="*/ 66 w 137"/>
                <a:gd name="T39" fmla="*/ 26 h 31"/>
                <a:gd name="T40" fmla="*/ 52 w 137"/>
                <a:gd name="T41" fmla="*/ 27 h 31"/>
                <a:gd name="T42" fmla="*/ 43 w 137"/>
                <a:gd name="T43" fmla="*/ 26 h 31"/>
                <a:gd name="T44" fmla="*/ 32 w 137"/>
                <a:gd name="T45" fmla="*/ 26 h 31"/>
                <a:gd name="T46" fmla="*/ 32 w 137"/>
                <a:gd name="T47" fmla="*/ 24 h 31"/>
                <a:gd name="T48" fmla="*/ 51 w 137"/>
                <a:gd name="T49" fmla="*/ 18 h 31"/>
                <a:gd name="T50" fmla="*/ 37 w 137"/>
                <a:gd name="T51" fmla="*/ 17 h 31"/>
                <a:gd name="T52" fmla="*/ 23 w 137"/>
                <a:gd name="T53" fmla="*/ 17 h 31"/>
                <a:gd name="T54" fmla="*/ 16 w 137"/>
                <a:gd name="T55" fmla="*/ 17 h 31"/>
                <a:gd name="T56" fmla="*/ 3 w 137"/>
                <a:gd name="T57" fmla="*/ 18 h 31"/>
                <a:gd name="T58" fmla="*/ 1 w 137"/>
                <a:gd name="T59" fmla="*/ 1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37" h="31">
                  <a:moveTo>
                    <a:pt x="1" y="13"/>
                  </a:moveTo>
                  <a:cubicBezTo>
                    <a:pt x="5" y="6"/>
                    <a:pt x="5" y="6"/>
                    <a:pt x="10" y="7"/>
                  </a:cubicBezTo>
                  <a:cubicBezTo>
                    <a:pt x="15" y="8"/>
                    <a:pt x="14" y="6"/>
                    <a:pt x="21" y="7"/>
                  </a:cubicBezTo>
                  <a:cubicBezTo>
                    <a:pt x="29" y="7"/>
                    <a:pt x="38" y="2"/>
                    <a:pt x="38" y="4"/>
                  </a:cubicBezTo>
                  <a:cubicBezTo>
                    <a:pt x="39" y="7"/>
                    <a:pt x="41" y="9"/>
                    <a:pt x="45" y="11"/>
                  </a:cubicBezTo>
                  <a:cubicBezTo>
                    <a:pt x="49" y="13"/>
                    <a:pt x="49" y="12"/>
                    <a:pt x="55" y="13"/>
                  </a:cubicBezTo>
                  <a:cubicBezTo>
                    <a:pt x="61" y="14"/>
                    <a:pt x="59" y="9"/>
                    <a:pt x="65" y="8"/>
                  </a:cubicBezTo>
                  <a:cubicBezTo>
                    <a:pt x="71" y="8"/>
                    <a:pt x="74" y="0"/>
                    <a:pt x="75" y="3"/>
                  </a:cubicBezTo>
                  <a:cubicBezTo>
                    <a:pt x="75" y="7"/>
                    <a:pt x="70" y="10"/>
                    <a:pt x="78" y="10"/>
                  </a:cubicBezTo>
                  <a:cubicBezTo>
                    <a:pt x="87" y="10"/>
                    <a:pt x="85" y="4"/>
                    <a:pt x="93" y="6"/>
                  </a:cubicBezTo>
                  <a:cubicBezTo>
                    <a:pt x="100" y="8"/>
                    <a:pt x="93" y="6"/>
                    <a:pt x="107" y="8"/>
                  </a:cubicBezTo>
                  <a:cubicBezTo>
                    <a:pt x="121" y="10"/>
                    <a:pt x="115" y="10"/>
                    <a:pt x="125" y="10"/>
                  </a:cubicBezTo>
                  <a:cubicBezTo>
                    <a:pt x="134" y="11"/>
                    <a:pt x="137" y="3"/>
                    <a:pt x="137" y="10"/>
                  </a:cubicBezTo>
                  <a:cubicBezTo>
                    <a:pt x="136" y="16"/>
                    <a:pt x="137" y="16"/>
                    <a:pt x="131" y="18"/>
                  </a:cubicBezTo>
                  <a:cubicBezTo>
                    <a:pt x="125" y="20"/>
                    <a:pt x="123" y="21"/>
                    <a:pt x="120" y="23"/>
                  </a:cubicBezTo>
                  <a:cubicBezTo>
                    <a:pt x="117" y="25"/>
                    <a:pt x="116" y="27"/>
                    <a:pt x="109" y="28"/>
                  </a:cubicBezTo>
                  <a:cubicBezTo>
                    <a:pt x="102" y="29"/>
                    <a:pt x="104" y="25"/>
                    <a:pt x="97" y="28"/>
                  </a:cubicBezTo>
                  <a:cubicBezTo>
                    <a:pt x="90" y="30"/>
                    <a:pt x="85" y="31"/>
                    <a:pt x="83" y="31"/>
                  </a:cubicBezTo>
                  <a:cubicBezTo>
                    <a:pt x="81" y="31"/>
                    <a:pt x="76" y="31"/>
                    <a:pt x="75" y="31"/>
                  </a:cubicBezTo>
                  <a:cubicBezTo>
                    <a:pt x="73" y="31"/>
                    <a:pt x="70" y="25"/>
                    <a:pt x="66" y="26"/>
                  </a:cubicBezTo>
                  <a:cubicBezTo>
                    <a:pt x="61" y="27"/>
                    <a:pt x="55" y="27"/>
                    <a:pt x="52" y="27"/>
                  </a:cubicBezTo>
                  <a:cubicBezTo>
                    <a:pt x="49" y="27"/>
                    <a:pt x="48" y="26"/>
                    <a:pt x="43" y="26"/>
                  </a:cubicBezTo>
                  <a:cubicBezTo>
                    <a:pt x="38" y="26"/>
                    <a:pt x="36" y="26"/>
                    <a:pt x="32" y="26"/>
                  </a:cubicBezTo>
                  <a:cubicBezTo>
                    <a:pt x="27" y="26"/>
                    <a:pt x="21" y="27"/>
                    <a:pt x="32" y="24"/>
                  </a:cubicBezTo>
                  <a:cubicBezTo>
                    <a:pt x="42" y="21"/>
                    <a:pt x="58" y="21"/>
                    <a:pt x="51" y="18"/>
                  </a:cubicBezTo>
                  <a:cubicBezTo>
                    <a:pt x="43" y="16"/>
                    <a:pt x="43" y="17"/>
                    <a:pt x="37" y="17"/>
                  </a:cubicBezTo>
                  <a:cubicBezTo>
                    <a:pt x="32" y="17"/>
                    <a:pt x="26" y="17"/>
                    <a:pt x="23" y="17"/>
                  </a:cubicBezTo>
                  <a:cubicBezTo>
                    <a:pt x="20" y="17"/>
                    <a:pt x="23" y="15"/>
                    <a:pt x="16" y="17"/>
                  </a:cubicBezTo>
                  <a:cubicBezTo>
                    <a:pt x="9" y="18"/>
                    <a:pt x="6" y="18"/>
                    <a:pt x="3" y="18"/>
                  </a:cubicBezTo>
                  <a:cubicBezTo>
                    <a:pt x="0" y="18"/>
                    <a:pt x="1" y="22"/>
                    <a:pt x="1" y="13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" name="Freeform 1225"/>
            <p:cNvSpPr>
              <a:spLocks/>
            </p:cNvSpPr>
            <p:nvPr/>
          </p:nvSpPr>
          <p:spPr bwMode="auto">
            <a:xfrm>
              <a:off x="2668" y="1323"/>
              <a:ext cx="13" cy="31"/>
            </a:xfrm>
            <a:custGeom>
              <a:avLst/>
              <a:gdLst>
                <a:gd name="T0" fmla="*/ 16 w 23"/>
                <a:gd name="T1" fmla="*/ 5 h 52"/>
                <a:gd name="T2" fmla="*/ 13 w 23"/>
                <a:gd name="T3" fmla="*/ 10 h 52"/>
                <a:gd name="T4" fmla="*/ 6 w 23"/>
                <a:gd name="T5" fmla="*/ 12 h 52"/>
                <a:gd name="T6" fmla="*/ 1 w 23"/>
                <a:gd name="T7" fmla="*/ 15 h 52"/>
                <a:gd name="T8" fmla="*/ 0 w 23"/>
                <a:gd name="T9" fmla="*/ 23 h 52"/>
                <a:gd name="T10" fmla="*/ 3 w 23"/>
                <a:gd name="T11" fmla="*/ 30 h 52"/>
                <a:gd name="T12" fmla="*/ 3 w 23"/>
                <a:gd name="T13" fmla="*/ 36 h 52"/>
                <a:gd name="T14" fmla="*/ 7 w 23"/>
                <a:gd name="T15" fmla="*/ 42 h 52"/>
                <a:gd name="T16" fmla="*/ 11 w 23"/>
                <a:gd name="T17" fmla="*/ 47 h 52"/>
                <a:gd name="T18" fmla="*/ 15 w 23"/>
                <a:gd name="T19" fmla="*/ 46 h 52"/>
                <a:gd name="T20" fmla="*/ 19 w 23"/>
                <a:gd name="T21" fmla="*/ 36 h 52"/>
                <a:gd name="T22" fmla="*/ 22 w 23"/>
                <a:gd name="T23" fmla="*/ 30 h 52"/>
                <a:gd name="T24" fmla="*/ 23 w 23"/>
                <a:gd name="T25" fmla="*/ 25 h 52"/>
                <a:gd name="T26" fmla="*/ 23 w 23"/>
                <a:gd name="T27" fmla="*/ 15 h 52"/>
                <a:gd name="T28" fmla="*/ 21 w 23"/>
                <a:gd name="T29" fmla="*/ 5 h 52"/>
                <a:gd name="T30" fmla="*/ 19 w 23"/>
                <a:gd name="T31" fmla="*/ 0 h 52"/>
                <a:gd name="T32" fmla="*/ 16 w 23"/>
                <a:gd name="T33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52">
                  <a:moveTo>
                    <a:pt x="16" y="5"/>
                  </a:moveTo>
                  <a:cubicBezTo>
                    <a:pt x="16" y="10"/>
                    <a:pt x="17" y="10"/>
                    <a:pt x="13" y="10"/>
                  </a:cubicBezTo>
                  <a:cubicBezTo>
                    <a:pt x="10" y="11"/>
                    <a:pt x="10" y="11"/>
                    <a:pt x="6" y="12"/>
                  </a:cubicBezTo>
                  <a:cubicBezTo>
                    <a:pt x="3" y="13"/>
                    <a:pt x="1" y="11"/>
                    <a:pt x="1" y="15"/>
                  </a:cubicBezTo>
                  <a:cubicBezTo>
                    <a:pt x="1" y="20"/>
                    <a:pt x="0" y="19"/>
                    <a:pt x="0" y="23"/>
                  </a:cubicBezTo>
                  <a:cubicBezTo>
                    <a:pt x="1" y="27"/>
                    <a:pt x="1" y="29"/>
                    <a:pt x="3" y="30"/>
                  </a:cubicBezTo>
                  <a:cubicBezTo>
                    <a:pt x="4" y="32"/>
                    <a:pt x="1" y="34"/>
                    <a:pt x="3" y="36"/>
                  </a:cubicBezTo>
                  <a:cubicBezTo>
                    <a:pt x="5" y="39"/>
                    <a:pt x="4" y="39"/>
                    <a:pt x="7" y="42"/>
                  </a:cubicBezTo>
                  <a:cubicBezTo>
                    <a:pt x="9" y="45"/>
                    <a:pt x="9" y="47"/>
                    <a:pt x="11" y="47"/>
                  </a:cubicBezTo>
                  <a:cubicBezTo>
                    <a:pt x="12" y="47"/>
                    <a:pt x="13" y="52"/>
                    <a:pt x="15" y="46"/>
                  </a:cubicBezTo>
                  <a:cubicBezTo>
                    <a:pt x="18" y="40"/>
                    <a:pt x="16" y="40"/>
                    <a:pt x="19" y="36"/>
                  </a:cubicBezTo>
                  <a:cubicBezTo>
                    <a:pt x="21" y="32"/>
                    <a:pt x="20" y="32"/>
                    <a:pt x="22" y="30"/>
                  </a:cubicBezTo>
                  <a:cubicBezTo>
                    <a:pt x="23" y="27"/>
                    <a:pt x="23" y="29"/>
                    <a:pt x="23" y="25"/>
                  </a:cubicBezTo>
                  <a:cubicBezTo>
                    <a:pt x="23" y="21"/>
                    <a:pt x="22" y="18"/>
                    <a:pt x="23" y="15"/>
                  </a:cubicBezTo>
                  <a:cubicBezTo>
                    <a:pt x="23" y="11"/>
                    <a:pt x="21" y="7"/>
                    <a:pt x="21" y="5"/>
                  </a:cubicBezTo>
                  <a:cubicBezTo>
                    <a:pt x="21" y="3"/>
                    <a:pt x="20" y="0"/>
                    <a:pt x="19" y="0"/>
                  </a:cubicBezTo>
                  <a:cubicBezTo>
                    <a:pt x="18" y="0"/>
                    <a:pt x="13" y="2"/>
                    <a:pt x="16" y="5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" name="Freeform 1226"/>
            <p:cNvSpPr>
              <a:spLocks/>
            </p:cNvSpPr>
            <p:nvPr/>
          </p:nvSpPr>
          <p:spPr bwMode="auto">
            <a:xfrm>
              <a:off x="2491" y="1190"/>
              <a:ext cx="175" cy="144"/>
            </a:xfrm>
            <a:custGeom>
              <a:avLst/>
              <a:gdLst>
                <a:gd name="T0" fmla="*/ 276 w 293"/>
                <a:gd name="T1" fmla="*/ 79 h 240"/>
                <a:gd name="T2" fmla="*/ 274 w 293"/>
                <a:gd name="T3" fmla="*/ 96 h 240"/>
                <a:gd name="T4" fmla="*/ 262 w 293"/>
                <a:gd name="T5" fmla="*/ 101 h 240"/>
                <a:gd name="T6" fmla="*/ 247 w 293"/>
                <a:gd name="T7" fmla="*/ 120 h 240"/>
                <a:gd name="T8" fmla="*/ 245 w 293"/>
                <a:gd name="T9" fmla="*/ 132 h 240"/>
                <a:gd name="T10" fmla="*/ 259 w 293"/>
                <a:gd name="T11" fmla="*/ 139 h 240"/>
                <a:gd name="T12" fmla="*/ 259 w 293"/>
                <a:gd name="T13" fmla="*/ 143 h 240"/>
                <a:gd name="T14" fmla="*/ 255 w 293"/>
                <a:gd name="T15" fmla="*/ 162 h 240"/>
                <a:gd name="T16" fmla="*/ 258 w 293"/>
                <a:gd name="T17" fmla="*/ 183 h 240"/>
                <a:gd name="T18" fmla="*/ 269 w 293"/>
                <a:gd name="T19" fmla="*/ 198 h 240"/>
                <a:gd name="T20" fmla="*/ 262 w 293"/>
                <a:gd name="T21" fmla="*/ 207 h 240"/>
                <a:gd name="T22" fmla="*/ 252 w 293"/>
                <a:gd name="T23" fmla="*/ 215 h 240"/>
                <a:gd name="T24" fmla="*/ 236 w 293"/>
                <a:gd name="T25" fmla="*/ 219 h 240"/>
                <a:gd name="T26" fmla="*/ 213 w 293"/>
                <a:gd name="T27" fmla="*/ 212 h 240"/>
                <a:gd name="T28" fmla="*/ 177 w 293"/>
                <a:gd name="T29" fmla="*/ 216 h 240"/>
                <a:gd name="T30" fmla="*/ 172 w 293"/>
                <a:gd name="T31" fmla="*/ 233 h 240"/>
                <a:gd name="T32" fmla="*/ 170 w 293"/>
                <a:gd name="T33" fmla="*/ 238 h 240"/>
                <a:gd name="T34" fmla="*/ 143 w 293"/>
                <a:gd name="T35" fmla="*/ 237 h 240"/>
                <a:gd name="T36" fmla="*/ 136 w 293"/>
                <a:gd name="T37" fmla="*/ 231 h 240"/>
                <a:gd name="T38" fmla="*/ 122 w 293"/>
                <a:gd name="T39" fmla="*/ 227 h 240"/>
                <a:gd name="T40" fmla="*/ 102 w 293"/>
                <a:gd name="T41" fmla="*/ 230 h 240"/>
                <a:gd name="T42" fmla="*/ 82 w 293"/>
                <a:gd name="T43" fmla="*/ 222 h 240"/>
                <a:gd name="T44" fmla="*/ 71 w 293"/>
                <a:gd name="T45" fmla="*/ 217 h 240"/>
                <a:gd name="T46" fmla="*/ 55 w 293"/>
                <a:gd name="T47" fmla="*/ 212 h 240"/>
                <a:gd name="T48" fmla="*/ 68 w 293"/>
                <a:gd name="T49" fmla="*/ 198 h 240"/>
                <a:gd name="T50" fmla="*/ 79 w 293"/>
                <a:gd name="T51" fmla="*/ 154 h 240"/>
                <a:gd name="T52" fmla="*/ 77 w 293"/>
                <a:gd name="T53" fmla="*/ 131 h 240"/>
                <a:gd name="T54" fmla="*/ 58 w 293"/>
                <a:gd name="T55" fmla="*/ 112 h 240"/>
                <a:gd name="T56" fmla="*/ 44 w 293"/>
                <a:gd name="T57" fmla="*/ 95 h 240"/>
                <a:gd name="T58" fmla="*/ 17 w 293"/>
                <a:gd name="T59" fmla="*/ 89 h 240"/>
                <a:gd name="T60" fmla="*/ 11 w 293"/>
                <a:gd name="T61" fmla="*/ 79 h 240"/>
                <a:gd name="T62" fmla="*/ 17 w 293"/>
                <a:gd name="T63" fmla="*/ 66 h 240"/>
                <a:gd name="T64" fmla="*/ 53 w 293"/>
                <a:gd name="T65" fmla="*/ 72 h 240"/>
                <a:gd name="T66" fmla="*/ 71 w 293"/>
                <a:gd name="T67" fmla="*/ 70 h 240"/>
                <a:gd name="T68" fmla="*/ 75 w 293"/>
                <a:gd name="T69" fmla="*/ 57 h 240"/>
                <a:gd name="T70" fmla="*/ 69 w 293"/>
                <a:gd name="T71" fmla="*/ 38 h 240"/>
                <a:gd name="T72" fmla="*/ 82 w 293"/>
                <a:gd name="T73" fmla="*/ 41 h 240"/>
                <a:gd name="T74" fmla="*/ 105 w 293"/>
                <a:gd name="T75" fmla="*/ 48 h 240"/>
                <a:gd name="T76" fmla="*/ 115 w 293"/>
                <a:gd name="T77" fmla="*/ 39 h 240"/>
                <a:gd name="T78" fmla="*/ 145 w 293"/>
                <a:gd name="T79" fmla="*/ 21 h 240"/>
                <a:gd name="T80" fmla="*/ 156 w 293"/>
                <a:gd name="T81" fmla="*/ 1 h 240"/>
                <a:gd name="T82" fmla="*/ 170 w 293"/>
                <a:gd name="T83" fmla="*/ 9 h 240"/>
                <a:gd name="T84" fmla="*/ 181 w 293"/>
                <a:gd name="T85" fmla="*/ 11 h 240"/>
                <a:gd name="T86" fmla="*/ 190 w 293"/>
                <a:gd name="T87" fmla="*/ 19 h 240"/>
                <a:gd name="T88" fmla="*/ 200 w 293"/>
                <a:gd name="T89" fmla="*/ 21 h 240"/>
                <a:gd name="T90" fmla="*/ 214 w 293"/>
                <a:gd name="T91" fmla="*/ 26 h 240"/>
                <a:gd name="T92" fmla="*/ 230 w 293"/>
                <a:gd name="T93" fmla="*/ 43 h 240"/>
                <a:gd name="T94" fmla="*/ 241 w 293"/>
                <a:gd name="T95" fmla="*/ 43 h 240"/>
                <a:gd name="T96" fmla="*/ 251 w 293"/>
                <a:gd name="T97" fmla="*/ 47 h 240"/>
                <a:gd name="T98" fmla="*/ 275 w 293"/>
                <a:gd name="T99" fmla="*/ 55 h 240"/>
                <a:gd name="T100" fmla="*/ 283 w 293"/>
                <a:gd name="T101" fmla="*/ 6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93" h="240">
                  <a:moveTo>
                    <a:pt x="283" y="66"/>
                  </a:moveTo>
                  <a:cubicBezTo>
                    <a:pt x="281" y="68"/>
                    <a:pt x="278" y="75"/>
                    <a:pt x="276" y="79"/>
                  </a:cubicBezTo>
                  <a:cubicBezTo>
                    <a:pt x="275" y="83"/>
                    <a:pt x="275" y="90"/>
                    <a:pt x="275" y="94"/>
                  </a:cubicBezTo>
                  <a:cubicBezTo>
                    <a:pt x="274" y="95"/>
                    <a:pt x="274" y="95"/>
                    <a:pt x="274" y="96"/>
                  </a:cubicBezTo>
                  <a:cubicBezTo>
                    <a:pt x="273" y="99"/>
                    <a:pt x="271" y="100"/>
                    <a:pt x="269" y="100"/>
                  </a:cubicBezTo>
                  <a:cubicBezTo>
                    <a:pt x="267" y="100"/>
                    <a:pt x="264" y="99"/>
                    <a:pt x="262" y="101"/>
                  </a:cubicBezTo>
                  <a:cubicBezTo>
                    <a:pt x="260" y="103"/>
                    <a:pt x="258" y="110"/>
                    <a:pt x="255" y="112"/>
                  </a:cubicBezTo>
                  <a:cubicBezTo>
                    <a:pt x="251" y="113"/>
                    <a:pt x="248" y="120"/>
                    <a:pt x="247" y="120"/>
                  </a:cubicBezTo>
                  <a:cubicBezTo>
                    <a:pt x="245" y="120"/>
                    <a:pt x="241" y="128"/>
                    <a:pt x="240" y="133"/>
                  </a:cubicBezTo>
                  <a:cubicBezTo>
                    <a:pt x="239" y="137"/>
                    <a:pt x="244" y="134"/>
                    <a:pt x="245" y="132"/>
                  </a:cubicBezTo>
                  <a:cubicBezTo>
                    <a:pt x="246" y="130"/>
                    <a:pt x="255" y="130"/>
                    <a:pt x="256" y="130"/>
                  </a:cubicBezTo>
                  <a:cubicBezTo>
                    <a:pt x="258" y="131"/>
                    <a:pt x="258" y="134"/>
                    <a:pt x="259" y="139"/>
                  </a:cubicBezTo>
                  <a:cubicBezTo>
                    <a:pt x="260" y="141"/>
                    <a:pt x="260" y="143"/>
                    <a:pt x="261" y="143"/>
                  </a:cubicBezTo>
                  <a:cubicBezTo>
                    <a:pt x="261" y="143"/>
                    <a:pt x="260" y="143"/>
                    <a:pt x="259" y="143"/>
                  </a:cubicBezTo>
                  <a:cubicBezTo>
                    <a:pt x="255" y="144"/>
                    <a:pt x="263" y="153"/>
                    <a:pt x="265" y="156"/>
                  </a:cubicBezTo>
                  <a:cubicBezTo>
                    <a:pt x="268" y="159"/>
                    <a:pt x="259" y="160"/>
                    <a:pt x="255" y="162"/>
                  </a:cubicBezTo>
                  <a:cubicBezTo>
                    <a:pt x="251" y="164"/>
                    <a:pt x="254" y="167"/>
                    <a:pt x="258" y="171"/>
                  </a:cubicBezTo>
                  <a:cubicBezTo>
                    <a:pt x="262" y="174"/>
                    <a:pt x="258" y="179"/>
                    <a:pt x="258" y="183"/>
                  </a:cubicBezTo>
                  <a:cubicBezTo>
                    <a:pt x="258" y="188"/>
                    <a:pt x="269" y="189"/>
                    <a:pt x="274" y="191"/>
                  </a:cubicBezTo>
                  <a:cubicBezTo>
                    <a:pt x="279" y="192"/>
                    <a:pt x="271" y="197"/>
                    <a:pt x="269" y="198"/>
                  </a:cubicBezTo>
                  <a:cubicBezTo>
                    <a:pt x="268" y="199"/>
                    <a:pt x="265" y="201"/>
                    <a:pt x="262" y="201"/>
                  </a:cubicBezTo>
                  <a:cubicBezTo>
                    <a:pt x="260" y="201"/>
                    <a:pt x="262" y="205"/>
                    <a:pt x="262" y="207"/>
                  </a:cubicBezTo>
                  <a:cubicBezTo>
                    <a:pt x="262" y="207"/>
                    <a:pt x="262" y="208"/>
                    <a:pt x="261" y="208"/>
                  </a:cubicBezTo>
                  <a:cubicBezTo>
                    <a:pt x="257" y="212"/>
                    <a:pt x="255" y="212"/>
                    <a:pt x="252" y="215"/>
                  </a:cubicBezTo>
                  <a:cubicBezTo>
                    <a:pt x="250" y="218"/>
                    <a:pt x="245" y="220"/>
                    <a:pt x="244" y="220"/>
                  </a:cubicBezTo>
                  <a:cubicBezTo>
                    <a:pt x="244" y="220"/>
                    <a:pt x="244" y="219"/>
                    <a:pt x="236" y="219"/>
                  </a:cubicBezTo>
                  <a:cubicBezTo>
                    <a:pt x="229" y="219"/>
                    <a:pt x="232" y="220"/>
                    <a:pt x="227" y="217"/>
                  </a:cubicBezTo>
                  <a:cubicBezTo>
                    <a:pt x="222" y="214"/>
                    <a:pt x="222" y="213"/>
                    <a:pt x="213" y="212"/>
                  </a:cubicBezTo>
                  <a:cubicBezTo>
                    <a:pt x="205" y="211"/>
                    <a:pt x="198" y="206"/>
                    <a:pt x="192" y="209"/>
                  </a:cubicBezTo>
                  <a:cubicBezTo>
                    <a:pt x="186" y="212"/>
                    <a:pt x="179" y="214"/>
                    <a:pt x="177" y="216"/>
                  </a:cubicBezTo>
                  <a:cubicBezTo>
                    <a:pt x="175" y="218"/>
                    <a:pt x="169" y="217"/>
                    <a:pt x="169" y="222"/>
                  </a:cubicBezTo>
                  <a:cubicBezTo>
                    <a:pt x="169" y="228"/>
                    <a:pt x="169" y="229"/>
                    <a:pt x="172" y="233"/>
                  </a:cubicBezTo>
                  <a:cubicBezTo>
                    <a:pt x="172" y="234"/>
                    <a:pt x="173" y="235"/>
                    <a:pt x="174" y="236"/>
                  </a:cubicBezTo>
                  <a:cubicBezTo>
                    <a:pt x="172" y="237"/>
                    <a:pt x="171" y="238"/>
                    <a:pt x="170" y="238"/>
                  </a:cubicBezTo>
                  <a:cubicBezTo>
                    <a:pt x="168" y="238"/>
                    <a:pt x="165" y="239"/>
                    <a:pt x="160" y="240"/>
                  </a:cubicBezTo>
                  <a:cubicBezTo>
                    <a:pt x="156" y="240"/>
                    <a:pt x="153" y="240"/>
                    <a:pt x="143" y="237"/>
                  </a:cubicBezTo>
                  <a:cubicBezTo>
                    <a:pt x="143" y="236"/>
                    <a:pt x="143" y="235"/>
                    <a:pt x="143" y="234"/>
                  </a:cubicBezTo>
                  <a:cubicBezTo>
                    <a:pt x="143" y="233"/>
                    <a:pt x="138" y="231"/>
                    <a:pt x="136" y="231"/>
                  </a:cubicBezTo>
                  <a:cubicBezTo>
                    <a:pt x="134" y="231"/>
                    <a:pt x="132" y="232"/>
                    <a:pt x="132" y="233"/>
                  </a:cubicBezTo>
                  <a:cubicBezTo>
                    <a:pt x="128" y="230"/>
                    <a:pt x="123" y="228"/>
                    <a:pt x="122" y="227"/>
                  </a:cubicBezTo>
                  <a:cubicBezTo>
                    <a:pt x="120" y="225"/>
                    <a:pt x="117" y="231"/>
                    <a:pt x="115" y="230"/>
                  </a:cubicBezTo>
                  <a:cubicBezTo>
                    <a:pt x="114" y="230"/>
                    <a:pt x="105" y="230"/>
                    <a:pt x="102" y="230"/>
                  </a:cubicBezTo>
                  <a:cubicBezTo>
                    <a:pt x="99" y="230"/>
                    <a:pt x="96" y="230"/>
                    <a:pt x="93" y="227"/>
                  </a:cubicBezTo>
                  <a:cubicBezTo>
                    <a:pt x="89" y="225"/>
                    <a:pt x="90" y="227"/>
                    <a:pt x="82" y="222"/>
                  </a:cubicBezTo>
                  <a:cubicBezTo>
                    <a:pt x="73" y="217"/>
                    <a:pt x="79" y="222"/>
                    <a:pt x="75" y="220"/>
                  </a:cubicBezTo>
                  <a:cubicBezTo>
                    <a:pt x="71" y="219"/>
                    <a:pt x="71" y="220"/>
                    <a:pt x="71" y="217"/>
                  </a:cubicBezTo>
                  <a:cubicBezTo>
                    <a:pt x="71" y="214"/>
                    <a:pt x="70" y="216"/>
                    <a:pt x="62" y="214"/>
                  </a:cubicBezTo>
                  <a:cubicBezTo>
                    <a:pt x="57" y="214"/>
                    <a:pt x="56" y="213"/>
                    <a:pt x="55" y="212"/>
                  </a:cubicBezTo>
                  <a:cubicBezTo>
                    <a:pt x="56" y="211"/>
                    <a:pt x="57" y="211"/>
                    <a:pt x="58" y="211"/>
                  </a:cubicBezTo>
                  <a:cubicBezTo>
                    <a:pt x="69" y="208"/>
                    <a:pt x="70" y="204"/>
                    <a:pt x="68" y="198"/>
                  </a:cubicBezTo>
                  <a:cubicBezTo>
                    <a:pt x="67" y="192"/>
                    <a:pt x="76" y="180"/>
                    <a:pt x="76" y="176"/>
                  </a:cubicBezTo>
                  <a:cubicBezTo>
                    <a:pt x="76" y="173"/>
                    <a:pt x="76" y="158"/>
                    <a:pt x="79" y="154"/>
                  </a:cubicBezTo>
                  <a:cubicBezTo>
                    <a:pt x="82" y="150"/>
                    <a:pt x="84" y="145"/>
                    <a:pt x="80" y="141"/>
                  </a:cubicBezTo>
                  <a:cubicBezTo>
                    <a:pt x="76" y="137"/>
                    <a:pt x="84" y="131"/>
                    <a:pt x="77" y="131"/>
                  </a:cubicBezTo>
                  <a:cubicBezTo>
                    <a:pt x="70" y="131"/>
                    <a:pt x="69" y="131"/>
                    <a:pt x="65" y="125"/>
                  </a:cubicBezTo>
                  <a:cubicBezTo>
                    <a:pt x="60" y="118"/>
                    <a:pt x="56" y="115"/>
                    <a:pt x="58" y="112"/>
                  </a:cubicBezTo>
                  <a:cubicBezTo>
                    <a:pt x="61" y="110"/>
                    <a:pt x="59" y="104"/>
                    <a:pt x="55" y="103"/>
                  </a:cubicBezTo>
                  <a:cubicBezTo>
                    <a:pt x="52" y="101"/>
                    <a:pt x="48" y="95"/>
                    <a:pt x="44" y="95"/>
                  </a:cubicBezTo>
                  <a:cubicBezTo>
                    <a:pt x="39" y="95"/>
                    <a:pt x="35" y="95"/>
                    <a:pt x="29" y="92"/>
                  </a:cubicBezTo>
                  <a:cubicBezTo>
                    <a:pt x="24" y="90"/>
                    <a:pt x="23" y="88"/>
                    <a:pt x="17" y="89"/>
                  </a:cubicBezTo>
                  <a:cubicBezTo>
                    <a:pt x="11" y="91"/>
                    <a:pt x="6" y="88"/>
                    <a:pt x="6" y="87"/>
                  </a:cubicBezTo>
                  <a:cubicBezTo>
                    <a:pt x="5" y="86"/>
                    <a:pt x="14" y="82"/>
                    <a:pt x="11" y="79"/>
                  </a:cubicBezTo>
                  <a:cubicBezTo>
                    <a:pt x="8" y="77"/>
                    <a:pt x="0" y="73"/>
                    <a:pt x="4" y="71"/>
                  </a:cubicBezTo>
                  <a:cubicBezTo>
                    <a:pt x="8" y="69"/>
                    <a:pt x="7" y="64"/>
                    <a:pt x="17" y="66"/>
                  </a:cubicBezTo>
                  <a:cubicBezTo>
                    <a:pt x="28" y="69"/>
                    <a:pt x="38" y="59"/>
                    <a:pt x="42" y="62"/>
                  </a:cubicBezTo>
                  <a:cubicBezTo>
                    <a:pt x="46" y="65"/>
                    <a:pt x="47" y="74"/>
                    <a:pt x="53" y="72"/>
                  </a:cubicBezTo>
                  <a:cubicBezTo>
                    <a:pt x="58" y="69"/>
                    <a:pt x="58" y="68"/>
                    <a:pt x="61" y="69"/>
                  </a:cubicBezTo>
                  <a:cubicBezTo>
                    <a:pt x="65" y="70"/>
                    <a:pt x="67" y="70"/>
                    <a:pt x="71" y="70"/>
                  </a:cubicBezTo>
                  <a:cubicBezTo>
                    <a:pt x="76" y="69"/>
                    <a:pt x="81" y="67"/>
                    <a:pt x="78" y="64"/>
                  </a:cubicBezTo>
                  <a:cubicBezTo>
                    <a:pt x="74" y="62"/>
                    <a:pt x="74" y="60"/>
                    <a:pt x="75" y="57"/>
                  </a:cubicBezTo>
                  <a:cubicBezTo>
                    <a:pt x="77" y="54"/>
                    <a:pt x="75" y="51"/>
                    <a:pt x="72" y="49"/>
                  </a:cubicBezTo>
                  <a:cubicBezTo>
                    <a:pt x="68" y="47"/>
                    <a:pt x="66" y="39"/>
                    <a:pt x="69" y="38"/>
                  </a:cubicBezTo>
                  <a:cubicBezTo>
                    <a:pt x="72" y="37"/>
                    <a:pt x="73" y="40"/>
                    <a:pt x="77" y="40"/>
                  </a:cubicBezTo>
                  <a:cubicBezTo>
                    <a:pt x="80" y="41"/>
                    <a:pt x="81" y="38"/>
                    <a:pt x="82" y="41"/>
                  </a:cubicBezTo>
                  <a:cubicBezTo>
                    <a:pt x="83" y="45"/>
                    <a:pt x="85" y="47"/>
                    <a:pt x="92" y="48"/>
                  </a:cubicBezTo>
                  <a:cubicBezTo>
                    <a:pt x="99" y="50"/>
                    <a:pt x="96" y="48"/>
                    <a:pt x="105" y="48"/>
                  </a:cubicBezTo>
                  <a:cubicBezTo>
                    <a:pt x="113" y="48"/>
                    <a:pt x="116" y="48"/>
                    <a:pt x="113" y="45"/>
                  </a:cubicBezTo>
                  <a:cubicBezTo>
                    <a:pt x="111" y="42"/>
                    <a:pt x="112" y="41"/>
                    <a:pt x="115" y="39"/>
                  </a:cubicBezTo>
                  <a:cubicBezTo>
                    <a:pt x="119" y="37"/>
                    <a:pt x="133" y="35"/>
                    <a:pt x="138" y="31"/>
                  </a:cubicBezTo>
                  <a:cubicBezTo>
                    <a:pt x="143" y="27"/>
                    <a:pt x="145" y="27"/>
                    <a:pt x="145" y="21"/>
                  </a:cubicBezTo>
                  <a:cubicBezTo>
                    <a:pt x="145" y="16"/>
                    <a:pt x="144" y="10"/>
                    <a:pt x="147" y="7"/>
                  </a:cubicBezTo>
                  <a:cubicBezTo>
                    <a:pt x="151" y="4"/>
                    <a:pt x="151" y="1"/>
                    <a:pt x="156" y="1"/>
                  </a:cubicBezTo>
                  <a:cubicBezTo>
                    <a:pt x="161" y="2"/>
                    <a:pt x="163" y="1"/>
                    <a:pt x="168" y="0"/>
                  </a:cubicBezTo>
                  <a:cubicBezTo>
                    <a:pt x="168" y="2"/>
                    <a:pt x="169" y="7"/>
                    <a:pt x="170" y="9"/>
                  </a:cubicBezTo>
                  <a:cubicBezTo>
                    <a:pt x="171" y="12"/>
                    <a:pt x="173" y="12"/>
                    <a:pt x="175" y="10"/>
                  </a:cubicBezTo>
                  <a:cubicBezTo>
                    <a:pt x="177" y="8"/>
                    <a:pt x="179" y="8"/>
                    <a:pt x="181" y="11"/>
                  </a:cubicBezTo>
                  <a:cubicBezTo>
                    <a:pt x="183" y="14"/>
                    <a:pt x="183" y="14"/>
                    <a:pt x="185" y="16"/>
                  </a:cubicBezTo>
                  <a:cubicBezTo>
                    <a:pt x="186" y="17"/>
                    <a:pt x="189" y="17"/>
                    <a:pt x="190" y="19"/>
                  </a:cubicBezTo>
                  <a:cubicBezTo>
                    <a:pt x="190" y="21"/>
                    <a:pt x="191" y="22"/>
                    <a:pt x="192" y="21"/>
                  </a:cubicBezTo>
                  <a:cubicBezTo>
                    <a:pt x="192" y="21"/>
                    <a:pt x="197" y="21"/>
                    <a:pt x="200" y="21"/>
                  </a:cubicBezTo>
                  <a:cubicBezTo>
                    <a:pt x="202" y="22"/>
                    <a:pt x="202" y="27"/>
                    <a:pt x="203" y="32"/>
                  </a:cubicBezTo>
                  <a:cubicBezTo>
                    <a:pt x="205" y="36"/>
                    <a:pt x="212" y="28"/>
                    <a:pt x="214" y="26"/>
                  </a:cubicBezTo>
                  <a:cubicBezTo>
                    <a:pt x="216" y="24"/>
                    <a:pt x="216" y="30"/>
                    <a:pt x="216" y="35"/>
                  </a:cubicBezTo>
                  <a:cubicBezTo>
                    <a:pt x="216" y="40"/>
                    <a:pt x="227" y="41"/>
                    <a:pt x="230" y="43"/>
                  </a:cubicBezTo>
                  <a:cubicBezTo>
                    <a:pt x="232" y="45"/>
                    <a:pt x="235" y="44"/>
                    <a:pt x="239" y="43"/>
                  </a:cubicBezTo>
                  <a:cubicBezTo>
                    <a:pt x="239" y="43"/>
                    <a:pt x="240" y="43"/>
                    <a:pt x="241" y="43"/>
                  </a:cubicBezTo>
                  <a:cubicBezTo>
                    <a:pt x="244" y="43"/>
                    <a:pt x="246" y="44"/>
                    <a:pt x="248" y="46"/>
                  </a:cubicBezTo>
                  <a:cubicBezTo>
                    <a:pt x="249" y="46"/>
                    <a:pt x="250" y="47"/>
                    <a:pt x="251" y="47"/>
                  </a:cubicBezTo>
                  <a:cubicBezTo>
                    <a:pt x="255" y="49"/>
                    <a:pt x="256" y="53"/>
                    <a:pt x="258" y="53"/>
                  </a:cubicBezTo>
                  <a:cubicBezTo>
                    <a:pt x="261" y="53"/>
                    <a:pt x="271" y="54"/>
                    <a:pt x="275" y="55"/>
                  </a:cubicBezTo>
                  <a:cubicBezTo>
                    <a:pt x="280" y="55"/>
                    <a:pt x="283" y="58"/>
                    <a:pt x="288" y="58"/>
                  </a:cubicBezTo>
                  <a:cubicBezTo>
                    <a:pt x="293" y="58"/>
                    <a:pt x="285" y="63"/>
                    <a:pt x="283" y="66"/>
                  </a:cubicBezTo>
                  <a:close/>
                </a:path>
              </a:pathLst>
            </a:custGeom>
            <a:grpFill/>
            <a:ln w="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Piracy Is Moving to Online Redistribution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681197" y="3754386"/>
            <a:ext cx="822960" cy="822960"/>
            <a:chOff x="1034309" y="3248396"/>
            <a:chExt cx="822960" cy="822960"/>
          </a:xfrm>
        </p:grpSpPr>
        <p:sp>
          <p:nvSpPr>
            <p:cNvPr id="4" name="Oval 3"/>
            <p:cNvSpPr/>
            <p:nvPr/>
          </p:nvSpPr>
          <p:spPr>
            <a:xfrm>
              <a:off x="1034309" y="3248396"/>
              <a:ext cx="822960" cy="822960"/>
            </a:xfrm>
            <a:prstGeom prst="ellipse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78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097135" y="3743746"/>
              <a:ext cx="690032" cy="205184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 defTabSz="457178">
                <a:lnSpc>
                  <a:spcPts val="800"/>
                </a:lnSpc>
              </a:pPr>
              <a:r>
                <a:rPr lang="en-US" sz="800" dirty="0" smtClean="0">
                  <a:solidFill>
                    <a:srgbClr val="676767"/>
                  </a:solidFill>
                </a:rPr>
                <a:t>Media Company</a:t>
              </a:r>
              <a:endParaRPr lang="en-US" sz="800" dirty="0">
                <a:solidFill>
                  <a:srgbClr val="676767"/>
                </a:solidFill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266602" y="3382648"/>
              <a:ext cx="318240" cy="286139"/>
              <a:chOff x="955669" y="2584693"/>
              <a:chExt cx="462567" cy="415906"/>
            </a:xfrm>
            <a:solidFill>
              <a:schemeClr val="tx1"/>
            </a:solidFill>
          </p:grpSpPr>
          <p:sp>
            <p:nvSpPr>
              <p:cNvPr id="7" name="Rounded Rectangle 6"/>
              <p:cNvSpPr/>
              <p:nvPr/>
            </p:nvSpPr>
            <p:spPr>
              <a:xfrm>
                <a:off x="974073" y="2768798"/>
                <a:ext cx="444163" cy="231801"/>
              </a:xfrm>
              <a:prstGeom prst="roundRect">
                <a:avLst>
                  <a:gd name="adj" fmla="val 2652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457178"/>
                <a:r>
                  <a:rPr lang="en-US" sz="525" b="1" dirty="0">
                    <a:solidFill>
                      <a:srgbClr val="FFFFFF"/>
                    </a:solidFill>
                  </a:rPr>
                  <a:t>Take 7</a:t>
                </a: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955669" y="2672364"/>
                <a:ext cx="63682" cy="63682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457178"/>
                <a:endParaRPr lang="en-US" sz="900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Freeform 8"/>
              <p:cNvSpPr/>
              <p:nvPr/>
            </p:nvSpPr>
            <p:spPr>
              <a:xfrm>
                <a:off x="974073" y="2700608"/>
                <a:ext cx="444163" cy="66380"/>
              </a:xfrm>
              <a:custGeom>
                <a:avLst/>
                <a:gdLst>
                  <a:gd name="connsiteX0" fmla="*/ 362924 w 444163"/>
                  <a:gd name="connsiteY0" fmla="*/ 3018 h 66380"/>
                  <a:gd name="connsiteX1" fmla="*/ 303776 w 444163"/>
                  <a:gd name="connsiteY1" fmla="*/ 63363 h 66380"/>
                  <a:gd name="connsiteX2" fmla="*/ 376282 w 444163"/>
                  <a:gd name="connsiteY2" fmla="*/ 63363 h 66380"/>
                  <a:gd name="connsiteX3" fmla="*/ 435430 w 444163"/>
                  <a:gd name="connsiteY3" fmla="*/ 3018 h 66380"/>
                  <a:gd name="connsiteX4" fmla="*/ 217675 w 444163"/>
                  <a:gd name="connsiteY4" fmla="*/ 3018 h 66380"/>
                  <a:gd name="connsiteX5" fmla="*/ 158527 w 444163"/>
                  <a:gd name="connsiteY5" fmla="*/ 63363 h 66380"/>
                  <a:gd name="connsiteX6" fmla="*/ 231033 w 444163"/>
                  <a:gd name="connsiteY6" fmla="*/ 63363 h 66380"/>
                  <a:gd name="connsiteX7" fmla="*/ 290181 w 444163"/>
                  <a:gd name="connsiteY7" fmla="*/ 3018 h 66380"/>
                  <a:gd name="connsiteX8" fmla="*/ 72542 w 444163"/>
                  <a:gd name="connsiteY8" fmla="*/ 3018 h 66380"/>
                  <a:gd name="connsiteX9" fmla="*/ 13394 w 444163"/>
                  <a:gd name="connsiteY9" fmla="*/ 63363 h 66380"/>
                  <a:gd name="connsiteX10" fmla="*/ 85900 w 444163"/>
                  <a:gd name="connsiteY10" fmla="*/ 63363 h 66380"/>
                  <a:gd name="connsiteX11" fmla="*/ 145048 w 444163"/>
                  <a:gd name="connsiteY11" fmla="*/ 3018 h 66380"/>
                  <a:gd name="connsiteX12" fmla="*/ 11064 w 444163"/>
                  <a:gd name="connsiteY12" fmla="*/ 0 h 66380"/>
                  <a:gd name="connsiteX13" fmla="*/ 433099 w 444163"/>
                  <a:gd name="connsiteY13" fmla="*/ 0 h 66380"/>
                  <a:gd name="connsiteX14" fmla="*/ 444163 w 444163"/>
                  <a:gd name="connsiteY14" fmla="*/ 11064 h 66380"/>
                  <a:gd name="connsiteX15" fmla="*/ 444163 w 444163"/>
                  <a:gd name="connsiteY15" fmla="*/ 55316 h 66380"/>
                  <a:gd name="connsiteX16" fmla="*/ 433099 w 444163"/>
                  <a:gd name="connsiteY16" fmla="*/ 66380 h 66380"/>
                  <a:gd name="connsiteX17" fmla="*/ 11064 w 444163"/>
                  <a:gd name="connsiteY17" fmla="*/ 66380 h 66380"/>
                  <a:gd name="connsiteX18" fmla="*/ 0 w 444163"/>
                  <a:gd name="connsiteY18" fmla="*/ 55316 h 66380"/>
                  <a:gd name="connsiteX19" fmla="*/ 0 w 444163"/>
                  <a:gd name="connsiteY19" fmla="*/ 11064 h 66380"/>
                  <a:gd name="connsiteX20" fmla="*/ 11064 w 444163"/>
                  <a:gd name="connsiteY20" fmla="*/ 0 h 66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44163" h="66380">
                    <a:moveTo>
                      <a:pt x="362924" y="3018"/>
                    </a:moveTo>
                    <a:lnTo>
                      <a:pt x="303776" y="63363"/>
                    </a:lnTo>
                    <a:lnTo>
                      <a:pt x="376282" y="63363"/>
                    </a:lnTo>
                    <a:lnTo>
                      <a:pt x="435430" y="3018"/>
                    </a:lnTo>
                    <a:close/>
                    <a:moveTo>
                      <a:pt x="217675" y="3018"/>
                    </a:moveTo>
                    <a:lnTo>
                      <a:pt x="158527" y="63363"/>
                    </a:lnTo>
                    <a:lnTo>
                      <a:pt x="231033" y="63363"/>
                    </a:lnTo>
                    <a:lnTo>
                      <a:pt x="290181" y="3018"/>
                    </a:lnTo>
                    <a:close/>
                    <a:moveTo>
                      <a:pt x="72542" y="3018"/>
                    </a:moveTo>
                    <a:lnTo>
                      <a:pt x="13394" y="63363"/>
                    </a:lnTo>
                    <a:lnTo>
                      <a:pt x="85900" y="63363"/>
                    </a:lnTo>
                    <a:lnTo>
                      <a:pt x="145048" y="3018"/>
                    </a:lnTo>
                    <a:close/>
                    <a:moveTo>
                      <a:pt x="11064" y="0"/>
                    </a:moveTo>
                    <a:lnTo>
                      <a:pt x="433099" y="0"/>
                    </a:lnTo>
                    <a:cubicBezTo>
                      <a:pt x="439209" y="0"/>
                      <a:pt x="444163" y="4954"/>
                      <a:pt x="444163" y="11064"/>
                    </a:cubicBezTo>
                    <a:lnTo>
                      <a:pt x="444163" y="55316"/>
                    </a:lnTo>
                    <a:cubicBezTo>
                      <a:pt x="444163" y="61426"/>
                      <a:pt x="439209" y="66380"/>
                      <a:pt x="433099" y="66380"/>
                    </a:cubicBezTo>
                    <a:lnTo>
                      <a:pt x="11064" y="66380"/>
                    </a:lnTo>
                    <a:cubicBezTo>
                      <a:pt x="4954" y="66380"/>
                      <a:pt x="0" y="61426"/>
                      <a:pt x="0" y="55316"/>
                    </a:cubicBezTo>
                    <a:lnTo>
                      <a:pt x="0" y="11064"/>
                    </a:lnTo>
                    <a:cubicBezTo>
                      <a:pt x="0" y="4954"/>
                      <a:pt x="4954" y="0"/>
                      <a:pt x="11064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457178"/>
                <a:endParaRPr lang="en-US" sz="900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Freeform 9"/>
              <p:cNvSpPr/>
              <p:nvPr/>
            </p:nvSpPr>
            <p:spPr>
              <a:xfrm rot="20729993">
                <a:off x="956714" y="2584693"/>
                <a:ext cx="451563" cy="66380"/>
              </a:xfrm>
              <a:custGeom>
                <a:avLst/>
                <a:gdLst>
                  <a:gd name="connsiteX0" fmla="*/ 147463 w 451563"/>
                  <a:gd name="connsiteY0" fmla="*/ 3018 h 66380"/>
                  <a:gd name="connsiteX1" fmla="*/ 72764 w 451563"/>
                  <a:gd name="connsiteY1" fmla="*/ 3018 h 66380"/>
                  <a:gd name="connsiteX2" fmla="*/ 13617 w 451563"/>
                  <a:gd name="connsiteY2" fmla="*/ 63363 h 66380"/>
                  <a:gd name="connsiteX3" fmla="*/ 88316 w 451563"/>
                  <a:gd name="connsiteY3" fmla="*/ 63363 h 66380"/>
                  <a:gd name="connsiteX4" fmla="*/ 295015 w 451563"/>
                  <a:gd name="connsiteY4" fmla="*/ 3019 h 66380"/>
                  <a:gd name="connsiteX5" fmla="*/ 220316 w 451563"/>
                  <a:gd name="connsiteY5" fmla="*/ 3019 h 66380"/>
                  <a:gd name="connsiteX6" fmla="*/ 161168 w 451563"/>
                  <a:gd name="connsiteY6" fmla="*/ 63363 h 66380"/>
                  <a:gd name="connsiteX7" fmla="*/ 235867 w 451563"/>
                  <a:gd name="connsiteY7" fmla="*/ 63363 h 66380"/>
                  <a:gd name="connsiteX8" fmla="*/ 442684 w 451563"/>
                  <a:gd name="connsiteY8" fmla="*/ 3018 h 66380"/>
                  <a:gd name="connsiteX9" fmla="*/ 367985 w 451563"/>
                  <a:gd name="connsiteY9" fmla="*/ 3018 h 66380"/>
                  <a:gd name="connsiteX10" fmla="*/ 308837 w 451563"/>
                  <a:gd name="connsiteY10" fmla="*/ 63363 h 66380"/>
                  <a:gd name="connsiteX11" fmla="*/ 383536 w 451563"/>
                  <a:gd name="connsiteY11" fmla="*/ 63363 h 66380"/>
                  <a:gd name="connsiteX12" fmla="*/ 440499 w 451563"/>
                  <a:gd name="connsiteY12" fmla="*/ 0 h 66380"/>
                  <a:gd name="connsiteX13" fmla="*/ 451563 w 451563"/>
                  <a:gd name="connsiteY13" fmla="*/ 11064 h 66380"/>
                  <a:gd name="connsiteX14" fmla="*/ 451563 w 451563"/>
                  <a:gd name="connsiteY14" fmla="*/ 55316 h 66380"/>
                  <a:gd name="connsiteX15" fmla="*/ 440499 w 451563"/>
                  <a:gd name="connsiteY15" fmla="*/ 66380 h 66380"/>
                  <a:gd name="connsiteX16" fmla="*/ 11064 w 451563"/>
                  <a:gd name="connsiteY16" fmla="*/ 66380 h 66380"/>
                  <a:gd name="connsiteX17" fmla="*/ 0 w 451563"/>
                  <a:gd name="connsiteY17" fmla="*/ 55316 h 66380"/>
                  <a:gd name="connsiteX18" fmla="*/ 0 w 451563"/>
                  <a:gd name="connsiteY18" fmla="*/ 11064 h 66380"/>
                  <a:gd name="connsiteX19" fmla="*/ 11064 w 451563"/>
                  <a:gd name="connsiteY19" fmla="*/ 0 h 66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51563" h="66380">
                    <a:moveTo>
                      <a:pt x="147463" y="3018"/>
                    </a:moveTo>
                    <a:lnTo>
                      <a:pt x="72764" y="3018"/>
                    </a:lnTo>
                    <a:lnTo>
                      <a:pt x="13617" y="63363"/>
                    </a:lnTo>
                    <a:lnTo>
                      <a:pt x="88316" y="63363"/>
                    </a:lnTo>
                    <a:close/>
                    <a:moveTo>
                      <a:pt x="295015" y="3019"/>
                    </a:moveTo>
                    <a:lnTo>
                      <a:pt x="220316" y="3019"/>
                    </a:lnTo>
                    <a:lnTo>
                      <a:pt x="161168" y="63363"/>
                    </a:lnTo>
                    <a:lnTo>
                      <a:pt x="235867" y="63363"/>
                    </a:lnTo>
                    <a:close/>
                    <a:moveTo>
                      <a:pt x="442684" y="3018"/>
                    </a:moveTo>
                    <a:lnTo>
                      <a:pt x="367985" y="3018"/>
                    </a:lnTo>
                    <a:lnTo>
                      <a:pt x="308837" y="63363"/>
                    </a:lnTo>
                    <a:lnTo>
                      <a:pt x="383536" y="63363"/>
                    </a:lnTo>
                    <a:close/>
                    <a:moveTo>
                      <a:pt x="440499" y="0"/>
                    </a:moveTo>
                    <a:cubicBezTo>
                      <a:pt x="446609" y="0"/>
                      <a:pt x="451563" y="4954"/>
                      <a:pt x="451563" y="11064"/>
                    </a:cubicBezTo>
                    <a:lnTo>
                      <a:pt x="451563" y="55316"/>
                    </a:lnTo>
                    <a:cubicBezTo>
                      <a:pt x="451563" y="61426"/>
                      <a:pt x="446609" y="66380"/>
                      <a:pt x="440499" y="66380"/>
                    </a:cubicBezTo>
                    <a:lnTo>
                      <a:pt x="11064" y="66380"/>
                    </a:lnTo>
                    <a:cubicBezTo>
                      <a:pt x="4954" y="66380"/>
                      <a:pt x="0" y="61426"/>
                      <a:pt x="0" y="55316"/>
                    </a:cubicBezTo>
                    <a:lnTo>
                      <a:pt x="0" y="11064"/>
                    </a:lnTo>
                    <a:cubicBezTo>
                      <a:pt x="0" y="4954"/>
                      <a:pt x="4954" y="0"/>
                      <a:pt x="11064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457178"/>
                <a:endParaRPr lang="en-US" sz="900" b="1" dirty="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1900111" y="2931426"/>
            <a:ext cx="822960" cy="822960"/>
            <a:chOff x="3915000" y="1886404"/>
            <a:chExt cx="822960" cy="822960"/>
          </a:xfrm>
        </p:grpSpPr>
        <p:sp>
          <p:nvSpPr>
            <p:cNvPr id="12" name="Oval 11"/>
            <p:cNvSpPr/>
            <p:nvPr/>
          </p:nvSpPr>
          <p:spPr>
            <a:xfrm>
              <a:off x="3915000" y="1886404"/>
              <a:ext cx="822960" cy="822960"/>
            </a:xfrm>
            <a:prstGeom prst="ellipse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78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996719" y="2437549"/>
              <a:ext cx="669702" cy="205184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 defTabSz="457178">
                <a:lnSpc>
                  <a:spcPts val="800"/>
                </a:lnSpc>
              </a:pPr>
              <a:r>
                <a:rPr lang="en-US" sz="800" dirty="0" smtClean="0">
                  <a:solidFill>
                    <a:srgbClr val="676767"/>
                  </a:solidFill>
                </a:rPr>
                <a:t>Video Service Provider</a:t>
              </a:r>
              <a:endParaRPr lang="en-US" sz="800" dirty="0">
                <a:solidFill>
                  <a:srgbClr val="676767"/>
                </a:solidFill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4158400" y="1922810"/>
              <a:ext cx="332526" cy="431046"/>
              <a:chOff x="4129564" y="1513851"/>
              <a:chExt cx="518760" cy="672453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4129564" y="1595081"/>
                <a:ext cx="518760" cy="591223"/>
                <a:chOff x="4797948" y="1776413"/>
                <a:chExt cx="938212" cy="1069265"/>
              </a:xfrm>
              <a:solidFill>
                <a:schemeClr val="tx1"/>
              </a:solidFill>
              <a:effectLst/>
            </p:grpSpPr>
            <p:sp>
              <p:nvSpPr>
                <p:cNvPr id="19" name="Freeform 114"/>
                <p:cNvSpPr>
                  <a:spLocks noEditPoints="1"/>
                </p:cNvSpPr>
                <p:nvPr/>
              </p:nvSpPr>
              <p:spPr bwMode="auto">
                <a:xfrm>
                  <a:off x="4797948" y="1789990"/>
                  <a:ext cx="938212" cy="1055688"/>
                </a:xfrm>
                <a:custGeom>
                  <a:avLst/>
                  <a:gdLst/>
                  <a:ahLst/>
                  <a:cxnLst>
                    <a:cxn ang="0">
                      <a:pos x="74" y="9"/>
                    </a:cxn>
                    <a:cxn ang="0">
                      <a:pos x="151" y="342"/>
                    </a:cxn>
                    <a:cxn ang="0">
                      <a:pos x="297" y="411"/>
                    </a:cxn>
                    <a:cxn ang="0">
                      <a:pos x="143" y="317"/>
                    </a:cxn>
                    <a:cxn ang="0">
                      <a:pos x="143" y="283"/>
                    </a:cxn>
                    <a:cxn ang="0">
                      <a:pos x="91" y="223"/>
                    </a:cxn>
                    <a:cxn ang="0">
                      <a:pos x="91" y="257"/>
                    </a:cxn>
                    <a:cxn ang="0">
                      <a:pos x="91" y="163"/>
                    </a:cxn>
                    <a:cxn ang="0">
                      <a:pos x="143" y="137"/>
                    </a:cxn>
                    <a:cxn ang="0">
                      <a:pos x="143" y="103"/>
                    </a:cxn>
                    <a:cxn ang="0">
                      <a:pos x="91" y="77"/>
                    </a:cxn>
                    <a:cxn ang="0">
                      <a:pos x="143" y="77"/>
                    </a:cxn>
                    <a:cxn ang="0">
                      <a:pos x="160" y="283"/>
                    </a:cxn>
                    <a:cxn ang="0">
                      <a:pos x="160" y="257"/>
                    </a:cxn>
                    <a:cxn ang="0">
                      <a:pos x="211" y="257"/>
                    </a:cxn>
                    <a:cxn ang="0">
                      <a:pos x="160" y="197"/>
                    </a:cxn>
                    <a:cxn ang="0">
                      <a:pos x="211" y="197"/>
                    </a:cxn>
                    <a:cxn ang="0">
                      <a:pos x="160" y="103"/>
                    </a:cxn>
                    <a:cxn ang="0">
                      <a:pos x="211" y="77"/>
                    </a:cxn>
                    <a:cxn ang="0">
                      <a:pos x="211" y="43"/>
                    </a:cxn>
                    <a:cxn ang="0">
                      <a:pos x="228" y="317"/>
                    </a:cxn>
                    <a:cxn ang="0">
                      <a:pos x="279" y="317"/>
                    </a:cxn>
                    <a:cxn ang="0">
                      <a:pos x="279" y="223"/>
                    </a:cxn>
                    <a:cxn ang="0">
                      <a:pos x="279" y="197"/>
                    </a:cxn>
                    <a:cxn ang="0">
                      <a:pos x="279" y="163"/>
                    </a:cxn>
                    <a:cxn ang="0">
                      <a:pos x="228" y="137"/>
                    </a:cxn>
                    <a:cxn ang="0">
                      <a:pos x="279" y="137"/>
                    </a:cxn>
                    <a:cxn ang="0">
                      <a:pos x="228" y="43"/>
                    </a:cxn>
                    <a:cxn ang="0">
                      <a:pos x="0" y="95"/>
                    </a:cxn>
                    <a:cxn ang="0">
                      <a:pos x="68" y="77"/>
                    </a:cxn>
                    <a:cxn ang="0">
                      <a:pos x="54" y="355"/>
                    </a:cxn>
                    <a:cxn ang="0">
                      <a:pos x="54" y="339"/>
                    </a:cxn>
                    <a:cxn ang="0">
                      <a:pos x="54" y="99"/>
                    </a:cxn>
                    <a:cxn ang="0">
                      <a:pos x="20" y="99"/>
                    </a:cxn>
                    <a:cxn ang="0">
                      <a:pos x="54" y="176"/>
                    </a:cxn>
                    <a:cxn ang="0">
                      <a:pos x="20" y="219"/>
                    </a:cxn>
                    <a:cxn ang="0">
                      <a:pos x="20" y="236"/>
                    </a:cxn>
                    <a:cxn ang="0">
                      <a:pos x="54" y="278"/>
                    </a:cxn>
                    <a:cxn ang="0">
                      <a:pos x="20" y="278"/>
                    </a:cxn>
                    <a:cxn ang="0">
                      <a:pos x="303" y="411"/>
                    </a:cxn>
                    <a:cxn ang="0">
                      <a:pos x="348" y="137"/>
                    </a:cxn>
                    <a:cxn ang="0">
                      <a:pos x="347" y="176"/>
                    </a:cxn>
                    <a:cxn ang="0">
                      <a:pos x="313" y="219"/>
                    </a:cxn>
                    <a:cxn ang="0">
                      <a:pos x="313" y="236"/>
                    </a:cxn>
                    <a:cxn ang="0">
                      <a:pos x="313" y="355"/>
                    </a:cxn>
                    <a:cxn ang="0">
                      <a:pos x="347" y="355"/>
                    </a:cxn>
                    <a:cxn ang="0">
                      <a:pos x="313" y="278"/>
                    </a:cxn>
                  </a:cxnLst>
                  <a:rect l="0" t="0" r="r" b="b"/>
                  <a:pathLst>
                    <a:path w="365" h="411">
                      <a:moveTo>
                        <a:pt x="288" y="0"/>
                      </a:moveTo>
                      <a:cubicBezTo>
                        <a:pt x="83" y="0"/>
                        <a:pt x="83" y="0"/>
                        <a:pt x="83" y="0"/>
                      </a:cubicBezTo>
                      <a:cubicBezTo>
                        <a:pt x="78" y="0"/>
                        <a:pt x="74" y="4"/>
                        <a:pt x="74" y="9"/>
                      </a:cubicBezTo>
                      <a:cubicBezTo>
                        <a:pt x="74" y="411"/>
                        <a:pt x="74" y="411"/>
                        <a:pt x="74" y="411"/>
                      </a:cubicBezTo>
                      <a:cubicBezTo>
                        <a:pt x="151" y="411"/>
                        <a:pt x="151" y="411"/>
                        <a:pt x="151" y="411"/>
                      </a:cubicBezTo>
                      <a:cubicBezTo>
                        <a:pt x="151" y="342"/>
                        <a:pt x="151" y="342"/>
                        <a:pt x="151" y="342"/>
                      </a:cubicBezTo>
                      <a:cubicBezTo>
                        <a:pt x="220" y="342"/>
                        <a:pt x="220" y="342"/>
                        <a:pt x="220" y="342"/>
                      </a:cubicBezTo>
                      <a:cubicBezTo>
                        <a:pt x="220" y="411"/>
                        <a:pt x="220" y="411"/>
                        <a:pt x="220" y="411"/>
                      </a:cubicBezTo>
                      <a:cubicBezTo>
                        <a:pt x="297" y="411"/>
                        <a:pt x="297" y="411"/>
                        <a:pt x="297" y="411"/>
                      </a:cubicBezTo>
                      <a:cubicBezTo>
                        <a:pt x="297" y="9"/>
                        <a:pt x="297" y="9"/>
                        <a:pt x="297" y="9"/>
                      </a:cubicBezTo>
                      <a:cubicBezTo>
                        <a:pt x="297" y="4"/>
                        <a:pt x="293" y="0"/>
                        <a:pt x="288" y="0"/>
                      </a:cubicBezTo>
                      <a:close/>
                      <a:moveTo>
                        <a:pt x="143" y="317"/>
                      </a:moveTo>
                      <a:cubicBezTo>
                        <a:pt x="91" y="317"/>
                        <a:pt x="91" y="317"/>
                        <a:pt x="91" y="317"/>
                      </a:cubicBezTo>
                      <a:cubicBezTo>
                        <a:pt x="91" y="283"/>
                        <a:pt x="91" y="283"/>
                        <a:pt x="91" y="283"/>
                      </a:cubicBezTo>
                      <a:cubicBezTo>
                        <a:pt x="143" y="283"/>
                        <a:pt x="143" y="283"/>
                        <a:pt x="143" y="283"/>
                      </a:cubicBezTo>
                      <a:lnTo>
                        <a:pt x="143" y="317"/>
                      </a:lnTo>
                      <a:close/>
                      <a:moveTo>
                        <a:pt x="91" y="257"/>
                      </a:moveTo>
                      <a:cubicBezTo>
                        <a:pt x="91" y="223"/>
                        <a:pt x="91" y="223"/>
                        <a:pt x="91" y="223"/>
                      </a:cubicBezTo>
                      <a:cubicBezTo>
                        <a:pt x="143" y="223"/>
                        <a:pt x="143" y="223"/>
                        <a:pt x="143" y="223"/>
                      </a:cubicBezTo>
                      <a:cubicBezTo>
                        <a:pt x="143" y="257"/>
                        <a:pt x="143" y="257"/>
                        <a:pt x="143" y="257"/>
                      </a:cubicBezTo>
                      <a:lnTo>
                        <a:pt x="91" y="257"/>
                      </a:lnTo>
                      <a:close/>
                      <a:moveTo>
                        <a:pt x="143" y="197"/>
                      </a:moveTo>
                      <a:cubicBezTo>
                        <a:pt x="91" y="197"/>
                        <a:pt x="91" y="197"/>
                        <a:pt x="91" y="197"/>
                      </a:cubicBezTo>
                      <a:cubicBezTo>
                        <a:pt x="91" y="163"/>
                        <a:pt x="91" y="163"/>
                        <a:pt x="91" y="163"/>
                      </a:cubicBezTo>
                      <a:cubicBezTo>
                        <a:pt x="143" y="163"/>
                        <a:pt x="143" y="163"/>
                        <a:pt x="143" y="163"/>
                      </a:cubicBezTo>
                      <a:lnTo>
                        <a:pt x="143" y="197"/>
                      </a:lnTo>
                      <a:close/>
                      <a:moveTo>
                        <a:pt x="143" y="137"/>
                      </a:moveTo>
                      <a:cubicBezTo>
                        <a:pt x="91" y="137"/>
                        <a:pt x="91" y="137"/>
                        <a:pt x="91" y="137"/>
                      </a:cubicBezTo>
                      <a:cubicBezTo>
                        <a:pt x="91" y="103"/>
                        <a:pt x="91" y="103"/>
                        <a:pt x="91" y="103"/>
                      </a:cubicBezTo>
                      <a:cubicBezTo>
                        <a:pt x="143" y="103"/>
                        <a:pt x="143" y="103"/>
                        <a:pt x="143" y="103"/>
                      </a:cubicBezTo>
                      <a:lnTo>
                        <a:pt x="143" y="137"/>
                      </a:lnTo>
                      <a:close/>
                      <a:moveTo>
                        <a:pt x="143" y="77"/>
                      </a:moveTo>
                      <a:cubicBezTo>
                        <a:pt x="91" y="77"/>
                        <a:pt x="91" y="77"/>
                        <a:pt x="91" y="77"/>
                      </a:cubicBezTo>
                      <a:cubicBezTo>
                        <a:pt x="91" y="43"/>
                        <a:pt x="91" y="43"/>
                        <a:pt x="91" y="43"/>
                      </a:cubicBezTo>
                      <a:cubicBezTo>
                        <a:pt x="143" y="43"/>
                        <a:pt x="143" y="43"/>
                        <a:pt x="143" y="43"/>
                      </a:cubicBezTo>
                      <a:lnTo>
                        <a:pt x="143" y="77"/>
                      </a:lnTo>
                      <a:close/>
                      <a:moveTo>
                        <a:pt x="211" y="317"/>
                      </a:moveTo>
                      <a:cubicBezTo>
                        <a:pt x="160" y="317"/>
                        <a:pt x="160" y="317"/>
                        <a:pt x="160" y="317"/>
                      </a:cubicBezTo>
                      <a:cubicBezTo>
                        <a:pt x="160" y="283"/>
                        <a:pt x="160" y="283"/>
                        <a:pt x="160" y="283"/>
                      </a:cubicBezTo>
                      <a:cubicBezTo>
                        <a:pt x="211" y="283"/>
                        <a:pt x="211" y="283"/>
                        <a:pt x="211" y="283"/>
                      </a:cubicBezTo>
                      <a:lnTo>
                        <a:pt x="211" y="317"/>
                      </a:lnTo>
                      <a:close/>
                      <a:moveTo>
                        <a:pt x="160" y="257"/>
                      </a:moveTo>
                      <a:cubicBezTo>
                        <a:pt x="160" y="223"/>
                        <a:pt x="160" y="223"/>
                        <a:pt x="160" y="223"/>
                      </a:cubicBezTo>
                      <a:cubicBezTo>
                        <a:pt x="211" y="223"/>
                        <a:pt x="211" y="223"/>
                        <a:pt x="211" y="223"/>
                      </a:cubicBezTo>
                      <a:cubicBezTo>
                        <a:pt x="211" y="257"/>
                        <a:pt x="211" y="257"/>
                        <a:pt x="211" y="257"/>
                      </a:cubicBezTo>
                      <a:lnTo>
                        <a:pt x="160" y="257"/>
                      </a:lnTo>
                      <a:close/>
                      <a:moveTo>
                        <a:pt x="211" y="197"/>
                      </a:moveTo>
                      <a:cubicBezTo>
                        <a:pt x="160" y="197"/>
                        <a:pt x="160" y="197"/>
                        <a:pt x="160" y="197"/>
                      </a:cubicBezTo>
                      <a:cubicBezTo>
                        <a:pt x="160" y="163"/>
                        <a:pt x="160" y="163"/>
                        <a:pt x="160" y="163"/>
                      </a:cubicBezTo>
                      <a:cubicBezTo>
                        <a:pt x="211" y="163"/>
                        <a:pt x="211" y="163"/>
                        <a:pt x="211" y="163"/>
                      </a:cubicBezTo>
                      <a:lnTo>
                        <a:pt x="211" y="197"/>
                      </a:lnTo>
                      <a:close/>
                      <a:moveTo>
                        <a:pt x="211" y="137"/>
                      </a:moveTo>
                      <a:cubicBezTo>
                        <a:pt x="160" y="137"/>
                        <a:pt x="160" y="137"/>
                        <a:pt x="160" y="137"/>
                      </a:cubicBezTo>
                      <a:cubicBezTo>
                        <a:pt x="160" y="103"/>
                        <a:pt x="160" y="103"/>
                        <a:pt x="160" y="103"/>
                      </a:cubicBezTo>
                      <a:cubicBezTo>
                        <a:pt x="211" y="103"/>
                        <a:pt x="211" y="103"/>
                        <a:pt x="211" y="103"/>
                      </a:cubicBezTo>
                      <a:lnTo>
                        <a:pt x="211" y="137"/>
                      </a:lnTo>
                      <a:close/>
                      <a:moveTo>
                        <a:pt x="211" y="77"/>
                      </a:moveTo>
                      <a:cubicBezTo>
                        <a:pt x="160" y="77"/>
                        <a:pt x="160" y="77"/>
                        <a:pt x="160" y="77"/>
                      </a:cubicBezTo>
                      <a:cubicBezTo>
                        <a:pt x="160" y="43"/>
                        <a:pt x="160" y="43"/>
                        <a:pt x="160" y="43"/>
                      </a:cubicBezTo>
                      <a:cubicBezTo>
                        <a:pt x="211" y="43"/>
                        <a:pt x="211" y="43"/>
                        <a:pt x="211" y="43"/>
                      </a:cubicBezTo>
                      <a:lnTo>
                        <a:pt x="211" y="77"/>
                      </a:lnTo>
                      <a:close/>
                      <a:moveTo>
                        <a:pt x="279" y="317"/>
                      </a:moveTo>
                      <a:cubicBezTo>
                        <a:pt x="228" y="317"/>
                        <a:pt x="228" y="317"/>
                        <a:pt x="228" y="317"/>
                      </a:cubicBezTo>
                      <a:cubicBezTo>
                        <a:pt x="228" y="283"/>
                        <a:pt x="228" y="283"/>
                        <a:pt x="228" y="283"/>
                      </a:cubicBezTo>
                      <a:cubicBezTo>
                        <a:pt x="279" y="283"/>
                        <a:pt x="279" y="283"/>
                        <a:pt x="279" y="283"/>
                      </a:cubicBezTo>
                      <a:lnTo>
                        <a:pt x="279" y="317"/>
                      </a:lnTo>
                      <a:close/>
                      <a:moveTo>
                        <a:pt x="228" y="257"/>
                      </a:moveTo>
                      <a:cubicBezTo>
                        <a:pt x="228" y="223"/>
                        <a:pt x="228" y="223"/>
                        <a:pt x="228" y="223"/>
                      </a:cubicBezTo>
                      <a:cubicBezTo>
                        <a:pt x="279" y="223"/>
                        <a:pt x="279" y="223"/>
                        <a:pt x="279" y="223"/>
                      </a:cubicBezTo>
                      <a:cubicBezTo>
                        <a:pt x="279" y="257"/>
                        <a:pt x="279" y="257"/>
                        <a:pt x="279" y="257"/>
                      </a:cubicBezTo>
                      <a:lnTo>
                        <a:pt x="228" y="257"/>
                      </a:lnTo>
                      <a:close/>
                      <a:moveTo>
                        <a:pt x="279" y="197"/>
                      </a:moveTo>
                      <a:cubicBezTo>
                        <a:pt x="228" y="197"/>
                        <a:pt x="228" y="197"/>
                        <a:pt x="228" y="197"/>
                      </a:cubicBezTo>
                      <a:cubicBezTo>
                        <a:pt x="228" y="163"/>
                        <a:pt x="228" y="163"/>
                        <a:pt x="228" y="163"/>
                      </a:cubicBezTo>
                      <a:cubicBezTo>
                        <a:pt x="279" y="163"/>
                        <a:pt x="279" y="163"/>
                        <a:pt x="279" y="163"/>
                      </a:cubicBezTo>
                      <a:lnTo>
                        <a:pt x="279" y="197"/>
                      </a:lnTo>
                      <a:close/>
                      <a:moveTo>
                        <a:pt x="279" y="137"/>
                      </a:moveTo>
                      <a:cubicBezTo>
                        <a:pt x="228" y="137"/>
                        <a:pt x="228" y="137"/>
                        <a:pt x="228" y="137"/>
                      </a:cubicBezTo>
                      <a:cubicBezTo>
                        <a:pt x="228" y="103"/>
                        <a:pt x="228" y="103"/>
                        <a:pt x="228" y="103"/>
                      </a:cubicBezTo>
                      <a:cubicBezTo>
                        <a:pt x="279" y="103"/>
                        <a:pt x="279" y="103"/>
                        <a:pt x="279" y="103"/>
                      </a:cubicBezTo>
                      <a:lnTo>
                        <a:pt x="279" y="137"/>
                      </a:lnTo>
                      <a:close/>
                      <a:moveTo>
                        <a:pt x="279" y="77"/>
                      </a:moveTo>
                      <a:cubicBezTo>
                        <a:pt x="228" y="77"/>
                        <a:pt x="228" y="77"/>
                        <a:pt x="228" y="77"/>
                      </a:cubicBezTo>
                      <a:cubicBezTo>
                        <a:pt x="228" y="43"/>
                        <a:pt x="228" y="43"/>
                        <a:pt x="228" y="43"/>
                      </a:cubicBezTo>
                      <a:cubicBezTo>
                        <a:pt x="279" y="43"/>
                        <a:pt x="279" y="43"/>
                        <a:pt x="279" y="43"/>
                      </a:cubicBezTo>
                      <a:lnTo>
                        <a:pt x="279" y="77"/>
                      </a:lnTo>
                      <a:close/>
                      <a:moveTo>
                        <a:pt x="0" y="95"/>
                      </a:moveTo>
                      <a:cubicBezTo>
                        <a:pt x="0" y="411"/>
                        <a:pt x="0" y="411"/>
                        <a:pt x="0" y="411"/>
                      </a:cubicBezTo>
                      <a:cubicBezTo>
                        <a:pt x="68" y="411"/>
                        <a:pt x="68" y="411"/>
                        <a:pt x="68" y="411"/>
                      </a:cubicBezTo>
                      <a:cubicBezTo>
                        <a:pt x="68" y="77"/>
                        <a:pt x="68" y="77"/>
                        <a:pt x="68" y="77"/>
                      </a:cubicBezTo>
                      <a:cubicBezTo>
                        <a:pt x="17" y="77"/>
                        <a:pt x="17" y="77"/>
                        <a:pt x="17" y="77"/>
                      </a:cubicBezTo>
                      <a:cubicBezTo>
                        <a:pt x="8" y="77"/>
                        <a:pt x="0" y="85"/>
                        <a:pt x="0" y="95"/>
                      </a:cubicBezTo>
                      <a:close/>
                      <a:moveTo>
                        <a:pt x="54" y="355"/>
                      </a:moveTo>
                      <a:cubicBezTo>
                        <a:pt x="20" y="355"/>
                        <a:pt x="20" y="355"/>
                        <a:pt x="20" y="355"/>
                      </a:cubicBezTo>
                      <a:cubicBezTo>
                        <a:pt x="20" y="339"/>
                        <a:pt x="20" y="339"/>
                        <a:pt x="20" y="339"/>
                      </a:cubicBezTo>
                      <a:cubicBezTo>
                        <a:pt x="54" y="339"/>
                        <a:pt x="54" y="339"/>
                        <a:pt x="54" y="339"/>
                      </a:cubicBezTo>
                      <a:lnTo>
                        <a:pt x="54" y="355"/>
                      </a:lnTo>
                      <a:close/>
                      <a:moveTo>
                        <a:pt x="20" y="99"/>
                      </a:moveTo>
                      <a:cubicBezTo>
                        <a:pt x="54" y="99"/>
                        <a:pt x="54" y="99"/>
                        <a:pt x="54" y="99"/>
                      </a:cubicBezTo>
                      <a:cubicBezTo>
                        <a:pt x="54" y="116"/>
                        <a:pt x="54" y="116"/>
                        <a:pt x="54" y="116"/>
                      </a:cubicBezTo>
                      <a:cubicBezTo>
                        <a:pt x="20" y="116"/>
                        <a:pt x="20" y="116"/>
                        <a:pt x="20" y="116"/>
                      </a:cubicBezTo>
                      <a:lnTo>
                        <a:pt x="20" y="99"/>
                      </a:lnTo>
                      <a:close/>
                      <a:moveTo>
                        <a:pt x="20" y="159"/>
                      </a:moveTo>
                      <a:cubicBezTo>
                        <a:pt x="54" y="159"/>
                        <a:pt x="54" y="159"/>
                        <a:pt x="54" y="159"/>
                      </a:cubicBezTo>
                      <a:cubicBezTo>
                        <a:pt x="54" y="176"/>
                        <a:pt x="54" y="176"/>
                        <a:pt x="54" y="176"/>
                      </a:cubicBezTo>
                      <a:cubicBezTo>
                        <a:pt x="20" y="176"/>
                        <a:pt x="20" y="176"/>
                        <a:pt x="20" y="176"/>
                      </a:cubicBezTo>
                      <a:lnTo>
                        <a:pt x="20" y="159"/>
                      </a:lnTo>
                      <a:close/>
                      <a:moveTo>
                        <a:pt x="20" y="219"/>
                      </a:moveTo>
                      <a:cubicBezTo>
                        <a:pt x="54" y="219"/>
                        <a:pt x="54" y="219"/>
                        <a:pt x="54" y="219"/>
                      </a:cubicBezTo>
                      <a:cubicBezTo>
                        <a:pt x="54" y="236"/>
                        <a:pt x="54" y="236"/>
                        <a:pt x="54" y="236"/>
                      </a:cubicBezTo>
                      <a:cubicBezTo>
                        <a:pt x="20" y="236"/>
                        <a:pt x="20" y="236"/>
                        <a:pt x="20" y="236"/>
                      </a:cubicBezTo>
                      <a:lnTo>
                        <a:pt x="20" y="219"/>
                      </a:lnTo>
                      <a:close/>
                      <a:moveTo>
                        <a:pt x="20" y="278"/>
                      </a:moveTo>
                      <a:cubicBezTo>
                        <a:pt x="54" y="278"/>
                        <a:pt x="54" y="278"/>
                        <a:pt x="54" y="278"/>
                      </a:cubicBezTo>
                      <a:cubicBezTo>
                        <a:pt x="54" y="296"/>
                        <a:pt x="54" y="296"/>
                        <a:pt x="54" y="296"/>
                      </a:cubicBezTo>
                      <a:cubicBezTo>
                        <a:pt x="20" y="296"/>
                        <a:pt x="20" y="296"/>
                        <a:pt x="20" y="296"/>
                      </a:cubicBezTo>
                      <a:lnTo>
                        <a:pt x="20" y="278"/>
                      </a:lnTo>
                      <a:close/>
                      <a:moveTo>
                        <a:pt x="348" y="137"/>
                      </a:moveTo>
                      <a:cubicBezTo>
                        <a:pt x="303" y="137"/>
                        <a:pt x="303" y="137"/>
                        <a:pt x="303" y="137"/>
                      </a:cubicBezTo>
                      <a:cubicBezTo>
                        <a:pt x="303" y="411"/>
                        <a:pt x="303" y="411"/>
                        <a:pt x="303" y="411"/>
                      </a:cubicBezTo>
                      <a:cubicBezTo>
                        <a:pt x="365" y="411"/>
                        <a:pt x="365" y="411"/>
                        <a:pt x="365" y="411"/>
                      </a:cubicBezTo>
                      <a:cubicBezTo>
                        <a:pt x="365" y="154"/>
                        <a:pt x="365" y="154"/>
                        <a:pt x="365" y="154"/>
                      </a:cubicBezTo>
                      <a:cubicBezTo>
                        <a:pt x="365" y="145"/>
                        <a:pt x="357" y="137"/>
                        <a:pt x="348" y="137"/>
                      </a:cubicBezTo>
                      <a:close/>
                      <a:moveTo>
                        <a:pt x="313" y="159"/>
                      </a:moveTo>
                      <a:cubicBezTo>
                        <a:pt x="347" y="159"/>
                        <a:pt x="347" y="159"/>
                        <a:pt x="347" y="159"/>
                      </a:cubicBezTo>
                      <a:cubicBezTo>
                        <a:pt x="347" y="176"/>
                        <a:pt x="347" y="176"/>
                        <a:pt x="347" y="176"/>
                      </a:cubicBezTo>
                      <a:cubicBezTo>
                        <a:pt x="313" y="176"/>
                        <a:pt x="313" y="176"/>
                        <a:pt x="313" y="176"/>
                      </a:cubicBezTo>
                      <a:lnTo>
                        <a:pt x="313" y="159"/>
                      </a:lnTo>
                      <a:close/>
                      <a:moveTo>
                        <a:pt x="313" y="219"/>
                      </a:moveTo>
                      <a:cubicBezTo>
                        <a:pt x="347" y="219"/>
                        <a:pt x="347" y="219"/>
                        <a:pt x="347" y="219"/>
                      </a:cubicBezTo>
                      <a:cubicBezTo>
                        <a:pt x="347" y="236"/>
                        <a:pt x="347" y="236"/>
                        <a:pt x="347" y="236"/>
                      </a:cubicBezTo>
                      <a:cubicBezTo>
                        <a:pt x="313" y="236"/>
                        <a:pt x="313" y="236"/>
                        <a:pt x="313" y="236"/>
                      </a:cubicBezTo>
                      <a:lnTo>
                        <a:pt x="313" y="219"/>
                      </a:lnTo>
                      <a:close/>
                      <a:moveTo>
                        <a:pt x="347" y="355"/>
                      </a:moveTo>
                      <a:cubicBezTo>
                        <a:pt x="313" y="355"/>
                        <a:pt x="313" y="355"/>
                        <a:pt x="313" y="355"/>
                      </a:cubicBezTo>
                      <a:cubicBezTo>
                        <a:pt x="313" y="339"/>
                        <a:pt x="313" y="339"/>
                        <a:pt x="313" y="339"/>
                      </a:cubicBezTo>
                      <a:cubicBezTo>
                        <a:pt x="347" y="339"/>
                        <a:pt x="347" y="339"/>
                        <a:pt x="347" y="339"/>
                      </a:cubicBezTo>
                      <a:lnTo>
                        <a:pt x="347" y="355"/>
                      </a:lnTo>
                      <a:close/>
                      <a:moveTo>
                        <a:pt x="347" y="296"/>
                      </a:moveTo>
                      <a:cubicBezTo>
                        <a:pt x="313" y="296"/>
                        <a:pt x="313" y="296"/>
                        <a:pt x="313" y="296"/>
                      </a:cubicBezTo>
                      <a:cubicBezTo>
                        <a:pt x="313" y="278"/>
                        <a:pt x="313" y="278"/>
                        <a:pt x="313" y="278"/>
                      </a:cubicBezTo>
                      <a:cubicBezTo>
                        <a:pt x="347" y="278"/>
                        <a:pt x="347" y="278"/>
                        <a:pt x="347" y="278"/>
                      </a:cubicBezTo>
                      <a:lnTo>
                        <a:pt x="347" y="29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78"/>
                  <a:endParaRPr lang="en-US" dirty="0">
                    <a:solidFill>
                      <a:srgbClr val="676767"/>
                    </a:solidFill>
                  </a:endParaRPr>
                </a:p>
              </p:txBody>
            </p:sp>
            <p:sp>
              <p:nvSpPr>
                <p:cNvPr id="20" name="Freeform 115"/>
                <p:cNvSpPr>
                  <a:spLocks/>
                </p:cNvSpPr>
                <p:nvPr/>
              </p:nvSpPr>
              <p:spPr bwMode="auto">
                <a:xfrm>
                  <a:off x="5505450" y="1776413"/>
                  <a:ext cx="1587" cy="10318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65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650">
                      <a:moveTo>
                        <a:pt x="0" y="0"/>
                      </a:moveTo>
                      <a:lnTo>
                        <a:pt x="0" y="65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78"/>
                  <a:endParaRPr lang="en-US" dirty="0">
                    <a:solidFill>
                      <a:srgbClr val="676767"/>
                    </a:solidFill>
                  </a:endParaRPr>
                </a:p>
              </p:txBody>
            </p:sp>
            <p:sp>
              <p:nvSpPr>
                <p:cNvPr id="21" name="Line 116"/>
                <p:cNvSpPr>
                  <a:spLocks noChangeShapeType="1"/>
                </p:cNvSpPr>
                <p:nvPr/>
              </p:nvSpPr>
              <p:spPr bwMode="auto">
                <a:xfrm>
                  <a:off x="5505450" y="1776413"/>
                  <a:ext cx="1587" cy="1031875"/>
                </a:xfrm>
                <a:prstGeom prst="lin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78"/>
                  <a:endParaRPr lang="en-US" dirty="0">
                    <a:solidFill>
                      <a:srgbClr val="676767"/>
                    </a:solidFill>
                  </a:endParaRPr>
                </a:p>
              </p:txBody>
            </p:sp>
          </p:grpSp>
          <p:grpSp>
            <p:nvGrpSpPr>
              <p:cNvPr id="16" name="Group 15"/>
              <p:cNvGrpSpPr/>
              <p:nvPr/>
            </p:nvGrpSpPr>
            <p:grpSpPr>
              <a:xfrm>
                <a:off x="4165519" y="1513851"/>
                <a:ext cx="213088" cy="213088"/>
                <a:chOff x="4272947" y="1509211"/>
                <a:chExt cx="213088" cy="213088"/>
              </a:xfrm>
            </p:grpSpPr>
            <p:sp>
              <p:nvSpPr>
                <p:cNvPr id="17" name="Oval 16"/>
                <p:cNvSpPr/>
                <p:nvPr/>
              </p:nvSpPr>
              <p:spPr>
                <a:xfrm>
                  <a:off x="4272947" y="1509211"/>
                  <a:ext cx="213088" cy="213088"/>
                </a:xfrm>
                <a:prstGeom prst="ellipse">
                  <a:avLst/>
                </a:prstGeom>
                <a:solidFill>
                  <a:srgbClr val="F2F2F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178"/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8" name="Round Same Side Corner Rectangle 1"/>
                <p:cNvSpPr/>
                <p:nvPr/>
              </p:nvSpPr>
              <p:spPr>
                <a:xfrm>
                  <a:off x="4306446" y="1542551"/>
                  <a:ext cx="146090" cy="1464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237" h="2286204">
                      <a:moveTo>
                        <a:pt x="1333988" y="458494"/>
                      </a:moveTo>
                      <a:lnTo>
                        <a:pt x="1621382" y="458494"/>
                      </a:lnTo>
                      <a:lnTo>
                        <a:pt x="1823297" y="253422"/>
                      </a:lnTo>
                      <a:cubicBezTo>
                        <a:pt x="1862973" y="213125"/>
                        <a:pt x="1862470" y="148295"/>
                        <a:pt x="1822174" y="108619"/>
                      </a:cubicBezTo>
                      <a:cubicBezTo>
                        <a:pt x="1781877" y="68943"/>
                        <a:pt x="1717047" y="69446"/>
                        <a:pt x="1677371" y="109742"/>
                      </a:cubicBezTo>
                      <a:close/>
                      <a:moveTo>
                        <a:pt x="1038224" y="458494"/>
                      </a:moveTo>
                      <a:lnTo>
                        <a:pt x="1243012" y="458494"/>
                      </a:lnTo>
                      <a:lnTo>
                        <a:pt x="1243012" y="102394"/>
                      </a:lnTo>
                      <a:cubicBezTo>
                        <a:pt x="1243012" y="45843"/>
                        <a:pt x="1197169" y="0"/>
                        <a:pt x="1140618" y="0"/>
                      </a:cubicBezTo>
                      <a:cubicBezTo>
                        <a:pt x="1084067" y="0"/>
                        <a:pt x="1038224" y="45843"/>
                        <a:pt x="1038224" y="102394"/>
                      </a:cubicBezTo>
                      <a:close/>
                      <a:moveTo>
                        <a:pt x="664737" y="458494"/>
                      </a:moveTo>
                      <a:lnTo>
                        <a:pt x="952131" y="458494"/>
                      </a:lnTo>
                      <a:lnTo>
                        <a:pt x="608746" y="109742"/>
                      </a:lnTo>
                      <a:cubicBezTo>
                        <a:pt x="569070" y="69446"/>
                        <a:pt x="504240" y="68943"/>
                        <a:pt x="463944" y="108619"/>
                      </a:cubicBezTo>
                      <a:cubicBezTo>
                        <a:pt x="423647" y="148295"/>
                        <a:pt x="423144" y="213125"/>
                        <a:pt x="462821" y="253422"/>
                      </a:cubicBezTo>
                      <a:close/>
                      <a:moveTo>
                        <a:pt x="246390" y="1698038"/>
                      </a:moveTo>
                      <a:cubicBezTo>
                        <a:pt x="206295" y="1698038"/>
                        <a:pt x="173791" y="1665534"/>
                        <a:pt x="173791" y="1625439"/>
                      </a:cubicBezTo>
                      <a:lnTo>
                        <a:pt x="173791" y="722887"/>
                      </a:lnTo>
                      <a:cubicBezTo>
                        <a:pt x="173791" y="682792"/>
                        <a:pt x="206295" y="650288"/>
                        <a:pt x="246390" y="650288"/>
                      </a:cubicBezTo>
                      <a:lnTo>
                        <a:pt x="2020480" y="650288"/>
                      </a:lnTo>
                      <a:cubicBezTo>
                        <a:pt x="2060575" y="650288"/>
                        <a:pt x="2093079" y="682792"/>
                        <a:pt x="2093079" y="722887"/>
                      </a:cubicBezTo>
                      <a:lnTo>
                        <a:pt x="2093079" y="1625439"/>
                      </a:lnTo>
                      <a:cubicBezTo>
                        <a:pt x="2093079" y="1665534"/>
                        <a:pt x="2060575" y="1698038"/>
                        <a:pt x="2020480" y="1698038"/>
                      </a:cubicBezTo>
                      <a:close/>
                      <a:moveTo>
                        <a:pt x="57150" y="1817100"/>
                      </a:moveTo>
                      <a:lnTo>
                        <a:pt x="2209721" y="1817100"/>
                      </a:lnTo>
                      <a:lnTo>
                        <a:pt x="2209721" y="683627"/>
                      </a:lnTo>
                      <a:cubicBezTo>
                        <a:pt x="2209721" y="599458"/>
                        <a:pt x="2141488" y="531225"/>
                        <a:pt x="2057319" y="531225"/>
                      </a:cubicBezTo>
                      <a:lnTo>
                        <a:pt x="209552" y="531225"/>
                      </a:lnTo>
                      <a:cubicBezTo>
                        <a:pt x="125383" y="531225"/>
                        <a:pt x="57150" y="599458"/>
                        <a:pt x="57150" y="683627"/>
                      </a:cubicBezTo>
                      <a:close/>
                      <a:moveTo>
                        <a:pt x="0" y="2088559"/>
                      </a:moveTo>
                      <a:lnTo>
                        <a:pt x="2281237" y="2088559"/>
                      </a:lnTo>
                      <a:lnTo>
                        <a:pt x="2281237" y="1902822"/>
                      </a:lnTo>
                      <a:lnTo>
                        <a:pt x="0" y="1902822"/>
                      </a:lnTo>
                      <a:close/>
                      <a:moveTo>
                        <a:pt x="1109661" y="2286204"/>
                      </a:moveTo>
                      <a:lnTo>
                        <a:pt x="1171575" y="2286204"/>
                      </a:lnTo>
                      <a:cubicBezTo>
                        <a:pt x="1213659" y="2286204"/>
                        <a:pt x="1247775" y="2252088"/>
                        <a:pt x="1247775" y="2210004"/>
                      </a:cubicBezTo>
                      <a:lnTo>
                        <a:pt x="1247775" y="2133804"/>
                      </a:lnTo>
                      <a:lnTo>
                        <a:pt x="1033461" y="2133804"/>
                      </a:lnTo>
                      <a:lnTo>
                        <a:pt x="1033461" y="2210004"/>
                      </a:lnTo>
                      <a:cubicBezTo>
                        <a:pt x="1033461" y="2252088"/>
                        <a:pt x="1067577" y="2286204"/>
                        <a:pt x="1109661" y="228620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82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363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545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727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909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090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272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454" algn="l" defTabSz="91436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22" name="Freeform 11"/>
          <p:cNvSpPr>
            <a:spLocks noChangeAspect="1" noEditPoints="1"/>
          </p:cNvSpPr>
          <p:nvPr/>
        </p:nvSpPr>
        <p:spPr bwMode="auto">
          <a:xfrm>
            <a:off x="3485622" y="4221021"/>
            <a:ext cx="306244" cy="307345"/>
          </a:xfrm>
          <a:custGeom>
            <a:avLst/>
            <a:gdLst/>
            <a:ahLst/>
            <a:cxnLst>
              <a:cxn ang="0">
                <a:pos x="495" y="3"/>
              </a:cxn>
              <a:cxn ang="0">
                <a:pos x="327" y="146"/>
              </a:cxn>
              <a:cxn ang="0">
                <a:pos x="425" y="182"/>
              </a:cxn>
              <a:cxn ang="0">
                <a:pos x="746" y="183"/>
              </a:cxn>
              <a:cxn ang="0">
                <a:pos x="558" y="0"/>
              </a:cxn>
              <a:cxn ang="0">
                <a:pos x="1036" y="320"/>
              </a:cxn>
              <a:cxn ang="0">
                <a:pos x="1011" y="232"/>
              </a:cxn>
              <a:cxn ang="0">
                <a:pos x="985" y="371"/>
              </a:cxn>
              <a:cxn ang="0">
                <a:pos x="564" y="805"/>
              </a:cxn>
              <a:cxn ang="0">
                <a:pos x="857" y="835"/>
              </a:cxn>
              <a:cxn ang="0">
                <a:pos x="1093" y="401"/>
              </a:cxn>
              <a:cxn ang="0">
                <a:pos x="985" y="371"/>
              </a:cxn>
              <a:cxn ang="0">
                <a:pos x="958" y="364"/>
              </a:cxn>
              <a:cxn ang="0">
                <a:pos x="796" y="259"/>
              </a:cxn>
              <a:cxn ang="0">
                <a:pos x="553" y="783"/>
              </a:cxn>
              <a:cxn ang="0">
                <a:pos x="515" y="768"/>
              </a:cxn>
              <a:cxn ang="0">
                <a:pos x="731" y="281"/>
              </a:cxn>
              <a:cxn ang="0">
                <a:pos x="425" y="206"/>
              </a:cxn>
              <a:cxn ang="0">
                <a:pos x="327" y="249"/>
              </a:cxn>
              <a:cxn ang="0">
                <a:pos x="148" y="602"/>
              </a:cxn>
              <a:cxn ang="0">
                <a:pos x="225" y="701"/>
              </a:cxn>
              <a:cxn ang="0">
                <a:pos x="945" y="288"/>
              </a:cxn>
              <a:cxn ang="0">
                <a:pos x="986" y="200"/>
              </a:cxn>
              <a:cxn ang="0">
                <a:pos x="769" y="186"/>
              </a:cxn>
              <a:cxn ang="0">
                <a:pos x="883" y="890"/>
              </a:cxn>
              <a:cxn ang="0">
                <a:pos x="1037" y="841"/>
              </a:cxn>
              <a:cxn ang="0">
                <a:pos x="865" y="873"/>
              </a:cxn>
              <a:cxn ang="0">
                <a:pos x="561" y="840"/>
              </a:cxn>
              <a:cxn ang="0">
                <a:pos x="369" y="1005"/>
              </a:cxn>
              <a:cxn ang="0">
                <a:pos x="807" y="931"/>
              </a:cxn>
              <a:cxn ang="0">
                <a:pos x="948" y="813"/>
              </a:cxn>
              <a:cxn ang="0">
                <a:pos x="1115" y="557"/>
              </a:cxn>
              <a:cxn ang="0">
                <a:pos x="463" y="819"/>
              </a:cxn>
              <a:cxn ang="0">
                <a:pos x="127" y="698"/>
              </a:cxn>
              <a:cxn ang="0">
                <a:pos x="142" y="929"/>
              </a:cxn>
              <a:cxn ang="0">
                <a:pos x="74" y="647"/>
              </a:cxn>
              <a:cxn ang="0">
                <a:pos x="0" y="557"/>
              </a:cxn>
              <a:cxn ang="0">
                <a:pos x="74" y="647"/>
              </a:cxn>
              <a:cxn ang="0">
                <a:pos x="182" y="430"/>
              </a:cxn>
              <a:cxn ang="0">
                <a:pos x="93" y="250"/>
              </a:cxn>
              <a:cxn ang="0">
                <a:pos x="125" y="596"/>
              </a:cxn>
              <a:cxn ang="0">
                <a:pos x="462" y="856"/>
              </a:cxn>
              <a:cxn ang="0">
                <a:pos x="353" y="987"/>
              </a:cxn>
            </a:cxnLst>
            <a:rect l="0" t="0" r="r" b="b"/>
            <a:pathLst>
              <a:path w="1115" h="1114">
                <a:moveTo>
                  <a:pt x="327" y="146"/>
                </a:moveTo>
                <a:cubicBezTo>
                  <a:pt x="335" y="146"/>
                  <a:pt x="342" y="148"/>
                  <a:pt x="348" y="151"/>
                </a:cubicBezTo>
                <a:cubicBezTo>
                  <a:pt x="394" y="94"/>
                  <a:pt x="443" y="44"/>
                  <a:pt x="495" y="3"/>
                </a:cubicBezTo>
                <a:cubicBezTo>
                  <a:pt x="340" y="21"/>
                  <a:pt x="204" y="101"/>
                  <a:pt x="114" y="219"/>
                </a:cubicBezTo>
                <a:cubicBezTo>
                  <a:pt x="166" y="206"/>
                  <a:pt x="221" y="197"/>
                  <a:pt x="277" y="190"/>
                </a:cubicBezTo>
                <a:cubicBezTo>
                  <a:pt x="280" y="165"/>
                  <a:pt x="301" y="146"/>
                  <a:pt x="327" y="146"/>
                </a:cubicBezTo>
                <a:close/>
                <a:moveTo>
                  <a:pt x="367" y="165"/>
                </a:moveTo>
                <a:cubicBezTo>
                  <a:pt x="371" y="170"/>
                  <a:pt x="374" y="176"/>
                  <a:pt x="376" y="183"/>
                </a:cubicBezTo>
                <a:cubicBezTo>
                  <a:pt x="392" y="182"/>
                  <a:pt x="409" y="182"/>
                  <a:pt x="425" y="182"/>
                </a:cubicBezTo>
                <a:cubicBezTo>
                  <a:pt x="445" y="182"/>
                  <a:pt x="464" y="182"/>
                  <a:pt x="484" y="183"/>
                </a:cubicBezTo>
                <a:cubicBezTo>
                  <a:pt x="560" y="186"/>
                  <a:pt x="635" y="196"/>
                  <a:pt x="705" y="211"/>
                </a:cubicBezTo>
                <a:cubicBezTo>
                  <a:pt x="713" y="196"/>
                  <a:pt x="728" y="185"/>
                  <a:pt x="746" y="183"/>
                </a:cubicBezTo>
                <a:cubicBezTo>
                  <a:pt x="750" y="145"/>
                  <a:pt x="752" y="108"/>
                  <a:pt x="752" y="72"/>
                </a:cubicBezTo>
                <a:cubicBezTo>
                  <a:pt x="752" y="59"/>
                  <a:pt x="751" y="47"/>
                  <a:pt x="751" y="34"/>
                </a:cubicBezTo>
                <a:cubicBezTo>
                  <a:pt x="691" y="12"/>
                  <a:pt x="626" y="0"/>
                  <a:pt x="558" y="0"/>
                </a:cubicBezTo>
                <a:cubicBezTo>
                  <a:pt x="551" y="0"/>
                  <a:pt x="545" y="0"/>
                  <a:pt x="539" y="0"/>
                </a:cubicBezTo>
                <a:cubicBezTo>
                  <a:pt x="478" y="44"/>
                  <a:pt x="420" y="99"/>
                  <a:pt x="367" y="165"/>
                </a:cubicBezTo>
                <a:close/>
                <a:moveTo>
                  <a:pt x="1036" y="320"/>
                </a:moveTo>
                <a:cubicBezTo>
                  <a:pt x="1036" y="325"/>
                  <a:pt x="1035" y="329"/>
                  <a:pt x="1034" y="333"/>
                </a:cubicBezTo>
                <a:cubicBezTo>
                  <a:pt x="1050" y="341"/>
                  <a:pt x="1064" y="350"/>
                  <a:pt x="1079" y="359"/>
                </a:cubicBezTo>
                <a:cubicBezTo>
                  <a:pt x="1062" y="314"/>
                  <a:pt x="1038" y="271"/>
                  <a:pt x="1011" y="232"/>
                </a:cubicBezTo>
                <a:cubicBezTo>
                  <a:pt x="1010" y="246"/>
                  <a:pt x="1009" y="260"/>
                  <a:pt x="1007" y="274"/>
                </a:cubicBezTo>
                <a:cubicBezTo>
                  <a:pt x="1024" y="282"/>
                  <a:pt x="1036" y="300"/>
                  <a:pt x="1036" y="320"/>
                </a:cubicBezTo>
                <a:close/>
                <a:moveTo>
                  <a:pt x="985" y="371"/>
                </a:moveTo>
                <a:cubicBezTo>
                  <a:pt x="983" y="371"/>
                  <a:pt x="982" y="371"/>
                  <a:pt x="981" y="371"/>
                </a:cubicBezTo>
                <a:cubicBezTo>
                  <a:pt x="955" y="437"/>
                  <a:pt x="914" y="504"/>
                  <a:pt x="860" y="567"/>
                </a:cubicBezTo>
                <a:cubicBezTo>
                  <a:pt x="784" y="655"/>
                  <a:pt x="683" y="737"/>
                  <a:pt x="564" y="805"/>
                </a:cubicBezTo>
                <a:cubicBezTo>
                  <a:pt x="565" y="808"/>
                  <a:pt x="566" y="812"/>
                  <a:pt x="566" y="817"/>
                </a:cubicBezTo>
                <a:cubicBezTo>
                  <a:pt x="641" y="829"/>
                  <a:pt x="720" y="836"/>
                  <a:pt x="802" y="836"/>
                </a:cubicBezTo>
                <a:cubicBezTo>
                  <a:pt x="821" y="836"/>
                  <a:pt x="839" y="836"/>
                  <a:pt x="857" y="835"/>
                </a:cubicBezTo>
                <a:cubicBezTo>
                  <a:pt x="862" y="811"/>
                  <a:pt x="883" y="793"/>
                  <a:pt x="908" y="793"/>
                </a:cubicBezTo>
                <a:cubicBezTo>
                  <a:pt x="915" y="793"/>
                  <a:pt x="923" y="795"/>
                  <a:pt x="930" y="798"/>
                </a:cubicBezTo>
                <a:cubicBezTo>
                  <a:pt x="1025" y="673"/>
                  <a:pt x="1081" y="533"/>
                  <a:pt x="1093" y="401"/>
                </a:cubicBezTo>
                <a:cubicBezTo>
                  <a:pt x="1092" y="399"/>
                  <a:pt x="1092" y="398"/>
                  <a:pt x="1091" y="396"/>
                </a:cubicBezTo>
                <a:cubicBezTo>
                  <a:pt x="1070" y="381"/>
                  <a:pt x="1047" y="367"/>
                  <a:pt x="1023" y="354"/>
                </a:cubicBezTo>
                <a:cubicBezTo>
                  <a:pt x="1014" y="365"/>
                  <a:pt x="1000" y="371"/>
                  <a:pt x="985" y="371"/>
                </a:cubicBezTo>
                <a:close/>
                <a:moveTo>
                  <a:pt x="553" y="783"/>
                </a:moveTo>
                <a:cubicBezTo>
                  <a:pt x="670" y="717"/>
                  <a:pt x="768" y="637"/>
                  <a:pt x="841" y="552"/>
                </a:cubicBezTo>
                <a:cubicBezTo>
                  <a:pt x="894" y="490"/>
                  <a:pt x="933" y="426"/>
                  <a:pt x="958" y="364"/>
                </a:cubicBezTo>
                <a:cubicBezTo>
                  <a:pt x="943" y="355"/>
                  <a:pt x="934" y="339"/>
                  <a:pt x="934" y="320"/>
                </a:cubicBezTo>
                <a:cubicBezTo>
                  <a:pt x="934" y="317"/>
                  <a:pt x="934" y="313"/>
                  <a:pt x="935" y="310"/>
                </a:cubicBezTo>
                <a:cubicBezTo>
                  <a:pt x="891" y="290"/>
                  <a:pt x="844" y="273"/>
                  <a:pt x="796" y="259"/>
                </a:cubicBezTo>
                <a:cubicBezTo>
                  <a:pt x="788" y="274"/>
                  <a:pt x="772" y="284"/>
                  <a:pt x="754" y="285"/>
                </a:cubicBezTo>
                <a:cubicBezTo>
                  <a:pt x="737" y="377"/>
                  <a:pt x="708" y="473"/>
                  <a:pt x="667" y="569"/>
                </a:cubicBezTo>
                <a:cubicBezTo>
                  <a:pt x="634" y="646"/>
                  <a:pt x="596" y="718"/>
                  <a:pt x="553" y="783"/>
                </a:cubicBezTo>
                <a:close/>
                <a:moveTo>
                  <a:pt x="225" y="701"/>
                </a:moveTo>
                <a:cubicBezTo>
                  <a:pt x="295" y="740"/>
                  <a:pt x="377" y="773"/>
                  <a:pt x="469" y="796"/>
                </a:cubicBezTo>
                <a:cubicBezTo>
                  <a:pt x="477" y="779"/>
                  <a:pt x="495" y="768"/>
                  <a:pt x="515" y="768"/>
                </a:cubicBezTo>
                <a:cubicBezTo>
                  <a:pt x="521" y="768"/>
                  <a:pt x="527" y="769"/>
                  <a:pt x="532" y="771"/>
                </a:cubicBezTo>
                <a:cubicBezTo>
                  <a:pt x="574" y="707"/>
                  <a:pt x="612" y="636"/>
                  <a:pt x="645" y="559"/>
                </a:cubicBezTo>
                <a:cubicBezTo>
                  <a:pt x="685" y="465"/>
                  <a:pt x="713" y="371"/>
                  <a:pt x="731" y="281"/>
                </a:cubicBezTo>
                <a:cubicBezTo>
                  <a:pt x="713" y="273"/>
                  <a:pt x="700" y="255"/>
                  <a:pt x="700" y="234"/>
                </a:cubicBezTo>
                <a:cubicBezTo>
                  <a:pt x="631" y="220"/>
                  <a:pt x="558" y="210"/>
                  <a:pt x="483" y="207"/>
                </a:cubicBezTo>
                <a:cubicBezTo>
                  <a:pt x="464" y="206"/>
                  <a:pt x="444" y="206"/>
                  <a:pt x="425" y="206"/>
                </a:cubicBezTo>
                <a:cubicBezTo>
                  <a:pt x="425" y="206"/>
                  <a:pt x="425" y="206"/>
                  <a:pt x="425" y="206"/>
                </a:cubicBezTo>
                <a:cubicBezTo>
                  <a:pt x="409" y="206"/>
                  <a:pt x="393" y="206"/>
                  <a:pt x="378" y="207"/>
                </a:cubicBezTo>
                <a:cubicBezTo>
                  <a:pt x="373" y="231"/>
                  <a:pt x="352" y="249"/>
                  <a:pt x="327" y="249"/>
                </a:cubicBezTo>
                <a:cubicBezTo>
                  <a:pt x="321" y="249"/>
                  <a:pt x="314" y="247"/>
                  <a:pt x="309" y="245"/>
                </a:cubicBezTo>
                <a:cubicBezTo>
                  <a:pt x="270" y="304"/>
                  <a:pt x="234" y="369"/>
                  <a:pt x="204" y="439"/>
                </a:cubicBezTo>
                <a:cubicBezTo>
                  <a:pt x="181" y="493"/>
                  <a:pt x="163" y="548"/>
                  <a:pt x="148" y="602"/>
                </a:cubicBezTo>
                <a:cubicBezTo>
                  <a:pt x="165" y="610"/>
                  <a:pt x="176" y="627"/>
                  <a:pt x="176" y="647"/>
                </a:cubicBezTo>
                <a:cubicBezTo>
                  <a:pt x="176" y="654"/>
                  <a:pt x="174" y="661"/>
                  <a:pt x="172" y="667"/>
                </a:cubicBezTo>
                <a:cubicBezTo>
                  <a:pt x="189" y="679"/>
                  <a:pt x="206" y="690"/>
                  <a:pt x="225" y="701"/>
                </a:cubicBezTo>
                <a:close/>
                <a:moveTo>
                  <a:pt x="802" y="234"/>
                </a:moveTo>
                <a:cubicBezTo>
                  <a:pt x="802" y="235"/>
                  <a:pt x="802" y="235"/>
                  <a:pt x="802" y="236"/>
                </a:cubicBezTo>
                <a:cubicBezTo>
                  <a:pt x="852" y="250"/>
                  <a:pt x="900" y="268"/>
                  <a:pt x="945" y="288"/>
                </a:cubicBezTo>
                <a:cubicBezTo>
                  <a:pt x="954" y="277"/>
                  <a:pt x="968" y="270"/>
                  <a:pt x="983" y="269"/>
                </a:cubicBezTo>
                <a:cubicBezTo>
                  <a:pt x="986" y="253"/>
                  <a:pt x="987" y="237"/>
                  <a:pt x="987" y="221"/>
                </a:cubicBezTo>
                <a:cubicBezTo>
                  <a:pt x="987" y="214"/>
                  <a:pt x="986" y="207"/>
                  <a:pt x="986" y="200"/>
                </a:cubicBezTo>
                <a:cubicBezTo>
                  <a:pt x="930" y="133"/>
                  <a:pt x="857" y="79"/>
                  <a:pt x="775" y="44"/>
                </a:cubicBezTo>
                <a:cubicBezTo>
                  <a:pt x="776" y="53"/>
                  <a:pt x="776" y="63"/>
                  <a:pt x="776" y="72"/>
                </a:cubicBezTo>
                <a:cubicBezTo>
                  <a:pt x="776" y="109"/>
                  <a:pt x="774" y="147"/>
                  <a:pt x="769" y="186"/>
                </a:cubicBezTo>
                <a:cubicBezTo>
                  <a:pt x="789" y="194"/>
                  <a:pt x="802" y="212"/>
                  <a:pt x="802" y="234"/>
                </a:cubicBezTo>
                <a:close/>
                <a:moveTo>
                  <a:pt x="908" y="896"/>
                </a:moveTo>
                <a:cubicBezTo>
                  <a:pt x="899" y="896"/>
                  <a:pt x="890" y="894"/>
                  <a:pt x="883" y="890"/>
                </a:cubicBezTo>
                <a:cubicBezTo>
                  <a:pt x="864" y="910"/>
                  <a:pt x="844" y="929"/>
                  <a:pt x="822" y="948"/>
                </a:cubicBezTo>
                <a:cubicBezTo>
                  <a:pt x="741" y="1021"/>
                  <a:pt x="652" y="1076"/>
                  <a:pt x="560" y="1114"/>
                </a:cubicBezTo>
                <a:cubicBezTo>
                  <a:pt x="763" y="1113"/>
                  <a:pt x="940" y="1004"/>
                  <a:pt x="1037" y="841"/>
                </a:cubicBezTo>
                <a:cubicBezTo>
                  <a:pt x="1011" y="846"/>
                  <a:pt x="985" y="849"/>
                  <a:pt x="958" y="852"/>
                </a:cubicBezTo>
                <a:cubicBezTo>
                  <a:pt x="955" y="877"/>
                  <a:pt x="933" y="896"/>
                  <a:pt x="908" y="896"/>
                </a:cubicBezTo>
                <a:close/>
                <a:moveTo>
                  <a:pt x="865" y="873"/>
                </a:moveTo>
                <a:cubicBezTo>
                  <a:pt x="862" y="869"/>
                  <a:pt x="860" y="864"/>
                  <a:pt x="859" y="859"/>
                </a:cubicBezTo>
                <a:cubicBezTo>
                  <a:pt x="840" y="860"/>
                  <a:pt x="821" y="860"/>
                  <a:pt x="802" y="860"/>
                </a:cubicBezTo>
                <a:cubicBezTo>
                  <a:pt x="718" y="860"/>
                  <a:pt x="638" y="853"/>
                  <a:pt x="561" y="840"/>
                </a:cubicBezTo>
                <a:cubicBezTo>
                  <a:pt x="553" y="858"/>
                  <a:pt x="535" y="870"/>
                  <a:pt x="515" y="870"/>
                </a:cubicBezTo>
                <a:cubicBezTo>
                  <a:pt x="508" y="870"/>
                  <a:pt x="501" y="869"/>
                  <a:pt x="495" y="866"/>
                </a:cubicBezTo>
                <a:cubicBezTo>
                  <a:pt x="455" y="918"/>
                  <a:pt x="413" y="965"/>
                  <a:pt x="369" y="1005"/>
                </a:cubicBezTo>
                <a:cubicBezTo>
                  <a:pt x="349" y="1023"/>
                  <a:pt x="329" y="1040"/>
                  <a:pt x="309" y="1056"/>
                </a:cubicBezTo>
                <a:cubicBezTo>
                  <a:pt x="367" y="1085"/>
                  <a:pt x="432" y="1104"/>
                  <a:pt x="500" y="1111"/>
                </a:cubicBezTo>
                <a:cubicBezTo>
                  <a:pt x="607" y="1075"/>
                  <a:pt x="712" y="1015"/>
                  <a:pt x="807" y="931"/>
                </a:cubicBezTo>
                <a:cubicBezTo>
                  <a:pt x="827" y="912"/>
                  <a:pt x="847" y="893"/>
                  <a:pt x="865" y="873"/>
                </a:cubicBezTo>
                <a:close/>
                <a:moveTo>
                  <a:pt x="1108" y="467"/>
                </a:moveTo>
                <a:cubicBezTo>
                  <a:pt x="1085" y="585"/>
                  <a:pt x="1031" y="705"/>
                  <a:pt x="948" y="813"/>
                </a:cubicBezTo>
                <a:cubicBezTo>
                  <a:pt x="952" y="818"/>
                  <a:pt x="954" y="823"/>
                  <a:pt x="956" y="828"/>
                </a:cubicBezTo>
                <a:cubicBezTo>
                  <a:pt x="989" y="824"/>
                  <a:pt x="1021" y="820"/>
                  <a:pt x="1052" y="814"/>
                </a:cubicBezTo>
                <a:cubicBezTo>
                  <a:pt x="1092" y="737"/>
                  <a:pt x="1115" y="650"/>
                  <a:pt x="1115" y="557"/>
                </a:cubicBezTo>
                <a:cubicBezTo>
                  <a:pt x="1115" y="526"/>
                  <a:pt x="1112" y="496"/>
                  <a:pt x="1108" y="467"/>
                </a:cubicBezTo>
                <a:close/>
                <a:moveTo>
                  <a:pt x="464" y="829"/>
                </a:moveTo>
                <a:cubicBezTo>
                  <a:pt x="464" y="826"/>
                  <a:pt x="464" y="823"/>
                  <a:pt x="463" y="819"/>
                </a:cubicBezTo>
                <a:cubicBezTo>
                  <a:pt x="370" y="796"/>
                  <a:pt x="285" y="762"/>
                  <a:pt x="213" y="722"/>
                </a:cubicBezTo>
                <a:cubicBezTo>
                  <a:pt x="194" y="711"/>
                  <a:pt x="175" y="699"/>
                  <a:pt x="157" y="687"/>
                </a:cubicBezTo>
                <a:cubicBezTo>
                  <a:pt x="149" y="693"/>
                  <a:pt x="138" y="698"/>
                  <a:pt x="127" y="698"/>
                </a:cubicBezTo>
                <a:cubicBezTo>
                  <a:pt x="117" y="757"/>
                  <a:pt x="111" y="815"/>
                  <a:pt x="111" y="871"/>
                </a:cubicBezTo>
                <a:cubicBezTo>
                  <a:pt x="111" y="878"/>
                  <a:pt x="111" y="884"/>
                  <a:pt x="112" y="891"/>
                </a:cubicBezTo>
                <a:cubicBezTo>
                  <a:pt x="121" y="904"/>
                  <a:pt x="132" y="917"/>
                  <a:pt x="142" y="929"/>
                </a:cubicBezTo>
                <a:cubicBezTo>
                  <a:pt x="242" y="913"/>
                  <a:pt x="348" y="882"/>
                  <a:pt x="452" y="834"/>
                </a:cubicBezTo>
                <a:cubicBezTo>
                  <a:pt x="456" y="832"/>
                  <a:pt x="460" y="831"/>
                  <a:pt x="464" y="829"/>
                </a:cubicBezTo>
                <a:close/>
                <a:moveTo>
                  <a:pt x="74" y="647"/>
                </a:moveTo>
                <a:cubicBezTo>
                  <a:pt x="74" y="638"/>
                  <a:pt x="76" y="630"/>
                  <a:pt x="80" y="623"/>
                </a:cubicBezTo>
                <a:cubicBezTo>
                  <a:pt x="47" y="591"/>
                  <a:pt x="21" y="556"/>
                  <a:pt x="1" y="520"/>
                </a:cubicBezTo>
                <a:cubicBezTo>
                  <a:pt x="1" y="532"/>
                  <a:pt x="0" y="544"/>
                  <a:pt x="0" y="557"/>
                </a:cubicBezTo>
                <a:cubicBezTo>
                  <a:pt x="0" y="667"/>
                  <a:pt x="32" y="770"/>
                  <a:pt x="88" y="857"/>
                </a:cubicBezTo>
                <a:cubicBezTo>
                  <a:pt x="88" y="804"/>
                  <a:pt x="94" y="749"/>
                  <a:pt x="103" y="694"/>
                </a:cubicBezTo>
                <a:cubicBezTo>
                  <a:pt x="86" y="685"/>
                  <a:pt x="74" y="668"/>
                  <a:pt x="74" y="647"/>
                </a:cubicBezTo>
                <a:close/>
                <a:moveTo>
                  <a:pt x="125" y="596"/>
                </a:moveTo>
                <a:cubicBezTo>
                  <a:pt x="125" y="596"/>
                  <a:pt x="125" y="596"/>
                  <a:pt x="125" y="596"/>
                </a:cubicBezTo>
                <a:cubicBezTo>
                  <a:pt x="140" y="541"/>
                  <a:pt x="159" y="485"/>
                  <a:pt x="182" y="430"/>
                </a:cubicBezTo>
                <a:cubicBezTo>
                  <a:pt x="213" y="358"/>
                  <a:pt x="249" y="292"/>
                  <a:pt x="289" y="232"/>
                </a:cubicBezTo>
                <a:cubicBezTo>
                  <a:pt x="285" y="227"/>
                  <a:pt x="281" y="221"/>
                  <a:pt x="279" y="214"/>
                </a:cubicBezTo>
                <a:cubicBezTo>
                  <a:pt x="214" y="221"/>
                  <a:pt x="152" y="233"/>
                  <a:pt x="93" y="250"/>
                </a:cubicBezTo>
                <a:cubicBezTo>
                  <a:pt x="49" y="315"/>
                  <a:pt x="19" y="391"/>
                  <a:pt x="7" y="472"/>
                </a:cubicBezTo>
                <a:cubicBezTo>
                  <a:pt x="24" y="519"/>
                  <a:pt x="54" y="564"/>
                  <a:pt x="96" y="605"/>
                </a:cubicBezTo>
                <a:cubicBezTo>
                  <a:pt x="104" y="599"/>
                  <a:pt x="114" y="596"/>
                  <a:pt x="125" y="596"/>
                </a:cubicBezTo>
                <a:close/>
                <a:moveTo>
                  <a:pt x="476" y="852"/>
                </a:moveTo>
                <a:cubicBezTo>
                  <a:pt x="475" y="852"/>
                  <a:pt x="475" y="851"/>
                  <a:pt x="474" y="851"/>
                </a:cubicBezTo>
                <a:cubicBezTo>
                  <a:pt x="470" y="852"/>
                  <a:pt x="466" y="854"/>
                  <a:pt x="462" y="856"/>
                </a:cubicBezTo>
                <a:cubicBezTo>
                  <a:pt x="361" y="902"/>
                  <a:pt x="260" y="933"/>
                  <a:pt x="162" y="950"/>
                </a:cubicBezTo>
                <a:cubicBezTo>
                  <a:pt x="198" y="986"/>
                  <a:pt x="240" y="1018"/>
                  <a:pt x="285" y="1043"/>
                </a:cubicBezTo>
                <a:cubicBezTo>
                  <a:pt x="308" y="1027"/>
                  <a:pt x="331" y="1008"/>
                  <a:pt x="353" y="987"/>
                </a:cubicBezTo>
                <a:cubicBezTo>
                  <a:pt x="395" y="948"/>
                  <a:pt x="437" y="903"/>
                  <a:pt x="476" y="852"/>
                </a:cubicBezTo>
                <a:close/>
              </a:path>
            </a:pathLst>
          </a:custGeom>
          <a:solidFill>
            <a:srgbClr val="676767"/>
          </a:solidFill>
          <a:ln w="9525">
            <a:noFill/>
            <a:round/>
            <a:headEnd/>
            <a:tailEnd/>
          </a:ln>
        </p:spPr>
        <p:txBody>
          <a:bodyPr vert="horz" wrap="none" lIns="91380" tIns="45691" rIns="91380" bIns="45691" numCol="1" anchor="ctr" anchorCtr="0" compatLnSpc="1">
            <a:prstTxWarp prst="textNoShape">
              <a:avLst/>
            </a:prstTxWarp>
          </a:bodyPr>
          <a:lstStyle/>
          <a:p>
            <a:pPr algn="ctr" defTabSz="609006"/>
            <a:endParaRPr lang="en-US" sz="1997" dirty="0">
              <a:solidFill>
                <a:srgbClr val="000000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629001" y="2675499"/>
            <a:ext cx="228600" cy="274320"/>
            <a:chOff x="2019300" y="864066"/>
            <a:chExt cx="3142079" cy="3732378"/>
          </a:xfrm>
          <a:solidFill>
            <a:srgbClr val="676767"/>
          </a:solidFill>
        </p:grpSpPr>
        <p:sp>
          <p:nvSpPr>
            <p:cNvPr id="24" name="Freeform 23"/>
            <p:cNvSpPr/>
            <p:nvPr/>
          </p:nvSpPr>
          <p:spPr>
            <a:xfrm>
              <a:off x="2073216" y="864066"/>
              <a:ext cx="3088163" cy="3095324"/>
            </a:xfrm>
            <a:custGeom>
              <a:avLst/>
              <a:gdLst>
                <a:gd name="connsiteX0" fmla="*/ 2576487 w 3088173"/>
                <a:gd name="connsiteY0" fmla="*/ 193105 h 3095326"/>
                <a:gd name="connsiteX1" fmla="*/ 2881971 w 3088173"/>
                <a:gd name="connsiteY1" fmla="*/ 498589 h 3095326"/>
                <a:gd name="connsiteX2" fmla="*/ 2576487 w 3088173"/>
                <a:gd name="connsiteY2" fmla="*/ 804073 h 3095326"/>
                <a:gd name="connsiteX3" fmla="*/ 2514922 w 3088173"/>
                <a:gd name="connsiteY3" fmla="*/ 797867 h 3095326"/>
                <a:gd name="connsiteX4" fmla="*/ 2462988 w 3088173"/>
                <a:gd name="connsiteY4" fmla="*/ 781746 h 3095326"/>
                <a:gd name="connsiteX5" fmla="*/ 2455210 w 3088173"/>
                <a:gd name="connsiteY5" fmla="*/ 801056 h 3095326"/>
                <a:gd name="connsiteX6" fmla="*/ 1863116 w 3088173"/>
                <a:gd name="connsiteY6" fmla="*/ 1404831 h 3095326"/>
                <a:gd name="connsiteX7" fmla="*/ 1804780 w 3088173"/>
                <a:gd name="connsiteY7" fmla="*/ 1405401 h 3095326"/>
                <a:gd name="connsiteX8" fmla="*/ 1686971 w 3088173"/>
                <a:gd name="connsiteY8" fmla="*/ 1289871 h 3095326"/>
                <a:gd name="connsiteX9" fmla="*/ 1686401 w 3088173"/>
                <a:gd name="connsiteY9" fmla="*/ 1231535 h 3095326"/>
                <a:gd name="connsiteX10" fmla="*/ 2278495 w 3088173"/>
                <a:gd name="connsiteY10" fmla="*/ 627760 h 3095326"/>
                <a:gd name="connsiteX11" fmla="*/ 2296435 w 3088173"/>
                <a:gd name="connsiteY11" fmla="*/ 620123 h 3095326"/>
                <a:gd name="connsiteX12" fmla="*/ 2295010 w 3088173"/>
                <a:gd name="connsiteY12" fmla="*/ 617497 h 3095326"/>
                <a:gd name="connsiteX13" fmla="*/ 2271003 w 3088173"/>
                <a:gd name="connsiteY13" fmla="*/ 498589 h 3095326"/>
                <a:gd name="connsiteX14" fmla="*/ 2576487 w 3088173"/>
                <a:gd name="connsiteY14" fmla="*/ 193105 h 3095326"/>
                <a:gd name="connsiteX15" fmla="*/ 812783 w 3088173"/>
                <a:gd name="connsiteY15" fmla="*/ 0 h 3095326"/>
                <a:gd name="connsiteX16" fmla="*/ 1938689 w 3088173"/>
                <a:gd name="connsiteY16" fmla="*/ 526415 h 3095326"/>
                <a:gd name="connsiteX17" fmla="*/ 1995319 w 3088173"/>
                <a:gd name="connsiteY17" fmla="*/ 572240 h 3095326"/>
                <a:gd name="connsiteX18" fmla="*/ 1784455 w 3088173"/>
                <a:gd name="connsiteY18" fmla="*/ 792664 h 3095326"/>
                <a:gd name="connsiteX19" fmla="*/ 1724210 w 3088173"/>
                <a:gd name="connsiteY19" fmla="*/ 740045 h 3095326"/>
                <a:gd name="connsiteX20" fmla="*/ 882503 w 3088173"/>
                <a:gd name="connsiteY20" fmla="*/ 281449 h 3095326"/>
                <a:gd name="connsiteX21" fmla="*/ 746867 w 3088173"/>
                <a:gd name="connsiteY21" fmla="*/ 324029 h 3095326"/>
                <a:gd name="connsiteX22" fmla="*/ 1461605 w 3088173"/>
                <a:gd name="connsiteY22" fmla="*/ 1652025 h 3095326"/>
                <a:gd name="connsiteX23" fmla="*/ 2781046 w 3088173"/>
                <a:gd name="connsiteY23" fmla="*/ 2382437 h 3095326"/>
                <a:gd name="connsiteX24" fmla="*/ 2438444 w 3088173"/>
                <a:gd name="connsiteY24" fmla="*/ 1478534 h 3095326"/>
                <a:gd name="connsiteX25" fmla="*/ 2302242 w 3088173"/>
                <a:gd name="connsiteY25" fmla="*/ 1313016 h 3095326"/>
                <a:gd name="connsiteX26" fmla="*/ 2517942 w 3088173"/>
                <a:gd name="connsiteY26" fmla="*/ 1087535 h 3095326"/>
                <a:gd name="connsiteX27" fmla="*/ 2578264 w 3088173"/>
                <a:gd name="connsiteY27" fmla="*/ 1164638 h 3095326"/>
                <a:gd name="connsiteX28" fmla="*/ 2738847 w 3088173"/>
                <a:gd name="connsiteY28" fmla="*/ 2783779 h 3095326"/>
                <a:gd name="connsiteX29" fmla="*/ 375614 w 3088173"/>
                <a:gd name="connsiteY29" fmla="*/ 2420573 h 3095326"/>
                <a:gd name="connsiteX30" fmla="*/ 637245 w 3088173"/>
                <a:gd name="connsiteY30" fmla="*/ 28406 h 3095326"/>
                <a:gd name="connsiteX31" fmla="*/ 812783 w 3088173"/>
                <a:gd name="connsiteY31" fmla="*/ 0 h 3095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088173" h="3095326">
                  <a:moveTo>
                    <a:pt x="2576487" y="193105"/>
                  </a:moveTo>
                  <a:cubicBezTo>
                    <a:pt x="2745201" y="193105"/>
                    <a:pt x="2881971" y="329875"/>
                    <a:pt x="2881971" y="498589"/>
                  </a:cubicBezTo>
                  <a:cubicBezTo>
                    <a:pt x="2881971" y="667303"/>
                    <a:pt x="2745201" y="804073"/>
                    <a:pt x="2576487" y="804073"/>
                  </a:cubicBezTo>
                  <a:cubicBezTo>
                    <a:pt x="2555398" y="804073"/>
                    <a:pt x="2534808" y="801936"/>
                    <a:pt x="2514922" y="797867"/>
                  </a:cubicBezTo>
                  <a:lnTo>
                    <a:pt x="2462988" y="781746"/>
                  </a:lnTo>
                  <a:lnTo>
                    <a:pt x="2455210" y="801056"/>
                  </a:lnTo>
                  <a:lnTo>
                    <a:pt x="1863116" y="1404831"/>
                  </a:lnTo>
                  <a:cubicBezTo>
                    <a:pt x="1847164" y="1421098"/>
                    <a:pt x="1821046" y="1421353"/>
                    <a:pt x="1804780" y="1405401"/>
                  </a:cubicBezTo>
                  <a:lnTo>
                    <a:pt x="1686971" y="1289871"/>
                  </a:lnTo>
                  <a:cubicBezTo>
                    <a:pt x="1670704" y="1273920"/>
                    <a:pt x="1670449" y="1247802"/>
                    <a:pt x="1686401" y="1231535"/>
                  </a:cubicBezTo>
                  <a:lnTo>
                    <a:pt x="2278495" y="627760"/>
                  </a:lnTo>
                  <a:lnTo>
                    <a:pt x="2296435" y="620123"/>
                  </a:lnTo>
                  <a:lnTo>
                    <a:pt x="2295010" y="617497"/>
                  </a:lnTo>
                  <a:cubicBezTo>
                    <a:pt x="2279551" y="580950"/>
                    <a:pt x="2271003" y="540768"/>
                    <a:pt x="2271003" y="498589"/>
                  </a:cubicBezTo>
                  <a:cubicBezTo>
                    <a:pt x="2271003" y="329875"/>
                    <a:pt x="2407773" y="193105"/>
                    <a:pt x="2576487" y="193105"/>
                  </a:cubicBezTo>
                  <a:close/>
                  <a:moveTo>
                    <a:pt x="812783" y="0"/>
                  </a:moveTo>
                  <a:cubicBezTo>
                    <a:pt x="1136635" y="76"/>
                    <a:pt x="1424939" y="120208"/>
                    <a:pt x="1938689" y="526415"/>
                  </a:cubicBezTo>
                  <a:lnTo>
                    <a:pt x="1995319" y="572240"/>
                  </a:lnTo>
                  <a:lnTo>
                    <a:pt x="1784455" y="792664"/>
                  </a:lnTo>
                  <a:lnTo>
                    <a:pt x="1724210" y="740045"/>
                  </a:lnTo>
                  <a:cubicBezTo>
                    <a:pt x="1386113" y="459729"/>
                    <a:pt x="1071392" y="287959"/>
                    <a:pt x="882503" y="281449"/>
                  </a:cubicBezTo>
                  <a:cubicBezTo>
                    <a:pt x="824384" y="279446"/>
                    <a:pt x="778176" y="293089"/>
                    <a:pt x="746867" y="324029"/>
                  </a:cubicBezTo>
                  <a:cubicBezTo>
                    <a:pt x="579883" y="489048"/>
                    <a:pt x="899883" y="1083612"/>
                    <a:pt x="1461605" y="1652025"/>
                  </a:cubicBezTo>
                  <a:cubicBezTo>
                    <a:pt x="2023329" y="2220438"/>
                    <a:pt x="2614062" y="2547455"/>
                    <a:pt x="2781046" y="2382437"/>
                  </a:cubicBezTo>
                  <a:cubicBezTo>
                    <a:pt x="2906285" y="2258673"/>
                    <a:pt x="2757593" y="1893290"/>
                    <a:pt x="2438444" y="1478534"/>
                  </a:cubicBezTo>
                  <a:lnTo>
                    <a:pt x="2302242" y="1313016"/>
                  </a:lnTo>
                  <a:lnTo>
                    <a:pt x="2517942" y="1087535"/>
                  </a:lnTo>
                  <a:cubicBezTo>
                    <a:pt x="2538050" y="1113236"/>
                    <a:pt x="2558157" y="1138938"/>
                    <a:pt x="2578264" y="1164638"/>
                  </a:cubicBezTo>
                  <a:cubicBezTo>
                    <a:pt x="3107743" y="1860115"/>
                    <a:pt x="3323921" y="2429605"/>
                    <a:pt x="2738847" y="2783779"/>
                  </a:cubicBezTo>
                  <a:cubicBezTo>
                    <a:pt x="1671430" y="3449807"/>
                    <a:pt x="801509" y="2914178"/>
                    <a:pt x="375614" y="2420573"/>
                  </a:cubicBezTo>
                  <a:cubicBezTo>
                    <a:pt x="-50281" y="1926969"/>
                    <a:pt x="-287226" y="742411"/>
                    <a:pt x="637245" y="28406"/>
                  </a:cubicBezTo>
                  <a:cubicBezTo>
                    <a:pt x="702882" y="5597"/>
                    <a:pt x="755842" y="-14"/>
                    <a:pt x="81278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78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5" name="Trapezoid 14"/>
            <p:cNvSpPr/>
            <p:nvPr/>
          </p:nvSpPr>
          <p:spPr>
            <a:xfrm>
              <a:off x="2019300" y="3316230"/>
              <a:ext cx="1211583" cy="1280214"/>
            </a:xfrm>
            <a:custGeom>
              <a:avLst/>
              <a:gdLst>
                <a:gd name="connsiteX0" fmla="*/ 0 w 1211580"/>
                <a:gd name="connsiteY0" fmla="*/ 731580 h 731580"/>
                <a:gd name="connsiteX1" fmla="*/ 182895 w 1211580"/>
                <a:gd name="connsiteY1" fmla="*/ 0 h 731580"/>
                <a:gd name="connsiteX2" fmla="*/ 1028685 w 1211580"/>
                <a:gd name="connsiteY2" fmla="*/ 0 h 731580"/>
                <a:gd name="connsiteX3" fmla="*/ 1211580 w 1211580"/>
                <a:gd name="connsiteY3" fmla="*/ 731580 h 731580"/>
                <a:gd name="connsiteX4" fmla="*/ 0 w 1211580"/>
                <a:gd name="connsiteY4" fmla="*/ 731580 h 731580"/>
                <a:gd name="connsiteX0" fmla="*/ 0 w 1211580"/>
                <a:gd name="connsiteY0" fmla="*/ 1280220 h 1280220"/>
                <a:gd name="connsiteX1" fmla="*/ 304815 w 1211580"/>
                <a:gd name="connsiteY1" fmla="*/ 0 h 1280220"/>
                <a:gd name="connsiteX2" fmla="*/ 1028685 w 1211580"/>
                <a:gd name="connsiteY2" fmla="*/ 548640 h 1280220"/>
                <a:gd name="connsiteX3" fmla="*/ 1211580 w 1211580"/>
                <a:gd name="connsiteY3" fmla="*/ 1280220 h 1280220"/>
                <a:gd name="connsiteX4" fmla="*/ 0 w 1211580"/>
                <a:gd name="connsiteY4" fmla="*/ 1280220 h 1280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580" h="1280220">
                  <a:moveTo>
                    <a:pt x="0" y="1280220"/>
                  </a:moveTo>
                  <a:lnTo>
                    <a:pt x="304815" y="0"/>
                  </a:lnTo>
                  <a:lnTo>
                    <a:pt x="1028685" y="548640"/>
                  </a:lnTo>
                  <a:lnTo>
                    <a:pt x="1211580" y="1280220"/>
                  </a:lnTo>
                  <a:lnTo>
                    <a:pt x="0" y="128022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78"/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26" name="Freeform 25"/>
          <p:cNvSpPr/>
          <p:nvPr/>
        </p:nvSpPr>
        <p:spPr>
          <a:xfrm rot="5400000">
            <a:off x="2779110" y="3451880"/>
            <a:ext cx="214840" cy="248657"/>
          </a:xfrm>
          <a:custGeom>
            <a:avLst/>
            <a:gdLst>
              <a:gd name="connsiteX0" fmla="*/ 435210 w 567493"/>
              <a:gd name="connsiteY0" fmla="*/ 136913 h 705585"/>
              <a:gd name="connsiteX1" fmla="*/ 435210 w 567493"/>
              <a:gd name="connsiteY1" fmla="*/ 40347 h 705585"/>
              <a:gd name="connsiteX2" fmla="*/ 460013 w 567493"/>
              <a:gd name="connsiteY2" fmla="*/ 40347 h 705585"/>
              <a:gd name="connsiteX3" fmla="*/ 460013 w 567493"/>
              <a:gd name="connsiteY3" fmla="*/ 11906 h 705585"/>
              <a:gd name="connsiteX4" fmla="*/ 471919 w 567493"/>
              <a:gd name="connsiteY4" fmla="*/ 0 h 705585"/>
              <a:gd name="connsiteX5" fmla="*/ 487792 w 567493"/>
              <a:gd name="connsiteY5" fmla="*/ 0 h 705585"/>
              <a:gd name="connsiteX6" fmla="*/ 499698 w 567493"/>
              <a:gd name="connsiteY6" fmla="*/ 11906 h 705585"/>
              <a:gd name="connsiteX7" fmla="*/ 499698 w 567493"/>
              <a:gd name="connsiteY7" fmla="*/ 40347 h 705585"/>
              <a:gd name="connsiteX8" fmla="*/ 524501 w 567493"/>
              <a:gd name="connsiteY8" fmla="*/ 40347 h 705585"/>
              <a:gd name="connsiteX9" fmla="*/ 524501 w 567493"/>
              <a:gd name="connsiteY9" fmla="*/ 136913 h 705585"/>
              <a:gd name="connsiteX10" fmla="*/ 0 w 567493"/>
              <a:gd name="connsiteY10" fmla="*/ 475689 h 705585"/>
              <a:gd name="connsiteX11" fmla="*/ 0 w 567493"/>
              <a:gd name="connsiteY11" fmla="*/ 137376 h 705585"/>
              <a:gd name="connsiteX12" fmla="*/ 298629 w 567493"/>
              <a:gd name="connsiteY12" fmla="*/ 137376 h 705585"/>
              <a:gd name="connsiteX13" fmla="*/ 298629 w 567493"/>
              <a:gd name="connsiteY13" fmla="*/ 562004 h 705585"/>
              <a:gd name="connsiteX14" fmla="*/ 440502 w 567493"/>
              <a:gd name="connsiteY14" fmla="*/ 562004 h 705585"/>
              <a:gd name="connsiteX15" fmla="*/ 440502 w 567493"/>
              <a:gd name="connsiteY15" fmla="*/ 388075 h 705585"/>
              <a:gd name="connsiteX16" fmla="*/ 428238 w 567493"/>
              <a:gd name="connsiteY16" fmla="*/ 385599 h 705585"/>
              <a:gd name="connsiteX17" fmla="*/ 392218 w 567493"/>
              <a:gd name="connsiteY17" fmla="*/ 331257 h 705585"/>
              <a:gd name="connsiteX18" fmla="*/ 392218 w 567493"/>
              <a:gd name="connsiteY18" fmla="*/ 146172 h 705585"/>
              <a:gd name="connsiteX19" fmla="*/ 567493 w 567493"/>
              <a:gd name="connsiteY19" fmla="*/ 146172 h 705585"/>
              <a:gd name="connsiteX20" fmla="*/ 567493 w 567493"/>
              <a:gd name="connsiteY20" fmla="*/ 331257 h 705585"/>
              <a:gd name="connsiteX21" fmla="*/ 531472 w 567493"/>
              <a:gd name="connsiteY21" fmla="*/ 385599 h 705585"/>
              <a:gd name="connsiteX22" fmla="*/ 520864 w 567493"/>
              <a:gd name="connsiteY22" fmla="*/ 387741 h 705585"/>
              <a:gd name="connsiteX23" fmla="*/ 520864 w 567493"/>
              <a:gd name="connsiteY23" fmla="*/ 570933 h 705585"/>
              <a:gd name="connsiteX24" fmla="*/ 219259 w 567493"/>
              <a:gd name="connsiteY24" fmla="*/ 570933 h 705585"/>
              <a:gd name="connsiteX25" fmla="*/ 219259 w 567493"/>
              <a:gd name="connsiteY25" fmla="*/ 148289 h 705585"/>
              <a:gd name="connsiteX26" fmla="*/ 78378 w 567493"/>
              <a:gd name="connsiteY26" fmla="*/ 148289 h 705585"/>
              <a:gd name="connsiteX27" fmla="*/ 78378 w 567493"/>
              <a:gd name="connsiteY27" fmla="*/ 474697 h 705585"/>
              <a:gd name="connsiteX28" fmla="*/ 0 w 567493"/>
              <a:gd name="connsiteY28" fmla="*/ 475689 h 705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67493" h="705585">
                <a:moveTo>
                  <a:pt x="435210" y="136913"/>
                </a:moveTo>
                <a:lnTo>
                  <a:pt x="435210" y="40347"/>
                </a:lnTo>
                <a:lnTo>
                  <a:pt x="460013" y="40347"/>
                </a:lnTo>
                <a:lnTo>
                  <a:pt x="460013" y="11906"/>
                </a:lnTo>
                <a:cubicBezTo>
                  <a:pt x="460013" y="5330"/>
                  <a:pt x="465343" y="0"/>
                  <a:pt x="471919" y="0"/>
                </a:cubicBezTo>
                <a:lnTo>
                  <a:pt x="487792" y="0"/>
                </a:lnTo>
                <a:cubicBezTo>
                  <a:pt x="494368" y="0"/>
                  <a:pt x="499698" y="5330"/>
                  <a:pt x="499698" y="11906"/>
                </a:cubicBezTo>
                <a:lnTo>
                  <a:pt x="499698" y="40347"/>
                </a:lnTo>
                <a:lnTo>
                  <a:pt x="524501" y="40347"/>
                </a:lnTo>
                <a:lnTo>
                  <a:pt x="524501" y="136913"/>
                </a:lnTo>
                <a:close/>
                <a:moveTo>
                  <a:pt x="0" y="475689"/>
                </a:moveTo>
                <a:lnTo>
                  <a:pt x="0" y="137376"/>
                </a:lnTo>
                <a:cubicBezTo>
                  <a:pt x="51921" y="-52120"/>
                  <a:pt x="282920" y="-2018"/>
                  <a:pt x="298629" y="137376"/>
                </a:cubicBezTo>
                <a:lnTo>
                  <a:pt x="298629" y="562004"/>
                </a:lnTo>
                <a:cubicBezTo>
                  <a:pt x="321117" y="656255"/>
                  <a:pt x="428928" y="642366"/>
                  <a:pt x="440502" y="562004"/>
                </a:cubicBezTo>
                <a:lnTo>
                  <a:pt x="440502" y="388075"/>
                </a:lnTo>
                <a:lnTo>
                  <a:pt x="428238" y="385599"/>
                </a:lnTo>
                <a:cubicBezTo>
                  <a:pt x="407070" y="376646"/>
                  <a:pt x="392218" y="355686"/>
                  <a:pt x="392218" y="331257"/>
                </a:cubicBezTo>
                <a:lnTo>
                  <a:pt x="392218" y="146172"/>
                </a:lnTo>
                <a:lnTo>
                  <a:pt x="567493" y="146172"/>
                </a:lnTo>
                <a:lnTo>
                  <a:pt x="567493" y="331257"/>
                </a:lnTo>
                <a:cubicBezTo>
                  <a:pt x="567493" y="355686"/>
                  <a:pt x="552640" y="376646"/>
                  <a:pt x="531472" y="385599"/>
                </a:cubicBezTo>
                <a:lnTo>
                  <a:pt x="520864" y="387741"/>
                </a:lnTo>
                <a:lnTo>
                  <a:pt x="520864" y="570933"/>
                </a:lnTo>
                <a:cubicBezTo>
                  <a:pt x="507636" y="727192"/>
                  <a:pt x="263243" y="772334"/>
                  <a:pt x="219259" y="570933"/>
                </a:cubicBezTo>
                <a:lnTo>
                  <a:pt x="219259" y="148289"/>
                </a:lnTo>
                <a:cubicBezTo>
                  <a:pt x="208015" y="88266"/>
                  <a:pt x="112441" y="59990"/>
                  <a:pt x="78378" y="148289"/>
                </a:cubicBezTo>
                <a:lnTo>
                  <a:pt x="78378" y="474697"/>
                </a:lnTo>
                <a:cubicBezTo>
                  <a:pt x="65646" y="526122"/>
                  <a:pt x="7276" y="513555"/>
                  <a:pt x="0" y="475689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pSp>
        <p:nvGrpSpPr>
          <p:cNvPr id="27" name="Group 26"/>
          <p:cNvGrpSpPr/>
          <p:nvPr/>
        </p:nvGrpSpPr>
        <p:grpSpPr>
          <a:xfrm>
            <a:off x="2771414" y="2990868"/>
            <a:ext cx="342091" cy="304163"/>
            <a:chOff x="4533069" y="1666301"/>
            <a:chExt cx="413930" cy="368037"/>
          </a:xfrm>
        </p:grpSpPr>
        <p:sp>
          <p:nvSpPr>
            <p:cNvPr id="28" name="Block Arc 27"/>
            <p:cNvSpPr/>
            <p:nvPr/>
          </p:nvSpPr>
          <p:spPr>
            <a:xfrm rot="10800000">
              <a:off x="4538824" y="1666301"/>
              <a:ext cx="255194" cy="162839"/>
            </a:xfrm>
            <a:prstGeom prst="blockArc">
              <a:avLst>
                <a:gd name="adj1" fmla="val 11413512"/>
                <a:gd name="adj2" fmla="val 20823957"/>
                <a:gd name="adj3" fmla="val 3218"/>
              </a:avLst>
            </a:prstGeom>
            <a:solidFill>
              <a:srgbClr val="67676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chemeClr val="tx1"/>
                </a:solidFill>
              </a:endParaRPr>
            </a:p>
          </p:txBody>
        </p:sp>
        <p:sp>
          <p:nvSpPr>
            <p:cNvPr id="29" name="Block Arc 28"/>
            <p:cNvSpPr/>
            <p:nvPr/>
          </p:nvSpPr>
          <p:spPr>
            <a:xfrm rot="10800000">
              <a:off x="4668338" y="1666301"/>
              <a:ext cx="255194" cy="162839"/>
            </a:xfrm>
            <a:prstGeom prst="blockArc">
              <a:avLst>
                <a:gd name="adj1" fmla="val 11413512"/>
                <a:gd name="adj2" fmla="val 20823957"/>
                <a:gd name="adj3" fmla="val 3218"/>
              </a:avLst>
            </a:prstGeom>
            <a:solidFill>
              <a:srgbClr val="67676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chemeClr val="tx1"/>
                </a:solidFill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4533069" y="1764859"/>
              <a:ext cx="413930" cy="269479"/>
              <a:chOff x="4533069" y="1764859"/>
              <a:chExt cx="413930" cy="269479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4533069" y="1764859"/>
                <a:ext cx="194793" cy="269479"/>
                <a:chOff x="4355430" y="2567940"/>
                <a:chExt cx="1441520" cy="2654300"/>
              </a:xfrm>
              <a:solidFill>
                <a:srgbClr val="676767"/>
              </a:solidFill>
            </p:grpSpPr>
            <p:sp>
              <p:nvSpPr>
                <p:cNvPr id="53" name="Rounded Rectangle 52"/>
                <p:cNvSpPr/>
                <p:nvPr/>
              </p:nvSpPr>
              <p:spPr>
                <a:xfrm>
                  <a:off x="5008408" y="2946400"/>
                  <a:ext cx="143184" cy="2275840"/>
                </a:xfrm>
                <a:prstGeom prst="round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smtClean="0"/>
                </a:p>
              </p:txBody>
            </p:sp>
            <p:sp>
              <p:nvSpPr>
                <p:cNvPr id="54" name="Rounded Rectangle 53"/>
                <p:cNvSpPr/>
                <p:nvPr/>
              </p:nvSpPr>
              <p:spPr>
                <a:xfrm rot="16200000">
                  <a:off x="5023545" y="2015963"/>
                  <a:ext cx="105290" cy="144152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smtClean="0"/>
                </a:p>
              </p:txBody>
            </p:sp>
            <p:sp>
              <p:nvSpPr>
                <p:cNvPr id="55" name="Rounded Rectangle 54"/>
                <p:cNvSpPr/>
                <p:nvPr/>
              </p:nvSpPr>
              <p:spPr>
                <a:xfrm rot="18240000">
                  <a:off x="4874794" y="2631548"/>
                  <a:ext cx="44653" cy="505244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smtClean="0"/>
                </a:p>
              </p:txBody>
            </p:sp>
            <p:sp>
              <p:nvSpPr>
                <p:cNvPr id="56" name="Rounded Rectangle 55"/>
                <p:cNvSpPr/>
                <p:nvPr/>
              </p:nvSpPr>
              <p:spPr>
                <a:xfrm rot="3360000" flipV="1">
                  <a:off x="5229596" y="2631547"/>
                  <a:ext cx="44653" cy="505244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smtClean="0"/>
                </a:p>
              </p:txBody>
            </p:sp>
            <p:sp>
              <p:nvSpPr>
                <p:cNvPr id="57" name="Rounded Rectangle 56"/>
                <p:cNvSpPr/>
                <p:nvPr/>
              </p:nvSpPr>
              <p:spPr>
                <a:xfrm>
                  <a:off x="4402315" y="2567940"/>
                  <a:ext cx="148590" cy="156455"/>
                </a:xfrm>
                <a:prstGeom prst="roundRect">
                  <a:avLst>
                    <a:gd name="adj" fmla="val 36412"/>
                  </a:avLst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smtClean="0"/>
                </a:p>
              </p:txBody>
            </p:sp>
            <p:sp>
              <p:nvSpPr>
                <p:cNvPr id="58" name="Rectangle 57"/>
                <p:cNvSpPr/>
                <p:nvPr/>
              </p:nvSpPr>
              <p:spPr>
                <a:xfrm>
                  <a:off x="4380870" y="2592766"/>
                  <a:ext cx="183859" cy="16199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smtClean="0"/>
                </a:p>
              </p:txBody>
            </p:sp>
            <p:sp>
              <p:nvSpPr>
                <p:cNvPr id="59" name="Rectangle 58"/>
                <p:cNvSpPr/>
                <p:nvPr/>
              </p:nvSpPr>
              <p:spPr>
                <a:xfrm>
                  <a:off x="4380870" y="2619104"/>
                  <a:ext cx="183859" cy="16199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smtClean="0"/>
                </a:p>
              </p:txBody>
            </p:sp>
            <p:sp>
              <p:nvSpPr>
                <p:cNvPr id="60" name="Rectangle 59"/>
                <p:cNvSpPr/>
                <p:nvPr/>
              </p:nvSpPr>
              <p:spPr>
                <a:xfrm>
                  <a:off x="4380870" y="2645442"/>
                  <a:ext cx="183859" cy="16199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smtClean="0"/>
                </a:p>
              </p:txBody>
            </p:sp>
            <p:sp>
              <p:nvSpPr>
                <p:cNvPr id="61" name="Rounded Rectangle 60"/>
                <p:cNvSpPr/>
                <p:nvPr/>
              </p:nvSpPr>
              <p:spPr>
                <a:xfrm>
                  <a:off x="4600907" y="2567940"/>
                  <a:ext cx="148590" cy="156455"/>
                </a:xfrm>
                <a:prstGeom prst="roundRect">
                  <a:avLst>
                    <a:gd name="adj" fmla="val 36412"/>
                  </a:avLst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smtClean="0"/>
                </a:p>
              </p:txBody>
            </p:sp>
            <p:sp>
              <p:nvSpPr>
                <p:cNvPr id="62" name="Rectangle 61"/>
                <p:cNvSpPr/>
                <p:nvPr/>
              </p:nvSpPr>
              <p:spPr>
                <a:xfrm>
                  <a:off x="4579462" y="2592766"/>
                  <a:ext cx="183859" cy="16199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smtClean="0"/>
                </a:p>
              </p:txBody>
            </p:sp>
            <p:sp>
              <p:nvSpPr>
                <p:cNvPr id="63" name="Rectangle 62"/>
                <p:cNvSpPr/>
                <p:nvPr/>
              </p:nvSpPr>
              <p:spPr>
                <a:xfrm>
                  <a:off x="4579462" y="2619104"/>
                  <a:ext cx="183859" cy="16199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smtClean="0"/>
                </a:p>
              </p:txBody>
            </p:sp>
            <p:sp>
              <p:nvSpPr>
                <p:cNvPr id="64" name="Rectangle 63"/>
                <p:cNvSpPr/>
                <p:nvPr/>
              </p:nvSpPr>
              <p:spPr>
                <a:xfrm>
                  <a:off x="4579462" y="2645442"/>
                  <a:ext cx="183859" cy="16199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smtClean="0"/>
                </a:p>
              </p:txBody>
            </p:sp>
            <p:sp>
              <p:nvSpPr>
                <p:cNvPr id="65" name="Rounded Rectangle 64"/>
                <p:cNvSpPr/>
                <p:nvPr/>
              </p:nvSpPr>
              <p:spPr>
                <a:xfrm>
                  <a:off x="5432085" y="2567940"/>
                  <a:ext cx="148590" cy="156455"/>
                </a:xfrm>
                <a:prstGeom prst="roundRect">
                  <a:avLst>
                    <a:gd name="adj" fmla="val 36412"/>
                  </a:avLst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smtClean="0"/>
                </a:p>
              </p:txBody>
            </p:sp>
            <p:sp>
              <p:nvSpPr>
                <p:cNvPr id="66" name="Rectangle 65"/>
                <p:cNvSpPr/>
                <p:nvPr/>
              </p:nvSpPr>
              <p:spPr>
                <a:xfrm>
                  <a:off x="5410640" y="2592766"/>
                  <a:ext cx="183859" cy="16199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smtClean="0"/>
                </a:p>
              </p:txBody>
            </p:sp>
            <p:sp>
              <p:nvSpPr>
                <p:cNvPr id="67" name="Rectangle 66"/>
                <p:cNvSpPr/>
                <p:nvPr/>
              </p:nvSpPr>
              <p:spPr>
                <a:xfrm>
                  <a:off x="5410640" y="2619104"/>
                  <a:ext cx="183859" cy="16199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smtClean="0"/>
                </a:p>
              </p:txBody>
            </p:sp>
            <p:sp>
              <p:nvSpPr>
                <p:cNvPr id="68" name="Rectangle 67"/>
                <p:cNvSpPr/>
                <p:nvPr/>
              </p:nvSpPr>
              <p:spPr>
                <a:xfrm>
                  <a:off x="5410640" y="2645442"/>
                  <a:ext cx="183859" cy="16199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smtClean="0"/>
                </a:p>
              </p:txBody>
            </p:sp>
            <p:sp>
              <p:nvSpPr>
                <p:cNvPr id="69" name="Rounded Rectangle 68"/>
                <p:cNvSpPr/>
                <p:nvPr/>
              </p:nvSpPr>
              <p:spPr>
                <a:xfrm>
                  <a:off x="5630677" y="2567940"/>
                  <a:ext cx="148590" cy="156455"/>
                </a:xfrm>
                <a:prstGeom prst="roundRect">
                  <a:avLst>
                    <a:gd name="adj" fmla="val 36412"/>
                  </a:avLst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smtClean="0"/>
                </a:p>
              </p:txBody>
            </p:sp>
            <p:sp>
              <p:nvSpPr>
                <p:cNvPr id="70" name="Rectangle 69"/>
                <p:cNvSpPr/>
                <p:nvPr/>
              </p:nvSpPr>
              <p:spPr>
                <a:xfrm>
                  <a:off x="5609232" y="2592766"/>
                  <a:ext cx="183859" cy="16199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smtClean="0"/>
                </a:p>
              </p:txBody>
            </p:sp>
            <p:sp>
              <p:nvSpPr>
                <p:cNvPr id="71" name="Rectangle 70"/>
                <p:cNvSpPr/>
                <p:nvPr/>
              </p:nvSpPr>
              <p:spPr>
                <a:xfrm>
                  <a:off x="5609232" y="2619104"/>
                  <a:ext cx="183859" cy="16199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smtClean="0"/>
                </a:p>
              </p:txBody>
            </p:sp>
            <p:sp>
              <p:nvSpPr>
                <p:cNvPr id="72" name="Rectangle 71"/>
                <p:cNvSpPr/>
                <p:nvPr/>
              </p:nvSpPr>
              <p:spPr>
                <a:xfrm>
                  <a:off x="5609232" y="2645442"/>
                  <a:ext cx="183859" cy="16199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smtClean="0"/>
                </a:p>
              </p:txBody>
            </p:sp>
          </p:grpSp>
          <p:grpSp>
            <p:nvGrpSpPr>
              <p:cNvPr id="32" name="Group 31"/>
              <p:cNvGrpSpPr/>
              <p:nvPr/>
            </p:nvGrpSpPr>
            <p:grpSpPr>
              <a:xfrm>
                <a:off x="4752206" y="1764859"/>
                <a:ext cx="194793" cy="269479"/>
                <a:chOff x="4355430" y="2567940"/>
                <a:chExt cx="1441520" cy="2654300"/>
              </a:xfrm>
              <a:solidFill>
                <a:srgbClr val="676767"/>
              </a:solidFill>
            </p:grpSpPr>
            <p:sp>
              <p:nvSpPr>
                <p:cNvPr id="33" name="Rounded Rectangle 32"/>
                <p:cNvSpPr/>
                <p:nvPr/>
              </p:nvSpPr>
              <p:spPr>
                <a:xfrm>
                  <a:off x="5008408" y="2946400"/>
                  <a:ext cx="143184" cy="2275840"/>
                </a:xfrm>
                <a:prstGeom prst="round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smtClean="0"/>
                </a:p>
              </p:txBody>
            </p:sp>
            <p:sp>
              <p:nvSpPr>
                <p:cNvPr id="34" name="Rounded Rectangle 33"/>
                <p:cNvSpPr/>
                <p:nvPr/>
              </p:nvSpPr>
              <p:spPr>
                <a:xfrm rot="16200000">
                  <a:off x="5023545" y="2015963"/>
                  <a:ext cx="105290" cy="144152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smtClean="0"/>
                </a:p>
              </p:txBody>
            </p:sp>
            <p:sp>
              <p:nvSpPr>
                <p:cNvPr id="35" name="Rounded Rectangle 34"/>
                <p:cNvSpPr/>
                <p:nvPr/>
              </p:nvSpPr>
              <p:spPr>
                <a:xfrm rot="18240000">
                  <a:off x="4874794" y="2631548"/>
                  <a:ext cx="44653" cy="505244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smtClean="0"/>
                </a:p>
              </p:txBody>
            </p:sp>
            <p:sp>
              <p:nvSpPr>
                <p:cNvPr id="36" name="Rounded Rectangle 35"/>
                <p:cNvSpPr/>
                <p:nvPr/>
              </p:nvSpPr>
              <p:spPr>
                <a:xfrm rot="3360000" flipV="1">
                  <a:off x="5229596" y="2631547"/>
                  <a:ext cx="44653" cy="505244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smtClean="0"/>
                </a:p>
              </p:txBody>
            </p:sp>
            <p:sp>
              <p:nvSpPr>
                <p:cNvPr id="37" name="Rounded Rectangle 36"/>
                <p:cNvSpPr/>
                <p:nvPr/>
              </p:nvSpPr>
              <p:spPr>
                <a:xfrm>
                  <a:off x="4402315" y="2567940"/>
                  <a:ext cx="148590" cy="156455"/>
                </a:xfrm>
                <a:prstGeom prst="roundRect">
                  <a:avLst>
                    <a:gd name="adj" fmla="val 36412"/>
                  </a:avLst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smtClean="0"/>
                </a:p>
              </p:txBody>
            </p:sp>
            <p:sp>
              <p:nvSpPr>
                <p:cNvPr id="38" name="Rectangle 37"/>
                <p:cNvSpPr/>
                <p:nvPr/>
              </p:nvSpPr>
              <p:spPr>
                <a:xfrm>
                  <a:off x="4380870" y="2592766"/>
                  <a:ext cx="183859" cy="16199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smtClean="0"/>
                </a:p>
              </p:txBody>
            </p:sp>
            <p:sp>
              <p:nvSpPr>
                <p:cNvPr id="39" name="Rectangle 38"/>
                <p:cNvSpPr/>
                <p:nvPr/>
              </p:nvSpPr>
              <p:spPr>
                <a:xfrm>
                  <a:off x="4380870" y="2619104"/>
                  <a:ext cx="183859" cy="16199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smtClean="0"/>
                </a:p>
              </p:txBody>
            </p:sp>
            <p:sp>
              <p:nvSpPr>
                <p:cNvPr id="40" name="Rectangle 39"/>
                <p:cNvSpPr/>
                <p:nvPr/>
              </p:nvSpPr>
              <p:spPr>
                <a:xfrm>
                  <a:off x="4380870" y="2645442"/>
                  <a:ext cx="183859" cy="16199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smtClean="0"/>
                </a:p>
              </p:txBody>
            </p:sp>
            <p:sp>
              <p:nvSpPr>
                <p:cNvPr id="41" name="Rounded Rectangle 40"/>
                <p:cNvSpPr/>
                <p:nvPr/>
              </p:nvSpPr>
              <p:spPr>
                <a:xfrm>
                  <a:off x="4600907" y="2567940"/>
                  <a:ext cx="148590" cy="156455"/>
                </a:xfrm>
                <a:prstGeom prst="roundRect">
                  <a:avLst>
                    <a:gd name="adj" fmla="val 36412"/>
                  </a:avLst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smtClean="0"/>
                </a:p>
              </p:txBody>
            </p:sp>
            <p:sp>
              <p:nvSpPr>
                <p:cNvPr id="42" name="Rectangle 41"/>
                <p:cNvSpPr/>
                <p:nvPr/>
              </p:nvSpPr>
              <p:spPr>
                <a:xfrm>
                  <a:off x="4579462" y="2592766"/>
                  <a:ext cx="183859" cy="16199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smtClean="0"/>
                </a:p>
              </p:txBody>
            </p:sp>
            <p:sp>
              <p:nvSpPr>
                <p:cNvPr id="43" name="Rectangle 42"/>
                <p:cNvSpPr/>
                <p:nvPr/>
              </p:nvSpPr>
              <p:spPr>
                <a:xfrm>
                  <a:off x="4579462" y="2619104"/>
                  <a:ext cx="183859" cy="16199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smtClean="0"/>
                </a:p>
              </p:txBody>
            </p:sp>
            <p:sp>
              <p:nvSpPr>
                <p:cNvPr id="44" name="Rectangle 43"/>
                <p:cNvSpPr/>
                <p:nvPr/>
              </p:nvSpPr>
              <p:spPr>
                <a:xfrm>
                  <a:off x="4579462" y="2645442"/>
                  <a:ext cx="183859" cy="16199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smtClean="0"/>
                </a:p>
              </p:txBody>
            </p:sp>
            <p:sp>
              <p:nvSpPr>
                <p:cNvPr id="45" name="Rounded Rectangle 44"/>
                <p:cNvSpPr/>
                <p:nvPr/>
              </p:nvSpPr>
              <p:spPr>
                <a:xfrm>
                  <a:off x="5432085" y="2567940"/>
                  <a:ext cx="148590" cy="156455"/>
                </a:xfrm>
                <a:prstGeom prst="roundRect">
                  <a:avLst>
                    <a:gd name="adj" fmla="val 36412"/>
                  </a:avLst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smtClean="0"/>
                </a:p>
              </p:txBody>
            </p:sp>
            <p:sp>
              <p:nvSpPr>
                <p:cNvPr id="46" name="Rectangle 45"/>
                <p:cNvSpPr/>
                <p:nvPr/>
              </p:nvSpPr>
              <p:spPr>
                <a:xfrm>
                  <a:off x="5410640" y="2592766"/>
                  <a:ext cx="183859" cy="16199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smtClean="0"/>
                </a:p>
              </p:txBody>
            </p:sp>
            <p:sp>
              <p:nvSpPr>
                <p:cNvPr id="47" name="Rectangle 46"/>
                <p:cNvSpPr/>
                <p:nvPr/>
              </p:nvSpPr>
              <p:spPr>
                <a:xfrm>
                  <a:off x="5410640" y="2619104"/>
                  <a:ext cx="183859" cy="16199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smtClean="0"/>
                </a:p>
              </p:txBody>
            </p:sp>
            <p:sp>
              <p:nvSpPr>
                <p:cNvPr id="48" name="Rectangle 47"/>
                <p:cNvSpPr/>
                <p:nvPr/>
              </p:nvSpPr>
              <p:spPr>
                <a:xfrm>
                  <a:off x="5410640" y="2645442"/>
                  <a:ext cx="183859" cy="16199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smtClean="0"/>
                </a:p>
              </p:txBody>
            </p:sp>
            <p:sp>
              <p:nvSpPr>
                <p:cNvPr id="49" name="Rounded Rectangle 48"/>
                <p:cNvSpPr/>
                <p:nvPr/>
              </p:nvSpPr>
              <p:spPr>
                <a:xfrm>
                  <a:off x="5630677" y="2567940"/>
                  <a:ext cx="148590" cy="156455"/>
                </a:xfrm>
                <a:prstGeom prst="roundRect">
                  <a:avLst>
                    <a:gd name="adj" fmla="val 36412"/>
                  </a:avLst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smtClean="0"/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>
                  <a:off x="5609232" y="2592766"/>
                  <a:ext cx="183859" cy="16199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smtClean="0"/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>
                  <a:off x="5609232" y="2619104"/>
                  <a:ext cx="183859" cy="16199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smtClean="0"/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>
                  <a:off x="5609232" y="2645442"/>
                  <a:ext cx="183859" cy="16199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smtClean="0"/>
                </a:p>
              </p:txBody>
            </p:sp>
          </p:grpSp>
        </p:grpSp>
      </p:grpSp>
      <p:sp>
        <p:nvSpPr>
          <p:cNvPr id="73" name="Freeform 5"/>
          <p:cNvSpPr>
            <a:spLocks noEditPoints="1"/>
          </p:cNvSpPr>
          <p:nvPr/>
        </p:nvSpPr>
        <p:spPr bwMode="auto">
          <a:xfrm>
            <a:off x="4786411" y="3296376"/>
            <a:ext cx="581866" cy="169194"/>
          </a:xfrm>
          <a:custGeom>
            <a:avLst/>
            <a:gdLst>
              <a:gd name="T0" fmla="*/ 293 w 298"/>
              <a:gd name="T1" fmla="*/ 0 h 89"/>
              <a:gd name="T2" fmla="*/ 298 w 298"/>
              <a:gd name="T3" fmla="*/ 84 h 89"/>
              <a:gd name="T4" fmla="*/ 6 w 298"/>
              <a:gd name="T5" fmla="*/ 89 h 89"/>
              <a:gd name="T6" fmla="*/ 0 w 298"/>
              <a:gd name="T7" fmla="*/ 5 h 89"/>
              <a:gd name="T8" fmla="*/ 41 w 298"/>
              <a:gd name="T9" fmla="*/ 37 h 89"/>
              <a:gd name="T10" fmla="*/ 41 w 298"/>
              <a:gd name="T11" fmla="*/ 53 h 89"/>
              <a:gd name="T12" fmla="*/ 41 w 298"/>
              <a:gd name="T13" fmla="*/ 37 h 89"/>
              <a:gd name="T14" fmla="*/ 64 w 298"/>
              <a:gd name="T15" fmla="*/ 45 h 89"/>
              <a:gd name="T16" fmla="*/ 80 w 298"/>
              <a:gd name="T17" fmla="*/ 45 h 89"/>
              <a:gd name="T18" fmla="*/ 103 w 298"/>
              <a:gd name="T19" fmla="*/ 37 h 89"/>
              <a:gd name="T20" fmla="*/ 103 w 298"/>
              <a:gd name="T21" fmla="*/ 53 h 89"/>
              <a:gd name="T22" fmla="*/ 103 w 298"/>
              <a:gd name="T23" fmla="*/ 37 h 89"/>
              <a:gd name="T24" fmla="*/ 126 w 298"/>
              <a:gd name="T25" fmla="*/ 45 h 89"/>
              <a:gd name="T26" fmla="*/ 142 w 298"/>
              <a:gd name="T27" fmla="*/ 45 h 89"/>
              <a:gd name="T28" fmla="*/ 26 w 298"/>
              <a:gd name="T29" fmla="*/ 59 h 89"/>
              <a:gd name="T30" fmla="*/ 26 w 298"/>
              <a:gd name="T31" fmla="*/ 75 h 89"/>
              <a:gd name="T32" fmla="*/ 26 w 298"/>
              <a:gd name="T33" fmla="*/ 59 h 89"/>
              <a:gd name="T34" fmla="*/ 48 w 298"/>
              <a:gd name="T35" fmla="*/ 67 h 89"/>
              <a:gd name="T36" fmla="*/ 65 w 298"/>
              <a:gd name="T37" fmla="*/ 67 h 89"/>
              <a:gd name="T38" fmla="*/ 87 w 298"/>
              <a:gd name="T39" fmla="*/ 59 h 89"/>
              <a:gd name="T40" fmla="*/ 87 w 298"/>
              <a:gd name="T41" fmla="*/ 75 h 89"/>
              <a:gd name="T42" fmla="*/ 87 w 298"/>
              <a:gd name="T43" fmla="*/ 59 h 89"/>
              <a:gd name="T44" fmla="*/ 110 w 298"/>
              <a:gd name="T45" fmla="*/ 67 h 89"/>
              <a:gd name="T46" fmla="*/ 126 w 298"/>
              <a:gd name="T47" fmla="*/ 67 h 89"/>
              <a:gd name="T48" fmla="*/ 26 w 298"/>
              <a:gd name="T49" fmla="*/ 15 h 89"/>
              <a:gd name="T50" fmla="*/ 26 w 298"/>
              <a:gd name="T51" fmla="*/ 31 h 89"/>
              <a:gd name="T52" fmla="*/ 26 w 298"/>
              <a:gd name="T53" fmla="*/ 15 h 89"/>
              <a:gd name="T54" fmla="*/ 48 w 298"/>
              <a:gd name="T55" fmla="*/ 23 h 89"/>
              <a:gd name="T56" fmla="*/ 65 w 298"/>
              <a:gd name="T57" fmla="*/ 23 h 89"/>
              <a:gd name="T58" fmla="*/ 87 w 298"/>
              <a:gd name="T59" fmla="*/ 15 h 89"/>
              <a:gd name="T60" fmla="*/ 87 w 298"/>
              <a:gd name="T61" fmla="*/ 31 h 89"/>
              <a:gd name="T62" fmla="*/ 87 w 298"/>
              <a:gd name="T63" fmla="*/ 15 h 89"/>
              <a:gd name="T64" fmla="*/ 110 w 298"/>
              <a:gd name="T65" fmla="*/ 23 h 89"/>
              <a:gd name="T66" fmla="*/ 126 w 298"/>
              <a:gd name="T67" fmla="*/ 23 h 89"/>
              <a:gd name="T68" fmla="*/ 237 w 298"/>
              <a:gd name="T69" fmla="*/ 31 h 89"/>
              <a:gd name="T70" fmla="*/ 234 w 298"/>
              <a:gd name="T71" fmla="*/ 55 h 89"/>
              <a:gd name="T72" fmla="*/ 259 w 298"/>
              <a:gd name="T73" fmla="*/ 58 h 89"/>
              <a:gd name="T74" fmla="*/ 262 w 298"/>
              <a:gd name="T75" fmla="*/ 34 h 89"/>
              <a:gd name="T76" fmla="*/ 237 w 298"/>
              <a:gd name="T77" fmla="*/ 31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98" h="89">
                <a:moveTo>
                  <a:pt x="6" y="0"/>
                </a:moveTo>
                <a:cubicBezTo>
                  <a:pt x="293" y="0"/>
                  <a:pt x="293" y="0"/>
                  <a:pt x="293" y="0"/>
                </a:cubicBezTo>
                <a:cubicBezTo>
                  <a:pt x="296" y="0"/>
                  <a:pt x="298" y="2"/>
                  <a:pt x="298" y="5"/>
                </a:cubicBezTo>
                <a:cubicBezTo>
                  <a:pt x="298" y="84"/>
                  <a:pt x="298" y="84"/>
                  <a:pt x="298" y="84"/>
                </a:cubicBezTo>
                <a:cubicBezTo>
                  <a:pt x="298" y="87"/>
                  <a:pt x="296" y="89"/>
                  <a:pt x="293" y="89"/>
                </a:cubicBezTo>
                <a:cubicBezTo>
                  <a:pt x="6" y="89"/>
                  <a:pt x="6" y="89"/>
                  <a:pt x="6" y="89"/>
                </a:cubicBezTo>
                <a:cubicBezTo>
                  <a:pt x="3" y="89"/>
                  <a:pt x="0" y="87"/>
                  <a:pt x="0" y="84"/>
                </a:cubicBezTo>
                <a:cubicBezTo>
                  <a:pt x="0" y="5"/>
                  <a:pt x="0" y="5"/>
                  <a:pt x="0" y="5"/>
                </a:cubicBezTo>
                <a:cubicBezTo>
                  <a:pt x="0" y="2"/>
                  <a:pt x="3" y="0"/>
                  <a:pt x="6" y="0"/>
                </a:cubicBezTo>
                <a:close/>
                <a:moveTo>
                  <a:pt x="41" y="37"/>
                </a:moveTo>
                <a:cubicBezTo>
                  <a:pt x="37" y="37"/>
                  <a:pt x="33" y="40"/>
                  <a:pt x="33" y="45"/>
                </a:cubicBezTo>
                <a:cubicBezTo>
                  <a:pt x="33" y="49"/>
                  <a:pt x="37" y="53"/>
                  <a:pt x="41" y="53"/>
                </a:cubicBezTo>
                <a:cubicBezTo>
                  <a:pt x="46" y="53"/>
                  <a:pt x="49" y="49"/>
                  <a:pt x="49" y="45"/>
                </a:cubicBezTo>
                <a:cubicBezTo>
                  <a:pt x="49" y="40"/>
                  <a:pt x="46" y="37"/>
                  <a:pt x="41" y="37"/>
                </a:cubicBezTo>
                <a:close/>
                <a:moveTo>
                  <a:pt x="72" y="37"/>
                </a:moveTo>
                <a:cubicBezTo>
                  <a:pt x="67" y="37"/>
                  <a:pt x="64" y="40"/>
                  <a:pt x="64" y="45"/>
                </a:cubicBezTo>
                <a:cubicBezTo>
                  <a:pt x="64" y="49"/>
                  <a:pt x="67" y="53"/>
                  <a:pt x="72" y="53"/>
                </a:cubicBezTo>
                <a:cubicBezTo>
                  <a:pt x="76" y="53"/>
                  <a:pt x="80" y="49"/>
                  <a:pt x="80" y="45"/>
                </a:cubicBezTo>
                <a:cubicBezTo>
                  <a:pt x="80" y="40"/>
                  <a:pt x="76" y="37"/>
                  <a:pt x="72" y="37"/>
                </a:cubicBezTo>
                <a:close/>
                <a:moveTo>
                  <a:pt x="103" y="37"/>
                </a:moveTo>
                <a:cubicBezTo>
                  <a:pt x="98" y="37"/>
                  <a:pt x="95" y="40"/>
                  <a:pt x="95" y="45"/>
                </a:cubicBezTo>
                <a:cubicBezTo>
                  <a:pt x="95" y="49"/>
                  <a:pt x="98" y="53"/>
                  <a:pt x="103" y="53"/>
                </a:cubicBezTo>
                <a:cubicBezTo>
                  <a:pt x="107" y="53"/>
                  <a:pt x="111" y="49"/>
                  <a:pt x="111" y="45"/>
                </a:cubicBezTo>
                <a:cubicBezTo>
                  <a:pt x="111" y="40"/>
                  <a:pt x="107" y="37"/>
                  <a:pt x="103" y="37"/>
                </a:cubicBezTo>
                <a:close/>
                <a:moveTo>
                  <a:pt x="134" y="37"/>
                </a:moveTo>
                <a:cubicBezTo>
                  <a:pt x="129" y="37"/>
                  <a:pt x="126" y="40"/>
                  <a:pt x="126" y="45"/>
                </a:cubicBezTo>
                <a:cubicBezTo>
                  <a:pt x="126" y="49"/>
                  <a:pt x="129" y="53"/>
                  <a:pt x="134" y="53"/>
                </a:cubicBezTo>
                <a:cubicBezTo>
                  <a:pt x="138" y="53"/>
                  <a:pt x="142" y="49"/>
                  <a:pt x="142" y="45"/>
                </a:cubicBezTo>
                <a:cubicBezTo>
                  <a:pt x="142" y="40"/>
                  <a:pt x="138" y="37"/>
                  <a:pt x="134" y="37"/>
                </a:cubicBezTo>
                <a:close/>
                <a:moveTo>
                  <a:pt x="26" y="59"/>
                </a:moveTo>
                <a:cubicBezTo>
                  <a:pt x="21" y="59"/>
                  <a:pt x="18" y="62"/>
                  <a:pt x="18" y="67"/>
                </a:cubicBezTo>
                <a:cubicBezTo>
                  <a:pt x="18" y="71"/>
                  <a:pt x="21" y="75"/>
                  <a:pt x="26" y="75"/>
                </a:cubicBezTo>
                <a:cubicBezTo>
                  <a:pt x="30" y="75"/>
                  <a:pt x="34" y="71"/>
                  <a:pt x="34" y="67"/>
                </a:cubicBezTo>
                <a:cubicBezTo>
                  <a:pt x="34" y="62"/>
                  <a:pt x="30" y="59"/>
                  <a:pt x="26" y="59"/>
                </a:cubicBezTo>
                <a:close/>
                <a:moveTo>
                  <a:pt x="56" y="59"/>
                </a:moveTo>
                <a:cubicBezTo>
                  <a:pt x="52" y="59"/>
                  <a:pt x="48" y="62"/>
                  <a:pt x="48" y="67"/>
                </a:cubicBezTo>
                <a:cubicBezTo>
                  <a:pt x="48" y="71"/>
                  <a:pt x="52" y="75"/>
                  <a:pt x="56" y="75"/>
                </a:cubicBezTo>
                <a:cubicBezTo>
                  <a:pt x="61" y="75"/>
                  <a:pt x="65" y="71"/>
                  <a:pt x="65" y="67"/>
                </a:cubicBezTo>
                <a:cubicBezTo>
                  <a:pt x="65" y="62"/>
                  <a:pt x="61" y="59"/>
                  <a:pt x="56" y="59"/>
                </a:cubicBezTo>
                <a:close/>
                <a:moveTo>
                  <a:pt x="87" y="59"/>
                </a:moveTo>
                <a:cubicBezTo>
                  <a:pt x="83" y="59"/>
                  <a:pt x="79" y="62"/>
                  <a:pt x="79" y="67"/>
                </a:cubicBezTo>
                <a:cubicBezTo>
                  <a:pt x="79" y="71"/>
                  <a:pt x="83" y="75"/>
                  <a:pt x="87" y="75"/>
                </a:cubicBezTo>
                <a:cubicBezTo>
                  <a:pt x="92" y="75"/>
                  <a:pt x="95" y="71"/>
                  <a:pt x="95" y="67"/>
                </a:cubicBezTo>
                <a:cubicBezTo>
                  <a:pt x="95" y="62"/>
                  <a:pt x="92" y="59"/>
                  <a:pt x="87" y="59"/>
                </a:cubicBezTo>
                <a:close/>
                <a:moveTo>
                  <a:pt x="118" y="59"/>
                </a:moveTo>
                <a:cubicBezTo>
                  <a:pt x="114" y="59"/>
                  <a:pt x="110" y="62"/>
                  <a:pt x="110" y="67"/>
                </a:cubicBezTo>
                <a:cubicBezTo>
                  <a:pt x="110" y="71"/>
                  <a:pt x="114" y="75"/>
                  <a:pt x="118" y="75"/>
                </a:cubicBezTo>
                <a:cubicBezTo>
                  <a:pt x="123" y="75"/>
                  <a:pt x="126" y="71"/>
                  <a:pt x="126" y="67"/>
                </a:cubicBezTo>
                <a:cubicBezTo>
                  <a:pt x="126" y="62"/>
                  <a:pt x="123" y="59"/>
                  <a:pt x="118" y="59"/>
                </a:cubicBezTo>
                <a:close/>
                <a:moveTo>
                  <a:pt x="26" y="15"/>
                </a:moveTo>
                <a:cubicBezTo>
                  <a:pt x="21" y="15"/>
                  <a:pt x="18" y="18"/>
                  <a:pt x="18" y="23"/>
                </a:cubicBezTo>
                <a:cubicBezTo>
                  <a:pt x="18" y="27"/>
                  <a:pt x="21" y="31"/>
                  <a:pt x="26" y="31"/>
                </a:cubicBezTo>
                <a:cubicBezTo>
                  <a:pt x="30" y="31"/>
                  <a:pt x="34" y="27"/>
                  <a:pt x="34" y="23"/>
                </a:cubicBezTo>
                <a:cubicBezTo>
                  <a:pt x="34" y="18"/>
                  <a:pt x="30" y="15"/>
                  <a:pt x="26" y="15"/>
                </a:cubicBezTo>
                <a:close/>
                <a:moveTo>
                  <a:pt x="56" y="15"/>
                </a:moveTo>
                <a:cubicBezTo>
                  <a:pt x="52" y="15"/>
                  <a:pt x="48" y="18"/>
                  <a:pt x="48" y="23"/>
                </a:cubicBezTo>
                <a:cubicBezTo>
                  <a:pt x="48" y="27"/>
                  <a:pt x="52" y="31"/>
                  <a:pt x="56" y="31"/>
                </a:cubicBezTo>
                <a:cubicBezTo>
                  <a:pt x="61" y="31"/>
                  <a:pt x="65" y="27"/>
                  <a:pt x="65" y="23"/>
                </a:cubicBezTo>
                <a:cubicBezTo>
                  <a:pt x="65" y="18"/>
                  <a:pt x="61" y="15"/>
                  <a:pt x="56" y="15"/>
                </a:cubicBezTo>
                <a:close/>
                <a:moveTo>
                  <a:pt x="87" y="15"/>
                </a:moveTo>
                <a:cubicBezTo>
                  <a:pt x="83" y="15"/>
                  <a:pt x="79" y="18"/>
                  <a:pt x="79" y="23"/>
                </a:cubicBezTo>
                <a:cubicBezTo>
                  <a:pt x="79" y="27"/>
                  <a:pt x="83" y="31"/>
                  <a:pt x="87" y="31"/>
                </a:cubicBezTo>
                <a:cubicBezTo>
                  <a:pt x="92" y="31"/>
                  <a:pt x="95" y="27"/>
                  <a:pt x="95" y="23"/>
                </a:cubicBezTo>
                <a:cubicBezTo>
                  <a:pt x="95" y="18"/>
                  <a:pt x="92" y="15"/>
                  <a:pt x="87" y="15"/>
                </a:cubicBezTo>
                <a:close/>
                <a:moveTo>
                  <a:pt x="118" y="15"/>
                </a:moveTo>
                <a:cubicBezTo>
                  <a:pt x="114" y="15"/>
                  <a:pt x="110" y="18"/>
                  <a:pt x="110" y="23"/>
                </a:cubicBezTo>
                <a:cubicBezTo>
                  <a:pt x="110" y="27"/>
                  <a:pt x="114" y="31"/>
                  <a:pt x="118" y="31"/>
                </a:cubicBezTo>
                <a:cubicBezTo>
                  <a:pt x="123" y="31"/>
                  <a:pt x="126" y="27"/>
                  <a:pt x="126" y="23"/>
                </a:cubicBezTo>
                <a:cubicBezTo>
                  <a:pt x="126" y="18"/>
                  <a:pt x="123" y="15"/>
                  <a:pt x="118" y="15"/>
                </a:cubicBezTo>
                <a:close/>
                <a:moveTo>
                  <a:pt x="237" y="31"/>
                </a:moveTo>
                <a:cubicBezTo>
                  <a:pt x="236" y="31"/>
                  <a:pt x="234" y="32"/>
                  <a:pt x="234" y="34"/>
                </a:cubicBezTo>
                <a:cubicBezTo>
                  <a:pt x="234" y="55"/>
                  <a:pt x="234" y="55"/>
                  <a:pt x="234" y="55"/>
                </a:cubicBezTo>
                <a:cubicBezTo>
                  <a:pt x="234" y="57"/>
                  <a:pt x="236" y="58"/>
                  <a:pt x="237" y="58"/>
                </a:cubicBezTo>
                <a:cubicBezTo>
                  <a:pt x="259" y="58"/>
                  <a:pt x="259" y="58"/>
                  <a:pt x="259" y="58"/>
                </a:cubicBezTo>
                <a:cubicBezTo>
                  <a:pt x="260" y="58"/>
                  <a:pt x="262" y="57"/>
                  <a:pt x="262" y="55"/>
                </a:cubicBezTo>
                <a:cubicBezTo>
                  <a:pt x="262" y="34"/>
                  <a:pt x="262" y="34"/>
                  <a:pt x="262" y="34"/>
                </a:cubicBezTo>
                <a:cubicBezTo>
                  <a:pt x="262" y="32"/>
                  <a:pt x="260" y="31"/>
                  <a:pt x="259" y="31"/>
                </a:cubicBezTo>
                <a:cubicBezTo>
                  <a:pt x="237" y="31"/>
                  <a:pt x="237" y="31"/>
                  <a:pt x="237" y="31"/>
                </a:cubicBezTo>
                <a:close/>
              </a:path>
            </a:pathLst>
          </a:custGeom>
          <a:solidFill>
            <a:srgbClr val="676767"/>
          </a:solidFill>
          <a:ln>
            <a:noFill/>
          </a:ln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192824"/>
            <a:endParaRPr lang="en-US" sz="825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Freeform 93"/>
          <p:cNvSpPr>
            <a:spLocks noEditPoints="1"/>
          </p:cNvSpPr>
          <p:nvPr/>
        </p:nvSpPr>
        <p:spPr bwMode="auto">
          <a:xfrm>
            <a:off x="4857227" y="4289167"/>
            <a:ext cx="444857" cy="326350"/>
          </a:xfrm>
          <a:custGeom>
            <a:avLst/>
            <a:gdLst>
              <a:gd name="T0" fmla="*/ 1509 w 1691"/>
              <a:gd name="T1" fmla="*/ 641 h 1281"/>
              <a:gd name="T2" fmla="*/ 1508 w 1691"/>
              <a:gd name="T3" fmla="*/ 124 h 1281"/>
              <a:gd name="T4" fmla="*/ 1498 w 1691"/>
              <a:gd name="T5" fmla="*/ 84 h 1281"/>
              <a:gd name="T6" fmla="*/ 1478 w 1691"/>
              <a:gd name="T7" fmla="*/ 50 h 1281"/>
              <a:gd name="T8" fmla="*/ 1448 w 1691"/>
              <a:gd name="T9" fmla="*/ 23 h 1281"/>
              <a:gd name="T10" fmla="*/ 1412 w 1691"/>
              <a:gd name="T11" fmla="*/ 6 h 1281"/>
              <a:gd name="T12" fmla="*/ 1372 w 1691"/>
              <a:gd name="T13" fmla="*/ 0 h 1281"/>
              <a:gd name="T14" fmla="*/ 306 w 1691"/>
              <a:gd name="T15" fmla="*/ 1 h 1281"/>
              <a:gd name="T16" fmla="*/ 266 w 1691"/>
              <a:gd name="T17" fmla="*/ 11 h 1281"/>
              <a:gd name="T18" fmla="*/ 233 w 1691"/>
              <a:gd name="T19" fmla="*/ 31 h 1281"/>
              <a:gd name="T20" fmla="*/ 206 w 1691"/>
              <a:gd name="T21" fmla="*/ 60 h 1281"/>
              <a:gd name="T22" fmla="*/ 189 w 1691"/>
              <a:gd name="T23" fmla="*/ 97 h 1281"/>
              <a:gd name="T24" fmla="*/ 183 w 1691"/>
              <a:gd name="T25" fmla="*/ 138 h 1281"/>
              <a:gd name="T26" fmla="*/ 183 w 1691"/>
              <a:gd name="T27" fmla="*/ 914 h 1281"/>
              <a:gd name="T28" fmla="*/ 0 w 1691"/>
              <a:gd name="T29" fmla="*/ 1144 h 1281"/>
              <a:gd name="T30" fmla="*/ 6 w 1691"/>
              <a:gd name="T31" fmla="*/ 1184 h 1281"/>
              <a:gd name="T32" fmla="*/ 24 w 1691"/>
              <a:gd name="T33" fmla="*/ 1220 h 1281"/>
              <a:gd name="T34" fmla="*/ 50 w 1691"/>
              <a:gd name="T35" fmla="*/ 1249 h 1281"/>
              <a:gd name="T36" fmla="*/ 84 w 1691"/>
              <a:gd name="T37" fmla="*/ 1269 h 1281"/>
              <a:gd name="T38" fmla="*/ 123 w 1691"/>
              <a:gd name="T39" fmla="*/ 1280 h 1281"/>
              <a:gd name="T40" fmla="*/ 1554 w 1691"/>
              <a:gd name="T41" fmla="*/ 1281 h 1281"/>
              <a:gd name="T42" fmla="*/ 1595 w 1691"/>
              <a:gd name="T43" fmla="*/ 1274 h 1281"/>
              <a:gd name="T44" fmla="*/ 1631 w 1691"/>
              <a:gd name="T45" fmla="*/ 1257 h 1281"/>
              <a:gd name="T46" fmla="*/ 1660 w 1691"/>
              <a:gd name="T47" fmla="*/ 1230 h 1281"/>
              <a:gd name="T48" fmla="*/ 1681 w 1691"/>
              <a:gd name="T49" fmla="*/ 1197 h 1281"/>
              <a:gd name="T50" fmla="*/ 1691 w 1691"/>
              <a:gd name="T51" fmla="*/ 1158 h 1281"/>
              <a:gd name="T52" fmla="*/ 1509 w 1691"/>
              <a:gd name="T53" fmla="*/ 914 h 1281"/>
              <a:gd name="T54" fmla="*/ 320 w 1691"/>
              <a:gd name="T55" fmla="*/ 174 h 1281"/>
              <a:gd name="T56" fmla="*/ 333 w 1691"/>
              <a:gd name="T57" fmla="*/ 150 h 1281"/>
              <a:gd name="T58" fmla="*/ 356 w 1691"/>
              <a:gd name="T59" fmla="*/ 139 h 1281"/>
              <a:gd name="T60" fmla="*/ 1325 w 1691"/>
              <a:gd name="T61" fmla="*/ 138 h 1281"/>
              <a:gd name="T62" fmla="*/ 1352 w 1691"/>
              <a:gd name="T63" fmla="*/ 146 h 1281"/>
              <a:gd name="T64" fmla="*/ 1368 w 1691"/>
              <a:gd name="T65" fmla="*/ 165 h 1281"/>
              <a:gd name="T66" fmla="*/ 1372 w 1691"/>
              <a:gd name="T67" fmla="*/ 823 h 1281"/>
              <a:gd name="T68" fmla="*/ 1368 w 1691"/>
              <a:gd name="T69" fmla="*/ 841 h 1281"/>
              <a:gd name="T70" fmla="*/ 1352 w 1691"/>
              <a:gd name="T71" fmla="*/ 861 h 1281"/>
              <a:gd name="T72" fmla="*/ 1325 w 1691"/>
              <a:gd name="T73" fmla="*/ 869 h 1281"/>
              <a:gd name="T74" fmla="*/ 356 w 1691"/>
              <a:gd name="T75" fmla="*/ 868 h 1281"/>
              <a:gd name="T76" fmla="*/ 333 w 1691"/>
              <a:gd name="T77" fmla="*/ 855 h 1281"/>
              <a:gd name="T78" fmla="*/ 320 w 1691"/>
              <a:gd name="T79" fmla="*/ 832 h 1281"/>
              <a:gd name="T80" fmla="*/ 1006 w 1691"/>
              <a:gd name="T81" fmla="*/ 1189 h 1281"/>
              <a:gd name="T82" fmla="*/ 722 w 1691"/>
              <a:gd name="T83" fmla="*/ 1188 h 1281"/>
              <a:gd name="T84" fmla="*/ 699 w 1691"/>
              <a:gd name="T85" fmla="*/ 1176 h 1281"/>
              <a:gd name="T86" fmla="*/ 686 w 1691"/>
              <a:gd name="T87" fmla="*/ 1153 h 1281"/>
              <a:gd name="T88" fmla="*/ 686 w 1691"/>
              <a:gd name="T89" fmla="*/ 1134 h 1281"/>
              <a:gd name="T90" fmla="*/ 699 w 1691"/>
              <a:gd name="T91" fmla="*/ 1111 h 1281"/>
              <a:gd name="T92" fmla="*/ 722 w 1691"/>
              <a:gd name="T93" fmla="*/ 1099 h 1281"/>
              <a:gd name="T94" fmla="*/ 1006 w 1691"/>
              <a:gd name="T95" fmla="*/ 1098 h 1281"/>
              <a:gd name="T96" fmla="*/ 1031 w 1691"/>
              <a:gd name="T97" fmla="*/ 1106 h 1281"/>
              <a:gd name="T98" fmla="*/ 1048 w 1691"/>
              <a:gd name="T99" fmla="*/ 1125 h 1281"/>
              <a:gd name="T100" fmla="*/ 1052 w 1691"/>
              <a:gd name="T101" fmla="*/ 1144 h 1281"/>
              <a:gd name="T102" fmla="*/ 1044 w 1691"/>
              <a:gd name="T103" fmla="*/ 1169 h 1281"/>
              <a:gd name="T104" fmla="*/ 1023 w 1691"/>
              <a:gd name="T105" fmla="*/ 1185 h 1281"/>
              <a:gd name="T106" fmla="*/ 1006 w 1691"/>
              <a:gd name="T107" fmla="*/ 1189 h 1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691" h="1281">
                <a:moveTo>
                  <a:pt x="1509" y="914"/>
                </a:moveTo>
                <a:lnTo>
                  <a:pt x="1509" y="778"/>
                </a:lnTo>
                <a:lnTo>
                  <a:pt x="1509" y="641"/>
                </a:lnTo>
                <a:lnTo>
                  <a:pt x="1509" y="138"/>
                </a:lnTo>
                <a:lnTo>
                  <a:pt x="1509" y="138"/>
                </a:lnTo>
                <a:lnTo>
                  <a:pt x="1508" y="124"/>
                </a:lnTo>
                <a:lnTo>
                  <a:pt x="1507" y="110"/>
                </a:lnTo>
                <a:lnTo>
                  <a:pt x="1503" y="97"/>
                </a:lnTo>
                <a:lnTo>
                  <a:pt x="1498" y="84"/>
                </a:lnTo>
                <a:lnTo>
                  <a:pt x="1493" y="72"/>
                </a:lnTo>
                <a:lnTo>
                  <a:pt x="1486" y="60"/>
                </a:lnTo>
                <a:lnTo>
                  <a:pt x="1478" y="50"/>
                </a:lnTo>
                <a:lnTo>
                  <a:pt x="1468" y="41"/>
                </a:lnTo>
                <a:lnTo>
                  <a:pt x="1459" y="31"/>
                </a:lnTo>
                <a:lnTo>
                  <a:pt x="1448" y="23"/>
                </a:lnTo>
                <a:lnTo>
                  <a:pt x="1437" y="16"/>
                </a:lnTo>
                <a:lnTo>
                  <a:pt x="1425" y="11"/>
                </a:lnTo>
                <a:lnTo>
                  <a:pt x="1412" y="6"/>
                </a:lnTo>
                <a:lnTo>
                  <a:pt x="1399" y="3"/>
                </a:lnTo>
                <a:lnTo>
                  <a:pt x="1385" y="1"/>
                </a:lnTo>
                <a:lnTo>
                  <a:pt x="1372" y="0"/>
                </a:lnTo>
                <a:lnTo>
                  <a:pt x="320" y="0"/>
                </a:lnTo>
                <a:lnTo>
                  <a:pt x="320" y="0"/>
                </a:lnTo>
                <a:lnTo>
                  <a:pt x="306" y="1"/>
                </a:lnTo>
                <a:lnTo>
                  <a:pt x="293" y="3"/>
                </a:lnTo>
                <a:lnTo>
                  <a:pt x="279" y="6"/>
                </a:lnTo>
                <a:lnTo>
                  <a:pt x="266" y="11"/>
                </a:lnTo>
                <a:lnTo>
                  <a:pt x="255" y="16"/>
                </a:lnTo>
                <a:lnTo>
                  <a:pt x="243" y="23"/>
                </a:lnTo>
                <a:lnTo>
                  <a:pt x="233" y="31"/>
                </a:lnTo>
                <a:lnTo>
                  <a:pt x="223" y="41"/>
                </a:lnTo>
                <a:lnTo>
                  <a:pt x="214" y="50"/>
                </a:lnTo>
                <a:lnTo>
                  <a:pt x="206" y="60"/>
                </a:lnTo>
                <a:lnTo>
                  <a:pt x="199" y="72"/>
                </a:lnTo>
                <a:lnTo>
                  <a:pt x="193" y="84"/>
                </a:lnTo>
                <a:lnTo>
                  <a:pt x="189" y="97"/>
                </a:lnTo>
                <a:lnTo>
                  <a:pt x="185" y="110"/>
                </a:lnTo>
                <a:lnTo>
                  <a:pt x="183" y="124"/>
                </a:lnTo>
                <a:lnTo>
                  <a:pt x="183" y="138"/>
                </a:lnTo>
                <a:lnTo>
                  <a:pt x="183" y="641"/>
                </a:lnTo>
                <a:lnTo>
                  <a:pt x="183" y="778"/>
                </a:lnTo>
                <a:lnTo>
                  <a:pt x="183" y="914"/>
                </a:lnTo>
                <a:lnTo>
                  <a:pt x="0" y="1098"/>
                </a:lnTo>
                <a:lnTo>
                  <a:pt x="0" y="1144"/>
                </a:lnTo>
                <a:lnTo>
                  <a:pt x="0" y="1144"/>
                </a:lnTo>
                <a:lnTo>
                  <a:pt x="1" y="1158"/>
                </a:lnTo>
                <a:lnTo>
                  <a:pt x="3" y="1170"/>
                </a:lnTo>
                <a:lnTo>
                  <a:pt x="6" y="1184"/>
                </a:lnTo>
                <a:lnTo>
                  <a:pt x="11" y="1197"/>
                </a:lnTo>
                <a:lnTo>
                  <a:pt x="17" y="1208"/>
                </a:lnTo>
                <a:lnTo>
                  <a:pt x="24" y="1220"/>
                </a:lnTo>
                <a:lnTo>
                  <a:pt x="31" y="1230"/>
                </a:lnTo>
                <a:lnTo>
                  <a:pt x="40" y="1241"/>
                </a:lnTo>
                <a:lnTo>
                  <a:pt x="50" y="1249"/>
                </a:lnTo>
                <a:lnTo>
                  <a:pt x="61" y="1257"/>
                </a:lnTo>
                <a:lnTo>
                  <a:pt x="72" y="1264"/>
                </a:lnTo>
                <a:lnTo>
                  <a:pt x="84" y="1269"/>
                </a:lnTo>
                <a:lnTo>
                  <a:pt x="96" y="1274"/>
                </a:lnTo>
                <a:lnTo>
                  <a:pt x="109" y="1278"/>
                </a:lnTo>
                <a:lnTo>
                  <a:pt x="123" y="1280"/>
                </a:lnTo>
                <a:lnTo>
                  <a:pt x="137" y="1281"/>
                </a:lnTo>
                <a:lnTo>
                  <a:pt x="1554" y="1281"/>
                </a:lnTo>
                <a:lnTo>
                  <a:pt x="1554" y="1281"/>
                </a:lnTo>
                <a:lnTo>
                  <a:pt x="1569" y="1280"/>
                </a:lnTo>
                <a:lnTo>
                  <a:pt x="1582" y="1278"/>
                </a:lnTo>
                <a:lnTo>
                  <a:pt x="1595" y="1274"/>
                </a:lnTo>
                <a:lnTo>
                  <a:pt x="1608" y="1269"/>
                </a:lnTo>
                <a:lnTo>
                  <a:pt x="1620" y="1264"/>
                </a:lnTo>
                <a:lnTo>
                  <a:pt x="1631" y="1257"/>
                </a:lnTo>
                <a:lnTo>
                  <a:pt x="1642" y="1249"/>
                </a:lnTo>
                <a:lnTo>
                  <a:pt x="1652" y="1241"/>
                </a:lnTo>
                <a:lnTo>
                  <a:pt x="1660" y="1230"/>
                </a:lnTo>
                <a:lnTo>
                  <a:pt x="1668" y="1220"/>
                </a:lnTo>
                <a:lnTo>
                  <a:pt x="1675" y="1208"/>
                </a:lnTo>
                <a:lnTo>
                  <a:pt x="1681" y="1197"/>
                </a:lnTo>
                <a:lnTo>
                  <a:pt x="1685" y="1184"/>
                </a:lnTo>
                <a:lnTo>
                  <a:pt x="1689" y="1170"/>
                </a:lnTo>
                <a:lnTo>
                  <a:pt x="1691" y="1158"/>
                </a:lnTo>
                <a:lnTo>
                  <a:pt x="1691" y="1144"/>
                </a:lnTo>
                <a:lnTo>
                  <a:pt x="1691" y="1098"/>
                </a:lnTo>
                <a:lnTo>
                  <a:pt x="1509" y="914"/>
                </a:lnTo>
                <a:close/>
                <a:moveTo>
                  <a:pt x="320" y="183"/>
                </a:moveTo>
                <a:lnTo>
                  <a:pt x="320" y="183"/>
                </a:lnTo>
                <a:lnTo>
                  <a:pt x="320" y="174"/>
                </a:lnTo>
                <a:lnTo>
                  <a:pt x="324" y="165"/>
                </a:lnTo>
                <a:lnTo>
                  <a:pt x="327" y="157"/>
                </a:lnTo>
                <a:lnTo>
                  <a:pt x="333" y="150"/>
                </a:lnTo>
                <a:lnTo>
                  <a:pt x="340" y="146"/>
                </a:lnTo>
                <a:lnTo>
                  <a:pt x="348" y="141"/>
                </a:lnTo>
                <a:lnTo>
                  <a:pt x="356" y="139"/>
                </a:lnTo>
                <a:lnTo>
                  <a:pt x="365" y="138"/>
                </a:lnTo>
                <a:lnTo>
                  <a:pt x="1325" y="138"/>
                </a:lnTo>
                <a:lnTo>
                  <a:pt x="1325" y="138"/>
                </a:lnTo>
                <a:lnTo>
                  <a:pt x="1335" y="139"/>
                </a:lnTo>
                <a:lnTo>
                  <a:pt x="1344" y="141"/>
                </a:lnTo>
                <a:lnTo>
                  <a:pt x="1352" y="146"/>
                </a:lnTo>
                <a:lnTo>
                  <a:pt x="1358" y="150"/>
                </a:lnTo>
                <a:lnTo>
                  <a:pt x="1363" y="157"/>
                </a:lnTo>
                <a:lnTo>
                  <a:pt x="1368" y="165"/>
                </a:lnTo>
                <a:lnTo>
                  <a:pt x="1370" y="174"/>
                </a:lnTo>
                <a:lnTo>
                  <a:pt x="1372" y="183"/>
                </a:lnTo>
                <a:lnTo>
                  <a:pt x="1372" y="823"/>
                </a:lnTo>
                <a:lnTo>
                  <a:pt x="1372" y="823"/>
                </a:lnTo>
                <a:lnTo>
                  <a:pt x="1370" y="832"/>
                </a:lnTo>
                <a:lnTo>
                  <a:pt x="1368" y="841"/>
                </a:lnTo>
                <a:lnTo>
                  <a:pt x="1363" y="848"/>
                </a:lnTo>
                <a:lnTo>
                  <a:pt x="1358" y="855"/>
                </a:lnTo>
                <a:lnTo>
                  <a:pt x="1352" y="861"/>
                </a:lnTo>
                <a:lnTo>
                  <a:pt x="1344" y="866"/>
                </a:lnTo>
                <a:lnTo>
                  <a:pt x="1335" y="868"/>
                </a:lnTo>
                <a:lnTo>
                  <a:pt x="1325" y="869"/>
                </a:lnTo>
                <a:lnTo>
                  <a:pt x="365" y="869"/>
                </a:lnTo>
                <a:lnTo>
                  <a:pt x="365" y="869"/>
                </a:lnTo>
                <a:lnTo>
                  <a:pt x="356" y="868"/>
                </a:lnTo>
                <a:lnTo>
                  <a:pt x="348" y="866"/>
                </a:lnTo>
                <a:lnTo>
                  <a:pt x="340" y="861"/>
                </a:lnTo>
                <a:lnTo>
                  <a:pt x="333" y="855"/>
                </a:lnTo>
                <a:lnTo>
                  <a:pt x="327" y="848"/>
                </a:lnTo>
                <a:lnTo>
                  <a:pt x="324" y="841"/>
                </a:lnTo>
                <a:lnTo>
                  <a:pt x="320" y="832"/>
                </a:lnTo>
                <a:lnTo>
                  <a:pt x="320" y="823"/>
                </a:lnTo>
                <a:lnTo>
                  <a:pt x="320" y="183"/>
                </a:lnTo>
                <a:close/>
                <a:moveTo>
                  <a:pt x="1006" y="1189"/>
                </a:moveTo>
                <a:lnTo>
                  <a:pt x="731" y="1189"/>
                </a:lnTo>
                <a:lnTo>
                  <a:pt x="731" y="1189"/>
                </a:lnTo>
                <a:lnTo>
                  <a:pt x="722" y="1188"/>
                </a:lnTo>
                <a:lnTo>
                  <a:pt x="714" y="1185"/>
                </a:lnTo>
                <a:lnTo>
                  <a:pt x="706" y="1181"/>
                </a:lnTo>
                <a:lnTo>
                  <a:pt x="699" y="1176"/>
                </a:lnTo>
                <a:lnTo>
                  <a:pt x="693" y="1169"/>
                </a:lnTo>
                <a:lnTo>
                  <a:pt x="690" y="1161"/>
                </a:lnTo>
                <a:lnTo>
                  <a:pt x="686" y="1153"/>
                </a:lnTo>
                <a:lnTo>
                  <a:pt x="686" y="1144"/>
                </a:lnTo>
                <a:lnTo>
                  <a:pt x="686" y="1144"/>
                </a:lnTo>
                <a:lnTo>
                  <a:pt x="686" y="1134"/>
                </a:lnTo>
                <a:lnTo>
                  <a:pt x="690" y="1125"/>
                </a:lnTo>
                <a:lnTo>
                  <a:pt x="693" y="1118"/>
                </a:lnTo>
                <a:lnTo>
                  <a:pt x="699" y="1111"/>
                </a:lnTo>
                <a:lnTo>
                  <a:pt x="706" y="1106"/>
                </a:lnTo>
                <a:lnTo>
                  <a:pt x="714" y="1101"/>
                </a:lnTo>
                <a:lnTo>
                  <a:pt x="722" y="1099"/>
                </a:lnTo>
                <a:lnTo>
                  <a:pt x="731" y="1098"/>
                </a:lnTo>
                <a:lnTo>
                  <a:pt x="1006" y="1098"/>
                </a:lnTo>
                <a:lnTo>
                  <a:pt x="1006" y="1098"/>
                </a:lnTo>
                <a:lnTo>
                  <a:pt x="1015" y="1099"/>
                </a:lnTo>
                <a:lnTo>
                  <a:pt x="1023" y="1101"/>
                </a:lnTo>
                <a:lnTo>
                  <a:pt x="1031" y="1106"/>
                </a:lnTo>
                <a:lnTo>
                  <a:pt x="1038" y="1111"/>
                </a:lnTo>
                <a:lnTo>
                  <a:pt x="1044" y="1118"/>
                </a:lnTo>
                <a:lnTo>
                  <a:pt x="1048" y="1125"/>
                </a:lnTo>
                <a:lnTo>
                  <a:pt x="1051" y="1134"/>
                </a:lnTo>
                <a:lnTo>
                  <a:pt x="1052" y="1144"/>
                </a:lnTo>
                <a:lnTo>
                  <a:pt x="1052" y="1144"/>
                </a:lnTo>
                <a:lnTo>
                  <a:pt x="1051" y="1153"/>
                </a:lnTo>
                <a:lnTo>
                  <a:pt x="1048" y="1161"/>
                </a:lnTo>
                <a:lnTo>
                  <a:pt x="1044" y="1169"/>
                </a:lnTo>
                <a:lnTo>
                  <a:pt x="1038" y="1176"/>
                </a:lnTo>
                <a:lnTo>
                  <a:pt x="1031" y="1181"/>
                </a:lnTo>
                <a:lnTo>
                  <a:pt x="1023" y="1185"/>
                </a:lnTo>
                <a:lnTo>
                  <a:pt x="1015" y="1188"/>
                </a:lnTo>
                <a:lnTo>
                  <a:pt x="1006" y="1189"/>
                </a:lnTo>
                <a:lnTo>
                  <a:pt x="1006" y="1189"/>
                </a:lnTo>
                <a:close/>
              </a:path>
            </a:pathLst>
          </a:custGeom>
          <a:solidFill>
            <a:srgbClr val="676767"/>
          </a:solidFill>
          <a:ln>
            <a:noFill/>
          </a:ln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166"/>
            <a:endParaRPr lang="en-US" dirty="0">
              <a:solidFill>
                <a:srgbClr val="67676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Freeform 21"/>
          <p:cNvSpPr>
            <a:spLocks noEditPoints="1"/>
          </p:cNvSpPr>
          <p:nvPr/>
        </p:nvSpPr>
        <p:spPr bwMode="auto">
          <a:xfrm>
            <a:off x="5078094" y="4140031"/>
            <a:ext cx="380192" cy="278282"/>
          </a:xfrm>
          <a:custGeom>
            <a:avLst/>
            <a:gdLst>
              <a:gd name="T0" fmla="*/ 130 w 138"/>
              <a:gd name="T1" fmla="*/ 0 h 104"/>
              <a:gd name="T2" fmla="*/ 8 w 138"/>
              <a:gd name="T3" fmla="*/ 0 h 104"/>
              <a:gd name="T4" fmla="*/ 0 w 138"/>
              <a:gd name="T5" fmla="*/ 9 h 104"/>
              <a:gd name="T6" fmla="*/ 0 w 138"/>
              <a:gd name="T7" fmla="*/ 84 h 104"/>
              <a:gd name="T8" fmla="*/ 8 w 138"/>
              <a:gd name="T9" fmla="*/ 92 h 104"/>
              <a:gd name="T10" fmla="*/ 57 w 138"/>
              <a:gd name="T11" fmla="*/ 92 h 104"/>
              <a:gd name="T12" fmla="*/ 57 w 138"/>
              <a:gd name="T13" fmla="*/ 94 h 104"/>
              <a:gd name="T14" fmla="*/ 57 w 138"/>
              <a:gd name="T15" fmla="*/ 98 h 104"/>
              <a:gd name="T16" fmla="*/ 36 w 138"/>
              <a:gd name="T17" fmla="*/ 98 h 104"/>
              <a:gd name="T18" fmla="*/ 33 w 138"/>
              <a:gd name="T19" fmla="*/ 101 h 104"/>
              <a:gd name="T20" fmla="*/ 36 w 138"/>
              <a:gd name="T21" fmla="*/ 104 h 104"/>
              <a:gd name="T22" fmla="*/ 102 w 138"/>
              <a:gd name="T23" fmla="*/ 104 h 104"/>
              <a:gd name="T24" fmla="*/ 105 w 138"/>
              <a:gd name="T25" fmla="*/ 101 h 104"/>
              <a:gd name="T26" fmla="*/ 102 w 138"/>
              <a:gd name="T27" fmla="*/ 98 h 104"/>
              <a:gd name="T28" fmla="*/ 81 w 138"/>
              <a:gd name="T29" fmla="*/ 98 h 104"/>
              <a:gd name="T30" fmla="*/ 81 w 138"/>
              <a:gd name="T31" fmla="*/ 94 h 104"/>
              <a:gd name="T32" fmla="*/ 81 w 138"/>
              <a:gd name="T33" fmla="*/ 92 h 104"/>
              <a:gd name="T34" fmla="*/ 130 w 138"/>
              <a:gd name="T35" fmla="*/ 92 h 104"/>
              <a:gd name="T36" fmla="*/ 138 w 138"/>
              <a:gd name="T37" fmla="*/ 84 h 104"/>
              <a:gd name="T38" fmla="*/ 138 w 138"/>
              <a:gd name="T39" fmla="*/ 9 h 104"/>
              <a:gd name="T40" fmla="*/ 130 w 138"/>
              <a:gd name="T41" fmla="*/ 0 h 104"/>
              <a:gd name="T42" fmla="*/ 131 w 138"/>
              <a:gd name="T43" fmla="*/ 74 h 104"/>
              <a:gd name="T44" fmla="*/ 124 w 138"/>
              <a:gd name="T45" fmla="*/ 80 h 104"/>
              <a:gd name="T46" fmla="*/ 14 w 138"/>
              <a:gd name="T47" fmla="*/ 80 h 104"/>
              <a:gd name="T48" fmla="*/ 7 w 138"/>
              <a:gd name="T49" fmla="*/ 74 h 104"/>
              <a:gd name="T50" fmla="*/ 7 w 138"/>
              <a:gd name="T51" fmla="*/ 15 h 104"/>
              <a:gd name="T52" fmla="*/ 14 w 138"/>
              <a:gd name="T53" fmla="*/ 8 h 104"/>
              <a:gd name="T54" fmla="*/ 124 w 138"/>
              <a:gd name="T55" fmla="*/ 8 h 104"/>
              <a:gd name="T56" fmla="*/ 131 w 138"/>
              <a:gd name="T57" fmla="*/ 15 h 104"/>
              <a:gd name="T58" fmla="*/ 131 w 138"/>
              <a:gd name="T59" fmla="*/ 7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38" h="104">
                <a:moveTo>
                  <a:pt x="130" y="0"/>
                </a:moveTo>
                <a:cubicBezTo>
                  <a:pt x="8" y="0"/>
                  <a:pt x="8" y="0"/>
                  <a:pt x="8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84"/>
                  <a:pt x="0" y="84"/>
                  <a:pt x="0" y="84"/>
                </a:cubicBezTo>
                <a:cubicBezTo>
                  <a:pt x="0" y="88"/>
                  <a:pt x="4" y="92"/>
                  <a:pt x="8" y="92"/>
                </a:cubicBezTo>
                <a:cubicBezTo>
                  <a:pt x="57" y="92"/>
                  <a:pt x="57" y="92"/>
                  <a:pt x="57" y="92"/>
                </a:cubicBezTo>
                <a:cubicBezTo>
                  <a:pt x="57" y="93"/>
                  <a:pt x="57" y="94"/>
                  <a:pt x="57" y="94"/>
                </a:cubicBezTo>
                <a:cubicBezTo>
                  <a:pt x="57" y="96"/>
                  <a:pt x="57" y="97"/>
                  <a:pt x="57" y="98"/>
                </a:cubicBezTo>
                <a:cubicBezTo>
                  <a:pt x="36" y="98"/>
                  <a:pt x="36" y="98"/>
                  <a:pt x="36" y="98"/>
                </a:cubicBezTo>
                <a:cubicBezTo>
                  <a:pt x="35" y="98"/>
                  <a:pt x="33" y="99"/>
                  <a:pt x="33" y="101"/>
                </a:cubicBezTo>
                <a:cubicBezTo>
                  <a:pt x="33" y="103"/>
                  <a:pt x="35" y="104"/>
                  <a:pt x="36" y="104"/>
                </a:cubicBezTo>
                <a:cubicBezTo>
                  <a:pt x="102" y="104"/>
                  <a:pt x="102" y="104"/>
                  <a:pt x="102" y="104"/>
                </a:cubicBezTo>
                <a:cubicBezTo>
                  <a:pt x="103" y="104"/>
                  <a:pt x="105" y="103"/>
                  <a:pt x="105" y="101"/>
                </a:cubicBezTo>
                <a:cubicBezTo>
                  <a:pt x="105" y="99"/>
                  <a:pt x="103" y="98"/>
                  <a:pt x="102" y="98"/>
                </a:cubicBezTo>
                <a:cubicBezTo>
                  <a:pt x="81" y="98"/>
                  <a:pt x="81" y="98"/>
                  <a:pt x="81" y="98"/>
                </a:cubicBezTo>
                <a:cubicBezTo>
                  <a:pt x="81" y="97"/>
                  <a:pt x="81" y="96"/>
                  <a:pt x="81" y="94"/>
                </a:cubicBezTo>
                <a:cubicBezTo>
                  <a:pt x="81" y="94"/>
                  <a:pt x="81" y="93"/>
                  <a:pt x="81" y="92"/>
                </a:cubicBezTo>
                <a:cubicBezTo>
                  <a:pt x="130" y="92"/>
                  <a:pt x="130" y="92"/>
                  <a:pt x="130" y="92"/>
                </a:cubicBezTo>
                <a:cubicBezTo>
                  <a:pt x="134" y="92"/>
                  <a:pt x="138" y="88"/>
                  <a:pt x="138" y="84"/>
                </a:cubicBezTo>
                <a:cubicBezTo>
                  <a:pt x="138" y="39"/>
                  <a:pt x="138" y="18"/>
                  <a:pt x="138" y="9"/>
                </a:cubicBezTo>
                <a:cubicBezTo>
                  <a:pt x="138" y="4"/>
                  <a:pt x="134" y="0"/>
                  <a:pt x="130" y="0"/>
                </a:cubicBezTo>
                <a:close/>
                <a:moveTo>
                  <a:pt x="131" y="74"/>
                </a:moveTo>
                <a:cubicBezTo>
                  <a:pt x="131" y="77"/>
                  <a:pt x="128" y="80"/>
                  <a:pt x="124" y="80"/>
                </a:cubicBezTo>
                <a:cubicBezTo>
                  <a:pt x="14" y="80"/>
                  <a:pt x="14" y="80"/>
                  <a:pt x="14" y="80"/>
                </a:cubicBezTo>
                <a:cubicBezTo>
                  <a:pt x="10" y="80"/>
                  <a:pt x="7" y="77"/>
                  <a:pt x="7" y="74"/>
                </a:cubicBezTo>
                <a:cubicBezTo>
                  <a:pt x="7" y="15"/>
                  <a:pt x="7" y="15"/>
                  <a:pt x="7" y="15"/>
                </a:cubicBezTo>
                <a:cubicBezTo>
                  <a:pt x="7" y="11"/>
                  <a:pt x="10" y="8"/>
                  <a:pt x="14" y="8"/>
                </a:cubicBezTo>
                <a:cubicBezTo>
                  <a:pt x="124" y="8"/>
                  <a:pt x="124" y="8"/>
                  <a:pt x="124" y="8"/>
                </a:cubicBezTo>
                <a:cubicBezTo>
                  <a:pt x="128" y="8"/>
                  <a:pt x="131" y="11"/>
                  <a:pt x="131" y="15"/>
                </a:cubicBezTo>
                <a:lnTo>
                  <a:pt x="131" y="74"/>
                </a:lnTo>
                <a:close/>
              </a:path>
            </a:pathLst>
          </a:custGeom>
          <a:solidFill>
            <a:srgbClr val="676767"/>
          </a:solidFill>
          <a:ln>
            <a:noFill/>
          </a:ln>
          <a:extLst/>
        </p:spPr>
        <p:txBody>
          <a:bodyPr vert="horz" wrap="square" lIns="68577" tIns="34289" rIns="68577" bIns="34289" numCol="1" anchor="t" anchorCtr="0" compatLnSpc="1">
            <a:prstTxWarp prst="textNoShape">
              <a:avLst/>
            </a:prstTxWarp>
          </a:bodyPr>
          <a:lstStyle/>
          <a:p>
            <a:pPr defTabSz="514406">
              <a:defRPr/>
            </a:pPr>
            <a:endParaRPr lang="en-US" sz="1050" kern="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Freeform 6"/>
          <p:cNvSpPr>
            <a:spLocks noEditPoints="1"/>
          </p:cNvSpPr>
          <p:nvPr/>
        </p:nvSpPr>
        <p:spPr bwMode="auto">
          <a:xfrm>
            <a:off x="4765521" y="4147383"/>
            <a:ext cx="215589" cy="270156"/>
          </a:xfrm>
          <a:custGeom>
            <a:avLst/>
            <a:gdLst/>
            <a:ahLst/>
            <a:cxnLst>
              <a:cxn ang="0">
                <a:pos x="535" y="1200"/>
              </a:cxn>
              <a:cxn ang="0">
                <a:pos x="476" y="1259"/>
              </a:cxn>
              <a:cxn ang="0">
                <a:pos x="535" y="1317"/>
              </a:cxn>
              <a:cxn ang="0">
                <a:pos x="593" y="1259"/>
              </a:cxn>
              <a:cxn ang="0">
                <a:pos x="535" y="1200"/>
              </a:cxn>
              <a:cxn ang="0">
                <a:pos x="1021" y="0"/>
              </a:cxn>
              <a:cxn ang="0">
                <a:pos x="48" y="0"/>
              </a:cxn>
              <a:cxn ang="0">
                <a:pos x="0" y="48"/>
              </a:cxn>
              <a:cxn ang="0">
                <a:pos x="0" y="1333"/>
              </a:cxn>
              <a:cxn ang="0">
                <a:pos x="48" y="1381"/>
              </a:cxn>
              <a:cxn ang="0">
                <a:pos x="1021" y="1381"/>
              </a:cxn>
              <a:cxn ang="0">
                <a:pos x="1069" y="1333"/>
              </a:cxn>
              <a:cxn ang="0">
                <a:pos x="1069" y="48"/>
              </a:cxn>
              <a:cxn ang="0">
                <a:pos x="1021" y="0"/>
              </a:cxn>
              <a:cxn ang="0">
                <a:pos x="445" y="77"/>
              </a:cxn>
              <a:cxn ang="0">
                <a:pos x="625" y="77"/>
              </a:cxn>
              <a:cxn ang="0">
                <a:pos x="632" y="84"/>
              </a:cxn>
              <a:cxn ang="0">
                <a:pos x="625" y="91"/>
              </a:cxn>
              <a:cxn ang="0">
                <a:pos x="445" y="91"/>
              </a:cxn>
              <a:cxn ang="0">
                <a:pos x="437" y="84"/>
              </a:cxn>
              <a:cxn ang="0">
                <a:pos x="445" y="77"/>
              </a:cxn>
              <a:cxn ang="0">
                <a:pos x="535" y="1333"/>
              </a:cxn>
              <a:cxn ang="0">
                <a:pos x="460" y="1259"/>
              </a:cxn>
              <a:cxn ang="0">
                <a:pos x="535" y="1184"/>
              </a:cxn>
              <a:cxn ang="0">
                <a:pos x="609" y="1259"/>
              </a:cxn>
              <a:cxn ang="0">
                <a:pos x="535" y="1333"/>
              </a:cxn>
              <a:cxn ang="0">
                <a:pos x="989" y="1135"/>
              </a:cxn>
              <a:cxn ang="0">
                <a:pos x="80" y="1135"/>
              </a:cxn>
              <a:cxn ang="0">
                <a:pos x="80" y="156"/>
              </a:cxn>
              <a:cxn ang="0">
                <a:pos x="989" y="156"/>
              </a:cxn>
              <a:cxn ang="0">
                <a:pos x="989" y="1135"/>
              </a:cxn>
            </a:cxnLst>
            <a:rect l="0" t="0" r="r" b="b"/>
            <a:pathLst>
              <a:path w="1069" h="1381">
                <a:moveTo>
                  <a:pt x="535" y="1200"/>
                </a:moveTo>
                <a:cubicBezTo>
                  <a:pt x="502" y="1200"/>
                  <a:pt x="476" y="1226"/>
                  <a:pt x="476" y="1259"/>
                </a:cubicBezTo>
                <a:cubicBezTo>
                  <a:pt x="476" y="1291"/>
                  <a:pt x="502" y="1317"/>
                  <a:pt x="535" y="1317"/>
                </a:cubicBezTo>
                <a:cubicBezTo>
                  <a:pt x="567" y="1317"/>
                  <a:pt x="593" y="1291"/>
                  <a:pt x="593" y="1259"/>
                </a:cubicBezTo>
                <a:cubicBezTo>
                  <a:pt x="593" y="1226"/>
                  <a:pt x="567" y="1200"/>
                  <a:pt x="535" y="1200"/>
                </a:cubicBezTo>
                <a:close/>
                <a:moveTo>
                  <a:pt x="1021" y="0"/>
                </a:moveTo>
                <a:cubicBezTo>
                  <a:pt x="48" y="0"/>
                  <a:pt x="48" y="0"/>
                  <a:pt x="48" y="0"/>
                </a:cubicBezTo>
                <a:cubicBezTo>
                  <a:pt x="21" y="0"/>
                  <a:pt x="0" y="21"/>
                  <a:pt x="0" y="48"/>
                </a:cubicBezTo>
                <a:cubicBezTo>
                  <a:pt x="0" y="1333"/>
                  <a:pt x="0" y="1333"/>
                  <a:pt x="0" y="1333"/>
                </a:cubicBezTo>
                <a:cubicBezTo>
                  <a:pt x="0" y="1360"/>
                  <a:pt x="21" y="1381"/>
                  <a:pt x="48" y="1381"/>
                </a:cubicBezTo>
                <a:cubicBezTo>
                  <a:pt x="1021" y="1381"/>
                  <a:pt x="1021" y="1381"/>
                  <a:pt x="1021" y="1381"/>
                </a:cubicBezTo>
                <a:cubicBezTo>
                  <a:pt x="1048" y="1381"/>
                  <a:pt x="1069" y="1360"/>
                  <a:pt x="1069" y="1333"/>
                </a:cubicBezTo>
                <a:cubicBezTo>
                  <a:pt x="1069" y="48"/>
                  <a:pt x="1069" y="48"/>
                  <a:pt x="1069" y="48"/>
                </a:cubicBezTo>
                <a:cubicBezTo>
                  <a:pt x="1069" y="21"/>
                  <a:pt x="1048" y="0"/>
                  <a:pt x="1021" y="0"/>
                </a:cubicBezTo>
                <a:close/>
                <a:moveTo>
                  <a:pt x="445" y="77"/>
                </a:moveTo>
                <a:cubicBezTo>
                  <a:pt x="625" y="77"/>
                  <a:pt x="625" y="77"/>
                  <a:pt x="625" y="77"/>
                </a:cubicBezTo>
                <a:cubicBezTo>
                  <a:pt x="630" y="77"/>
                  <a:pt x="632" y="80"/>
                  <a:pt x="632" y="84"/>
                </a:cubicBezTo>
                <a:cubicBezTo>
                  <a:pt x="632" y="88"/>
                  <a:pt x="630" y="91"/>
                  <a:pt x="625" y="91"/>
                </a:cubicBezTo>
                <a:cubicBezTo>
                  <a:pt x="445" y="91"/>
                  <a:pt x="445" y="91"/>
                  <a:pt x="445" y="91"/>
                </a:cubicBezTo>
                <a:cubicBezTo>
                  <a:pt x="441" y="91"/>
                  <a:pt x="437" y="88"/>
                  <a:pt x="437" y="84"/>
                </a:cubicBezTo>
                <a:cubicBezTo>
                  <a:pt x="437" y="80"/>
                  <a:pt x="441" y="77"/>
                  <a:pt x="445" y="77"/>
                </a:cubicBezTo>
                <a:close/>
                <a:moveTo>
                  <a:pt x="535" y="1333"/>
                </a:moveTo>
                <a:cubicBezTo>
                  <a:pt x="493" y="1333"/>
                  <a:pt x="460" y="1300"/>
                  <a:pt x="460" y="1259"/>
                </a:cubicBezTo>
                <a:cubicBezTo>
                  <a:pt x="460" y="1217"/>
                  <a:pt x="493" y="1184"/>
                  <a:pt x="535" y="1184"/>
                </a:cubicBezTo>
                <a:cubicBezTo>
                  <a:pt x="576" y="1184"/>
                  <a:pt x="609" y="1217"/>
                  <a:pt x="609" y="1259"/>
                </a:cubicBezTo>
                <a:cubicBezTo>
                  <a:pt x="609" y="1300"/>
                  <a:pt x="576" y="1333"/>
                  <a:pt x="535" y="1333"/>
                </a:cubicBezTo>
                <a:close/>
                <a:moveTo>
                  <a:pt x="989" y="1135"/>
                </a:moveTo>
                <a:cubicBezTo>
                  <a:pt x="80" y="1135"/>
                  <a:pt x="80" y="1135"/>
                  <a:pt x="80" y="1135"/>
                </a:cubicBezTo>
                <a:cubicBezTo>
                  <a:pt x="80" y="156"/>
                  <a:pt x="80" y="156"/>
                  <a:pt x="80" y="156"/>
                </a:cubicBezTo>
                <a:cubicBezTo>
                  <a:pt x="989" y="156"/>
                  <a:pt x="989" y="156"/>
                  <a:pt x="989" y="156"/>
                </a:cubicBezTo>
                <a:lnTo>
                  <a:pt x="989" y="1135"/>
                </a:lnTo>
                <a:close/>
              </a:path>
            </a:pathLst>
          </a:custGeom>
          <a:solidFill>
            <a:srgbClr val="676767"/>
          </a:solidFill>
          <a:ln w="9525">
            <a:noFill/>
            <a:round/>
            <a:headEnd/>
            <a:tailEnd/>
          </a:ln>
          <a:effectLst/>
        </p:spPr>
        <p:txBody>
          <a:bodyPr vert="horz" wrap="square" lIns="51442" tIns="25721" rIns="51442" bIns="25721" numCol="1" anchor="t" anchorCtr="0" compatLnSpc="1">
            <a:prstTxWarp prst="textNoShape">
              <a:avLst/>
            </a:prstTxWarp>
          </a:bodyPr>
          <a:lstStyle/>
          <a:p>
            <a:pPr defTabSz="685755">
              <a:defRPr/>
            </a:pPr>
            <a:endParaRPr lang="en-US" kern="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" name="Freeform 159"/>
          <p:cNvSpPr>
            <a:spLocks noEditPoints="1"/>
          </p:cNvSpPr>
          <p:nvPr/>
        </p:nvSpPr>
        <p:spPr bwMode="auto">
          <a:xfrm>
            <a:off x="5283162" y="4432108"/>
            <a:ext cx="253684" cy="189336"/>
          </a:xfrm>
          <a:custGeom>
            <a:avLst/>
            <a:gdLst>
              <a:gd name="T0" fmla="*/ 27 w 690"/>
              <a:gd name="T1" fmla="*/ 0 h 582"/>
              <a:gd name="T2" fmla="*/ 7 w 690"/>
              <a:gd name="T3" fmla="*/ 15 h 582"/>
              <a:gd name="T4" fmla="*/ 0 w 690"/>
              <a:gd name="T5" fmla="*/ 550 h 582"/>
              <a:gd name="T6" fmla="*/ 7 w 690"/>
              <a:gd name="T7" fmla="*/ 567 h 582"/>
              <a:gd name="T8" fmla="*/ 27 w 690"/>
              <a:gd name="T9" fmla="*/ 582 h 582"/>
              <a:gd name="T10" fmla="*/ 663 w 690"/>
              <a:gd name="T11" fmla="*/ 582 h 582"/>
              <a:gd name="T12" fmla="*/ 685 w 690"/>
              <a:gd name="T13" fmla="*/ 567 h 582"/>
              <a:gd name="T14" fmla="*/ 690 w 690"/>
              <a:gd name="T15" fmla="*/ 32 h 582"/>
              <a:gd name="T16" fmla="*/ 685 w 690"/>
              <a:gd name="T17" fmla="*/ 15 h 582"/>
              <a:gd name="T18" fmla="*/ 663 w 690"/>
              <a:gd name="T19" fmla="*/ 0 h 582"/>
              <a:gd name="T20" fmla="*/ 232 w 690"/>
              <a:gd name="T21" fmla="*/ 40 h 582"/>
              <a:gd name="T22" fmla="*/ 249 w 690"/>
              <a:gd name="T23" fmla="*/ 48 h 582"/>
              <a:gd name="T24" fmla="*/ 256 w 690"/>
              <a:gd name="T25" fmla="*/ 66 h 582"/>
              <a:gd name="T26" fmla="*/ 252 w 690"/>
              <a:gd name="T27" fmla="*/ 79 h 582"/>
              <a:gd name="T28" fmla="*/ 237 w 690"/>
              <a:gd name="T29" fmla="*/ 89 h 582"/>
              <a:gd name="T30" fmla="*/ 222 w 690"/>
              <a:gd name="T31" fmla="*/ 87 h 582"/>
              <a:gd name="T32" fmla="*/ 209 w 690"/>
              <a:gd name="T33" fmla="*/ 75 h 582"/>
              <a:gd name="T34" fmla="*/ 208 w 690"/>
              <a:gd name="T35" fmla="*/ 60 h 582"/>
              <a:gd name="T36" fmla="*/ 218 w 690"/>
              <a:gd name="T37" fmla="*/ 46 h 582"/>
              <a:gd name="T38" fmla="*/ 232 w 690"/>
              <a:gd name="T39" fmla="*/ 40 h 582"/>
              <a:gd name="T40" fmla="*/ 160 w 690"/>
              <a:gd name="T41" fmla="*/ 43 h 582"/>
              <a:gd name="T42" fmla="*/ 173 w 690"/>
              <a:gd name="T43" fmla="*/ 55 h 582"/>
              <a:gd name="T44" fmla="*/ 174 w 690"/>
              <a:gd name="T45" fmla="*/ 70 h 582"/>
              <a:gd name="T46" fmla="*/ 165 w 690"/>
              <a:gd name="T47" fmla="*/ 86 h 582"/>
              <a:gd name="T48" fmla="*/ 150 w 690"/>
              <a:gd name="T49" fmla="*/ 90 h 582"/>
              <a:gd name="T50" fmla="*/ 133 w 690"/>
              <a:gd name="T51" fmla="*/ 82 h 582"/>
              <a:gd name="T52" fmla="*/ 125 w 690"/>
              <a:gd name="T53" fmla="*/ 66 h 582"/>
              <a:gd name="T54" fmla="*/ 129 w 690"/>
              <a:gd name="T55" fmla="*/ 51 h 582"/>
              <a:gd name="T56" fmla="*/ 146 w 690"/>
              <a:gd name="T57" fmla="*/ 42 h 582"/>
              <a:gd name="T58" fmla="*/ 69 w 690"/>
              <a:gd name="T59" fmla="*/ 40 h 582"/>
              <a:gd name="T60" fmla="*/ 86 w 690"/>
              <a:gd name="T61" fmla="*/ 48 h 582"/>
              <a:gd name="T62" fmla="*/ 93 w 690"/>
              <a:gd name="T63" fmla="*/ 66 h 582"/>
              <a:gd name="T64" fmla="*/ 89 w 690"/>
              <a:gd name="T65" fmla="*/ 79 h 582"/>
              <a:gd name="T66" fmla="*/ 74 w 690"/>
              <a:gd name="T67" fmla="*/ 89 h 582"/>
              <a:gd name="T68" fmla="*/ 59 w 690"/>
              <a:gd name="T69" fmla="*/ 87 h 582"/>
              <a:gd name="T70" fmla="*/ 46 w 690"/>
              <a:gd name="T71" fmla="*/ 75 h 582"/>
              <a:gd name="T72" fmla="*/ 44 w 690"/>
              <a:gd name="T73" fmla="*/ 60 h 582"/>
              <a:gd name="T74" fmla="*/ 55 w 690"/>
              <a:gd name="T75" fmla="*/ 46 h 582"/>
              <a:gd name="T76" fmla="*/ 69 w 690"/>
              <a:gd name="T77" fmla="*/ 40 h 582"/>
              <a:gd name="T78" fmla="*/ 647 w 690"/>
              <a:gd name="T79" fmla="*/ 518 h 582"/>
              <a:gd name="T80" fmla="*/ 630 w 690"/>
              <a:gd name="T81" fmla="*/ 535 h 582"/>
              <a:gd name="T82" fmla="*/ 74 w 690"/>
              <a:gd name="T83" fmla="*/ 538 h 582"/>
              <a:gd name="T84" fmla="*/ 51 w 690"/>
              <a:gd name="T85" fmla="*/ 528 h 582"/>
              <a:gd name="T86" fmla="*/ 42 w 690"/>
              <a:gd name="T87" fmla="*/ 505 h 582"/>
              <a:gd name="T88" fmla="*/ 44 w 690"/>
              <a:gd name="T89" fmla="*/ 172 h 582"/>
              <a:gd name="T90" fmla="*/ 61 w 690"/>
              <a:gd name="T91" fmla="*/ 155 h 582"/>
              <a:gd name="T92" fmla="*/ 616 w 690"/>
              <a:gd name="T93" fmla="*/ 152 h 582"/>
              <a:gd name="T94" fmla="*/ 639 w 690"/>
              <a:gd name="T95" fmla="*/ 162 h 582"/>
              <a:gd name="T96" fmla="*/ 649 w 690"/>
              <a:gd name="T97" fmla="*/ 185 h 5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690" h="582">
                <a:moveTo>
                  <a:pt x="658" y="0"/>
                </a:moveTo>
                <a:lnTo>
                  <a:pt x="32" y="0"/>
                </a:lnTo>
                <a:lnTo>
                  <a:pt x="32" y="0"/>
                </a:lnTo>
                <a:lnTo>
                  <a:pt x="27" y="0"/>
                </a:lnTo>
                <a:lnTo>
                  <a:pt x="20" y="3"/>
                </a:lnTo>
                <a:lnTo>
                  <a:pt x="15" y="5"/>
                </a:lnTo>
                <a:lnTo>
                  <a:pt x="9" y="9"/>
                </a:lnTo>
                <a:lnTo>
                  <a:pt x="7" y="15"/>
                </a:lnTo>
                <a:lnTo>
                  <a:pt x="3" y="20"/>
                </a:lnTo>
                <a:lnTo>
                  <a:pt x="1" y="25"/>
                </a:lnTo>
                <a:lnTo>
                  <a:pt x="0" y="32"/>
                </a:lnTo>
                <a:lnTo>
                  <a:pt x="0" y="550"/>
                </a:lnTo>
                <a:lnTo>
                  <a:pt x="0" y="550"/>
                </a:lnTo>
                <a:lnTo>
                  <a:pt x="1" y="557"/>
                </a:lnTo>
                <a:lnTo>
                  <a:pt x="3" y="562"/>
                </a:lnTo>
                <a:lnTo>
                  <a:pt x="7" y="567"/>
                </a:lnTo>
                <a:lnTo>
                  <a:pt x="9" y="573"/>
                </a:lnTo>
                <a:lnTo>
                  <a:pt x="15" y="577"/>
                </a:lnTo>
                <a:lnTo>
                  <a:pt x="20" y="580"/>
                </a:lnTo>
                <a:lnTo>
                  <a:pt x="27" y="582"/>
                </a:lnTo>
                <a:lnTo>
                  <a:pt x="32" y="582"/>
                </a:lnTo>
                <a:lnTo>
                  <a:pt x="658" y="582"/>
                </a:lnTo>
                <a:lnTo>
                  <a:pt x="658" y="582"/>
                </a:lnTo>
                <a:lnTo>
                  <a:pt x="663" y="582"/>
                </a:lnTo>
                <a:lnTo>
                  <a:pt x="670" y="580"/>
                </a:lnTo>
                <a:lnTo>
                  <a:pt x="676" y="577"/>
                </a:lnTo>
                <a:lnTo>
                  <a:pt x="681" y="573"/>
                </a:lnTo>
                <a:lnTo>
                  <a:pt x="685" y="567"/>
                </a:lnTo>
                <a:lnTo>
                  <a:pt x="688" y="562"/>
                </a:lnTo>
                <a:lnTo>
                  <a:pt x="689" y="557"/>
                </a:lnTo>
                <a:lnTo>
                  <a:pt x="690" y="550"/>
                </a:lnTo>
                <a:lnTo>
                  <a:pt x="690" y="32"/>
                </a:lnTo>
                <a:lnTo>
                  <a:pt x="690" y="32"/>
                </a:lnTo>
                <a:lnTo>
                  <a:pt x="689" y="25"/>
                </a:lnTo>
                <a:lnTo>
                  <a:pt x="688" y="20"/>
                </a:lnTo>
                <a:lnTo>
                  <a:pt x="685" y="15"/>
                </a:lnTo>
                <a:lnTo>
                  <a:pt x="681" y="9"/>
                </a:lnTo>
                <a:lnTo>
                  <a:pt x="676" y="5"/>
                </a:lnTo>
                <a:lnTo>
                  <a:pt x="670" y="3"/>
                </a:lnTo>
                <a:lnTo>
                  <a:pt x="663" y="0"/>
                </a:lnTo>
                <a:lnTo>
                  <a:pt x="658" y="0"/>
                </a:lnTo>
                <a:lnTo>
                  <a:pt x="658" y="0"/>
                </a:lnTo>
                <a:close/>
                <a:moveTo>
                  <a:pt x="232" y="40"/>
                </a:moveTo>
                <a:lnTo>
                  <a:pt x="232" y="40"/>
                </a:lnTo>
                <a:lnTo>
                  <a:pt x="237" y="42"/>
                </a:lnTo>
                <a:lnTo>
                  <a:pt x="241" y="43"/>
                </a:lnTo>
                <a:lnTo>
                  <a:pt x="245" y="46"/>
                </a:lnTo>
                <a:lnTo>
                  <a:pt x="249" y="48"/>
                </a:lnTo>
                <a:lnTo>
                  <a:pt x="252" y="51"/>
                </a:lnTo>
                <a:lnTo>
                  <a:pt x="255" y="55"/>
                </a:lnTo>
                <a:lnTo>
                  <a:pt x="256" y="60"/>
                </a:lnTo>
                <a:lnTo>
                  <a:pt x="256" y="66"/>
                </a:lnTo>
                <a:lnTo>
                  <a:pt x="256" y="66"/>
                </a:lnTo>
                <a:lnTo>
                  <a:pt x="256" y="70"/>
                </a:lnTo>
                <a:lnTo>
                  <a:pt x="255" y="75"/>
                </a:lnTo>
                <a:lnTo>
                  <a:pt x="252" y="79"/>
                </a:lnTo>
                <a:lnTo>
                  <a:pt x="249" y="82"/>
                </a:lnTo>
                <a:lnTo>
                  <a:pt x="245" y="86"/>
                </a:lnTo>
                <a:lnTo>
                  <a:pt x="241" y="87"/>
                </a:lnTo>
                <a:lnTo>
                  <a:pt x="237" y="89"/>
                </a:lnTo>
                <a:lnTo>
                  <a:pt x="232" y="90"/>
                </a:lnTo>
                <a:lnTo>
                  <a:pt x="232" y="90"/>
                </a:lnTo>
                <a:lnTo>
                  <a:pt x="227" y="89"/>
                </a:lnTo>
                <a:lnTo>
                  <a:pt x="222" y="87"/>
                </a:lnTo>
                <a:lnTo>
                  <a:pt x="218" y="86"/>
                </a:lnTo>
                <a:lnTo>
                  <a:pt x="214" y="82"/>
                </a:lnTo>
                <a:lnTo>
                  <a:pt x="212" y="79"/>
                </a:lnTo>
                <a:lnTo>
                  <a:pt x="209" y="75"/>
                </a:lnTo>
                <a:lnTo>
                  <a:pt x="208" y="70"/>
                </a:lnTo>
                <a:lnTo>
                  <a:pt x="208" y="66"/>
                </a:lnTo>
                <a:lnTo>
                  <a:pt x="208" y="66"/>
                </a:lnTo>
                <a:lnTo>
                  <a:pt x="208" y="60"/>
                </a:lnTo>
                <a:lnTo>
                  <a:pt x="209" y="55"/>
                </a:lnTo>
                <a:lnTo>
                  <a:pt x="212" y="51"/>
                </a:lnTo>
                <a:lnTo>
                  <a:pt x="214" y="48"/>
                </a:lnTo>
                <a:lnTo>
                  <a:pt x="218" y="46"/>
                </a:lnTo>
                <a:lnTo>
                  <a:pt x="222" y="43"/>
                </a:lnTo>
                <a:lnTo>
                  <a:pt x="227" y="42"/>
                </a:lnTo>
                <a:lnTo>
                  <a:pt x="232" y="40"/>
                </a:lnTo>
                <a:lnTo>
                  <a:pt x="232" y="40"/>
                </a:lnTo>
                <a:close/>
                <a:moveTo>
                  <a:pt x="150" y="40"/>
                </a:moveTo>
                <a:lnTo>
                  <a:pt x="150" y="40"/>
                </a:lnTo>
                <a:lnTo>
                  <a:pt x="155" y="42"/>
                </a:lnTo>
                <a:lnTo>
                  <a:pt x="160" y="43"/>
                </a:lnTo>
                <a:lnTo>
                  <a:pt x="165" y="46"/>
                </a:lnTo>
                <a:lnTo>
                  <a:pt x="167" y="48"/>
                </a:lnTo>
                <a:lnTo>
                  <a:pt x="171" y="51"/>
                </a:lnTo>
                <a:lnTo>
                  <a:pt x="173" y="55"/>
                </a:lnTo>
                <a:lnTo>
                  <a:pt x="174" y="60"/>
                </a:lnTo>
                <a:lnTo>
                  <a:pt x="175" y="66"/>
                </a:lnTo>
                <a:lnTo>
                  <a:pt x="175" y="66"/>
                </a:lnTo>
                <a:lnTo>
                  <a:pt x="174" y="70"/>
                </a:lnTo>
                <a:lnTo>
                  <a:pt x="173" y="75"/>
                </a:lnTo>
                <a:lnTo>
                  <a:pt x="171" y="79"/>
                </a:lnTo>
                <a:lnTo>
                  <a:pt x="167" y="82"/>
                </a:lnTo>
                <a:lnTo>
                  <a:pt x="165" y="86"/>
                </a:lnTo>
                <a:lnTo>
                  <a:pt x="160" y="87"/>
                </a:lnTo>
                <a:lnTo>
                  <a:pt x="155" y="89"/>
                </a:lnTo>
                <a:lnTo>
                  <a:pt x="150" y="90"/>
                </a:lnTo>
                <a:lnTo>
                  <a:pt x="150" y="90"/>
                </a:lnTo>
                <a:lnTo>
                  <a:pt x="146" y="89"/>
                </a:lnTo>
                <a:lnTo>
                  <a:pt x="140" y="87"/>
                </a:lnTo>
                <a:lnTo>
                  <a:pt x="136" y="86"/>
                </a:lnTo>
                <a:lnTo>
                  <a:pt x="133" y="82"/>
                </a:lnTo>
                <a:lnTo>
                  <a:pt x="129" y="79"/>
                </a:lnTo>
                <a:lnTo>
                  <a:pt x="128" y="75"/>
                </a:lnTo>
                <a:lnTo>
                  <a:pt x="127" y="70"/>
                </a:lnTo>
                <a:lnTo>
                  <a:pt x="125" y="66"/>
                </a:lnTo>
                <a:lnTo>
                  <a:pt x="125" y="66"/>
                </a:lnTo>
                <a:lnTo>
                  <a:pt x="127" y="60"/>
                </a:lnTo>
                <a:lnTo>
                  <a:pt x="128" y="55"/>
                </a:lnTo>
                <a:lnTo>
                  <a:pt x="129" y="51"/>
                </a:lnTo>
                <a:lnTo>
                  <a:pt x="133" y="48"/>
                </a:lnTo>
                <a:lnTo>
                  <a:pt x="136" y="46"/>
                </a:lnTo>
                <a:lnTo>
                  <a:pt x="140" y="43"/>
                </a:lnTo>
                <a:lnTo>
                  <a:pt x="146" y="42"/>
                </a:lnTo>
                <a:lnTo>
                  <a:pt x="150" y="40"/>
                </a:lnTo>
                <a:lnTo>
                  <a:pt x="150" y="40"/>
                </a:lnTo>
                <a:close/>
                <a:moveTo>
                  <a:pt x="69" y="40"/>
                </a:moveTo>
                <a:lnTo>
                  <a:pt x="69" y="40"/>
                </a:lnTo>
                <a:lnTo>
                  <a:pt x="74" y="42"/>
                </a:lnTo>
                <a:lnTo>
                  <a:pt x="78" y="43"/>
                </a:lnTo>
                <a:lnTo>
                  <a:pt x="82" y="46"/>
                </a:lnTo>
                <a:lnTo>
                  <a:pt x="86" y="48"/>
                </a:lnTo>
                <a:lnTo>
                  <a:pt x="89" y="51"/>
                </a:lnTo>
                <a:lnTo>
                  <a:pt x="92" y="55"/>
                </a:lnTo>
                <a:lnTo>
                  <a:pt x="93" y="60"/>
                </a:lnTo>
                <a:lnTo>
                  <a:pt x="93" y="66"/>
                </a:lnTo>
                <a:lnTo>
                  <a:pt x="93" y="66"/>
                </a:lnTo>
                <a:lnTo>
                  <a:pt x="93" y="70"/>
                </a:lnTo>
                <a:lnTo>
                  <a:pt x="92" y="75"/>
                </a:lnTo>
                <a:lnTo>
                  <a:pt x="89" y="79"/>
                </a:lnTo>
                <a:lnTo>
                  <a:pt x="86" y="82"/>
                </a:lnTo>
                <a:lnTo>
                  <a:pt x="82" y="86"/>
                </a:lnTo>
                <a:lnTo>
                  <a:pt x="78" y="87"/>
                </a:lnTo>
                <a:lnTo>
                  <a:pt x="74" y="89"/>
                </a:lnTo>
                <a:lnTo>
                  <a:pt x="69" y="90"/>
                </a:lnTo>
                <a:lnTo>
                  <a:pt x="69" y="90"/>
                </a:lnTo>
                <a:lnTo>
                  <a:pt x="63" y="89"/>
                </a:lnTo>
                <a:lnTo>
                  <a:pt x="59" y="87"/>
                </a:lnTo>
                <a:lnTo>
                  <a:pt x="55" y="86"/>
                </a:lnTo>
                <a:lnTo>
                  <a:pt x="51" y="82"/>
                </a:lnTo>
                <a:lnTo>
                  <a:pt x="49" y="79"/>
                </a:lnTo>
                <a:lnTo>
                  <a:pt x="46" y="75"/>
                </a:lnTo>
                <a:lnTo>
                  <a:pt x="44" y="70"/>
                </a:lnTo>
                <a:lnTo>
                  <a:pt x="44" y="66"/>
                </a:lnTo>
                <a:lnTo>
                  <a:pt x="44" y="66"/>
                </a:lnTo>
                <a:lnTo>
                  <a:pt x="44" y="60"/>
                </a:lnTo>
                <a:lnTo>
                  <a:pt x="46" y="55"/>
                </a:lnTo>
                <a:lnTo>
                  <a:pt x="49" y="51"/>
                </a:lnTo>
                <a:lnTo>
                  <a:pt x="51" y="48"/>
                </a:lnTo>
                <a:lnTo>
                  <a:pt x="55" y="46"/>
                </a:lnTo>
                <a:lnTo>
                  <a:pt x="59" y="43"/>
                </a:lnTo>
                <a:lnTo>
                  <a:pt x="63" y="42"/>
                </a:lnTo>
                <a:lnTo>
                  <a:pt x="69" y="40"/>
                </a:lnTo>
                <a:lnTo>
                  <a:pt x="69" y="40"/>
                </a:lnTo>
                <a:close/>
                <a:moveTo>
                  <a:pt x="649" y="505"/>
                </a:moveTo>
                <a:lnTo>
                  <a:pt x="649" y="505"/>
                </a:lnTo>
                <a:lnTo>
                  <a:pt x="649" y="511"/>
                </a:lnTo>
                <a:lnTo>
                  <a:pt x="647" y="518"/>
                </a:lnTo>
                <a:lnTo>
                  <a:pt x="643" y="523"/>
                </a:lnTo>
                <a:lnTo>
                  <a:pt x="639" y="528"/>
                </a:lnTo>
                <a:lnTo>
                  <a:pt x="635" y="532"/>
                </a:lnTo>
                <a:lnTo>
                  <a:pt x="630" y="535"/>
                </a:lnTo>
                <a:lnTo>
                  <a:pt x="623" y="536"/>
                </a:lnTo>
                <a:lnTo>
                  <a:pt x="616" y="538"/>
                </a:lnTo>
                <a:lnTo>
                  <a:pt x="74" y="538"/>
                </a:lnTo>
                <a:lnTo>
                  <a:pt x="74" y="538"/>
                </a:lnTo>
                <a:lnTo>
                  <a:pt x="67" y="536"/>
                </a:lnTo>
                <a:lnTo>
                  <a:pt x="61" y="535"/>
                </a:lnTo>
                <a:lnTo>
                  <a:pt x="55" y="532"/>
                </a:lnTo>
                <a:lnTo>
                  <a:pt x="51" y="528"/>
                </a:lnTo>
                <a:lnTo>
                  <a:pt x="47" y="523"/>
                </a:lnTo>
                <a:lnTo>
                  <a:pt x="44" y="518"/>
                </a:lnTo>
                <a:lnTo>
                  <a:pt x="42" y="511"/>
                </a:lnTo>
                <a:lnTo>
                  <a:pt x="42" y="505"/>
                </a:lnTo>
                <a:lnTo>
                  <a:pt x="42" y="185"/>
                </a:lnTo>
                <a:lnTo>
                  <a:pt x="42" y="185"/>
                </a:lnTo>
                <a:lnTo>
                  <a:pt x="42" y="179"/>
                </a:lnTo>
                <a:lnTo>
                  <a:pt x="44" y="172"/>
                </a:lnTo>
                <a:lnTo>
                  <a:pt x="47" y="167"/>
                </a:lnTo>
                <a:lnTo>
                  <a:pt x="51" y="162"/>
                </a:lnTo>
                <a:lnTo>
                  <a:pt x="55" y="158"/>
                </a:lnTo>
                <a:lnTo>
                  <a:pt x="61" y="155"/>
                </a:lnTo>
                <a:lnTo>
                  <a:pt x="67" y="154"/>
                </a:lnTo>
                <a:lnTo>
                  <a:pt x="74" y="152"/>
                </a:lnTo>
                <a:lnTo>
                  <a:pt x="616" y="152"/>
                </a:lnTo>
                <a:lnTo>
                  <a:pt x="616" y="152"/>
                </a:lnTo>
                <a:lnTo>
                  <a:pt x="623" y="154"/>
                </a:lnTo>
                <a:lnTo>
                  <a:pt x="630" y="155"/>
                </a:lnTo>
                <a:lnTo>
                  <a:pt x="635" y="158"/>
                </a:lnTo>
                <a:lnTo>
                  <a:pt x="639" y="162"/>
                </a:lnTo>
                <a:lnTo>
                  <a:pt x="643" y="167"/>
                </a:lnTo>
                <a:lnTo>
                  <a:pt x="647" y="172"/>
                </a:lnTo>
                <a:lnTo>
                  <a:pt x="649" y="179"/>
                </a:lnTo>
                <a:lnTo>
                  <a:pt x="649" y="185"/>
                </a:lnTo>
                <a:lnTo>
                  <a:pt x="649" y="505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 defTabSz="342875"/>
            <a:r>
              <a:rPr lang="en-US" sz="525" b="1" dirty="0">
                <a:solidFill>
                  <a:schemeClr val="accent1">
                    <a:lumMod val="20000"/>
                    <a:lumOff val="80000"/>
                    <a:alpha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www</a:t>
            </a:r>
            <a:r>
              <a:rPr lang="en-US" sz="675" b="1" dirty="0">
                <a:solidFill>
                  <a:schemeClr val="accent1">
                    <a:lumMod val="20000"/>
                    <a:lumOff val="80000"/>
                    <a:alpha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</a:p>
        </p:txBody>
      </p:sp>
      <p:sp>
        <p:nvSpPr>
          <p:cNvPr id="78" name="Freeform 766"/>
          <p:cNvSpPr>
            <a:spLocks noChangeAspect="1" noEditPoints="1"/>
          </p:cNvSpPr>
          <p:nvPr/>
        </p:nvSpPr>
        <p:spPr bwMode="auto">
          <a:xfrm>
            <a:off x="4649671" y="4437788"/>
            <a:ext cx="207556" cy="124968"/>
          </a:xfrm>
          <a:custGeom>
            <a:avLst/>
            <a:gdLst>
              <a:gd name="T0" fmla="*/ 952 w 1208"/>
              <a:gd name="T1" fmla="*/ 8 h 750"/>
              <a:gd name="T2" fmla="*/ 910 w 1208"/>
              <a:gd name="T3" fmla="*/ 0 h 750"/>
              <a:gd name="T4" fmla="*/ 298 w 1208"/>
              <a:gd name="T5" fmla="*/ 0 h 750"/>
              <a:gd name="T6" fmla="*/ 256 w 1208"/>
              <a:gd name="T7" fmla="*/ 8 h 750"/>
              <a:gd name="T8" fmla="*/ 0 w 1208"/>
              <a:gd name="T9" fmla="*/ 371 h 750"/>
              <a:gd name="T10" fmla="*/ 156 w 1208"/>
              <a:gd name="T11" fmla="*/ 735 h 750"/>
              <a:gd name="T12" fmla="*/ 360 w 1208"/>
              <a:gd name="T13" fmla="*/ 484 h 750"/>
              <a:gd name="T14" fmla="*/ 385 w 1208"/>
              <a:gd name="T15" fmla="*/ 473 h 750"/>
              <a:gd name="T16" fmla="*/ 823 w 1208"/>
              <a:gd name="T17" fmla="*/ 473 h 750"/>
              <a:gd name="T18" fmla="*/ 848 w 1208"/>
              <a:gd name="T19" fmla="*/ 484 h 750"/>
              <a:gd name="T20" fmla="*/ 1052 w 1208"/>
              <a:gd name="T21" fmla="*/ 735 h 750"/>
              <a:gd name="T22" fmla="*/ 1208 w 1208"/>
              <a:gd name="T23" fmla="*/ 371 h 750"/>
              <a:gd name="T24" fmla="*/ 952 w 1208"/>
              <a:gd name="T25" fmla="*/ 8 h 750"/>
              <a:gd name="T26" fmla="*/ 423 w 1208"/>
              <a:gd name="T27" fmla="*/ 287 h 750"/>
              <a:gd name="T28" fmla="*/ 353 w 1208"/>
              <a:gd name="T29" fmla="*/ 287 h 750"/>
              <a:gd name="T30" fmla="*/ 353 w 1208"/>
              <a:gd name="T31" fmla="*/ 351 h 750"/>
              <a:gd name="T32" fmla="*/ 329 w 1208"/>
              <a:gd name="T33" fmla="*/ 375 h 750"/>
              <a:gd name="T34" fmla="*/ 305 w 1208"/>
              <a:gd name="T35" fmla="*/ 351 h 750"/>
              <a:gd name="T36" fmla="*/ 305 w 1208"/>
              <a:gd name="T37" fmla="*/ 287 h 750"/>
              <a:gd name="T38" fmla="*/ 241 w 1208"/>
              <a:gd name="T39" fmla="*/ 287 h 750"/>
              <a:gd name="T40" fmla="*/ 217 w 1208"/>
              <a:gd name="T41" fmla="*/ 263 h 750"/>
              <a:gd name="T42" fmla="*/ 241 w 1208"/>
              <a:gd name="T43" fmla="*/ 239 h 750"/>
              <a:gd name="T44" fmla="*/ 305 w 1208"/>
              <a:gd name="T45" fmla="*/ 239 h 750"/>
              <a:gd name="T46" fmla="*/ 305 w 1208"/>
              <a:gd name="T47" fmla="*/ 170 h 750"/>
              <a:gd name="T48" fmla="*/ 329 w 1208"/>
              <a:gd name="T49" fmla="*/ 146 h 750"/>
              <a:gd name="T50" fmla="*/ 353 w 1208"/>
              <a:gd name="T51" fmla="*/ 170 h 750"/>
              <a:gd name="T52" fmla="*/ 353 w 1208"/>
              <a:gd name="T53" fmla="*/ 239 h 750"/>
              <a:gd name="T54" fmla="*/ 423 w 1208"/>
              <a:gd name="T55" fmla="*/ 239 h 750"/>
              <a:gd name="T56" fmla="*/ 447 w 1208"/>
              <a:gd name="T57" fmla="*/ 263 h 750"/>
              <a:gd name="T58" fmla="*/ 423 w 1208"/>
              <a:gd name="T59" fmla="*/ 287 h 750"/>
              <a:gd name="T60" fmla="*/ 776 w 1208"/>
              <a:gd name="T61" fmla="*/ 315 h 750"/>
              <a:gd name="T62" fmla="*/ 755 w 1208"/>
              <a:gd name="T63" fmla="*/ 256 h 750"/>
              <a:gd name="T64" fmla="*/ 776 w 1208"/>
              <a:gd name="T65" fmla="*/ 197 h 750"/>
              <a:gd name="T66" fmla="*/ 798 w 1208"/>
              <a:gd name="T67" fmla="*/ 256 h 750"/>
              <a:gd name="T68" fmla="*/ 776 w 1208"/>
              <a:gd name="T69" fmla="*/ 315 h 750"/>
              <a:gd name="T70" fmla="*/ 875 w 1208"/>
              <a:gd name="T71" fmla="*/ 383 h 750"/>
              <a:gd name="T72" fmla="*/ 816 w 1208"/>
              <a:gd name="T73" fmla="*/ 361 h 750"/>
              <a:gd name="T74" fmla="*/ 875 w 1208"/>
              <a:gd name="T75" fmla="*/ 340 h 750"/>
              <a:gd name="T76" fmla="*/ 934 w 1208"/>
              <a:gd name="T77" fmla="*/ 361 h 750"/>
              <a:gd name="T78" fmla="*/ 875 w 1208"/>
              <a:gd name="T79" fmla="*/ 383 h 750"/>
              <a:gd name="T80" fmla="*/ 834 w 1208"/>
              <a:gd name="T81" fmla="*/ 256 h 750"/>
              <a:gd name="T82" fmla="*/ 875 w 1208"/>
              <a:gd name="T83" fmla="*/ 216 h 750"/>
              <a:gd name="T84" fmla="*/ 915 w 1208"/>
              <a:gd name="T85" fmla="*/ 256 h 750"/>
              <a:gd name="T86" fmla="*/ 875 w 1208"/>
              <a:gd name="T87" fmla="*/ 296 h 750"/>
              <a:gd name="T88" fmla="*/ 834 w 1208"/>
              <a:gd name="T89" fmla="*/ 256 h 750"/>
              <a:gd name="T90" fmla="*/ 875 w 1208"/>
              <a:gd name="T91" fmla="*/ 181 h 750"/>
              <a:gd name="T92" fmla="*/ 816 w 1208"/>
              <a:gd name="T93" fmla="*/ 160 h 750"/>
              <a:gd name="T94" fmla="*/ 875 w 1208"/>
              <a:gd name="T95" fmla="*/ 139 h 750"/>
              <a:gd name="T96" fmla="*/ 934 w 1208"/>
              <a:gd name="T97" fmla="*/ 160 h 750"/>
              <a:gd name="T98" fmla="*/ 875 w 1208"/>
              <a:gd name="T99" fmla="*/ 181 h 750"/>
              <a:gd name="T100" fmla="*/ 978 w 1208"/>
              <a:gd name="T101" fmla="*/ 315 h 750"/>
              <a:gd name="T102" fmla="*/ 956 w 1208"/>
              <a:gd name="T103" fmla="*/ 256 h 750"/>
              <a:gd name="T104" fmla="*/ 978 w 1208"/>
              <a:gd name="T105" fmla="*/ 197 h 750"/>
              <a:gd name="T106" fmla="*/ 999 w 1208"/>
              <a:gd name="T107" fmla="*/ 256 h 750"/>
              <a:gd name="T108" fmla="*/ 978 w 1208"/>
              <a:gd name="T109" fmla="*/ 315 h 7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208" h="750">
                <a:moveTo>
                  <a:pt x="952" y="8"/>
                </a:moveTo>
                <a:cubicBezTo>
                  <a:pt x="939" y="3"/>
                  <a:pt x="924" y="0"/>
                  <a:pt x="910" y="0"/>
                </a:cubicBezTo>
                <a:cubicBezTo>
                  <a:pt x="298" y="0"/>
                  <a:pt x="298" y="0"/>
                  <a:pt x="298" y="0"/>
                </a:cubicBezTo>
                <a:cubicBezTo>
                  <a:pt x="284" y="0"/>
                  <a:pt x="270" y="3"/>
                  <a:pt x="256" y="8"/>
                </a:cubicBezTo>
                <a:cubicBezTo>
                  <a:pt x="136" y="56"/>
                  <a:pt x="0" y="178"/>
                  <a:pt x="0" y="371"/>
                </a:cubicBezTo>
                <a:cubicBezTo>
                  <a:pt x="0" y="576"/>
                  <a:pt x="47" y="750"/>
                  <a:pt x="156" y="735"/>
                </a:cubicBezTo>
                <a:cubicBezTo>
                  <a:pt x="250" y="723"/>
                  <a:pt x="256" y="603"/>
                  <a:pt x="360" y="484"/>
                </a:cubicBezTo>
                <a:cubicBezTo>
                  <a:pt x="366" y="477"/>
                  <a:pt x="375" y="473"/>
                  <a:pt x="385" y="473"/>
                </a:cubicBezTo>
                <a:cubicBezTo>
                  <a:pt x="823" y="473"/>
                  <a:pt x="823" y="473"/>
                  <a:pt x="823" y="473"/>
                </a:cubicBezTo>
                <a:cubicBezTo>
                  <a:pt x="833" y="473"/>
                  <a:pt x="842" y="477"/>
                  <a:pt x="848" y="484"/>
                </a:cubicBezTo>
                <a:cubicBezTo>
                  <a:pt x="953" y="603"/>
                  <a:pt x="958" y="723"/>
                  <a:pt x="1052" y="735"/>
                </a:cubicBezTo>
                <a:cubicBezTo>
                  <a:pt x="1161" y="750"/>
                  <a:pt x="1208" y="576"/>
                  <a:pt x="1208" y="371"/>
                </a:cubicBezTo>
                <a:cubicBezTo>
                  <a:pt x="1208" y="178"/>
                  <a:pt x="1072" y="56"/>
                  <a:pt x="952" y="8"/>
                </a:cubicBezTo>
                <a:close/>
                <a:moveTo>
                  <a:pt x="423" y="287"/>
                </a:moveTo>
                <a:cubicBezTo>
                  <a:pt x="353" y="287"/>
                  <a:pt x="353" y="287"/>
                  <a:pt x="353" y="287"/>
                </a:cubicBezTo>
                <a:cubicBezTo>
                  <a:pt x="353" y="351"/>
                  <a:pt x="353" y="351"/>
                  <a:pt x="353" y="351"/>
                </a:cubicBezTo>
                <a:cubicBezTo>
                  <a:pt x="353" y="365"/>
                  <a:pt x="343" y="375"/>
                  <a:pt x="329" y="375"/>
                </a:cubicBezTo>
                <a:cubicBezTo>
                  <a:pt x="316" y="375"/>
                  <a:pt x="305" y="365"/>
                  <a:pt x="305" y="351"/>
                </a:cubicBezTo>
                <a:cubicBezTo>
                  <a:pt x="305" y="287"/>
                  <a:pt x="305" y="287"/>
                  <a:pt x="305" y="287"/>
                </a:cubicBezTo>
                <a:cubicBezTo>
                  <a:pt x="241" y="287"/>
                  <a:pt x="241" y="287"/>
                  <a:pt x="241" y="287"/>
                </a:cubicBezTo>
                <a:cubicBezTo>
                  <a:pt x="228" y="287"/>
                  <a:pt x="217" y="277"/>
                  <a:pt x="217" y="263"/>
                </a:cubicBezTo>
                <a:cubicBezTo>
                  <a:pt x="217" y="250"/>
                  <a:pt x="228" y="239"/>
                  <a:pt x="241" y="239"/>
                </a:cubicBezTo>
                <a:cubicBezTo>
                  <a:pt x="305" y="239"/>
                  <a:pt x="305" y="239"/>
                  <a:pt x="305" y="239"/>
                </a:cubicBezTo>
                <a:cubicBezTo>
                  <a:pt x="305" y="170"/>
                  <a:pt x="305" y="170"/>
                  <a:pt x="305" y="170"/>
                </a:cubicBezTo>
                <a:cubicBezTo>
                  <a:pt x="305" y="157"/>
                  <a:pt x="316" y="146"/>
                  <a:pt x="329" y="146"/>
                </a:cubicBezTo>
                <a:cubicBezTo>
                  <a:pt x="343" y="146"/>
                  <a:pt x="353" y="157"/>
                  <a:pt x="353" y="170"/>
                </a:cubicBezTo>
                <a:cubicBezTo>
                  <a:pt x="353" y="239"/>
                  <a:pt x="353" y="239"/>
                  <a:pt x="353" y="239"/>
                </a:cubicBezTo>
                <a:cubicBezTo>
                  <a:pt x="423" y="239"/>
                  <a:pt x="423" y="239"/>
                  <a:pt x="423" y="239"/>
                </a:cubicBezTo>
                <a:cubicBezTo>
                  <a:pt x="436" y="239"/>
                  <a:pt x="447" y="250"/>
                  <a:pt x="447" y="263"/>
                </a:cubicBezTo>
                <a:cubicBezTo>
                  <a:pt x="447" y="277"/>
                  <a:pt x="436" y="287"/>
                  <a:pt x="423" y="287"/>
                </a:cubicBezTo>
                <a:close/>
                <a:moveTo>
                  <a:pt x="776" y="315"/>
                </a:moveTo>
                <a:cubicBezTo>
                  <a:pt x="765" y="315"/>
                  <a:pt x="755" y="288"/>
                  <a:pt x="755" y="256"/>
                </a:cubicBezTo>
                <a:cubicBezTo>
                  <a:pt x="755" y="224"/>
                  <a:pt x="765" y="197"/>
                  <a:pt x="776" y="197"/>
                </a:cubicBezTo>
                <a:cubicBezTo>
                  <a:pt x="788" y="197"/>
                  <a:pt x="798" y="224"/>
                  <a:pt x="798" y="256"/>
                </a:cubicBezTo>
                <a:cubicBezTo>
                  <a:pt x="798" y="288"/>
                  <a:pt x="788" y="315"/>
                  <a:pt x="776" y="315"/>
                </a:cubicBezTo>
                <a:close/>
                <a:moveTo>
                  <a:pt x="875" y="383"/>
                </a:moveTo>
                <a:cubicBezTo>
                  <a:pt x="842" y="383"/>
                  <a:pt x="816" y="373"/>
                  <a:pt x="816" y="361"/>
                </a:cubicBezTo>
                <a:cubicBezTo>
                  <a:pt x="816" y="349"/>
                  <a:pt x="842" y="340"/>
                  <a:pt x="875" y="340"/>
                </a:cubicBezTo>
                <a:cubicBezTo>
                  <a:pt x="907" y="340"/>
                  <a:pt x="934" y="349"/>
                  <a:pt x="934" y="361"/>
                </a:cubicBezTo>
                <a:cubicBezTo>
                  <a:pt x="934" y="373"/>
                  <a:pt x="907" y="383"/>
                  <a:pt x="875" y="383"/>
                </a:cubicBezTo>
                <a:close/>
                <a:moveTo>
                  <a:pt x="834" y="256"/>
                </a:moveTo>
                <a:cubicBezTo>
                  <a:pt x="834" y="234"/>
                  <a:pt x="853" y="216"/>
                  <a:pt x="875" y="216"/>
                </a:cubicBezTo>
                <a:cubicBezTo>
                  <a:pt x="897" y="216"/>
                  <a:pt x="915" y="234"/>
                  <a:pt x="915" y="256"/>
                </a:cubicBezTo>
                <a:cubicBezTo>
                  <a:pt x="915" y="278"/>
                  <a:pt x="897" y="296"/>
                  <a:pt x="875" y="296"/>
                </a:cubicBezTo>
                <a:cubicBezTo>
                  <a:pt x="853" y="296"/>
                  <a:pt x="834" y="278"/>
                  <a:pt x="834" y="256"/>
                </a:cubicBezTo>
                <a:close/>
                <a:moveTo>
                  <a:pt x="875" y="181"/>
                </a:moveTo>
                <a:cubicBezTo>
                  <a:pt x="842" y="181"/>
                  <a:pt x="816" y="172"/>
                  <a:pt x="816" y="160"/>
                </a:cubicBezTo>
                <a:cubicBezTo>
                  <a:pt x="816" y="148"/>
                  <a:pt x="842" y="139"/>
                  <a:pt x="875" y="139"/>
                </a:cubicBezTo>
                <a:cubicBezTo>
                  <a:pt x="907" y="139"/>
                  <a:pt x="934" y="148"/>
                  <a:pt x="934" y="160"/>
                </a:cubicBezTo>
                <a:cubicBezTo>
                  <a:pt x="934" y="172"/>
                  <a:pt x="907" y="181"/>
                  <a:pt x="875" y="181"/>
                </a:cubicBezTo>
                <a:close/>
                <a:moveTo>
                  <a:pt x="978" y="315"/>
                </a:moveTo>
                <a:cubicBezTo>
                  <a:pt x="966" y="315"/>
                  <a:pt x="956" y="288"/>
                  <a:pt x="956" y="256"/>
                </a:cubicBezTo>
                <a:cubicBezTo>
                  <a:pt x="956" y="224"/>
                  <a:pt x="966" y="197"/>
                  <a:pt x="978" y="197"/>
                </a:cubicBezTo>
                <a:cubicBezTo>
                  <a:pt x="989" y="197"/>
                  <a:pt x="999" y="224"/>
                  <a:pt x="999" y="256"/>
                </a:cubicBezTo>
                <a:cubicBezTo>
                  <a:pt x="999" y="288"/>
                  <a:pt x="989" y="315"/>
                  <a:pt x="978" y="315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defTabSz="342875"/>
            <a:endParaRPr lang="en-US" dirty="0">
              <a:solidFill>
                <a:srgbClr val="67676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0" name="Freeform 22"/>
          <p:cNvSpPr>
            <a:spLocks noEditPoints="1"/>
          </p:cNvSpPr>
          <p:nvPr/>
        </p:nvSpPr>
        <p:spPr bwMode="auto">
          <a:xfrm>
            <a:off x="6635646" y="2748728"/>
            <a:ext cx="310380" cy="369594"/>
          </a:xfrm>
          <a:custGeom>
            <a:avLst/>
            <a:gdLst/>
            <a:ahLst/>
            <a:cxnLst>
              <a:cxn ang="0">
                <a:pos x="195" y="167"/>
              </a:cxn>
              <a:cxn ang="0">
                <a:pos x="191" y="167"/>
              </a:cxn>
              <a:cxn ang="0">
                <a:pos x="100" y="180"/>
              </a:cxn>
              <a:cxn ang="0">
                <a:pos x="110" y="237"/>
              </a:cxn>
              <a:cxn ang="0">
                <a:pos x="145" y="257"/>
              </a:cxn>
              <a:cxn ang="0">
                <a:pos x="243" y="297"/>
              </a:cxn>
              <a:cxn ang="0">
                <a:pos x="263" y="237"/>
              </a:cxn>
              <a:cxn ang="0">
                <a:pos x="287" y="216"/>
              </a:cxn>
              <a:cxn ang="0">
                <a:pos x="283" y="163"/>
              </a:cxn>
              <a:cxn ang="0">
                <a:pos x="76" y="160"/>
              </a:cxn>
              <a:cxn ang="0">
                <a:pos x="89" y="104"/>
              </a:cxn>
              <a:cxn ang="0">
                <a:pos x="128" y="0"/>
              </a:cxn>
              <a:cxn ang="0">
                <a:pos x="270" y="8"/>
              </a:cxn>
              <a:cxn ang="0">
                <a:pos x="387" y="137"/>
              </a:cxn>
              <a:cxn ang="0">
                <a:pos x="319" y="199"/>
              </a:cxn>
              <a:cxn ang="0">
                <a:pos x="317" y="237"/>
              </a:cxn>
              <a:cxn ang="0">
                <a:pos x="337" y="279"/>
              </a:cxn>
              <a:cxn ang="0">
                <a:pos x="365" y="439"/>
              </a:cxn>
              <a:cxn ang="0">
                <a:pos x="201" y="475"/>
              </a:cxn>
              <a:cxn ang="0">
                <a:pos x="187" y="315"/>
              </a:cxn>
              <a:cxn ang="0">
                <a:pos x="55" y="475"/>
              </a:cxn>
              <a:cxn ang="0">
                <a:pos x="22" y="315"/>
              </a:cxn>
              <a:cxn ang="0">
                <a:pos x="51" y="257"/>
              </a:cxn>
              <a:cxn ang="0">
                <a:pos x="76" y="237"/>
              </a:cxn>
              <a:cxn ang="0">
                <a:pos x="76" y="160"/>
              </a:cxn>
              <a:cxn ang="0">
                <a:pos x="168" y="179"/>
              </a:cxn>
              <a:cxn ang="0">
                <a:pos x="181" y="210"/>
              </a:cxn>
              <a:cxn ang="0">
                <a:pos x="143" y="227"/>
              </a:cxn>
              <a:cxn ang="0">
                <a:pos x="126" y="182"/>
              </a:cxn>
              <a:cxn ang="0">
                <a:pos x="131" y="179"/>
              </a:cxn>
              <a:cxn ang="0">
                <a:pos x="224" y="179"/>
              </a:cxn>
              <a:cxn ang="0">
                <a:pos x="262" y="179"/>
              </a:cxn>
              <a:cxn ang="0">
                <a:pos x="269" y="182"/>
              </a:cxn>
              <a:cxn ang="0">
                <a:pos x="252" y="227"/>
              </a:cxn>
              <a:cxn ang="0">
                <a:pos x="213" y="210"/>
              </a:cxn>
              <a:cxn ang="0">
                <a:pos x="224" y="179"/>
              </a:cxn>
            </a:cxnLst>
            <a:rect l="0" t="0" r="r" b="b"/>
            <a:pathLst>
              <a:path w="387" h="475">
                <a:moveTo>
                  <a:pt x="196" y="167"/>
                </a:moveTo>
                <a:cubicBezTo>
                  <a:pt x="195" y="167"/>
                  <a:pt x="195" y="167"/>
                  <a:pt x="195" y="167"/>
                </a:cubicBezTo>
                <a:cubicBezTo>
                  <a:pt x="193" y="167"/>
                  <a:pt x="193" y="167"/>
                  <a:pt x="193" y="167"/>
                </a:cubicBezTo>
                <a:cubicBezTo>
                  <a:pt x="191" y="167"/>
                  <a:pt x="191" y="167"/>
                  <a:pt x="191" y="167"/>
                </a:cubicBezTo>
                <a:cubicBezTo>
                  <a:pt x="160" y="167"/>
                  <a:pt x="131" y="166"/>
                  <a:pt x="105" y="163"/>
                </a:cubicBezTo>
                <a:cubicBezTo>
                  <a:pt x="102" y="168"/>
                  <a:pt x="100" y="173"/>
                  <a:pt x="100" y="180"/>
                </a:cubicBezTo>
                <a:cubicBezTo>
                  <a:pt x="100" y="216"/>
                  <a:pt x="100" y="216"/>
                  <a:pt x="100" y="216"/>
                </a:cubicBezTo>
                <a:cubicBezTo>
                  <a:pt x="100" y="225"/>
                  <a:pt x="104" y="233"/>
                  <a:pt x="110" y="237"/>
                </a:cubicBezTo>
                <a:cubicBezTo>
                  <a:pt x="125" y="237"/>
                  <a:pt x="125" y="237"/>
                  <a:pt x="125" y="237"/>
                </a:cubicBezTo>
                <a:cubicBezTo>
                  <a:pt x="136" y="237"/>
                  <a:pt x="145" y="246"/>
                  <a:pt x="145" y="257"/>
                </a:cubicBezTo>
                <a:cubicBezTo>
                  <a:pt x="145" y="297"/>
                  <a:pt x="145" y="297"/>
                  <a:pt x="145" y="297"/>
                </a:cubicBezTo>
                <a:cubicBezTo>
                  <a:pt x="173" y="313"/>
                  <a:pt x="215" y="313"/>
                  <a:pt x="243" y="297"/>
                </a:cubicBezTo>
                <a:cubicBezTo>
                  <a:pt x="243" y="257"/>
                  <a:pt x="243" y="257"/>
                  <a:pt x="243" y="257"/>
                </a:cubicBezTo>
                <a:cubicBezTo>
                  <a:pt x="243" y="246"/>
                  <a:pt x="252" y="237"/>
                  <a:pt x="263" y="237"/>
                </a:cubicBezTo>
                <a:cubicBezTo>
                  <a:pt x="278" y="237"/>
                  <a:pt x="278" y="237"/>
                  <a:pt x="278" y="237"/>
                </a:cubicBezTo>
                <a:cubicBezTo>
                  <a:pt x="283" y="233"/>
                  <a:pt x="287" y="225"/>
                  <a:pt x="287" y="216"/>
                </a:cubicBezTo>
                <a:cubicBezTo>
                  <a:pt x="287" y="180"/>
                  <a:pt x="287" y="180"/>
                  <a:pt x="287" y="180"/>
                </a:cubicBezTo>
                <a:cubicBezTo>
                  <a:pt x="287" y="173"/>
                  <a:pt x="286" y="168"/>
                  <a:pt x="283" y="163"/>
                </a:cubicBezTo>
                <a:cubicBezTo>
                  <a:pt x="257" y="166"/>
                  <a:pt x="227" y="167"/>
                  <a:pt x="196" y="167"/>
                </a:cubicBezTo>
                <a:close/>
                <a:moveTo>
                  <a:pt x="76" y="160"/>
                </a:moveTo>
                <a:cubicBezTo>
                  <a:pt x="30" y="154"/>
                  <a:pt x="0" y="145"/>
                  <a:pt x="0" y="137"/>
                </a:cubicBezTo>
                <a:cubicBezTo>
                  <a:pt x="1" y="124"/>
                  <a:pt x="36" y="110"/>
                  <a:pt x="89" y="104"/>
                </a:cubicBezTo>
                <a:cubicBezTo>
                  <a:pt x="117" y="8"/>
                  <a:pt x="117" y="8"/>
                  <a:pt x="117" y="8"/>
                </a:cubicBezTo>
                <a:cubicBezTo>
                  <a:pt x="119" y="4"/>
                  <a:pt x="122" y="0"/>
                  <a:pt x="128" y="0"/>
                </a:cubicBezTo>
                <a:cubicBezTo>
                  <a:pt x="172" y="0"/>
                  <a:pt x="216" y="0"/>
                  <a:pt x="260" y="0"/>
                </a:cubicBezTo>
                <a:cubicBezTo>
                  <a:pt x="266" y="0"/>
                  <a:pt x="269" y="4"/>
                  <a:pt x="270" y="8"/>
                </a:cubicBezTo>
                <a:cubicBezTo>
                  <a:pt x="299" y="104"/>
                  <a:pt x="299" y="104"/>
                  <a:pt x="299" y="104"/>
                </a:cubicBezTo>
                <a:cubicBezTo>
                  <a:pt x="352" y="110"/>
                  <a:pt x="387" y="124"/>
                  <a:pt x="387" y="137"/>
                </a:cubicBezTo>
                <a:cubicBezTo>
                  <a:pt x="387" y="145"/>
                  <a:pt x="358" y="154"/>
                  <a:pt x="312" y="160"/>
                </a:cubicBezTo>
                <a:cubicBezTo>
                  <a:pt x="316" y="172"/>
                  <a:pt x="319" y="185"/>
                  <a:pt x="319" y="199"/>
                </a:cubicBezTo>
                <a:cubicBezTo>
                  <a:pt x="319" y="212"/>
                  <a:pt x="316" y="225"/>
                  <a:pt x="312" y="237"/>
                </a:cubicBezTo>
                <a:cubicBezTo>
                  <a:pt x="317" y="237"/>
                  <a:pt x="317" y="237"/>
                  <a:pt x="317" y="237"/>
                </a:cubicBezTo>
                <a:cubicBezTo>
                  <a:pt x="328" y="237"/>
                  <a:pt x="337" y="246"/>
                  <a:pt x="337" y="257"/>
                </a:cubicBezTo>
                <a:cubicBezTo>
                  <a:pt x="337" y="279"/>
                  <a:pt x="337" y="279"/>
                  <a:pt x="337" y="279"/>
                </a:cubicBezTo>
                <a:cubicBezTo>
                  <a:pt x="353" y="281"/>
                  <a:pt x="365" y="296"/>
                  <a:pt x="365" y="315"/>
                </a:cubicBezTo>
                <a:cubicBezTo>
                  <a:pt x="365" y="439"/>
                  <a:pt x="365" y="439"/>
                  <a:pt x="365" y="439"/>
                </a:cubicBezTo>
                <a:cubicBezTo>
                  <a:pt x="365" y="459"/>
                  <a:pt x="351" y="475"/>
                  <a:pt x="333" y="475"/>
                </a:cubicBezTo>
                <a:cubicBezTo>
                  <a:pt x="201" y="475"/>
                  <a:pt x="201" y="475"/>
                  <a:pt x="201" y="475"/>
                </a:cubicBezTo>
                <a:cubicBezTo>
                  <a:pt x="201" y="315"/>
                  <a:pt x="201" y="315"/>
                  <a:pt x="201" y="315"/>
                </a:cubicBezTo>
                <a:cubicBezTo>
                  <a:pt x="196" y="315"/>
                  <a:pt x="191" y="315"/>
                  <a:pt x="187" y="315"/>
                </a:cubicBezTo>
                <a:cubicBezTo>
                  <a:pt x="187" y="475"/>
                  <a:pt x="187" y="475"/>
                  <a:pt x="187" y="475"/>
                </a:cubicBezTo>
                <a:cubicBezTo>
                  <a:pt x="55" y="475"/>
                  <a:pt x="55" y="475"/>
                  <a:pt x="55" y="475"/>
                </a:cubicBezTo>
                <a:cubicBezTo>
                  <a:pt x="37" y="475"/>
                  <a:pt x="22" y="459"/>
                  <a:pt x="22" y="439"/>
                </a:cubicBezTo>
                <a:cubicBezTo>
                  <a:pt x="22" y="315"/>
                  <a:pt x="22" y="315"/>
                  <a:pt x="22" y="315"/>
                </a:cubicBezTo>
                <a:cubicBezTo>
                  <a:pt x="22" y="296"/>
                  <a:pt x="35" y="281"/>
                  <a:pt x="51" y="279"/>
                </a:cubicBezTo>
                <a:cubicBezTo>
                  <a:pt x="51" y="257"/>
                  <a:pt x="51" y="257"/>
                  <a:pt x="51" y="257"/>
                </a:cubicBezTo>
                <a:cubicBezTo>
                  <a:pt x="51" y="246"/>
                  <a:pt x="60" y="237"/>
                  <a:pt x="71" y="237"/>
                </a:cubicBezTo>
                <a:cubicBezTo>
                  <a:pt x="76" y="237"/>
                  <a:pt x="76" y="237"/>
                  <a:pt x="76" y="237"/>
                </a:cubicBezTo>
                <a:cubicBezTo>
                  <a:pt x="71" y="225"/>
                  <a:pt x="69" y="212"/>
                  <a:pt x="69" y="199"/>
                </a:cubicBezTo>
                <a:cubicBezTo>
                  <a:pt x="69" y="185"/>
                  <a:pt x="71" y="172"/>
                  <a:pt x="76" y="160"/>
                </a:cubicBezTo>
                <a:close/>
                <a:moveTo>
                  <a:pt x="132" y="179"/>
                </a:moveTo>
                <a:cubicBezTo>
                  <a:pt x="144" y="179"/>
                  <a:pt x="156" y="179"/>
                  <a:pt x="168" y="179"/>
                </a:cubicBezTo>
                <a:cubicBezTo>
                  <a:pt x="180" y="179"/>
                  <a:pt x="181" y="182"/>
                  <a:pt x="181" y="194"/>
                </a:cubicBezTo>
                <a:cubicBezTo>
                  <a:pt x="181" y="194"/>
                  <a:pt x="181" y="208"/>
                  <a:pt x="181" y="210"/>
                </a:cubicBezTo>
                <a:cubicBezTo>
                  <a:pt x="181" y="219"/>
                  <a:pt x="173" y="227"/>
                  <a:pt x="164" y="227"/>
                </a:cubicBezTo>
                <a:cubicBezTo>
                  <a:pt x="143" y="227"/>
                  <a:pt x="143" y="227"/>
                  <a:pt x="143" y="227"/>
                </a:cubicBezTo>
                <a:cubicBezTo>
                  <a:pt x="133" y="227"/>
                  <a:pt x="126" y="219"/>
                  <a:pt x="126" y="210"/>
                </a:cubicBezTo>
                <a:cubicBezTo>
                  <a:pt x="126" y="182"/>
                  <a:pt x="126" y="182"/>
                  <a:pt x="126" y="182"/>
                </a:cubicBezTo>
                <a:cubicBezTo>
                  <a:pt x="126" y="180"/>
                  <a:pt x="127" y="179"/>
                  <a:pt x="128" y="179"/>
                </a:cubicBezTo>
                <a:cubicBezTo>
                  <a:pt x="131" y="179"/>
                  <a:pt x="131" y="179"/>
                  <a:pt x="131" y="179"/>
                </a:cubicBezTo>
                <a:cubicBezTo>
                  <a:pt x="131" y="179"/>
                  <a:pt x="131" y="179"/>
                  <a:pt x="132" y="179"/>
                </a:cubicBezTo>
                <a:close/>
                <a:moveTo>
                  <a:pt x="224" y="179"/>
                </a:moveTo>
                <a:cubicBezTo>
                  <a:pt x="262" y="179"/>
                  <a:pt x="262" y="179"/>
                  <a:pt x="262" y="179"/>
                </a:cubicBezTo>
                <a:cubicBezTo>
                  <a:pt x="262" y="179"/>
                  <a:pt x="262" y="179"/>
                  <a:pt x="262" y="179"/>
                </a:cubicBezTo>
                <a:cubicBezTo>
                  <a:pt x="266" y="179"/>
                  <a:pt x="266" y="179"/>
                  <a:pt x="266" y="179"/>
                </a:cubicBezTo>
                <a:cubicBezTo>
                  <a:pt x="268" y="179"/>
                  <a:pt x="269" y="180"/>
                  <a:pt x="269" y="182"/>
                </a:cubicBezTo>
                <a:cubicBezTo>
                  <a:pt x="269" y="210"/>
                  <a:pt x="269" y="210"/>
                  <a:pt x="269" y="210"/>
                </a:cubicBezTo>
                <a:cubicBezTo>
                  <a:pt x="269" y="219"/>
                  <a:pt x="261" y="227"/>
                  <a:pt x="252" y="227"/>
                </a:cubicBezTo>
                <a:cubicBezTo>
                  <a:pt x="230" y="227"/>
                  <a:pt x="230" y="227"/>
                  <a:pt x="230" y="227"/>
                </a:cubicBezTo>
                <a:cubicBezTo>
                  <a:pt x="221" y="227"/>
                  <a:pt x="214" y="219"/>
                  <a:pt x="213" y="210"/>
                </a:cubicBezTo>
                <a:cubicBezTo>
                  <a:pt x="213" y="193"/>
                  <a:pt x="213" y="193"/>
                  <a:pt x="213" y="193"/>
                </a:cubicBezTo>
                <a:cubicBezTo>
                  <a:pt x="213" y="182"/>
                  <a:pt x="211" y="179"/>
                  <a:pt x="224" y="179"/>
                </a:cubicBezTo>
                <a:close/>
              </a:path>
            </a:pathLst>
          </a:cu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defTabSz="685874">
              <a:defRPr/>
            </a:pPr>
            <a:endParaRPr lang="en-US" sz="1400" kern="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9" name="Freeform 21"/>
          <p:cNvSpPr>
            <a:spLocks noEditPoints="1"/>
          </p:cNvSpPr>
          <p:nvPr/>
        </p:nvSpPr>
        <p:spPr bwMode="auto">
          <a:xfrm>
            <a:off x="7278139" y="3667424"/>
            <a:ext cx="380192" cy="278282"/>
          </a:xfrm>
          <a:custGeom>
            <a:avLst/>
            <a:gdLst>
              <a:gd name="T0" fmla="*/ 130 w 138"/>
              <a:gd name="T1" fmla="*/ 0 h 104"/>
              <a:gd name="T2" fmla="*/ 8 w 138"/>
              <a:gd name="T3" fmla="*/ 0 h 104"/>
              <a:gd name="T4" fmla="*/ 0 w 138"/>
              <a:gd name="T5" fmla="*/ 9 h 104"/>
              <a:gd name="T6" fmla="*/ 0 w 138"/>
              <a:gd name="T7" fmla="*/ 84 h 104"/>
              <a:gd name="T8" fmla="*/ 8 w 138"/>
              <a:gd name="T9" fmla="*/ 92 h 104"/>
              <a:gd name="T10" fmla="*/ 57 w 138"/>
              <a:gd name="T11" fmla="*/ 92 h 104"/>
              <a:gd name="T12" fmla="*/ 57 w 138"/>
              <a:gd name="T13" fmla="*/ 94 h 104"/>
              <a:gd name="T14" fmla="*/ 57 w 138"/>
              <a:gd name="T15" fmla="*/ 98 h 104"/>
              <a:gd name="T16" fmla="*/ 36 w 138"/>
              <a:gd name="T17" fmla="*/ 98 h 104"/>
              <a:gd name="T18" fmla="*/ 33 w 138"/>
              <a:gd name="T19" fmla="*/ 101 h 104"/>
              <a:gd name="T20" fmla="*/ 36 w 138"/>
              <a:gd name="T21" fmla="*/ 104 h 104"/>
              <a:gd name="T22" fmla="*/ 102 w 138"/>
              <a:gd name="T23" fmla="*/ 104 h 104"/>
              <a:gd name="T24" fmla="*/ 105 w 138"/>
              <a:gd name="T25" fmla="*/ 101 h 104"/>
              <a:gd name="T26" fmla="*/ 102 w 138"/>
              <a:gd name="T27" fmla="*/ 98 h 104"/>
              <a:gd name="T28" fmla="*/ 81 w 138"/>
              <a:gd name="T29" fmla="*/ 98 h 104"/>
              <a:gd name="T30" fmla="*/ 81 w 138"/>
              <a:gd name="T31" fmla="*/ 94 h 104"/>
              <a:gd name="T32" fmla="*/ 81 w 138"/>
              <a:gd name="T33" fmla="*/ 92 h 104"/>
              <a:gd name="T34" fmla="*/ 130 w 138"/>
              <a:gd name="T35" fmla="*/ 92 h 104"/>
              <a:gd name="T36" fmla="*/ 138 w 138"/>
              <a:gd name="T37" fmla="*/ 84 h 104"/>
              <a:gd name="T38" fmla="*/ 138 w 138"/>
              <a:gd name="T39" fmla="*/ 9 h 104"/>
              <a:gd name="T40" fmla="*/ 130 w 138"/>
              <a:gd name="T41" fmla="*/ 0 h 104"/>
              <a:gd name="T42" fmla="*/ 131 w 138"/>
              <a:gd name="T43" fmla="*/ 74 h 104"/>
              <a:gd name="T44" fmla="*/ 124 w 138"/>
              <a:gd name="T45" fmla="*/ 80 h 104"/>
              <a:gd name="T46" fmla="*/ 14 w 138"/>
              <a:gd name="T47" fmla="*/ 80 h 104"/>
              <a:gd name="T48" fmla="*/ 7 w 138"/>
              <a:gd name="T49" fmla="*/ 74 h 104"/>
              <a:gd name="T50" fmla="*/ 7 w 138"/>
              <a:gd name="T51" fmla="*/ 15 h 104"/>
              <a:gd name="T52" fmla="*/ 14 w 138"/>
              <a:gd name="T53" fmla="*/ 8 h 104"/>
              <a:gd name="T54" fmla="*/ 124 w 138"/>
              <a:gd name="T55" fmla="*/ 8 h 104"/>
              <a:gd name="T56" fmla="*/ 131 w 138"/>
              <a:gd name="T57" fmla="*/ 15 h 104"/>
              <a:gd name="T58" fmla="*/ 131 w 138"/>
              <a:gd name="T59" fmla="*/ 7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38" h="104">
                <a:moveTo>
                  <a:pt x="130" y="0"/>
                </a:moveTo>
                <a:cubicBezTo>
                  <a:pt x="8" y="0"/>
                  <a:pt x="8" y="0"/>
                  <a:pt x="8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84"/>
                  <a:pt x="0" y="84"/>
                  <a:pt x="0" y="84"/>
                </a:cubicBezTo>
                <a:cubicBezTo>
                  <a:pt x="0" y="88"/>
                  <a:pt x="4" y="92"/>
                  <a:pt x="8" y="92"/>
                </a:cubicBezTo>
                <a:cubicBezTo>
                  <a:pt x="57" y="92"/>
                  <a:pt x="57" y="92"/>
                  <a:pt x="57" y="92"/>
                </a:cubicBezTo>
                <a:cubicBezTo>
                  <a:pt x="57" y="93"/>
                  <a:pt x="57" y="94"/>
                  <a:pt x="57" y="94"/>
                </a:cubicBezTo>
                <a:cubicBezTo>
                  <a:pt x="57" y="96"/>
                  <a:pt x="57" y="97"/>
                  <a:pt x="57" y="98"/>
                </a:cubicBezTo>
                <a:cubicBezTo>
                  <a:pt x="36" y="98"/>
                  <a:pt x="36" y="98"/>
                  <a:pt x="36" y="98"/>
                </a:cubicBezTo>
                <a:cubicBezTo>
                  <a:pt x="35" y="98"/>
                  <a:pt x="33" y="99"/>
                  <a:pt x="33" y="101"/>
                </a:cubicBezTo>
                <a:cubicBezTo>
                  <a:pt x="33" y="103"/>
                  <a:pt x="35" y="104"/>
                  <a:pt x="36" y="104"/>
                </a:cubicBezTo>
                <a:cubicBezTo>
                  <a:pt x="102" y="104"/>
                  <a:pt x="102" y="104"/>
                  <a:pt x="102" y="104"/>
                </a:cubicBezTo>
                <a:cubicBezTo>
                  <a:pt x="103" y="104"/>
                  <a:pt x="105" y="103"/>
                  <a:pt x="105" y="101"/>
                </a:cubicBezTo>
                <a:cubicBezTo>
                  <a:pt x="105" y="99"/>
                  <a:pt x="103" y="98"/>
                  <a:pt x="102" y="98"/>
                </a:cubicBezTo>
                <a:cubicBezTo>
                  <a:pt x="81" y="98"/>
                  <a:pt x="81" y="98"/>
                  <a:pt x="81" y="98"/>
                </a:cubicBezTo>
                <a:cubicBezTo>
                  <a:pt x="81" y="97"/>
                  <a:pt x="81" y="96"/>
                  <a:pt x="81" y="94"/>
                </a:cubicBezTo>
                <a:cubicBezTo>
                  <a:pt x="81" y="94"/>
                  <a:pt x="81" y="93"/>
                  <a:pt x="81" y="92"/>
                </a:cubicBezTo>
                <a:cubicBezTo>
                  <a:pt x="130" y="92"/>
                  <a:pt x="130" y="92"/>
                  <a:pt x="130" y="92"/>
                </a:cubicBezTo>
                <a:cubicBezTo>
                  <a:pt x="134" y="92"/>
                  <a:pt x="138" y="88"/>
                  <a:pt x="138" y="84"/>
                </a:cubicBezTo>
                <a:cubicBezTo>
                  <a:pt x="138" y="39"/>
                  <a:pt x="138" y="18"/>
                  <a:pt x="138" y="9"/>
                </a:cubicBezTo>
                <a:cubicBezTo>
                  <a:pt x="138" y="4"/>
                  <a:pt x="134" y="0"/>
                  <a:pt x="130" y="0"/>
                </a:cubicBezTo>
                <a:close/>
                <a:moveTo>
                  <a:pt x="131" y="74"/>
                </a:moveTo>
                <a:cubicBezTo>
                  <a:pt x="131" y="77"/>
                  <a:pt x="128" y="80"/>
                  <a:pt x="124" y="80"/>
                </a:cubicBezTo>
                <a:cubicBezTo>
                  <a:pt x="14" y="80"/>
                  <a:pt x="14" y="80"/>
                  <a:pt x="14" y="80"/>
                </a:cubicBezTo>
                <a:cubicBezTo>
                  <a:pt x="10" y="80"/>
                  <a:pt x="7" y="77"/>
                  <a:pt x="7" y="74"/>
                </a:cubicBezTo>
                <a:cubicBezTo>
                  <a:pt x="7" y="15"/>
                  <a:pt x="7" y="15"/>
                  <a:pt x="7" y="15"/>
                </a:cubicBezTo>
                <a:cubicBezTo>
                  <a:pt x="7" y="11"/>
                  <a:pt x="10" y="8"/>
                  <a:pt x="14" y="8"/>
                </a:cubicBezTo>
                <a:cubicBezTo>
                  <a:pt x="124" y="8"/>
                  <a:pt x="124" y="8"/>
                  <a:pt x="124" y="8"/>
                </a:cubicBezTo>
                <a:cubicBezTo>
                  <a:pt x="128" y="8"/>
                  <a:pt x="131" y="11"/>
                  <a:pt x="131" y="15"/>
                </a:cubicBezTo>
                <a:lnTo>
                  <a:pt x="131" y="74"/>
                </a:lnTo>
                <a:close/>
              </a:path>
            </a:pathLst>
          </a:custGeom>
          <a:solidFill>
            <a:srgbClr val="676767"/>
          </a:solidFill>
          <a:ln>
            <a:noFill/>
          </a:ln>
          <a:extLst/>
        </p:spPr>
        <p:txBody>
          <a:bodyPr vert="horz" wrap="square" lIns="68577" tIns="34289" rIns="68577" bIns="34289" numCol="1" anchor="t" anchorCtr="0" compatLnSpc="1">
            <a:prstTxWarp prst="textNoShape">
              <a:avLst/>
            </a:prstTxWarp>
          </a:bodyPr>
          <a:lstStyle/>
          <a:p>
            <a:pPr defTabSz="514406">
              <a:defRPr/>
            </a:pPr>
            <a:endParaRPr lang="en-US" sz="1050" kern="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0" name="Freeform 6"/>
          <p:cNvSpPr>
            <a:spLocks noEditPoints="1"/>
          </p:cNvSpPr>
          <p:nvPr/>
        </p:nvSpPr>
        <p:spPr bwMode="auto">
          <a:xfrm>
            <a:off x="6998899" y="3667424"/>
            <a:ext cx="215589" cy="270156"/>
          </a:xfrm>
          <a:custGeom>
            <a:avLst/>
            <a:gdLst/>
            <a:ahLst/>
            <a:cxnLst>
              <a:cxn ang="0">
                <a:pos x="535" y="1200"/>
              </a:cxn>
              <a:cxn ang="0">
                <a:pos x="476" y="1259"/>
              </a:cxn>
              <a:cxn ang="0">
                <a:pos x="535" y="1317"/>
              </a:cxn>
              <a:cxn ang="0">
                <a:pos x="593" y="1259"/>
              </a:cxn>
              <a:cxn ang="0">
                <a:pos x="535" y="1200"/>
              </a:cxn>
              <a:cxn ang="0">
                <a:pos x="1021" y="0"/>
              </a:cxn>
              <a:cxn ang="0">
                <a:pos x="48" y="0"/>
              </a:cxn>
              <a:cxn ang="0">
                <a:pos x="0" y="48"/>
              </a:cxn>
              <a:cxn ang="0">
                <a:pos x="0" y="1333"/>
              </a:cxn>
              <a:cxn ang="0">
                <a:pos x="48" y="1381"/>
              </a:cxn>
              <a:cxn ang="0">
                <a:pos x="1021" y="1381"/>
              </a:cxn>
              <a:cxn ang="0">
                <a:pos x="1069" y="1333"/>
              </a:cxn>
              <a:cxn ang="0">
                <a:pos x="1069" y="48"/>
              </a:cxn>
              <a:cxn ang="0">
                <a:pos x="1021" y="0"/>
              </a:cxn>
              <a:cxn ang="0">
                <a:pos x="445" y="77"/>
              </a:cxn>
              <a:cxn ang="0">
                <a:pos x="625" y="77"/>
              </a:cxn>
              <a:cxn ang="0">
                <a:pos x="632" y="84"/>
              </a:cxn>
              <a:cxn ang="0">
                <a:pos x="625" y="91"/>
              </a:cxn>
              <a:cxn ang="0">
                <a:pos x="445" y="91"/>
              </a:cxn>
              <a:cxn ang="0">
                <a:pos x="437" y="84"/>
              </a:cxn>
              <a:cxn ang="0">
                <a:pos x="445" y="77"/>
              </a:cxn>
              <a:cxn ang="0">
                <a:pos x="535" y="1333"/>
              </a:cxn>
              <a:cxn ang="0">
                <a:pos x="460" y="1259"/>
              </a:cxn>
              <a:cxn ang="0">
                <a:pos x="535" y="1184"/>
              </a:cxn>
              <a:cxn ang="0">
                <a:pos x="609" y="1259"/>
              </a:cxn>
              <a:cxn ang="0">
                <a:pos x="535" y="1333"/>
              </a:cxn>
              <a:cxn ang="0">
                <a:pos x="989" y="1135"/>
              </a:cxn>
              <a:cxn ang="0">
                <a:pos x="80" y="1135"/>
              </a:cxn>
              <a:cxn ang="0">
                <a:pos x="80" y="156"/>
              </a:cxn>
              <a:cxn ang="0">
                <a:pos x="989" y="156"/>
              </a:cxn>
              <a:cxn ang="0">
                <a:pos x="989" y="1135"/>
              </a:cxn>
            </a:cxnLst>
            <a:rect l="0" t="0" r="r" b="b"/>
            <a:pathLst>
              <a:path w="1069" h="1381">
                <a:moveTo>
                  <a:pt x="535" y="1200"/>
                </a:moveTo>
                <a:cubicBezTo>
                  <a:pt x="502" y="1200"/>
                  <a:pt x="476" y="1226"/>
                  <a:pt x="476" y="1259"/>
                </a:cubicBezTo>
                <a:cubicBezTo>
                  <a:pt x="476" y="1291"/>
                  <a:pt x="502" y="1317"/>
                  <a:pt x="535" y="1317"/>
                </a:cubicBezTo>
                <a:cubicBezTo>
                  <a:pt x="567" y="1317"/>
                  <a:pt x="593" y="1291"/>
                  <a:pt x="593" y="1259"/>
                </a:cubicBezTo>
                <a:cubicBezTo>
                  <a:pt x="593" y="1226"/>
                  <a:pt x="567" y="1200"/>
                  <a:pt x="535" y="1200"/>
                </a:cubicBezTo>
                <a:close/>
                <a:moveTo>
                  <a:pt x="1021" y="0"/>
                </a:moveTo>
                <a:cubicBezTo>
                  <a:pt x="48" y="0"/>
                  <a:pt x="48" y="0"/>
                  <a:pt x="48" y="0"/>
                </a:cubicBezTo>
                <a:cubicBezTo>
                  <a:pt x="21" y="0"/>
                  <a:pt x="0" y="21"/>
                  <a:pt x="0" y="48"/>
                </a:cubicBezTo>
                <a:cubicBezTo>
                  <a:pt x="0" y="1333"/>
                  <a:pt x="0" y="1333"/>
                  <a:pt x="0" y="1333"/>
                </a:cubicBezTo>
                <a:cubicBezTo>
                  <a:pt x="0" y="1360"/>
                  <a:pt x="21" y="1381"/>
                  <a:pt x="48" y="1381"/>
                </a:cubicBezTo>
                <a:cubicBezTo>
                  <a:pt x="1021" y="1381"/>
                  <a:pt x="1021" y="1381"/>
                  <a:pt x="1021" y="1381"/>
                </a:cubicBezTo>
                <a:cubicBezTo>
                  <a:pt x="1048" y="1381"/>
                  <a:pt x="1069" y="1360"/>
                  <a:pt x="1069" y="1333"/>
                </a:cubicBezTo>
                <a:cubicBezTo>
                  <a:pt x="1069" y="48"/>
                  <a:pt x="1069" y="48"/>
                  <a:pt x="1069" y="48"/>
                </a:cubicBezTo>
                <a:cubicBezTo>
                  <a:pt x="1069" y="21"/>
                  <a:pt x="1048" y="0"/>
                  <a:pt x="1021" y="0"/>
                </a:cubicBezTo>
                <a:close/>
                <a:moveTo>
                  <a:pt x="445" y="77"/>
                </a:moveTo>
                <a:cubicBezTo>
                  <a:pt x="625" y="77"/>
                  <a:pt x="625" y="77"/>
                  <a:pt x="625" y="77"/>
                </a:cubicBezTo>
                <a:cubicBezTo>
                  <a:pt x="630" y="77"/>
                  <a:pt x="632" y="80"/>
                  <a:pt x="632" y="84"/>
                </a:cubicBezTo>
                <a:cubicBezTo>
                  <a:pt x="632" y="88"/>
                  <a:pt x="630" y="91"/>
                  <a:pt x="625" y="91"/>
                </a:cubicBezTo>
                <a:cubicBezTo>
                  <a:pt x="445" y="91"/>
                  <a:pt x="445" y="91"/>
                  <a:pt x="445" y="91"/>
                </a:cubicBezTo>
                <a:cubicBezTo>
                  <a:pt x="441" y="91"/>
                  <a:pt x="437" y="88"/>
                  <a:pt x="437" y="84"/>
                </a:cubicBezTo>
                <a:cubicBezTo>
                  <a:pt x="437" y="80"/>
                  <a:pt x="441" y="77"/>
                  <a:pt x="445" y="77"/>
                </a:cubicBezTo>
                <a:close/>
                <a:moveTo>
                  <a:pt x="535" y="1333"/>
                </a:moveTo>
                <a:cubicBezTo>
                  <a:pt x="493" y="1333"/>
                  <a:pt x="460" y="1300"/>
                  <a:pt x="460" y="1259"/>
                </a:cubicBezTo>
                <a:cubicBezTo>
                  <a:pt x="460" y="1217"/>
                  <a:pt x="493" y="1184"/>
                  <a:pt x="535" y="1184"/>
                </a:cubicBezTo>
                <a:cubicBezTo>
                  <a:pt x="576" y="1184"/>
                  <a:pt x="609" y="1217"/>
                  <a:pt x="609" y="1259"/>
                </a:cubicBezTo>
                <a:cubicBezTo>
                  <a:pt x="609" y="1300"/>
                  <a:pt x="576" y="1333"/>
                  <a:pt x="535" y="1333"/>
                </a:cubicBezTo>
                <a:close/>
                <a:moveTo>
                  <a:pt x="989" y="1135"/>
                </a:moveTo>
                <a:cubicBezTo>
                  <a:pt x="80" y="1135"/>
                  <a:pt x="80" y="1135"/>
                  <a:pt x="80" y="1135"/>
                </a:cubicBezTo>
                <a:cubicBezTo>
                  <a:pt x="80" y="156"/>
                  <a:pt x="80" y="156"/>
                  <a:pt x="80" y="156"/>
                </a:cubicBezTo>
                <a:cubicBezTo>
                  <a:pt x="989" y="156"/>
                  <a:pt x="989" y="156"/>
                  <a:pt x="989" y="156"/>
                </a:cubicBezTo>
                <a:lnTo>
                  <a:pt x="989" y="1135"/>
                </a:lnTo>
                <a:close/>
              </a:path>
            </a:pathLst>
          </a:custGeom>
          <a:solidFill>
            <a:srgbClr val="676767"/>
          </a:solidFill>
          <a:ln w="9525">
            <a:noFill/>
            <a:round/>
            <a:headEnd/>
            <a:tailEnd/>
          </a:ln>
          <a:effectLst/>
        </p:spPr>
        <p:txBody>
          <a:bodyPr vert="horz" wrap="square" lIns="51442" tIns="25721" rIns="51442" bIns="25721" numCol="1" anchor="t" anchorCtr="0" compatLnSpc="1">
            <a:prstTxWarp prst="textNoShape">
              <a:avLst/>
            </a:prstTxWarp>
          </a:bodyPr>
          <a:lstStyle/>
          <a:p>
            <a:pPr defTabSz="685755">
              <a:defRPr/>
            </a:pPr>
            <a:endParaRPr lang="en-US" kern="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1" name="Freeform 159"/>
          <p:cNvSpPr>
            <a:spLocks noEditPoints="1"/>
          </p:cNvSpPr>
          <p:nvPr/>
        </p:nvSpPr>
        <p:spPr bwMode="auto">
          <a:xfrm>
            <a:off x="7516540" y="3952149"/>
            <a:ext cx="253684" cy="189336"/>
          </a:xfrm>
          <a:custGeom>
            <a:avLst/>
            <a:gdLst>
              <a:gd name="T0" fmla="*/ 27 w 690"/>
              <a:gd name="T1" fmla="*/ 0 h 582"/>
              <a:gd name="T2" fmla="*/ 7 w 690"/>
              <a:gd name="T3" fmla="*/ 15 h 582"/>
              <a:gd name="T4" fmla="*/ 0 w 690"/>
              <a:gd name="T5" fmla="*/ 550 h 582"/>
              <a:gd name="T6" fmla="*/ 7 w 690"/>
              <a:gd name="T7" fmla="*/ 567 h 582"/>
              <a:gd name="T8" fmla="*/ 27 w 690"/>
              <a:gd name="T9" fmla="*/ 582 h 582"/>
              <a:gd name="T10" fmla="*/ 663 w 690"/>
              <a:gd name="T11" fmla="*/ 582 h 582"/>
              <a:gd name="T12" fmla="*/ 685 w 690"/>
              <a:gd name="T13" fmla="*/ 567 h 582"/>
              <a:gd name="T14" fmla="*/ 690 w 690"/>
              <a:gd name="T15" fmla="*/ 32 h 582"/>
              <a:gd name="T16" fmla="*/ 685 w 690"/>
              <a:gd name="T17" fmla="*/ 15 h 582"/>
              <a:gd name="T18" fmla="*/ 663 w 690"/>
              <a:gd name="T19" fmla="*/ 0 h 582"/>
              <a:gd name="T20" fmla="*/ 232 w 690"/>
              <a:gd name="T21" fmla="*/ 40 h 582"/>
              <a:gd name="T22" fmla="*/ 249 w 690"/>
              <a:gd name="T23" fmla="*/ 48 h 582"/>
              <a:gd name="T24" fmla="*/ 256 w 690"/>
              <a:gd name="T25" fmla="*/ 66 h 582"/>
              <a:gd name="T26" fmla="*/ 252 w 690"/>
              <a:gd name="T27" fmla="*/ 79 h 582"/>
              <a:gd name="T28" fmla="*/ 237 w 690"/>
              <a:gd name="T29" fmla="*/ 89 h 582"/>
              <a:gd name="T30" fmla="*/ 222 w 690"/>
              <a:gd name="T31" fmla="*/ 87 h 582"/>
              <a:gd name="T32" fmla="*/ 209 w 690"/>
              <a:gd name="T33" fmla="*/ 75 h 582"/>
              <a:gd name="T34" fmla="*/ 208 w 690"/>
              <a:gd name="T35" fmla="*/ 60 h 582"/>
              <a:gd name="T36" fmla="*/ 218 w 690"/>
              <a:gd name="T37" fmla="*/ 46 h 582"/>
              <a:gd name="T38" fmla="*/ 232 w 690"/>
              <a:gd name="T39" fmla="*/ 40 h 582"/>
              <a:gd name="T40" fmla="*/ 160 w 690"/>
              <a:gd name="T41" fmla="*/ 43 h 582"/>
              <a:gd name="T42" fmla="*/ 173 w 690"/>
              <a:gd name="T43" fmla="*/ 55 h 582"/>
              <a:gd name="T44" fmla="*/ 174 w 690"/>
              <a:gd name="T45" fmla="*/ 70 h 582"/>
              <a:gd name="T46" fmla="*/ 165 w 690"/>
              <a:gd name="T47" fmla="*/ 86 h 582"/>
              <a:gd name="T48" fmla="*/ 150 w 690"/>
              <a:gd name="T49" fmla="*/ 90 h 582"/>
              <a:gd name="T50" fmla="*/ 133 w 690"/>
              <a:gd name="T51" fmla="*/ 82 h 582"/>
              <a:gd name="T52" fmla="*/ 125 w 690"/>
              <a:gd name="T53" fmla="*/ 66 h 582"/>
              <a:gd name="T54" fmla="*/ 129 w 690"/>
              <a:gd name="T55" fmla="*/ 51 h 582"/>
              <a:gd name="T56" fmla="*/ 146 w 690"/>
              <a:gd name="T57" fmla="*/ 42 h 582"/>
              <a:gd name="T58" fmla="*/ 69 w 690"/>
              <a:gd name="T59" fmla="*/ 40 h 582"/>
              <a:gd name="T60" fmla="*/ 86 w 690"/>
              <a:gd name="T61" fmla="*/ 48 h 582"/>
              <a:gd name="T62" fmla="*/ 93 w 690"/>
              <a:gd name="T63" fmla="*/ 66 h 582"/>
              <a:gd name="T64" fmla="*/ 89 w 690"/>
              <a:gd name="T65" fmla="*/ 79 h 582"/>
              <a:gd name="T66" fmla="*/ 74 w 690"/>
              <a:gd name="T67" fmla="*/ 89 h 582"/>
              <a:gd name="T68" fmla="*/ 59 w 690"/>
              <a:gd name="T69" fmla="*/ 87 h 582"/>
              <a:gd name="T70" fmla="*/ 46 w 690"/>
              <a:gd name="T71" fmla="*/ 75 h 582"/>
              <a:gd name="T72" fmla="*/ 44 w 690"/>
              <a:gd name="T73" fmla="*/ 60 h 582"/>
              <a:gd name="T74" fmla="*/ 55 w 690"/>
              <a:gd name="T75" fmla="*/ 46 h 582"/>
              <a:gd name="T76" fmla="*/ 69 w 690"/>
              <a:gd name="T77" fmla="*/ 40 h 582"/>
              <a:gd name="T78" fmla="*/ 647 w 690"/>
              <a:gd name="T79" fmla="*/ 518 h 582"/>
              <a:gd name="T80" fmla="*/ 630 w 690"/>
              <a:gd name="T81" fmla="*/ 535 h 582"/>
              <a:gd name="T82" fmla="*/ 74 w 690"/>
              <a:gd name="T83" fmla="*/ 538 h 582"/>
              <a:gd name="T84" fmla="*/ 51 w 690"/>
              <a:gd name="T85" fmla="*/ 528 h 582"/>
              <a:gd name="T86" fmla="*/ 42 w 690"/>
              <a:gd name="T87" fmla="*/ 505 h 582"/>
              <a:gd name="T88" fmla="*/ 44 w 690"/>
              <a:gd name="T89" fmla="*/ 172 h 582"/>
              <a:gd name="T90" fmla="*/ 61 w 690"/>
              <a:gd name="T91" fmla="*/ 155 h 582"/>
              <a:gd name="T92" fmla="*/ 616 w 690"/>
              <a:gd name="T93" fmla="*/ 152 h 582"/>
              <a:gd name="T94" fmla="*/ 639 w 690"/>
              <a:gd name="T95" fmla="*/ 162 h 582"/>
              <a:gd name="T96" fmla="*/ 649 w 690"/>
              <a:gd name="T97" fmla="*/ 185 h 5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690" h="582">
                <a:moveTo>
                  <a:pt x="658" y="0"/>
                </a:moveTo>
                <a:lnTo>
                  <a:pt x="32" y="0"/>
                </a:lnTo>
                <a:lnTo>
                  <a:pt x="32" y="0"/>
                </a:lnTo>
                <a:lnTo>
                  <a:pt x="27" y="0"/>
                </a:lnTo>
                <a:lnTo>
                  <a:pt x="20" y="3"/>
                </a:lnTo>
                <a:lnTo>
                  <a:pt x="15" y="5"/>
                </a:lnTo>
                <a:lnTo>
                  <a:pt x="9" y="9"/>
                </a:lnTo>
                <a:lnTo>
                  <a:pt x="7" y="15"/>
                </a:lnTo>
                <a:lnTo>
                  <a:pt x="3" y="20"/>
                </a:lnTo>
                <a:lnTo>
                  <a:pt x="1" y="25"/>
                </a:lnTo>
                <a:lnTo>
                  <a:pt x="0" y="32"/>
                </a:lnTo>
                <a:lnTo>
                  <a:pt x="0" y="550"/>
                </a:lnTo>
                <a:lnTo>
                  <a:pt x="0" y="550"/>
                </a:lnTo>
                <a:lnTo>
                  <a:pt x="1" y="557"/>
                </a:lnTo>
                <a:lnTo>
                  <a:pt x="3" y="562"/>
                </a:lnTo>
                <a:lnTo>
                  <a:pt x="7" y="567"/>
                </a:lnTo>
                <a:lnTo>
                  <a:pt x="9" y="573"/>
                </a:lnTo>
                <a:lnTo>
                  <a:pt x="15" y="577"/>
                </a:lnTo>
                <a:lnTo>
                  <a:pt x="20" y="580"/>
                </a:lnTo>
                <a:lnTo>
                  <a:pt x="27" y="582"/>
                </a:lnTo>
                <a:lnTo>
                  <a:pt x="32" y="582"/>
                </a:lnTo>
                <a:lnTo>
                  <a:pt x="658" y="582"/>
                </a:lnTo>
                <a:lnTo>
                  <a:pt x="658" y="582"/>
                </a:lnTo>
                <a:lnTo>
                  <a:pt x="663" y="582"/>
                </a:lnTo>
                <a:lnTo>
                  <a:pt x="670" y="580"/>
                </a:lnTo>
                <a:lnTo>
                  <a:pt x="676" y="577"/>
                </a:lnTo>
                <a:lnTo>
                  <a:pt x="681" y="573"/>
                </a:lnTo>
                <a:lnTo>
                  <a:pt x="685" y="567"/>
                </a:lnTo>
                <a:lnTo>
                  <a:pt x="688" y="562"/>
                </a:lnTo>
                <a:lnTo>
                  <a:pt x="689" y="557"/>
                </a:lnTo>
                <a:lnTo>
                  <a:pt x="690" y="550"/>
                </a:lnTo>
                <a:lnTo>
                  <a:pt x="690" y="32"/>
                </a:lnTo>
                <a:lnTo>
                  <a:pt x="690" y="32"/>
                </a:lnTo>
                <a:lnTo>
                  <a:pt x="689" y="25"/>
                </a:lnTo>
                <a:lnTo>
                  <a:pt x="688" y="20"/>
                </a:lnTo>
                <a:lnTo>
                  <a:pt x="685" y="15"/>
                </a:lnTo>
                <a:lnTo>
                  <a:pt x="681" y="9"/>
                </a:lnTo>
                <a:lnTo>
                  <a:pt x="676" y="5"/>
                </a:lnTo>
                <a:lnTo>
                  <a:pt x="670" y="3"/>
                </a:lnTo>
                <a:lnTo>
                  <a:pt x="663" y="0"/>
                </a:lnTo>
                <a:lnTo>
                  <a:pt x="658" y="0"/>
                </a:lnTo>
                <a:lnTo>
                  <a:pt x="658" y="0"/>
                </a:lnTo>
                <a:close/>
                <a:moveTo>
                  <a:pt x="232" y="40"/>
                </a:moveTo>
                <a:lnTo>
                  <a:pt x="232" y="40"/>
                </a:lnTo>
                <a:lnTo>
                  <a:pt x="237" y="42"/>
                </a:lnTo>
                <a:lnTo>
                  <a:pt x="241" y="43"/>
                </a:lnTo>
                <a:lnTo>
                  <a:pt x="245" y="46"/>
                </a:lnTo>
                <a:lnTo>
                  <a:pt x="249" y="48"/>
                </a:lnTo>
                <a:lnTo>
                  <a:pt x="252" y="51"/>
                </a:lnTo>
                <a:lnTo>
                  <a:pt x="255" y="55"/>
                </a:lnTo>
                <a:lnTo>
                  <a:pt x="256" y="60"/>
                </a:lnTo>
                <a:lnTo>
                  <a:pt x="256" y="66"/>
                </a:lnTo>
                <a:lnTo>
                  <a:pt x="256" y="66"/>
                </a:lnTo>
                <a:lnTo>
                  <a:pt x="256" y="70"/>
                </a:lnTo>
                <a:lnTo>
                  <a:pt x="255" y="75"/>
                </a:lnTo>
                <a:lnTo>
                  <a:pt x="252" y="79"/>
                </a:lnTo>
                <a:lnTo>
                  <a:pt x="249" y="82"/>
                </a:lnTo>
                <a:lnTo>
                  <a:pt x="245" y="86"/>
                </a:lnTo>
                <a:lnTo>
                  <a:pt x="241" y="87"/>
                </a:lnTo>
                <a:lnTo>
                  <a:pt x="237" y="89"/>
                </a:lnTo>
                <a:lnTo>
                  <a:pt x="232" y="90"/>
                </a:lnTo>
                <a:lnTo>
                  <a:pt x="232" y="90"/>
                </a:lnTo>
                <a:lnTo>
                  <a:pt x="227" y="89"/>
                </a:lnTo>
                <a:lnTo>
                  <a:pt x="222" y="87"/>
                </a:lnTo>
                <a:lnTo>
                  <a:pt x="218" y="86"/>
                </a:lnTo>
                <a:lnTo>
                  <a:pt x="214" y="82"/>
                </a:lnTo>
                <a:lnTo>
                  <a:pt x="212" y="79"/>
                </a:lnTo>
                <a:lnTo>
                  <a:pt x="209" y="75"/>
                </a:lnTo>
                <a:lnTo>
                  <a:pt x="208" y="70"/>
                </a:lnTo>
                <a:lnTo>
                  <a:pt x="208" y="66"/>
                </a:lnTo>
                <a:lnTo>
                  <a:pt x="208" y="66"/>
                </a:lnTo>
                <a:lnTo>
                  <a:pt x="208" y="60"/>
                </a:lnTo>
                <a:lnTo>
                  <a:pt x="209" y="55"/>
                </a:lnTo>
                <a:lnTo>
                  <a:pt x="212" y="51"/>
                </a:lnTo>
                <a:lnTo>
                  <a:pt x="214" y="48"/>
                </a:lnTo>
                <a:lnTo>
                  <a:pt x="218" y="46"/>
                </a:lnTo>
                <a:lnTo>
                  <a:pt x="222" y="43"/>
                </a:lnTo>
                <a:lnTo>
                  <a:pt x="227" y="42"/>
                </a:lnTo>
                <a:lnTo>
                  <a:pt x="232" y="40"/>
                </a:lnTo>
                <a:lnTo>
                  <a:pt x="232" y="40"/>
                </a:lnTo>
                <a:close/>
                <a:moveTo>
                  <a:pt x="150" y="40"/>
                </a:moveTo>
                <a:lnTo>
                  <a:pt x="150" y="40"/>
                </a:lnTo>
                <a:lnTo>
                  <a:pt x="155" y="42"/>
                </a:lnTo>
                <a:lnTo>
                  <a:pt x="160" y="43"/>
                </a:lnTo>
                <a:lnTo>
                  <a:pt x="165" y="46"/>
                </a:lnTo>
                <a:lnTo>
                  <a:pt x="167" y="48"/>
                </a:lnTo>
                <a:lnTo>
                  <a:pt x="171" y="51"/>
                </a:lnTo>
                <a:lnTo>
                  <a:pt x="173" y="55"/>
                </a:lnTo>
                <a:lnTo>
                  <a:pt x="174" y="60"/>
                </a:lnTo>
                <a:lnTo>
                  <a:pt x="175" y="66"/>
                </a:lnTo>
                <a:lnTo>
                  <a:pt x="175" y="66"/>
                </a:lnTo>
                <a:lnTo>
                  <a:pt x="174" y="70"/>
                </a:lnTo>
                <a:lnTo>
                  <a:pt x="173" y="75"/>
                </a:lnTo>
                <a:lnTo>
                  <a:pt x="171" y="79"/>
                </a:lnTo>
                <a:lnTo>
                  <a:pt x="167" y="82"/>
                </a:lnTo>
                <a:lnTo>
                  <a:pt x="165" y="86"/>
                </a:lnTo>
                <a:lnTo>
                  <a:pt x="160" y="87"/>
                </a:lnTo>
                <a:lnTo>
                  <a:pt x="155" y="89"/>
                </a:lnTo>
                <a:lnTo>
                  <a:pt x="150" y="90"/>
                </a:lnTo>
                <a:lnTo>
                  <a:pt x="150" y="90"/>
                </a:lnTo>
                <a:lnTo>
                  <a:pt x="146" y="89"/>
                </a:lnTo>
                <a:lnTo>
                  <a:pt x="140" y="87"/>
                </a:lnTo>
                <a:lnTo>
                  <a:pt x="136" y="86"/>
                </a:lnTo>
                <a:lnTo>
                  <a:pt x="133" y="82"/>
                </a:lnTo>
                <a:lnTo>
                  <a:pt x="129" y="79"/>
                </a:lnTo>
                <a:lnTo>
                  <a:pt x="128" y="75"/>
                </a:lnTo>
                <a:lnTo>
                  <a:pt x="127" y="70"/>
                </a:lnTo>
                <a:lnTo>
                  <a:pt x="125" y="66"/>
                </a:lnTo>
                <a:lnTo>
                  <a:pt x="125" y="66"/>
                </a:lnTo>
                <a:lnTo>
                  <a:pt x="127" y="60"/>
                </a:lnTo>
                <a:lnTo>
                  <a:pt x="128" y="55"/>
                </a:lnTo>
                <a:lnTo>
                  <a:pt x="129" y="51"/>
                </a:lnTo>
                <a:lnTo>
                  <a:pt x="133" y="48"/>
                </a:lnTo>
                <a:lnTo>
                  <a:pt x="136" y="46"/>
                </a:lnTo>
                <a:lnTo>
                  <a:pt x="140" y="43"/>
                </a:lnTo>
                <a:lnTo>
                  <a:pt x="146" y="42"/>
                </a:lnTo>
                <a:lnTo>
                  <a:pt x="150" y="40"/>
                </a:lnTo>
                <a:lnTo>
                  <a:pt x="150" y="40"/>
                </a:lnTo>
                <a:close/>
                <a:moveTo>
                  <a:pt x="69" y="40"/>
                </a:moveTo>
                <a:lnTo>
                  <a:pt x="69" y="40"/>
                </a:lnTo>
                <a:lnTo>
                  <a:pt x="74" y="42"/>
                </a:lnTo>
                <a:lnTo>
                  <a:pt x="78" y="43"/>
                </a:lnTo>
                <a:lnTo>
                  <a:pt x="82" y="46"/>
                </a:lnTo>
                <a:lnTo>
                  <a:pt x="86" y="48"/>
                </a:lnTo>
                <a:lnTo>
                  <a:pt x="89" y="51"/>
                </a:lnTo>
                <a:lnTo>
                  <a:pt x="92" y="55"/>
                </a:lnTo>
                <a:lnTo>
                  <a:pt x="93" y="60"/>
                </a:lnTo>
                <a:lnTo>
                  <a:pt x="93" y="66"/>
                </a:lnTo>
                <a:lnTo>
                  <a:pt x="93" y="66"/>
                </a:lnTo>
                <a:lnTo>
                  <a:pt x="93" y="70"/>
                </a:lnTo>
                <a:lnTo>
                  <a:pt x="92" y="75"/>
                </a:lnTo>
                <a:lnTo>
                  <a:pt x="89" y="79"/>
                </a:lnTo>
                <a:lnTo>
                  <a:pt x="86" y="82"/>
                </a:lnTo>
                <a:lnTo>
                  <a:pt x="82" y="86"/>
                </a:lnTo>
                <a:lnTo>
                  <a:pt x="78" y="87"/>
                </a:lnTo>
                <a:lnTo>
                  <a:pt x="74" y="89"/>
                </a:lnTo>
                <a:lnTo>
                  <a:pt x="69" y="90"/>
                </a:lnTo>
                <a:lnTo>
                  <a:pt x="69" y="90"/>
                </a:lnTo>
                <a:lnTo>
                  <a:pt x="63" y="89"/>
                </a:lnTo>
                <a:lnTo>
                  <a:pt x="59" y="87"/>
                </a:lnTo>
                <a:lnTo>
                  <a:pt x="55" y="86"/>
                </a:lnTo>
                <a:lnTo>
                  <a:pt x="51" y="82"/>
                </a:lnTo>
                <a:lnTo>
                  <a:pt x="49" y="79"/>
                </a:lnTo>
                <a:lnTo>
                  <a:pt x="46" y="75"/>
                </a:lnTo>
                <a:lnTo>
                  <a:pt x="44" y="70"/>
                </a:lnTo>
                <a:lnTo>
                  <a:pt x="44" y="66"/>
                </a:lnTo>
                <a:lnTo>
                  <a:pt x="44" y="66"/>
                </a:lnTo>
                <a:lnTo>
                  <a:pt x="44" y="60"/>
                </a:lnTo>
                <a:lnTo>
                  <a:pt x="46" y="55"/>
                </a:lnTo>
                <a:lnTo>
                  <a:pt x="49" y="51"/>
                </a:lnTo>
                <a:lnTo>
                  <a:pt x="51" y="48"/>
                </a:lnTo>
                <a:lnTo>
                  <a:pt x="55" y="46"/>
                </a:lnTo>
                <a:lnTo>
                  <a:pt x="59" y="43"/>
                </a:lnTo>
                <a:lnTo>
                  <a:pt x="63" y="42"/>
                </a:lnTo>
                <a:lnTo>
                  <a:pt x="69" y="40"/>
                </a:lnTo>
                <a:lnTo>
                  <a:pt x="69" y="40"/>
                </a:lnTo>
                <a:close/>
                <a:moveTo>
                  <a:pt x="649" y="505"/>
                </a:moveTo>
                <a:lnTo>
                  <a:pt x="649" y="505"/>
                </a:lnTo>
                <a:lnTo>
                  <a:pt x="649" y="511"/>
                </a:lnTo>
                <a:lnTo>
                  <a:pt x="647" y="518"/>
                </a:lnTo>
                <a:lnTo>
                  <a:pt x="643" y="523"/>
                </a:lnTo>
                <a:lnTo>
                  <a:pt x="639" y="528"/>
                </a:lnTo>
                <a:lnTo>
                  <a:pt x="635" y="532"/>
                </a:lnTo>
                <a:lnTo>
                  <a:pt x="630" y="535"/>
                </a:lnTo>
                <a:lnTo>
                  <a:pt x="623" y="536"/>
                </a:lnTo>
                <a:lnTo>
                  <a:pt x="616" y="538"/>
                </a:lnTo>
                <a:lnTo>
                  <a:pt x="74" y="538"/>
                </a:lnTo>
                <a:lnTo>
                  <a:pt x="74" y="538"/>
                </a:lnTo>
                <a:lnTo>
                  <a:pt x="67" y="536"/>
                </a:lnTo>
                <a:lnTo>
                  <a:pt x="61" y="535"/>
                </a:lnTo>
                <a:lnTo>
                  <a:pt x="55" y="532"/>
                </a:lnTo>
                <a:lnTo>
                  <a:pt x="51" y="528"/>
                </a:lnTo>
                <a:lnTo>
                  <a:pt x="47" y="523"/>
                </a:lnTo>
                <a:lnTo>
                  <a:pt x="44" y="518"/>
                </a:lnTo>
                <a:lnTo>
                  <a:pt x="42" y="511"/>
                </a:lnTo>
                <a:lnTo>
                  <a:pt x="42" y="505"/>
                </a:lnTo>
                <a:lnTo>
                  <a:pt x="42" y="185"/>
                </a:lnTo>
                <a:lnTo>
                  <a:pt x="42" y="185"/>
                </a:lnTo>
                <a:lnTo>
                  <a:pt x="42" y="179"/>
                </a:lnTo>
                <a:lnTo>
                  <a:pt x="44" y="172"/>
                </a:lnTo>
                <a:lnTo>
                  <a:pt x="47" y="167"/>
                </a:lnTo>
                <a:lnTo>
                  <a:pt x="51" y="162"/>
                </a:lnTo>
                <a:lnTo>
                  <a:pt x="55" y="158"/>
                </a:lnTo>
                <a:lnTo>
                  <a:pt x="61" y="155"/>
                </a:lnTo>
                <a:lnTo>
                  <a:pt x="67" y="154"/>
                </a:lnTo>
                <a:lnTo>
                  <a:pt x="74" y="152"/>
                </a:lnTo>
                <a:lnTo>
                  <a:pt x="616" y="152"/>
                </a:lnTo>
                <a:lnTo>
                  <a:pt x="616" y="152"/>
                </a:lnTo>
                <a:lnTo>
                  <a:pt x="623" y="154"/>
                </a:lnTo>
                <a:lnTo>
                  <a:pt x="630" y="155"/>
                </a:lnTo>
                <a:lnTo>
                  <a:pt x="635" y="158"/>
                </a:lnTo>
                <a:lnTo>
                  <a:pt x="639" y="162"/>
                </a:lnTo>
                <a:lnTo>
                  <a:pt x="643" y="167"/>
                </a:lnTo>
                <a:lnTo>
                  <a:pt x="647" y="172"/>
                </a:lnTo>
                <a:lnTo>
                  <a:pt x="649" y="179"/>
                </a:lnTo>
                <a:lnTo>
                  <a:pt x="649" y="185"/>
                </a:lnTo>
                <a:lnTo>
                  <a:pt x="649" y="505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 defTabSz="342875"/>
            <a:r>
              <a:rPr lang="en-US" sz="525" b="1" dirty="0">
                <a:solidFill>
                  <a:schemeClr val="accent1">
                    <a:lumMod val="20000"/>
                    <a:lumOff val="80000"/>
                    <a:alpha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www</a:t>
            </a:r>
            <a:r>
              <a:rPr lang="en-US" sz="675" b="1" dirty="0">
                <a:solidFill>
                  <a:schemeClr val="accent1">
                    <a:lumMod val="20000"/>
                    <a:lumOff val="80000"/>
                    <a:alpha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4940166" y="4320205"/>
            <a:ext cx="283464" cy="186693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95" name="Rounded Rectangle 94"/>
          <p:cNvSpPr/>
          <p:nvPr/>
        </p:nvSpPr>
        <p:spPr>
          <a:xfrm>
            <a:off x="7528529" y="3992960"/>
            <a:ext cx="219456" cy="128016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cxnSp>
        <p:nvCxnSpPr>
          <p:cNvPr id="97" name="Straight Arrow Connector 96"/>
          <p:cNvCxnSpPr>
            <a:stCxn id="4" idx="7"/>
          </p:cNvCxnSpPr>
          <p:nvPr/>
        </p:nvCxnSpPr>
        <p:spPr>
          <a:xfrm flipV="1">
            <a:off x="1383637" y="3482571"/>
            <a:ext cx="516474" cy="392335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/>
          <p:nvPr/>
        </p:nvCxnSpPr>
        <p:spPr>
          <a:xfrm>
            <a:off x="2600615" y="3702708"/>
            <a:ext cx="868103" cy="505166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>
            <a:stCxn id="4" idx="6"/>
          </p:cNvCxnSpPr>
          <p:nvPr/>
        </p:nvCxnSpPr>
        <p:spPr>
          <a:xfrm>
            <a:off x="1504157" y="4165866"/>
            <a:ext cx="1952754" cy="271922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/>
          <p:nvPr/>
        </p:nvCxnSpPr>
        <p:spPr>
          <a:xfrm>
            <a:off x="2958359" y="2807227"/>
            <a:ext cx="1795090" cy="490566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/>
          <p:nvPr/>
        </p:nvCxnSpPr>
        <p:spPr>
          <a:xfrm>
            <a:off x="3190358" y="3178881"/>
            <a:ext cx="1541325" cy="177972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/>
          <p:nvPr/>
        </p:nvCxnSpPr>
        <p:spPr>
          <a:xfrm flipV="1">
            <a:off x="3111530" y="3432440"/>
            <a:ext cx="1620153" cy="13071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/>
          <p:nvPr/>
        </p:nvCxnSpPr>
        <p:spPr>
          <a:xfrm flipV="1">
            <a:off x="3852865" y="3491503"/>
            <a:ext cx="955557" cy="695862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/>
          <p:nvPr/>
        </p:nvCxnSpPr>
        <p:spPr>
          <a:xfrm flipV="1">
            <a:off x="3861524" y="4248319"/>
            <a:ext cx="800219" cy="177519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/>
          <p:nvPr/>
        </p:nvCxnSpPr>
        <p:spPr>
          <a:xfrm flipV="1">
            <a:off x="5074500" y="3515701"/>
            <a:ext cx="0" cy="55825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/>
          <p:cNvCxnSpPr/>
          <p:nvPr/>
        </p:nvCxnSpPr>
        <p:spPr>
          <a:xfrm flipV="1">
            <a:off x="5458286" y="3004399"/>
            <a:ext cx="1097780" cy="352458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/>
          <p:cNvCxnSpPr/>
          <p:nvPr/>
        </p:nvCxnSpPr>
        <p:spPr>
          <a:xfrm flipV="1">
            <a:off x="5480317" y="3125447"/>
            <a:ext cx="1066377" cy="92137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/>
          <p:cNvCxnSpPr/>
          <p:nvPr/>
        </p:nvCxnSpPr>
        <p:spPr>
          <a:xfrm flipH="1" flipV="1">
            <a:off x="7011397" y="2951468"/>
            <a:ext cx="214750" cy="67863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Freeform 11"/>
          <p:cNvSpPr>
            <a:spLocks noChangeAspect="1" noEditPoints="1"/>
          </p:cNvSpPr>
          <p:nvPr/>
        </p:nvSpPr>
        <p:spPr bwMode="auto">
          <a:xfrm>
            <a:off x="7264063" y="2951787"/>
            <a:ext cx="306244" cy="307345"/>
          </a:xfrm>
          <a:custGeom>
            <a:avLst/>
            <a:gdLst/>
            <a:ahLst/>
            <a:cxnLst>
              <a:cxn ang="0">
                <a:pos x="495" y="3"/>
              </a:cxn>
              <a:cxn ang="0">
                <a:pos x="327" y="146"/>
              </a:cxn>
              <a:cxn ang="0">
                <a:pos x="425" y="182"/>
              </a:cxn>
              <a:cxn ang="0">
                <a:pos x="746" y="183"/>
              </a:cxn>
              <a:cxn ang="0">
                <a:pos x="558" y="0"/>
              </a:cxn>
              <a:cxn ang="0">
                <a:pos x="1036" y="320"/>
              </a:cxn>
              <a:cxn ang="0">
                <a:pos x="1011" y="232"/>
              </a:cxn>
              <a:cxn ang="0">
                <a:pos x="985" y="371"/>
              </a:cxn>
              <a:cxn ang="0">
                <a:pos x="564" y="805"/>
              </a:cxn>
              <a:cxn ang="0">
                <a:pos x="857" y="835"/>
              </a:cxn>
              <a:cxn ang="0">
                <a:pos x="1093" y="401"/>
              </a:cxn>
              <a:cxn ang="0">
                <a:pos x="985" y="371"/>
              </a:cxn>
              <a:cxn ang="0">
                <a:pos x="958" y="364"/>
              </a:cxn>
              <a:cxn ang="0">
                <a:pos x="796" y="259"/>
              </a:cxn>
              <a:cxn ang="0">
                <a:pos x="553" y="783"/>
              </a:cxn>
              <a:cxn ang="0">
                <a:pos x="515" y="768"/>
              </a:cxn>
              <a:cxn ang="0">
                <a:pos x="731" y="281"/>
              </a:cxn>
              <a:cxn ang="0">
                <a:pos x="425" y="206"/>
              </a:cxn>
              <a:cxn ang="0">
                <a:pos x="327" y="249"/>
              </a:cxn>
              <a:cxn ang="0">
                <a:pos x="148" y="602"/>
              </a:cxn>
              <a:cxn ang="0">
                <a:pos x="225" y="701"/>
              </a:cxn>
              <a:cxn ang="0">
                <a:pos x="945" y="288"/>
              </a:cxn>
              <a:cxn ang="0">
                <a:pos x="986" y="200"/>
              </a:cxn>
              <a:cxn ang="0">
                <a:pos x="769" y="186"/>
              </a:cxn>
              <a:cxn ang="0">
                <a:pos x="883" y="890"/>
              </a:cxn>
              <a:cxn ang="0">
                <a:pos x="1037" y="841"/>
              </a:cxn>
              <a:cxn ang="0">
                <a:pos x="865" y="873"/>
              </a:cxn>
              <a:cxn ang="0">
                <a:pos x="561" y="840"/>
              </a:cxn>
              <a:cxn ang="0">
                <a:pos x="369" y="1005"/>
              </a:cxn>
              <a:cxn ang="0">
                <a:pos x="807" y="931"/>
              </a:cxn>
              <a:cxn ang="0">
                <a:pos x="948" y="813"/>
              </a:cxn>
              <a:cxn ang="0">
                <a:pos x="1115" y="557"/>
              </a:cxn>
              <a:cxn ang="0">
                <a:pos x="463" y="819"/>
              </a:cxn>
              <a:cxn ang="0">
                <a:pos x="127" y="698"/>
              </a:cxn>
              <a:cxn ang="0">
                <a:pos x="142" y="929"/>
              </a:cxn>
              <a:cxn ang="0">
                <a:pos x="74" y="647"/>
              </a:cxn>
              <a:cxn ang="0">
                <a:pos x="0" y="557"/>
              </a:cxn>
              <a:cxn ang="0">
                <a:pos x="74" y="647"/>
              </a:cxn>
              <a:cxn ang="0">
                <a:pos x="182" y="430"/>
              </a:cxn>
              <a:cxn ang="0">
                <a:pos x="93" y="250"/>
              </a:cxn>
              <a:cxn ang="0">
                <a:pos x="125" y="596"/>
              </a:cxn>
              <a:cxn ang="0">
                <a:pos x="462" y="856"/>
              </a:cxn>
              <a:cxn ang="0">
                <a:pos x="353" y="987"/>
              </a:cxn>
            </a:cxnLst>
            <a:rect l="0" t="0" r="r" b="b"/>
            <a:pathLst>
              <a:path w="1115" h="1114">
                <a:moveTo>
                  <a:pt x="327" y="146"/>
                </a:moveTo>
                <a:cubicBezTo>
                  <a:pt x="335" y="146"/>
                  <a:pt x="342" y="148"/>
                  <a:pt x="348" y="151"/>
                </a:cubicBezTo>
                <a:cubicBezTo>
                  <a:pt x="394" y="94"/>
                  <a:pt x="443" y="44"/>
                  <a:pt x="495" y="3"/>
                </a:cubicBezTo>
                <a:cubicBezTo>
                  <a:pt x="340" y="21"/>
                  <a:pt x="204" y="101"/>
                  <a:pt x="114" y="219"/>
                </a:cubicBezTo>
                <a:cubicBezTo>
                  <a:pt x="166" y="206"/>
                  <a:pt x="221" y="197"/>
                  <a:pt x="277" y="190"/>
                </a:cubicBezTo>
                <a:cubicBezTo>
                  <a:pt x="280" y="165"/>
                  <a:pt x="301" y="146"/>
                  <a:pt x="327" y="146"/>
                </a:cubicBezTo>
                <a:close/>
                <a:moveTo>
                  <a:pt x="367" y="165"/>
                </a:moveTo>
                <a:cubicBezTo>
                  <a:pt x="371" y="170"/>
                  <a:pt x="374" y="176"/>
                  <a:pt x="376" y="183"/>
                </a:cubicBezTo>
                <a:cubicBezTo>
                  <a:pt x="392" y="182"/>
                  <a:pt x="409" y="182"/>
                  <a:pt x="425" y="182"/>
                </a:cubicBezTo>
                <a:cubicBezTo>
                  <a:pt x="445" y="182"/>
                  <a:pt x="464" y="182"/>
                  <a:pt x="484" y="183"/>
                </a:cubicBezTo>
                <a:cubicBezTo>
                  <a:pt x="560" y="186"/>
                  <a:pt x="635" y="196"/>
                  <a:pt x="705" y="211"/>
                </a:cubicBezTo>
                <a:cubicBezTo>
                  <a:pt x="713" y="196"/>
                  <a:pt x="728" y="185"/>
                  <a:pt x="746" y="183"/>
                </a:cubicBezTo>
                <a:cubicBezTo>
                  <a:pt x="750" y="145"/>
                  <a:pt x="752" y="108"/>
                  <a:pt x="752" y="72"/>
                </a:cubicBezTo>
                <a:cubicBezTo>
                  <a:pt x="752" y="59"/>
                  <a:pt x="751" y="47"/>
                  <a:pt x="751" y="34"/>
                </a:cubicBezTo>
                <a:cubicBezTo>
                  <a:pt x="691" y="12"/>
                  <a:pt x="626" y="0"/>
                  <a:pt x="558" y="0"/>
                </a:cubicBezTo>
                <a:cubicBezTo>
                  <a:pt x="551" y="0"/>
                  <a:pt x="545" y="0"/>
                  <a:pt x="539" y="0"/>
                </a:cubicBezTo>
                <a:cubicBezTo>
                  <a:pt x="478" y="44"/>
                  <a:pt x="420" y="99"/>
                  <a:pt x="367" y="165"/>
                </a:cubicBezTo>
                <a:close/>
                <a:moveTo>
                  <a:pt x="1036" y="320"/>
                </a:moveTo>
                <a:cubicBezTo>
                  <a:pt x="1036" y="325"/>
                  <a:pt x="1035" y="329"/>
                  <a:pt x="1034" y="333"/>
                </a:cubicBezTo>
                <a:cubicBezTo>
                  <a:pt x="1050" y="341"/>
                  <a:pt x="1064" y="350"/>
                  <a:pt x="1079" y="359"/>
                </a:cubicBezTo>
                <a:cubicBezTo>
                  <a:pt x="1062" y="314"/>
                  <a:pt x="1038" y="271"/>
                  <a:pt x="1011" y="232"/>
                </a:cubicBezTo>
                <a:cubicBezTo>
                  <a:pt x="1010" y="246"/>
                  <a:pt x="1009" y="260"/>
                  <a:pt x="1007" y="274"/>
                </a:cubicBezTo>
                <a:cubicBezTo>
                  <a:pt x="1024" y="282"/>
                  <a:pt x="1036" y="300"/>
                  <a:pt x="1036" y="320"/>
                </a:cubicBezTo>
                <a:close/>
                <a:moveTo>
                  <a:pt x="985" y="371"/>
                </a:moveTo>
                <a:cubicBezTo>
                  <a:pt x="983" y="371"/>
                  <a:pt x="982" y="371"/>
                  <a:pt x="981" y="371"/>
                </a:cubicBezTo>
                <a:cubicBezTo>
                  <a:pt x="955" y="437"/>
                  <a:pt x="914" y="504"/>
                  <a:pt x="860" y="567"/>
                </a:cubicBezTo>
                <a:cubicBezTo>
                  <a:pt x="784" y="655"/>
                  <a:pt x="683" y="737"/>
                  <a:pt x="564" y="805"/>
                </a:cubicBezTo>
                <a:cubicBezTo>
                  <a:pt x="565" y="808"/>
                  <a:pt x="566" y="812"/>
                  <a:pt x="566" y="817"/>
                </a:cubicBezTo>
                <a:cubicBezTo>
                  <a:pt x="641" y="829"/>
                  <a:pt x="720" y="836"/>
                  <a:pt x="802" y="836"/>
                </a:cubicBezTo>
                <a:cubicBezTo>
                  <a:pt x="821" y="836"/>
                  <a:pt x="839" y="836"/>
                  <a:pt x="857" y="835"/>
                </a:cubicBezTo>
                <a:cubicBezTo>
                  <a:pt x="862" y="811"/>
                  <a:pt x="883" y="793"/>
                  <a:pt x="908" y="793"/>
                </a:cubicBezTo>
                <a:cubicBezTo>
                  <a:pt x="915" y="793"/>
                  <a:pt x="923" y="795"/>
                  <a:pt x="930" y="798"/>
                </a:cubicBezTo>
                <a:cubicBezTo>
                  <a:pt x="1025" y="673"/>
                  <a:pt x="1081" y="533"/>
                  <a:pt x="1093" y="401"/>
                </a:cubicBezTo>
                <a:cubicBezTo>
                  <a:pt x="1092" y="399"/>
                  <a:pt x="1092" y="398"/>
                  <a:pt x="1091" y="396"/>
                </a:cubicBezTo>
                <a:cubicBezTo>
                  <a:pt x="1070" y="381"/>
                  <a:pt x="1047" y="367"/>
                  <a:pt x="1023" y="354"/>
                </a:cubicBezTo>
                <a:cubicBezTo>
                  <a:pt x="1014" y="365"/>
                  <a:pt x="1000" y="371"/>
                  <a:pt x="985" y="371"/>
                </a:cubicBezTo>
                <a:close/>
                <a:moveTo>
                  <a:pt x="553" y="783"/>
                </a:moveTo>
                <a:cubicBezTo>
                  <a:pt x="670" y="717"/>
                  <a:pt x="768" y="637"/>
                  <a:pt x="841" y="552"/>
                </a:cubicBezTo>
                <a:cubicBezTo>
                  <a:pt x="894" y="490"/>
                  <a:pt x="933" y="426"/>
                  <a:pt x="958" y="364"/>
                </a:cubicBezTo>
                <a:cubicBezTo>
                  <a:pt x="943" y="355"/>
                  <a:pt x="934" y="339"/>
                  <a:pt x="934" y="320"/>
                </a:cubicBezTo>
                <a:cubicBezTo>
                  <a:pt x="934" y="317"/>
                  <a:pt x="934" y="313"/>
                  <a:pt x="935" y="310"/>
                </a:cubicBezTo>
                <a:cubicBezTo>
                  <a:pt x="891" y="290"/>
                  <a:pt x="844" y="273"/>
                  <a:pt x="796" y="259"/>
                </a:cubicBezTo>
                <a:cubicBezTo>
                  <a:pt x="788" y="274"/>
                  <a:pt x="772" y="284"/>
                  <a:pt x="754" y="285"/>
                </a:cubicBezTo>
                <a:cubicBezTo>
                  <a:pt x="737" y="377"/>
                  <a:pt x="708" y="473"/>
                  <a:pt x="667" y="569"/>
                </a:cubicBezTo>
                <a:cubicBezTo>
                  <a:pt x="634" y="646"/>
                  <a:pt x="596" y="718"/>
                  <a:pt x="553" y="783"/>
                </a:cubicBezTo>
                <a:close/>
                <a:moveTo>
                  <a:pt x="225" y="701"/>
                </a:moveTo>
                <a:cubicBezTo>
                  <a:pt x="295" y="740"/>
                  <a:pt x="377" y="773"/>
                  <a:pt x="469" y="796"/>
                </a:cubicBezTo>
                <a:cubicBezTo>
                  <a:pt x="477" y="779"/>
                  <a:pt x="495" y="768"/>
                  <a:pt x="515" y="768"/>
                </a:cubicBezTo>
                <a:cubicBezTo>
                  <a:pt x="521" y="768"/>
                  <a:pt x="527" y="769"/>
                  <a:pt x="532" y="771"/>
                </a:cubicBezTo>
                <a:cubicBezTo>
                  <a:pt x="574" y="707"/>
                  <a:pt x="612" y="636"/>
                  <a:pt x="645" y="559"/>
                </a:cubicBezTo>
                <a:cubicBezTo>
                  <a:pt x="685" y="465"/>
                  <a:pt x="713" y="371"/>
                  <a:pt x="731" y="281"/>
                </a:cubicBezTo>
                <a:cubicBezTo>
                  <a:pt x="713" y="273"/>
                  <a:pt x="700" y="255"/>
                  <a:pt x="700" y="234"/>
                </a:cubicBezTo>
                <a:cubicBezTo>
                  <a:pt x="631" y="220"/>
                  <a:pt x="558" y="210"/>
                  <a:pt x="483" y="207"/>
                </a:cubicBezTo>
                <a:cubicBezTo>
                  <a:pt x="464" y="206"/>
                  <a:pt x="444" y="206"/>
                  <a:pt x="425" y="206"/>
                </a:cubicBezTo>
                <a:cubicBezTo>
                  <a:pt x="425" y="206"/>
                  <a:pt x="425" y="206"/>
                  <a:pt x="425" y="206"/>
                </a:cubicBezTo>
                <a:cubicBezTo>
                  <a:pt x="409" y="206"/>
                  <a:pt x="393" y="206"/>
                  <a:pt x="378" y="207"/>
                </a:cubicBezTo>
                <a:cubicBezTo>
                  <a:pt x="373" y="231"/>
                  <a:pt x="352" y="249"/>
                  <a:pt x="327" y="249"/>
                </a:cubicBezTo>
                <a:cubicBezTo>
                  <a:pt x="321" y="249"/>
                  <a:pt x="314" y="247"/>
                  <a:pt x="309" y="245"/>
                </a:cubicBezTo>
                <a:cubicBezTo>
                  <a:pt x="270" y="304"/>
                  <a:pt x="234" y="369"/>
                  <a:pt x="204" y="439"/>
                </a:cubicBezTo>
                <a:cubicBezTo>
                  <a:pt x="181" y="493"/>
                  <a:pt x="163" y="548"/>
                  <a:pt x="148" y="602"/>
                </a:cubicBezTo>
                <a:cubicBezTo>
                  <a:pt x="165" y="610"/>
                  <a:pt x="176" y="627"/>
                  <a:pt x="176" y="647"/>
                </a:cubicBezTo>
                <a:cubicBezTo>
                  <a:pt x="176" y="654"/>
                  <a:pt x="174" y="661"/>
                  <a:pt x="172" y="667"/>
                </a:cubicBezTo>
                <a:cubicBezTo>
                  <a:pt x="189" y="679"/>
                  <a:pt x="206" y="690"/>
                  <a:pt x="225" y="701"/>
                </a:cubicBezTo>
                <a:close/>
                <a:moveTo>
                  <a:pt x="802" y="234"/>
                </a:moveTo>
                <a:cubicBezTo>
                  <a:pt x="802" y="235"/>
                  <a:pt x="802" y="235"/>
                  <a:pt x="802" y="236"/>
                </a:cubicBezTo>
                <a:cubicBezTo>
                  <a:pt x="852" y="250"/>
                  <a:pt x="900" y="268"/>
                  <a:pt x="945" y="288"/>
                </a:cubicBezTo>
                <a:cubicBezTo>
                  <a:pt x="954" y="277"/>
                  <a:pt x="968" y="270"/>
                  <a:pt x="983" y="269"/>
                </a:cubicBezTo>
                <a:cubicBezTo>
                  <a:pt x="986" y="253"/>
                  <a:pt x="987" y="237"/>
                  <a:pt x="987" y="221"/>
                </a:cubicBezTo>
                <a:cubicBezTo>
                  <a:pt x="987" y="214"/>
                  <a:pt x="986" y="207"/>
                  <a:pt x="986" y="200"/>
                </a:cubicBezTo>
                <a:cubicBezTo>
                  <a:pt x="930" y="133"/>
                  <a:pt x="857" y="79"/>
                  <a:pt x="775" y="44"/>
                </a:cubicBezTo>
                <a:cubicBezTo>
                  <a:pt x="776" y="53"/>
                  <a:pt x="776" y="63"/>
                  <a:pt x="776" y="72"/>
                </a:cubicBezTo>
                <a:cubicBezTo>
                  <a:pt x="776" y="109"/>
                  <a:pt x="774" y="147"/>
                  <a:pt x="769" y="186"/>
                </a:cubicBezTo>
                <a:cubicBezTo>
                  <a:pt x="789" y="194"/>
                  <a:pt x="802" y="212"/>
                  <a:pt x="802" y="234"/>
                </a:cubicBezTo>
                <a:close/>
                <a:moveTo>
                  <a:pt x="908" y="896"/>
                </a:moveTo>
                <a:cubicBezTo>
                  <a:pt x="899" y="896"/>
                  <a:pt x="890" y="894"/>
                  <a:pt x="883" y="890"/>
                </a:cubicBezTo>
                <a:cubicBezTo>
                  <a:pt x="864" y="910"/>
                  <a:pt x="844" y="929"/>
                  <a:pt x="822" y="948"/>
                </a:cubicBezTo>
                <a:cubicBezTo>
                  <a:pt x="741" y="1021"/>
                  <a:pt x="652" y="1076"/>
                  <a:pt x="560" y="1114"/>
                </a:cubicBezTo>
                <a:cubicBezTo>
                  <a:pt x="763" y="1113"/>
                  <a:pt x="940" y="1004"/>
                  <a:pt x="1037" y="841"/>
                </a:cubicBezTo>
                <a:cubicBezTo>
                  <a:pt x="1011" y="846"/>
                  <a:pt x="985" y="849"/>
                  <a:pt x="958" y="852"/>
                </a:cubicBezTo>
                <a:cubicBezTo>
                  <a:pt x="955" y="877"/>
                  <a:pt x="933" y="896"/>
                  <a:pt x="908" y="896"/>
                </a:cubicBezTo>
                <a:close/>
                <a:moveTo>
                  <a:pt x="865" y="873"/>
                </a:moveTo>
                <a:cubicBezTo>
                  <a:pt x="862" y="869"/>
                  <a:pt x="860" y="864"/>
                  <a:pt x="859" y="859"/>
                </a:cubicBezTo>
                <a:cubicBezTo>
                  <a:pt x="840" y="860"/>
                  <a:pt x="821" y="860"/>
                  <a:pt x="802" y="860"/>
                </a:cubicBezTo>
                <a:cubicBezTo>
                  <a:pt x="718" y="860"/>
                  <a:pt x="638" y="853"/>
                  <a:pt x="561" y="840"/>
                </a:cubicBezTo>
                <a:cubicBezTo>
                  <a:pt x="553" y="858"/>
                  <a:pt x="535" y="870"/>
                  <a:pt x="515" y="870"/>
                </a:cubicBezTo>
                <a:cubicBezTo>
                  <a:pt x="508" y="870"/>
                  <a:pt x="501" y="869"/>
                  <a:pt x="495" y="866"/>
                </a:cubicBezTo>
                <a:cubicBezTo>
                  <a:pt x="455" y="918"/>
                  <a:pt x="413" y="965"/>
                  <a:pt x="369" y="1005"/>
                </a:cubicBezTo>
                <a:cubicBezTo>
                  <a:pt x="349" y="1023"/>
                  <a:pt x="329" y="1040"/>
                  <a:pt x="309" y="1056"/>
                </a:cubicBezTo>
                <a:cubicBezTo>
                  <a:pt x="367" y="1085"/>
                  <a:pt x="432" y="1104"/>
                  <a:pt x="500" y="1111"/>
                </a:cubicBezTo>
                <a:cubicBezTo>
                  <a:pt x="607" y="1075"/>
                  <a:pt x="712" y="1015"/>
                  <a:pt x="807" y="931"/>
                </a:cubicBezTo>
                <a:cubicBezTo>
                  <a:pt x="827" y="912"/>
                  <a:pt x="847" y="893"/>
                  <a:pt x="865" y="873"/>
                </a:cubicBezTo>
                <a:close/>
                <a:moveTo>
                  <a:pt x="1108" y="467"/>
                </a:moveTo>
                <a:cubicBezTo>
                  <a:pt x="1085" y="585"/>
                  <a:pt x="1031" y="705"/>
                  <a:pt x="948" y="813"/>
                </a:cubicBezTo>
                <a:cubicBezTo>
                  <a:pt x="952" y="818"/>
                  <a:pt x="954" y="823"/>
                  <a:pt x="956" y="828"/>
                </a:cubicBezTo>
                <a:cubicBezTo>
                  <a:pt x="989" y="824"/>
                  <a:pt x="1021" y="820"/>
                  <a:pt x="1052" y="814"/>
                </a:cubicBezTo>
                <a:cubicBezTo>
                  <a:pt x="1092" y="737"/>
                  <a:pt x="1115" y="650"/>
                  <a:pt x="1115" y="557"/>
                </a:cubicBezTo>
                <a:cubicBezTo>
                  <a:pt x="1115" y="526"/>
                  <a:pt x="1112" y="496"/>
                  <a:pt x="1108" y="467"/>
                </a:cubicBezTo>
                <a:close/>
                <a:moveTo>
                  <a:pt x="464" y="829"/>
                </a:moveTo>
                <a:cubicBezTo>
                  <a:pt x="464" y="826"/>
                  <a:pt x="464" y="823"/>
                  <a:pt x="463" y="819"/>
                </a:cubicBezTo>
                <a:cubicBezTo>
                  <a:pt x="370" y="796"/>
                  <a:pt x="285" y="762"/>
                  <a:pt x="213" y="722"/>
                </a:cubicBezTo>
                <a:cubicBezTo>
                  <a:pt x="194" y="711"/>
                  <a:pt x="175" y="699"/>
                  <a:pt x="157" y="687"/>
                </a:cubicBezTo>
                <a:cubicBezTo>
                  <a:pt x="149" y="693"/>
                  <a:pt x="138" y="698"/>
                  <a:pt x="127" y="698"/>
                </a:cubicBezTo>
                <a:cubicBezTo>
                  <a:pt x="117" y="757"/>
                  <a:pt x="111" y="815"/>
                  <a:pt x="111" y="871"/>
                </a:cubicBezTo>
                <a:cubicBezTo>
                  <a:pt x="111" y="878"/>
                  <a:pt x="111" y="884"/>
                  <a:pt x="112" y="891"/>
                </a:cubicBezTo>
                <a:cubicBezTo>
                  <a:pt x="121" y="904"/>
                  <a:pt x="132" y="917"/>
                  <a:pt x="142" y="929"/>
                </a:cubicBezTo>
                <a:cubicBezTo>
                  <a:pt x="242" y="913"/>
                  <a:pt x="348" y="882"/>
                  <a:pt x="452" y="834"/>
                </a:cubicBezTo>
                <a:cubicBezTo>
                  <a:pt x="456" y="832"/>
                  <a:pt x="460" y="831"/>
                  <a:pt x="464" y="829"/>
                </a:cubicBezTo>
                <a:close/>
                <a:moveTo>
                  <a:pt x="74" y="647"/>
                </a:moveTo>
                <a:cubicBezTo>
                  <a:pt x="74" y="638"/>
                  <a:pt x="76" y="630"/>
                  <a:pt x="80" y="623"/>
                </a:cubicBezTo>
                <a:cubicBezTo>
                  <a:pt x="47" y="591"/>
                  <a:pt x="21" y="556"/>
                  <a:pt x="1" y="520"/>
                </a:cubicBezTo>
                <a:cubicBezTo>
                  <a:pt x="1" y="532"/>
                  <a:pt x="0" y="544"/>
                  <a:pt x="0" y="557"/>
                </a:cubicBezTo>
                <a:cubicBezTo>
                  <a:pt x="0" y="667"/>
                  <a:pt x="32" y="770"/>
                  <a:pt x="88" y="857"/>
                </a:cubicBezTo>
                <a:cubicBezTo>
                  <a:pt x="88" y="804"/>
                  <a:pt x="94" y="749"/>
                  <a:pt x="103" y="694"/>
                </a:cubicBezTo>
                <a:cubicBezTo>
                  <a:pt x="86" y="685"/>
                  <a:pt x="74" y="668"/>
                  <a:pt x="74" y="647"/>
                </a:cubicBezTo>
                <a:close/>
                <a:moveTo>
                  <a:pt x="125" y="596"/>
                </a:moveTo>
                <a:cubicBezTo>
                  <a:pt x="125" y="596"/>
                  <a:pt x="125" y="596"/>
                  <a:pt x="125" y="596"/>
                </a:cubicBezTo>
                <a:cubicBezTo>
                  <a:pt x="140" y="541"/>
                  <a:pt x="159" y="485"/>
                  <a:pt x="182" y="430"/>
                </a:cubicBezTo>
                <a:cubicBezTo>
                  <a:pt x="213" y="358"/>
                  <a:pt x="249" y="292"/>
                  <a:pt x="289" y="232"/>
                </a:cubicBezTo>
                <a:cubicBezTo>
                  <a:pt x="285" y="227"/>
                  <a:pt x="281" y="221"/>
                  <a:pt x="279" y="214"/>
                </a:cubicBezTo>
                <a:cubicBezTo>
                  <a:pt x="214" y="221"/>
                  <a:pt x="152" y="233"/>
                  <a:pt x="93" y="250"/>
                </a:cubicBezTo>
                <a:cubicBezTo>
                  <a:pt x="49" y="315"/>
                  <a:pt x="19" y="391"/>
                  <a:pt x="7" y="472"/>
                </a:cubicBezTo>
                <a:cubicBezTo>
                  <a:pt x="24" y="519"/>
                  <a:pt x="54" y="564"/>
                  <a:pt x="96" y="605"/>
                </a:cubicBezTo>
                <a:cubicBezTo>
                  <a:pt x="104" y="599"/>
                  <a:pt x="114" y="596"/>
                  <a:pt x="125" y="596"/>
                </a:cubicBezTo>
                <a:close/>
                <a:moveTo>
                  <a:pt x="476" y="852"/>
                </a:moveTo>
                <a:cubicBezTo>
                  <a:pt x="475" y="852"/>
                  <a:pt x="475" y="851"/>
                  <a:pt x="474" y="851"/>
                </a:cubicBezTo>
                <a:cubicBezTo>
                  <a:pt x="470" y="852"/>
                  <a:pt x="466" y="854"/>
                  <a:pt x="462" y="856"/>
                </a:cubicBezTo>
                <a:cubicBezTo>
                  <a:pt x="361" y="902"/>
                  <a:pt x="260" y="933"/>
                  <a:pt x="162" y="950"/>
                </a:cubicBezTo>
                <a:cubicBezTo>
                  <a:pt x="198" y="986"/>
                  <a:pt x="240" y="1018"/>
                  <a:pt x="285" y="1043"/>
                </a:cubicBezTo>
                <a:cubicBezTo>
                  <a:pt x="308" y="1027"/>
                  <a:pt x="331" y="1008"/>
                  <a:pt x="353" y="987"/>
                </a:cubicBezTo>
                <a:cubicBezTo>
                  <a:pt x="395" y="948"/>
                  <a:pt x="437" y="903"/>
                  <a:pt x="476" y="852"/>
                </a:cubicBezTo>
                <a:close/>
              </a:path>
            </a:pathLst>
          </a:custGeom>
          <a:solidFill>
            <a:srgbClr val="676767"/>
          </a:solidFill>
          <a:ln w="9525">
            <a:noFill/>
            <a:round/>
            <a:headEnd/>
            <a:tailEnd/>
          </a:ln>
        </p:spPr>
        <p:txBody>
          <a:bodyPr vert="horz" wrap="none" lIns="91380" tIns="45691" rIns="91380" bIns="45691" numCol="1" anchor="ctr" anchorCtr="0" compatLnSpc="1">
            <a:prstTxWarp prst="textNoShape">
              <a:avLst/>
            </a:prstTxWarp>
          </a:bodyPr>
          <a:lstStyle/>
          <a:p>
            <a:pPr algn="ctr" defTabSz="609006"/>
            <a:endParaRPr lang="en-US" sz="1997" dirty="0">
              <a:solidFill>
                <a:srgbClr val="000000"/>
              </a:solidFill>
            </a:endParaRPr>
          </a:p>
        </p:txBody>
      </p:sp>
      <p:pic>
        <p:nvPicPr>
          <p:cNvPr id="145" name="Picture 1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603" y="3594843"/>
            <a:ext cx="147356" cy="167790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543" y="4209806"/>
            <a:ext cx="147356" cy="167790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679" y="2957657"/>
            <a:ext cx="147356" cy="167790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679" y="3170865"/>
            <a:ext cx="147356" cy="167790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507" y="3398175"/>
            <a:ext cx="147356" cy="167790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397" y="3890997"/>
            <a:ext cx="147356" cy="167790"/>
          </a:xfrm>
          <a:prstGeom prst="rect">
            <a:avLst/>
          </a:prstGeom>
        </p:spPr>
      </p:pic>
      <p:pic>
        <p:nvPicPr>
          <p:cNvPr id="165" name="Picture 16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185" y="3714224"/>
            <a:ext cx="147356" cy="167790"/>
          </a:xfrm>
          <a:prstGeom prst="rect">
            <a:avLst/>
          </a:prstGeom>
        </p:spPr>
      </p:pic>
      <p:pic>
        <p:nvPicPr>
          <p:cNvPr id="166" name="Picture 16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185" y="4209806"/>
            <a:ext cx="147356" cy="167790"/>
          </a:xfrm>
          <a:prstGeom prst="rect">
            <a:avLst/>
          </a:prstGeom>
        </p:spPr>
      </p:pic>
      <p:pic>
        <p:nvPicPr>
          <p:cNvPr id="167" name="Picture 16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822" y="3704774"/>
            <a:ext cx="147356" cy="167790"/>
          </a:xfrm>
          <a:prstGeom prst="rect">
            <a:avLst/>
          </a:prstGeom>
        </p:spPr>
      </p:pic>
      <p:cxnSp>
        <p:nvCxnSpPr>
          <p:cNvPr id="172" name="Straight Arrow Connector 171"/>
          <p:cNvCxnSpPr/>
          <p:nvPr/>
        </p:nvCxnSpPr>
        <p:spPr>
          <a:xfrm>
            <a:off x="7403898" y="3305037"/>
            <a:ext cx="0" cy="23174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Rounded Rectangle 180"/>
          <p:cNvSpPr/>
          <p:nvPr/>
        </p:nvSpPr>
        <p:spPr>
          <a:xfrm>
            <a:off x="7301810" y="3682547"/>
            <a:ext cx="338328" cy="206093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88" name="Freeform 93"/>
          <p:cNvSpPr>
            <a:spLocks noEditPoints="1"/>
          </p:cNvSpPr>
          <p:nvPr/>
        </p:nvSpPr>
        <p:spPr bwMode="auto">
          <a:xfrm>
            <a:off x="6998899" y="3816100"/>
            <a:ext cx="444857" cy="326350"/>
          </a:xfrm>
          <a:custGeom>
            <a:avLst/>
            <a:gdLst>
              <a:gd name="T0" fmla="*/ 1509 w 1691"/>
              <a:gd name="T1" fmla="*/ 641 h 1281"/>
              <a:gd name="T2" fmla="*/ 1508 w 1691"/>
              <a:gd name="T3" fmla="*/ 124 h 1281"/>
              <a:gd name="T4" fmla="*/ 1498 w 1691"/>
              <a:gd name="T5" fmla="*/ 84 h 1281"/>
              <a:gd name="T6" fmla="*/ 1478 w 1691"/>
              <a:gd name="T7" fmla="*/ 50 h 1281"/>
              <a:gd name="T8" fmla="*/ 1448 w 1691"/>
              <a:gd name="T9" fmla="*/ 23 h 1281"/>
              <a:gd name="T10" fmla="*/ 1412 w 1691"/>
              <a:gd name="T11" fmla="*/ 6 h 1281"/>
              <a:gd name="T12" fmla="*/ 1372 w 1691"/>
              <a:gd name="T13" fmla="*/ 0 h 1281"/>
              <a:gd name="T14" fmla="*/ 306 w 1691"/>
              <a:gd name="T15" fmla="*/ 1 h 1281"/>
              <a:gd name="T16" fmla="*/ 266 w 1691"/>
              <a:gd name="T17" fmla="*/ 11 h 1281"/>
              <a:gd name="T18" fmla="*/ 233 w 1691"/>
              <a:gd name="T19" fmla="*/ 31 h 1281"/>
              <a:gd name="T20" fmla="*/ 206 w 1691"/>
              <a:gd name="T21" fmla="*/ 60 h 1281"/>
              <a:gd name="T22" fmla="*/ 189 w 1691"/>
              <a:gd name="T23" fmla="*/ 97 h 1281"/>
              <a:gd name="T24" fmla="*/ 183 w 1691"/>
              <a:gd name="T25" fmla="*/ 138 h 1281"/>
              <a:gd name="T26" fmla="*/ 183 w 1691"/>
              <a:gd name="T27" fmla="*/ 914 h 1281"/>
              <a:gd name="T28" fmla="*/ 0 w 1691"/>
              <a:gd name="T29" fmla="*/ 1144 h 1281"/>
              <a:gd name="T30" fmla="*/ 6 w 1691"/>
              <a:gd name="T31" fmla="*/ 1184 h 1281"/>
              <a:gd name="T32" fmla="*/ 24 w 1691"/>
              <a:gd name="T33" fmla="*/ 1220 h 1281"/>
              <a:gd name="T34" fmla="*/ 50 w 1691"/>
              <a:gd name="T35" fmla="*/ 1249 h 1281"/>
              <a:gd name="T36" fmla="*/ 84 w 1691"/>
              <a:gd name="T37" fmla="*/ 1269 h 1281"/>
              <a:gd name="T38" fmla="*/ 123 w 1691"/>
              <a:gd name="T39" fmla="*/ 1280 h 1281"/>
              <a:gd name="T40" fmla="*/ 1554 w 1691"/>
              <a:gd name="T41" fmla="*/ 1281 h 1281"/>
              <a:gd name="T42" fmla="*/ 1595 w 1691"/>
              <a:gd name="T43" fmla="*/ 1274 h 1281"/>
              <a:gd name="T44" fmla="*/ 1631 w 1691"/>
              <a:gd name="T45" fmla="*/ 1257 h 1281"/>
              <a:gd name="T46" fmla="*/ 1660 w 1691"/>
              <a:gd name="T47" fmla="*/ 1230 h 1281"/>
              <a:gd name="T48" fmla="*/ 1681 w 1691"/>
              <a:gd name="T49" fmla="*/ 1197 h 1281"/>
              <a:gd name="T50" fmla="*/ 1691 w 1691"/>
              <a:gd name="T51" fmla="*/ 1158 h 1281"/>
              <a:gd name="T52" fmla="*/ 1509 w 1691"/>
              <a:gd name="T53" fmla="*/ 914 h 1281"/>
              <a:gd name="T54" fmla="*/ 320 w 1691"/>
              <a:gd name="T55" fmla="*/ 174 h 1281"/>
              <a:gd name="T56" fmla="*/ 333 w 1691"/>
              <a:gd name="T57" fmla="*/ 150 h 1281"/>
              <a:gd name="T58" fmla="*/ 356 w 1691"/>
              <a:gd name="T59" fmla="*/ 139 h 1281"/>
              <a:gd name="T60" fmla="*/ 1325 w 1691"/>
              <a:gd name="T61" fmla="*/ 138 h 1281"/>
              <a:gd name="T62" fmla="*/ 1352 w 1691"/>
              <a:gd name="T63" fmla="*/ 146 h 1281"/>
              <a:gd name="T64" fmla="*/ 1368 w 1691"/>
              <a:gd name="T65" fmla="*/ 165 h 1281"/>
              <a:gd name="T66" fmla="*/ 1372 w 1691"/>
              <a:gd name="T67" fmla="*/ 823 h 1281"/>
              <a:gd name="T68" fmla="*/ 1368 w 1691"/>
              <a:gd name="T69" fmla="*/ 841 h 1281"/>
              <a:gd name="T70" fmla="*/ 1352 w 1691"/>
              <a:gd name="T71" fmla="*/ 861 h 1281"/>
              <a:gd name="T72" fmla="*/ 1325 w 1691"/>
              <a:gd name="T73" fmla="*/ 869 h 1281"/>
              <a:gd name="T74" fmla="*/ 356 w 1691"/>
              <a:gd name="T75" fmla="*/ 868 h 1281"/>
              <a:gd name="T76" fmla="*/ 333 w 1691"/>
              <a:gd name="T77" fmla="*/ 855 h 1281"/>
              <a:gd name="T78" fmla="*/ 320 w 1691"/>
              <a:gd name="T79" fmla="*/ 832 h 1281"/>
              <a:gd name="T80" fmla="*/ 1006 w 1691"/>
              <a:gd name="T81" fmla="*/ 1189 h 1281"/>
              <a:gd name="T82" fmla="*/ 722 w 1691"/>
              <a:gd name="T83" fmla="*/ 1188 h 1281"/>
              <a:gd name="T84" fmla="*/ 699 w 1691"/>
              <a:gd name="T85" fmla="*/ 1176 h 1281"/>
              <a:gd name="T86" fmla="*/ 686 w 1691"/>
              <a:gd name="T87" fmla="*/ 1153 h 1281"/>
              <a:gd name="T88" fmla="*/ 686 w 1691"/>
              <a:gd name="T89" fmla="*/ 1134 h 1281"/>
              <a:gd name="T90" fmla="*/ 699 w 1691"/>
              <a:gd name="T91" fmla="*/ 1111 h 1281"/>
              <a:gd name="T92" fmla="*/ 722 w 1691"/>
              <a:gd name="T93" fmla="*/ 1099 h 1281"/>
              <a:gd name="T94" fmla="*/ 1006 w 1691"/>
              <a:gd name="T95" fmla="*/ 1098 h 1281"/>
              <a:gd name="T96" fmla="*/ 1031 w 1691"/>
              <a:gd name="T97" fmla="*/ 1106 h 1281"/>
              <a:gd name="T98" fmla="*/ 1048 w 1691"/>
              <a:gd name="T99" fmla="*/ 1125 h 1281"/>
              <a:gd name="T100" fmla="*/ 1052 w 1691"/>
              <a:gd name="T101" fmla="*/ 1144 h 1281"/>
              <a:gd name="T102" fmla="*/ 1044 w 1691"/>
              <a:gd name="T103" fmla="*/ 1169 h 1281"/>
              <a:gd name="T104" fmla="*/ 1023 w 1691"/>
              <a:gd name="T105" fmla="*/ 1185 h 1281"/>
              <a:gd name="T106" fmla="*/ 1006 w 1691"/>
              <a:gd name="T107" fmla="*/ 1189 h 1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691" h="1281">
                <a:moveTo>
                  <a:pt x="1509" y="914"/>
                </a:moveTo>
                <a:lnTo>
                  <a:pt x="1509" y="778"/>
                </a:lnTo>
                <a:lnTo>
                  <a:pt x="1509" y="641"/>
                </a:lnTo>
                <a:lnTo>
                  <a:pt x="1509" y="138"/>
                </a:lnTo>
                <a:lnTo>
                  <a:pt x="1509" y="138"/>
                </a:lnTo>
                <a:lnTo>
                  <a:pt x="1508" y="124"/>
                </a:lnTo>
                <a:lnTo>
                  <a:pt x="1507" y="110"/>
                </a:lnTo>
                <a:lnTo>
                  <a:pt x="1503" y="97"/>
                </a:lnTo>
                <a:lnTo>
                  <a:pt x="1498" y="84"/>
                </a:lnTo>
                <a:lnTo>
                  <a:pt x="1493" y="72"/>
                </a:lnTo>
                <a:lnTo>
                  <a:pt x="1486" y="60"/>
                </a:lnTo>
                <a:lnTo>
                  <a:pt x="1478" y="50"/>
                </a:lnTo>
                <a:lnTo>
                  <a:pt x="1468" y="41"/>
                </a:lnTo>
                <a:lnTo>
                  <a:pt x="1459" y="31"/>
                </a:lnTo>
                <a:lnTo>
                  <a:pt x="1448" y="23"/>
                </a:lnTo>
                <a:lnTo>
                  <a:pt x="1437" y="16"/>
                </a:lnTo>
                <a:lnTo>
                  <a:pt x="1425" y="11"/>
                </a:lnTo>
                <a:lnTo>
                  <a:pt x="1412" y="6"/>
                </a:lnTo>
                <a:lnTo>
                  <a:pt x="1399" y="3"/>
                </a:lnTo>
                <a:lnTo>
                  <a:pt x="1385" y="1"/>
                </a:lnTo>
                <a:lnTo>
                  <a:pt x="1372" y="0"/>
                </a:lnTo>
                <a:lnTo>
                  <a:pt x="320" y="0"/>
                </a:lnTo>
                <a:lnTo>
                  <a:pt x="320" y="0"/>
                </a:lnTo>
                <a:lnTo>
                  <a:pt x="306" y="1"/>
                </a:lnTo>
                <a:lnTo>
                  <a:pt x="293" y="3"/>
                </a:lnTo>
                <a:lnTo>
                  <a:pt x="279" y="6"/>
                </a:lnTo>
                <a:lnTo>
                  <a:pt x="266" y="11"/>
                </a:lnTo>
                <a:lnTo>
                  <a:pt x="255" y="16"/>
                </a:lnTo>
                <a:lnTo>
                  <a:pt x="243" y="23"/>
                </a:lnTo>
                <a:lnTo>
                  <a:pt x="233" y="31"/>
                </a:lnTo>
                <a:lnTo>
                  <a:pt x="223" y="41"/>
                </a:lnTo>
                <a:lnTo>
                  <a:pt x="214" y="50"/>
                </a:lnTo>
                <a:lnTo>
                  <a:pt x="206" y="60"/>
                </a:lnTo>
                <a:lnTo>
                  <a:pt x="199" y="72"/>
                </a:lnTo>
                <a:lnTo>
                  <a:pt x="193" y="84"/>
                </a:lnTo>
                <a:lnTo>
                  <a:pt x="189" y="97"/>
                </a:lnTo>
                <a:lnTo>
                  <a:pt x="185" y="110"/>
                </a:lnTo>
                <a:lnTo>
                  <a:pt x="183" y="124"/>
                </a:lnTo>
                <a:lnTo>
                  <a:pt x="183" y="138"/>
                </a:lnTo>
                <a:lnTo>
                  <a:pt x="183" y="641"/>
                </a:lnTo>
                <a:lnTo>
                  <a:pt x="183" y="778"/>
                </a:lnTo>
                <a:lnTo>
                  <a:pt x="183" y="914"/>
                </a:lnTo>
                <a:lnTo>
                  <a:pt x="0" y="1098"/>
                </a:lnTo>
                <a:lnTo>
                  <a:pt x="0" y="1144"/>
                </a:lnTo>
                <a:lnTo>
                  <a:pt x="0" y="1144"/>
                </a:lnTo>
                <a:lnTo>
                  <a:pt x="1" y="1158"/>
                </a:lnTo>
                <a:lnTo>
                  <a:pt x="3" y="1170"/>
                </a:lnTo>
                <a:lnTo>
                  <a:pt x="6" y="1184"/>
                </a:lnTo>
                <a:lnTo>
                  <a:pt x="11" y="1197"/>
                </a:lnTo>
                <a:lnTo>
                  <a:pt x="17" y="1208"/>
                </a:lnTo>
                <a:lnTo>
                  <a:pt x="24" y="1220"/>
                </a:lnTo>
                <a:lnTo>
                  <a:pt x="31" y="1230"/>
                </a:lnTo>
                <a:lnTo>
                  <a:pt x="40" y="1241"/>
                </a:lnTo>
                <a:lnTo>
                  <a:pt x="50" y="1249"/>
                </a:lnTo>
                <a:lnTo>
                  <a:pt x="61" y="1257"/>
                </a:lnTo>
                <a:lnTo>
                  <a:pt x="72" y="1264"/>
                </a:lnTo>
                <a:lnTo>
                  <a:pt x="84" y="1269"/>
                </a:lnTo>
                <a:lnTo>
                  <a:pt x="96" y="1274"/>
                </a:lnTo>
                <a:lnTo>
                  <a:pt x="109" y="1278"/>
                </a:lnTo>
                <a:lnTo>
                  <a:pt x="123" y="1280"/>
                </a:lnTo>
                <a:lnTo>
                  <a:pt x="137" y="1281"/>
                </a:lnTo>
                <a:lnTo>
                  <a:pt x="1554" y="1281"/>
                </a:lnTo>
                <a:lnTo>
                  <a:pt x="1554" y="1281"/>
                </a:lnTo>
                <a:lnTo>
                  <a:pt x="1569" y="1280"/>
                </a:lnTo>
                <a:lnTo>
                  <a:pt x="1582" y="1278"/>
                </a:lnTo>
                <a:lnTo>
                  <a:pt x="1595" y="1274"/>
                </a:lnTo>
                <a:lnTo>
                  <a:pt x="1608" y="1269"/>
                </a:lnTo>
                <a:lnTo>
                  <a:pt x="1620" y="1264"/>
                </a:lnTo>
                <a:lnTo>
                  <a:pt x="1631" y="1257"/>
                </a:lnTo>
                <a:lnTo>
                  <a:pt x="1642" y="1249"/>
                </a:lnTo>
                <a:lnTo>
                  <a:pt x="1652" y="1241"/>
                </a:lnTo>
                <a:lnTo>
                  <a:pt x="1660" y="1230"/>
                </a:lnTo>
                <a:lnTo>
                  <a:pt x="1668" y="1220"/>
                </a:lnTo>
                <a:lnTo>
                  <a:pt x="1675" y="1208"/>
                </a:lnTo>
                <a:lnTo>
                  <a:pt x="1681" y="1197"/>
                </a:lnTo>
                <a:lnTo>
                  <a:pt x="1685" y="1184"/>
                </a:lnTo>
                <a:lnTo>
                  <a:pt x="1689" y="1170"/>
                </a:lnTo>
                <a:lnTo>
                  <a:pt x="1691" y="1158"/>
                </a:lnTo>
                <a:lnTo>
                  <a:pt x="1691" y="1144"/>
                </a:lnTo>
                <a:lnTo>
                  <a:pt x="1691" y="1098"/>
                </a:lnTo>
                <a:lnTo>
                  <a:pt x="1509" y="914"/>
                </a:lnTo>
                <a:close/>
                <a:moveTo>
                  <a:pt x="320" y="183"/>
                </a:moveTo>
                <a:lnTo>
                  <a:pt x="320" y="183"/>
                </a:lnTo>
                <a:lnTo>
                  <a:pt x="320" y="174"/>
                </a:lnTo>
                <a:lnTo>
                  <a:pt x="324" y="165"/>
                </a:lnTo>
                <a:lnTo>
                  <a:pt x="327" y="157"/>
                </a:lnTo>
                <a:lnTo>
                  <a:pt x="333" y="150"/>
                </a:lnTo>
                <a:lnTo>
                  <a:pt x="340" y="146"/>
                </a:lnTo>
                <a:lnTo>
                  <a:pt x="348" y="141"/>
                </a:lnTo>
                <a:lnTo>
                  <a:pt x="356" y="139"/>
                </a:lnTo>
                <a:lnTo>
                  <a:pt x="365" y="138"/>
                </a:lnTo>
                <a:lnTo>
                  <a:pt x="1325" y="138"/>
                </a:lnTo>
                <a:lnTo>
                  <a:pt x="1325" y="138"/>
                </a:lnTo>
                <a:lnTo>
                  <a:pt x="1335" y="139"/>
                </a:lnTo>
                <a:lnTo>
                  <a:pt x="1344" y="141"/>
                </a:lnTo>
                <a:lnTo>
                  <a:pt x="1352" y="146"/>
                </a:lnTo>
                <a:lnTo>
                  <a:pt x="1358" y="150"/>
                </a:lnTo>
                <a:lnTo>
                  <a:pt x="1363" y="157"/>
                </a:lnTo>
                <a:lnTo>
                  <a:pt x="1368" y="165"/>
                </a:lnTo>
                <a:lnTo>
                  <a:pt x="1370" y="174"/>
                </a:lnTo>
                <a:lnTo>
                  <a:pt x="1372" y="183"/>
                </a:lnTo>
                <a:lnTo>
                  <a:pt x="1372" y="823"/>
                </a:lnTo>
                <a:lnTo>
                  <a:pt x="1372" y="823"/>
                </a:lnTo>
                <a:lnTo>
                  <a:pt x="1370" y="832"/>
                </a:lnTo>
                <a:lnTo>
                  <a:pt x="1368" y="841"/>
                </a:lnTo>
                <a:lnTo>
                  <a:pt x="1363" y="848"/>
                </a:lnTo>
                <a:lnTo>
                  <a:pt x="1358" y="855"/>
                </a:lnTo>
                <a:lnTo>
                  <a:pt x="1352" y="861"/>
                </a:lnTo>
                <a:lnTo>
                  <a:pt x="1344" y="866"/>
                </a:lnTo>
                <a:lnTo>
                  <a:pt x="1335" y="868"/>
                </a:lnTo>
                <a:lnTo>
                  <a:pt x="1325" y="869"/>
                </a:lnTo>
                <a:lnTo>
                  <a:pt x="365" y="869"/>
                </a:lnTo>
                <a:lnTo>
                  <a:pt x="365" y="869"/>
                </a:lnTo>
                <a:lnTo>
                  <a:pt x="356" y="868"/>
                </a:lnTo>
                <a:lnTo>
                  <a:pt x="348" y="866"/>
                </a:lnTo>
                <a:lnTo>
                  <a:pt x="340" y="861"/>
                </a:lnTo>
                <a:lnTo>
                  <a:pt x="333" y="855"/>
                </a:lnTo>
                <a:lnTo>
                  <a:pt x="327" y="848"/>
                </a:lnTo>
                <a:lnTo>
                  <a:pt x="324" y="841"/>
                </a:lnTo>
                <a:lnTo>
                  <a:pt x="320" y="832"/>
                </a:lnTo>
                <a:lnTo>
                  <a:pt x="320" y="823"/>
                </a:lnTo>
                <a:lnTo>
                  <a:pt x="320" y="183"/>
                </a:lnTo>
                <a:close/>
                <a:moveTo>
                  <a:pt x="1006" y="1189"/>
                </a:moveTo>
                <a:lnTo>
                  <a:pt x="731" y="1189"/>
                </a:lnTo>
                <a:lnTo>
                  <a:pt x="731" y="1189"/>
                </a:lnTo>
                <a:lnTo>
                  <a:pt x="722" y="1188"/>
                </a:lnTo>
                <a:lnTo>
                  <a:pt x="714" y="1185"/>
                </a:lnTo>
                <a:lnTo>
                  <a:pt x="706" y="1181"/>
                </a:lnTo>
                <a:lnTo>
                  <a:pt x="699" y="1176"/>
                </a:lnTo>
                <a:lnTo>
                  <a:pt x="693" y="1169"/>
                </a:lnTo>
                <a:lnTo>
                  <a:pt x="690" y="1161"/>
                </a:lnTo>
                <a:lnTo>
                  <a:pt x="686" y="1153"/>
                </a:lnTo>
                <a:lnTo>
                  <a:pt x="686" y="1144"/>
                </a:lnTo>
                <a:lnTo>
                  <a:pt x="686" y="1144"/>
                </a:lnTo>
                <a:lnTo>
                  <a:pt x="686" y="1134"/>
                </a:lnTo>
                <a:lnTo>
                  <a:pt x="690" y="1125"/>
                </a:lnTo>
                <a:lnTo>
                  <a:pt x="693" y="1118"/>
                </a:lnTo>
                <a:lnTo>
                  <a:pt x="699" y="1111"/>
                </a:lnTo>
                <a:lnTo>
                  <a:pt x="706" y="1106"/>
                </a:lnTo>
                <a:lnTo>
                  <a:pt x="714" y="1101"/>
                </a:lnTo>
                <a:lnTo>
                  <a:pt x="722" y="1099"/>
                </a:lnTo>
                <a:lnTo>
                  <a:pt x="731" y="1098"/>
                </a:lnTo>
                <a:lnTo>
                  <a:pt x="1006" y="1098"/>
                </a:lnTo>
                <a:lnTo>
                  <a:pt x="1006" y="1098"/>
                </a:lnTo>
                <a:lnTo>
                  <a:pt x="1015" y="1099"/>
                </a:lnTo>
                <a:lnTo>
                  <a:pt x="1023" y="1101"/>
                </a:lnTo>
                <a:lnTo>
                  <a:pt x="1031" y="1106"/>
                </a:lnTo>
                <a:lnTo>
                  <a:pt x="1038" y="1111"/>
                </a:lnTo>
                <a:lnTo>
                  <a:pt x="1044" y="1118"/>
                </a:lnTo>
                <a:lnTo>
                  <a:pt x="1048" y="1125"/>
                </a:lnTo>
                <a:lnTo>
                  <a:pt x="1051" y="1134"/>
                </a:lnTo>
                <a:lnTo>
                  <a:pt x="1052" y="1144"/>
                </a:lnTo>
                <a:lnTo>
                  <a:pt x="1052" y="1144"/>
                </a:lnTo>
                <a:lnTo>
                  <a:pt x="1051" y="1153"/>
                </a:lnTo>
                <a:lnTo>
                  <a:pt x="1048" y="1161"/>
                </a:lnTo>
                <a:lnTo>
                  <a:pt x="1044" y="1169"/>
                </a:lnTo>
                <a:lnTo>
                  <a:pt x="1038" y="1176"/>
                </a:lnTo>
                <a:lnTo>
                  <a:pt x="1031" y="1181"/>
                </a:lnTo>
                <a:lnTo>
                  <a:pt x="1023" y="1185"/>
                </a:lnTo>
                <a:lnTo>
                  <a:pt x="1015" y="1188"/>
                </a:lnTo>
                <a:lnTo>
                  <a:pt x="1006" y="1189"/>
                </a:lnTo>
                <a:lnTo>
                  <a:pt x="1006" y="1189"/>
                </a:lnTo>
                <a:close/>
              </a:path>
            </a:pathLst>
          </a:custGeom>
          <a:solidFill>
            <a:srgbClr val="676767"/>
          </a:solidFill>
          <a:ln>
            <a:noFill/>
          </a:ln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166"/>
            <a:endParaRPr lang="en-US" dirty="0">
              <a:solidFill>
                <a:srgbClr val="67676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4" name="Rounded Rectangle 93"/>
          <p:cNvSpPr/>
          <p:nvPr/>
        </p:nvSpPr>
        <p:spPr>
          <a:xfrm>
            <a:off x="7079595" y="3841956"/>
            <a:ext cx="283464" cy="186693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pic>
        <p:nvPicPr>
          <p:cNvPr id="182" name="Picture 18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567" y="3135272"/>
            <a:ext cx="132540" cy="128562"/>
          </a:xfrm>
          <a:prstGeom prst="rect">
            <a:avLst/>
          </a:prstGeom>
        </p:spPr>
      </p:pic>
      <p:pic>
        <p:nvPicPr>
          <p:cNvPr id="183" name="Picture 18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975" y="3418290"/>
            <a:ext cx="132540" cy="128562"/>
          </a:xfrm>
          <a:prstGeom prst="rect">
            <a:avLst/>
          </a:prstGeom>
        </p:spPr>
      </p:pic>
      <p:pic>
        <p:nvPicPr>
          <p:cNvPr id="184" name="Picture 18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464" y="2912392"/>
            <a:ext cx="132540" cy="128562"/>
          </a:xfrm>
          <a:prstGeom prst="rect">
            <a:avLst/>
          </a:prstGeom>
        </p:spPr>
      </p:pic>
      <p:pic>
        <p:nvPicPr>
          <p:cNvPr id="185" name="Picture 18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001" y="3364287"/>
            <a:ext cx="132540" cy="128562"/>
          </a:xfrm>
          <a:prstGeom prst="rect">
            <a:avLst/>
          </a:prstGeom>
        </p:spPr>
      </p:pic>
      <p:sp>
        <p:nvSpPr>
          <p:cNvPr id="187" name="Rectangle 186"/>
          <p:cNvSpPr/>
          <p:nvPr/>
        </p:nvSpPr>
        <p:spPr>
          <a:xfrm>
            <a:off x="396357" y="1223785"/>
            <a:ext cx="8443217" cy="376462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Pirates leverage Internet infrastructure, enjoy global reach, 80% profit margins!</a:t>
            </a:r>
          </a:p>
        </p:txBody>
      </p:sp>
      <p:sp>
        <p:nvSpPr>
          <p:cNvPr id="188" name="TextBox 187"/>
          <p:cNvSpPr txBox="1"/>
          <p:nvPr/>
        </p:nvSpPr>
        <p:spPr>
          <a:xfrm>
            <a:off x="434209" y="1646666"/>
            <a:ext cx="3799438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200"/>
              </a:spcBef>
            </a:pPr>
            <a:r>
              <a:rPr lang="en-US" sz="1400" dirty="0" smtClean="0">
                <a:solidFill>
                  <a:schemeClr val="accent1"/>
                </a:solidFill>
                <a:latin typeface="+mn-lt"/>
              </a:rPr>
              <a:t>From traditional piracy</a:t>
            </a:r>
          </a:p>
          <a:p>
            <a:pPr marL="171450" indent="-1714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200" b="1" dirty="0" smtClean="0">
                <a:latin typeface="+mn-lt"/>
              </a:rPr>
              <a:t>Attack:</a:t>
            </a:r>
            <a:r>
              <a:rPr lang="en-US" sz="1200" dirty="0" smtClean="0">
                <a:latin typeface="+mn-lt"/>
              </a:rPr>
              <a:t> hacking video access controls</a:t>
            </a:r>
          </a:p>
          <a:p>
            <a:pPr marL="171450" indent="-1714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200" b="1" dirty="0" smtClean="0">
                <a:latin typeface="+mn-lt"/>
              </a:rPr>
              <a:t>Monetization:</a:t>
            </a:r>
            <a:r>
              <a:rPr lang="en-US" sz="1200" dirty="0" smtClean="0">
                <a:latin typeface="+mn-lt"/>
              </a:rPr>
              <a:t> selling fake smartcards, key sharing</a:t>
            </a:r>
          </a:p>
          <a:p>
            <a:pPr marL="171450" indent="-1714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200" b="1" dirty="0" smtClean="0">
                <a:latin typeface="+mn-lt"/>
              </a:rPr>
              <a:t>Security measures:</a:t>
            </a:r>
            <a:r>
              <a:rPr lang="en-US" sz="1200" dirty="0" smtClean="0">
                <a:latin typeface="+mn-lt"/>
              </a:rPr>
              <a:t> CA/DRM</a:t>
            </a:r>
          </a:p>
        </p:txBody>
      </p:sp>
      <p:sp>
        <p:nvSpPr>
          <p:cNvPr id="189" name="TextBox 188"/>
          <p:cNvSpPr txBox="1"/>
          <p:nvPr/>
        </p:nvSpPr>
        <p:spPr>
          <a:xfrm>
            <a:off x="4470610" y="1646666"/>
            <a:ext cx="4439036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200"/>
              </a:spcBef>
            </a:pPr>
            <a:r>
              <a:rPr lang="en-US" sz="1400" dirty="0" smtClean="0">
                <a:solidFill>
                  <a:schemeClr val="accent1"/>
                </a:solidFill>
                <a:latin typeface="+mn-lt"/>
              </a:rPr>
              <a:t>To online piracy</a:t>
            </a:r>
          </a:p>
          <a:p>
            <a:pPr marL="171450" indent="-1714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200" b="1" dirty="0" smtClean="0">
                <a:latin typeface="+mn-lt"/>
              </a:rPr>
              <a:t>Attack:</a:t>
            </a:r>
            <a:r>
              <a:rPr lang="en-US" sz="1200" dirty="0" smtClean="0">
                <a:latin typeface="+mn-lt"/>
              </a:rPr>
              <a:t> grabbing &amp; redistributing video output from devices</a:t>
            </a:r>
          </a:p>
          <a:p>
            <a:pPr marL="171450" indent="-1714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200" b="1" dirty="0" smtClean="0">
                <a:latin typeface="+mn-lt"/>
              </a:rPr>
              <a:t>Monetization:</a:t>
            </a:r>
            <a:r>
              <a:rPr lang="en-US" sz="1200" dirty="0" smtClean="0">
                <a:latin typeface="+mn-lt"/>
              </a:rPr>
              <a:t> offering pirated content on IP-STB/app/web</a:t>
            </a:r>
          </a:p>
          <a:p>
            <a:pPr marL="171450" indent="-1714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200" b="1" dirty="0" smtClean="0">
                <a:latin typeface="+mn-lt"/>
              </a:rPr>
              <a:t>Security measures:</a:t>
            </a:r>
            <a:r>
              <a:rPr lang="en-US" sz="1200" dirty="0" smtClean="0">
                <a:latin typeface="+mn-lt"/>
              </a:rPr>
              <a:t> piracy detection &amp; response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566984" y="2910588"/>
            <a:ext cx="1577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Pirate Re-distribution :</a:t>
            </a:r>
          </a:p>
          <a:p>
            <a:pPr marL="91440" indent="-91440">
              <a:buFont typeface="Arial" panose="020B0604020202020204" pitchFamily="34" charset="0"/>
              <a:buChar char="•"/>
            </a:pPr>
            <a:r>
              <a:rPr lang="en-US" sz="10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Open Internet</a:t>
            </a:r>
          </a:p>
          <a:p>
            <a:pPr marL="91440" indent="-91440">
              <a:buFont typeface="Arial" panose="020B0604020202020204" pitchFamily="34" charset="0"/>
              <a:buChar char="•"/>
            </a:pPr>
            <a:r>
              <a:rPr lang="en-US" sz="10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Closed Networks</a:t>
            </a:r>
          </a:p>
          <a:p>
            <a:pPr marL="91440" indent="-91440">
              <a:buFont typeface="Arial" panose="020B0604020202020204" pitchFamily="34" charset="0"/>
              <a:buChar char="•"/>
            </a:pPr>
            <a:r>
              <a:rPr lang="en-US" sz="10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Credentials Sharing</a:t>
            </a:r>
          </a:p>
        </p:txBody>
      </p:sp>
    </p:spTree>
    <p:extLst>
      <p:ext uri="{BB962C8B-B14F-4D97-AF65-F5344CB8AC3E}">
        <p14:creationId xmlns:p14="http://schemas.microsoft.com/office/powerpoint/2010/main" val="20918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62301" y="1201737"/>
            <a:ext cx="8277344" cy="3536517"/>
          </a:xfrm>
        </p:spPr>
        <p:txBody>
          <a:bodyPr/>
          <a:lstStyle/>
          <a:p>
            <a:pPr marL="342886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Taiwan: piracy site visits </a:t>
            </a:r>
            <a:r>
              <a:rPr lang="en-US" sz="1600" b="1" dirty="0"/>
              <a:t>&gt; 8 x legal </a:t>
            </a:r>
            <a:r>
              <a:rPr lang="en-US" sz="1600" b="1" dirty="0" smtClean="0"/>
              <a:t>site visits</a:t>
            </a:r>
            <a:r>
              <a:rPr lang="en-US" sz="1600" b="1" dirty="0"/>
              <a:t/>
            </a:r>
            <a:br>
              <a:rPr lang="en-US" sz="1600" b="1" dirty="0"/>
            </a:br>
            <a:r>
              <a:rPr lang="en-US" sz="1200" dirty="0"/>
              <a:t>According to Ministry of Economic </a:t>
            </a:r>
            <a:r>
              <a:rPr lang="en-US" sz="1200" dirty="0" smtClean="0"/>
              <a:t>Affairs, </a:t>
            </a:r>
            <a:r>
              <a:rPr lang="en-US" sz="1200" dirty="0"/>
              <a:t>in May 2017 </a:t>
            </a:r>
            <a:r>
              <a:rPr lang="en-US" sz="1200" dirty="0" smtClean="0"/>
              <a:t>the </a:t>
            </a:r>
            <a:r>
              <a:rPr lang="en-US" sz="1200" dirty="0"/>
              <a:t>top five pirate </a:t>
            </a:r>
            <a:r>
              <a:rPr lang="en-US" sz="1200" dirty="0" smtClean="0"/>
              <a:t>sites registered </a:t>
            </a:r>
            <a:r>
              <a:rPr lang="en-US" sz="1200" dirty="0"/>
              <a:t>more than 64 million visits and 564 million page views </a:t>
            </a:r>
            <a:r>
              <a:rPr lang="en-US" sz="1200" dirty="0" smtClean="0"/>
              <a:t>while </a:t>
            </a:r>
            <a:r>
              <a:rPr lang="en-US" sz="1200" dirty="0"/>
              <a:t>top five legitimate video websites in Taiwan logged more than 8 million visits and 25 million page </a:t>
            </a:r>
            <a:r>
              <a:rPr lang="en-US" sz="1200" dirty="0" smtClean="0"/>
              <a:t>views.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900" dirty="0" smtClean="0"/>
              <a:t>Source</a:t>
            </a:r>
            <a:r>
              <a:rPr lang="en-US" sz="900" dirty="0"/>
              <a:t>: </a:t>
            </a:r>
            <a:r>
              <a:rPr lang="en-US" sz="900" dirty="0">
                <a:hlinkClick r:id="rId3"/>
              </a:rPr>
              <a:t>S&amp;P Global</a:t>
            </a:r>
            <a:endParaRPr lang="en-US" sz="900" dirty="0"/>
          </a:p>
          <a:p>
            <a:pPr marL="342886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LATAM: pirate </a:t>
            </a:r>
            <a:r>
              <a:rPr lang="en-US" sz="1600" b="1" dirty="0" err="1" smtClean="0"/>
              <a:t>pay-TV</a:t>
            </a:r>
            <a:r>
              <a:rPr lang="en-US" sz="1600" b="1" dirty="0" smtClean="0"/>
              <a:t> can be positioned as the 3</a:t>
            </a:r>
            <a:r>
              <a:rPr lang="en-US" sz="1600" b="1" baseline="30000" dirty="0" smtClean="0"/>
              <a:t>rd</a:t>
            </a:r>
            <a:r>
              <a:rPr lang="en-US" sz="1600" b="1" dirty="0" smtClean="0"/>
              <a:t> largest </a:t>
            </a:r>
            <a:r>
              <a:rPr lang="en-US" sz="1600" b="1" dirty="0"/>
              <a:t>player on the </a:t>
            </a:r>
            <a:r>
              <a:rPr lang="en-US" sz="1600" b="1" dirty="0" smtClean="0"/>
              <a:t>market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200" dirty="0" smtClean="0"/>
              <a:t>With </a:t>
            </a:r>
            <a:r>
              <a:rPr lang="en-US" sz="1200" dirty="0"/>
              <a:t>7% household share behind </a:t>
            </a:r>
            <a:r>
              <a:rPr lang="en-US" sz="1200" dirty="0" err="1"/>
              <a:t>América</a:t>
            </a:r>
            <a:r>
              <a:rPr lang="en-US" sz="1200" dirty="0"/>
              <a:t> </a:t>
            </a:r>
            <a:r>
              <a:rPr lang="en-US" sz="1200" dirty="0" err="1"/>
              <a:t>Móvil</a:t>
            </a:r>
            <a:r>
              <a:rPr lang="en-US" sz="1200" dirty="0"/>
              <a:t> and DirecTV</a:t>
            </a:r>
            <a:r>
              <a:rPr lang="en-US" sz="1200" dirty="0" smtClean="0"/>
              <a:t>. In Argentina 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900" dirty="0"/>
              <a:t>Source: </a:t>
            </a:r>
            <a:r>
              <a:rPr lang="en-US" sz="900" dirty="0" err="1" smtClean="0">
                <a:hlinkClick r:id="rId4"/>
              </a:rPr>
              <a:t>Dataxis</a:t>
            </a:r>
            <a:endParaRPr lang="en-US" sz="900" dirty="0" smtClean="0"/>
          </a:p>
          <a:p>
            <a:pPr marL="342886" indent="-285750">
              <a:buFont typeface="Arial" panose="020B0604020202020204" pitchFamily="34" charset="0"/>
              <a:buChar char="•"/>
            </a:pPr>
            <a:r>
              <a:rPr lang="en-US" sz="1600" b="1" dirty="0"/>
              <a:t>Mayweather-McGregor </a:t>
            </a:r>
            <a:r>
              <a:rPr lang="en-US" sz="1600" b="1" dirty="0" smtClean="0"/>
              <a:t>fight</a:t>
            </a:r>
            <a:r>
              <a:rPr lang="en-US" sz="1600" b="1" dirty="0"/>
              <a:t>: p</a:t>
            </a:r>
            <a:r>
              <a:rPr lang="en-US" sz="1600" b="1" dirty="0" smtClean="0"/>
              <a:t>irate views in US &gt; 10 x legal pay-per-view in US</a:t>
            </a:r>
            <a:br>
              <a:rPr lang="en-US" sz="1600" b="1" dirty="0" smtClean="0"/>
            </a:br>
            <a:r>
              <a:rPr lang="en-US" sz="1200" dirty="0" smtClean="0"/>
              <a:t>VFT tracked 51.66 million views in USA (out of 123 million globally) on Facebook Live, Periscope, and </a:t>
            </a:r>
            <a:r>
              <a:rPr lang="en-US" sz="1200" dirty="0" err="1" smtClean="0"/>
              <a:t>Youtube</a:t>
            </a:r>
            <a:r>
              <a:rPr lang="en-US" sz="1200" dirty="0" smtClean="0"/>
              <a:t> Live, dwarfing Showtime’s stated estimate of 4.6 million paid views in USA.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900" dirty="0"/>
              <a:t>Source: </a:t>
            </a:r>
            <a:r>
              <a:rPr lang="en-US" sz="900" dirty="0" smtClean="0">
                <a:hlinkClick r:id="rId5"/>
              </a:rPr>
              <a:t>Forbes</a:t>
            </a:r>
            <a:endParaRPr lang="en-US" sz="1600" b="1" dirty="0"/>
          </a:p>
          <a:p>
            <a:pPr marL="342886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Game </a:t>
            </a:r>
            <a:r>
              <a:rPr lang="en-US" sz="1600" b="1" dirty="0"/>
              <a:t>of </a:t>
            </a:r>
            <a:r>
              <a:rPr lang="en-US" sz="1600" b="1" dirty="0" smtClean="0"/>
              <a:t>Thrones </a:t>
            </a:r>
            <a:r>
              <a:rPr lang="en-US" sz="1600" b="1" dirty="0"/>
              <a:t>7th </a:t>
            </a:r>
            <a:r>
              <a:rPr lang="en-US" sz="1600" b="1" dirty="0" smtClean="0"/>
              <a:t>season opener: </a:t>
            </a:r>
            <a:r>
              <a:rPr lang="en-US" sz="1600" b="1" dirty="0"/>
              <a:t>piracy </a:t>
            </a:r>
            <a:r>
              <a:rPr lang="en-US" sz="1600" b="1" dirty="0" smtClean="0"/>
              <a:t>views &gt; 5 </a:t>
            </a:r>
            <a:r>
              <a:rPr lang="en-US" sz="1600" b="1" dirty="0"/>
              <a:t>x legal site </a:t>
            </a:r>
            <a:r>
              <a:rPr lang="en-US" sz="1600" b="1" dirty="0" smtClean="0"/>
              <a:t>views</a:t>
            </a:r>
            <a:br>
              <a:rPr lang="en-US" sz="1600" b="1" dirty="0" smtClean="0"/>
            </a:br>
            <a:r>
              <a:rPr lang="en-US" sz="1200" dirty="0"/>
              <a:t>It was pirated 91.74 million </a:t>
            </a:r>
            <a:r>
              <a:rPr lang="en-US" sz="1200" dirty="0" smtClean="0"/>
              <a:t>times, 85% of which by online streaming, with US, UK and Germany leading piracy viewership. In contrast, legal viewership on HBO amounted to 10.1 million viewers for linear, and another 6 million </a:t>
            </a:r>
            <a:r>
              <a:rPr lang="en-US" sz="1200" dirty="0"/>
              <a:t>viewers for </a:t>
            </a:r>
            <a:r>
              <a:rPr lang="en-US" sz="1200" dirty="0" smtClean="0"/>
              <a:t>same-day </a:t>
            </a:r>
            <a:r>
              <a:rPr lang="en-US" sz="1200" dirty="0"/>
              <a:t>DVR playback and streaming via  HBO Go and HBO </a:t>
            </a:r>
            <a:r>
              <a:rPr lang="en-US" sz="1200" dirty="0" smtClean="0"/>
              <a:t>Now.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900" dirty="0"/>
              <a:t>Source: </a:t>
            </a:r>
            <a:r>
              <a:rPr lang="en-US" sz="900" dirty="0">
                <a:hlinkClick r:id="rId6"/>
              </a:rPr>
              <a:t>MUSO</a:t>
            </a:r>
            <a:r>
              <a:rPr lang="en-US" sz="900" dirty="0"/>
              <a:t> monitoring, </a:t>
            </a:r>
            <a:r>
              <a:rPr lang="en-US" sz="900" dirty="0">
                <a:hlinkClick r:id="rId7"/>
              </a:rPr>
              <a:t>Hollywood Reporter</a:t>
            </a:r>
            <a:endParaRPr lang="en-US" sz="9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7766" y="341313"/>
            <a:ext cx="8467442" cy="731837"/>
          </a:xfrm>
        </p:spPr>
        <p:txBody>
          <a:bodyPr/>
          <a:lstStyle/>
          <a:p>
            <a:r>
              <a:rPr lang="en-US" dirty="0" smtClean="0"/>
              <a:t>Video Streaming Piracy Poses a Tough Competition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61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Credentials Sharing Piracy: $10B Problem by ‘21</a:t>
            </a:r>
            <a:endParaRPr lang="en-US" dirty="0"/>
          </a:p>
        </p:txBody>
      </p:sp>
      <p:pic>
        <p:nvPicPr>
          <p:cNvPr id="2050" name="Picture 2" descr="https://assets.bwbx.io/images/users/iqjWHBFdfxIU/iccyWoOQzy9w/v4/1400x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057" y="2405199"/>
            <a:ext cx="4151272" cy="208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750828" y="1178629"/>
            <a:ext cx="40324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accent6"/>
                </a:solidFill>
                <a:latin typeface="+mn-lt"/>
              </a:rPr>
              <a:t>PayTV</a:t>
            </a:r>
            <a:r>
              <a:rPr lang="en-US" b="1" dirty="0" smtClean="0">
                <a:solidFill>
                  <a:schemeClr val="accent6"/>
                </a:solidFill>
                <a:latin typeface="+mn-lt"/>
              </a:rPr>
              <a:t> revenue loss due to password sharing is expected to almost triple in the next 4 years</a:t>
            </a:r>
            <a:endParaRPr lang="en-US" b="1" dirty="0">
              <a:solidFill>
                <a:schemeClr val="accent6"/>
              </a:solidFill>
              <a:latin typeface="+mn-lt"/>
            </a:endParaRPr>
          </a:p>
        </p:txBody>
      </p:sp>
      <p:pic>
        <p:nvPicPr>
          <p:cNvPr id="14" name="Picture 2" descr="Charter Communications logo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77" y="2620676"/>
            <a:ext cx="1044832" cy="33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397001" y="2473020"/>
            <a:ext cx="3228977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latin typeface="+mn-lt"/>
              </a:rPr>
              <a:t>“There’s lots of extra streams, there’s lots of extra passwords, there’s lots of people who could get free </a:t>
            </a:r>
            <a:r>
              <a:rPr lang="en-US" sz="1200" i="1" dirty="0" smtClean="0">
                <a:latin typeface="+mn-lt"/>
              </a:rPr>
              <a:t>service.”</a:t>
            </a:r>
          </a:p>
          <a:p>
            <a:pPr algn="r">
              <a:spcBef>
                <a:spcPts val="600"/>
              </a:spcBef>
            </a:pPr>
            <a:r>
              <a:rPr lang="en-US" sz="1200" dirty="0" smtClean="0">
                <a:latin typeface="+mn-lt"/>
              </a:rPr>
              <a:t>Tom Rutledge, CEO</a:t>
            </a:r>
            <a:endParaRPr lang="en-US" sz="1200" dirty="0">
              <a:latin typeface="+mn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397001" y="3635319"/>
            <a:ext cx="3228978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smtClean="0">
                <a:latin typeface="+mn-lt"/>
              </a:rPr>
              <a:t>“The </a:t>
            </a:r>
            <a:r>
              <a:rPr lang="en-US" sz="1200" i="1" dirty="0">
                <a:latin typeface="+mn-lt"/>
              </a:rPr>
              <a:t>more the practice is viewed with a shrug, the more it creates a dynamic where people believe it’s acceptable. And it’s not.”</a:t>
            </a:r>
            <a:endParaRPr lang="en-US" sz="1200" i="1" dirty="0" smtClean="0">
              <a:latin typeface="+mn-lt"/>
            </a:endParaRPr>
          </a:p>
          <a:p>
            <a:pPr algn="r">
              <a:spcBef>
                <a:spcPts val="600"/>
              </a:spcBef>
            </a:pPr>
            <a:r>
              <a:rPr lang="en-US" sz="1200" dirty="0">
                <a:latin typeface="+mn-lt"/>
              </a:rPr>
              <a:t>Justin Connolly, </a:t>
            </a:r>
            <a:r>
              <a:rPr lang="en-US" sz="1200" dirty="0" smtClean="0">
                <a:latin typeface="+mn-lt"/>
              </a:rPr>
              <a:t>EVP</a:t>
            </a:r>
            <a:endParaRPr lang="en-US" sz="1200" dirty="0">
              <a:latin typeface="+mn-lt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b="47000"/>
          <a:stretch/>
        </p:blipFill>
        <p:spPr>
          <a:xfrm>
            <a:off x="33723" y="3479963"/>
            <a:ext cx="1432222" cy="75907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26930" y="1207097"/>
            <a:ext cx="40324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accent6"/>
                </a:solidFill>
                <a:latin typeface="+mn-lt"/>
              </a:rPr>
              <a:t>Video </a:t>
            </a:r>
            <a:r>
              <a:rPr lang="en-US" b="1" dirty="0">
                <a:solidFill>
                  <a:schemeClr val="accent6"/>
                </a:solidFill>
                <a:latin typeface="+mn-lt"/>
              </a:rPr>
              <a:t>s</a:t>
            </a:r>
            <a:r>
              <a:rPr lang="en-US" b="1" dirty="0" smtClean="0">
                <a:solidFill>
                  <a:schemeClr val="accent6"/>
                </a:solidFill>
                <a:latin typeface="+mn-lt"/>
              </a:rPr>
              <a:t>ervice providers are concerned about credentials sharing</a:t>
            </a:r>
            <a:endParaRPr lang="en-US" b="1" dirty="0">
              <a:solidFill>
                <a:schemeClr val="accent6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8417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Piracy Distorts the </a:t>
            </a:r>
            <a:r>
              <a:rPr lang="en-US" dirty="0" err="1" smtClean="0"/>
              <a:t>Pay-TV</a:t>
            </a:r>
            <a:r>
              <a:rPr lang="en-US" dirty="0" smtClean="0"/>
              <a:t> Marketing Funnel</a:t>
            </a:r>
            <a:endParaRPr lang="en-US" dirty="0"/>
          </a:p>
        </p:txBody>
      </p:sp>
      <p:graphicFrame>
        <p:nvGraphicFramePr>
          <p:cNvPr id="5" name="Diagram 4"/>
          <p:cNvGraphicFramePr/>
          <p:nvPr>
            <p:extLst/>
          </p:nvPr>
        </p:nvGraphicFramePr>
        <p:xfrm>
          <a:off x="2890485" y="1474751"/>
          <a:ext cx="3043909" cy="32499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3018103" y="1593633"/>
            <a:ext cx="1425363" cy="2961629"/>
            <a:chOff x="7617011" y="341313"/>
            <a:chExt cx="1467219" cy="3632889"/>
          </a:xfrm>
        </p:grpSpPr>
        <p:sp>
          <p:nvSpPr>
            <p:cNvPr id="7" name="TextBox 6"/>
            <p:cNvSpPr txBox="1"/>
            <p:nvPr/>
          </p:nvSpPr>
          <p:spPr>
            <a:xfrm>
              <a:off x="7617011" y="341313"/>
              <a:ext cx="1302871" cy="377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 b="1"/>
              </a:lvl1pPr>
            </a:lstStyle>
            <a:p>
              <a:r>
                <a:rPr lang="en-US" dirty="0">
                  <a:latin typeface="+mn-lt"/>
                </a:rPr>
                <a:t>Awareness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617011" y="1155152"/>
              <a:ext cx="1467219" cy="377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 b="1"/>
              </a:lvl1pPr>
            </a:lstStyle>
            <a:p>
              <a:r>
                <a:rPr lang="en-US" dirty="0">
                  <a:latin typeface="+mn-lt"/>
                </a:rPr>
                <a:t>Consideration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617011" y="1968990"/>
              <a:ext cx="1287929" cy="377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+mn-lt"/>
                </a:rPr>
                <a:t>Conversion</a:t>
              </a:r>
              <a:endParaRPr lang="en-US" sz="1400" b="1" dirty="0">
                <a:latin typeface="+mn-lt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617011" y="2782829"/>
              <a:ext cx="1287929" cy="377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+mn-lt"/>
                </a:rPr>
                <a:t>Loyalty</a:t>
              </a:r>
              <a:endParaRPr lang="en-US" sz="1400" b="1" dirty="0">
                <a:latin typeface="+mn-lt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617011" y="3596667"/>
              <a:ext cx="1287929" cy="377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+mn-lt"/>
                </a:rPr>
                <a:t>Advocacy</a:t>
              </a:r>
              <a:endParaRPr lang="en-US" sz="1400" b="1" dirty="0">
                <a:latin typeface="+mn-lt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92827" y="1080481"/>
            <a:ext cx="24527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n-lt"/>
              </a:rPr>
              <a:t>Marketing Investment</a:t>
            </a:r>
            <a:endParaRPr lang="en-US" sz="1600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74756" y="1147696"/>
            <a:ext cx="26084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n-lt"/>
              </a:rPr>
              <a:t>Distortion due to piracy</a:t>
            </a:r>
            <a:endParaRPr lang="en-US" sz="1600" dirty="0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5060" y="2020641"/>
            <a:ext cx="1552639" cy="830997"/>
          </a:xfrm>
          <a:prstGeom prst="homePlat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Subscriber Acquisition Cost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648189" y="3674819"/>
            <a:ext cx="1552639" cy="830997"/>
          </a:xfrm>
          <a:prstGeom prst="homePlat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Subscriber </a:t>
            </a:r>
            <a:r>
              <a:rPr lang="en-US" sz="1600" dirty="0"/>
              <a:t>Retention Cost</a:t>
            </a:r>
          </a:p>
        </p:txBody>
      </p:sp>
      <p:sp>
        <p:nvSpPr>
          <p:cNvPr id="2" name="Left Brace 1"/>
          <p:cNvSpPr/>
          <p:nvPr/>
        </p:nvSpPr>
        <p:spPr>
          <a:xfrm>
            <a:off x="2488272" y="1486250"/>
            <a:ext cx="360218" cy="189425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eft Brace 17"/>
          <p:cNvSpPr/>
          <p:nvPr/>
        </p:nvSpPr>
        <p:spPr>
          <a:xfrm>
            <a:off x="2460531" y="3430385"/>
            <a:ext cx="387959" cy="124954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entagon 22"/>
          <p:cNvSpPr/>
          <p:nvPr/>
        </p:nvSpPr>
        <p:spPr>
          <a:xfrm rot="10800000" flipH="1" flipV="1">
            <a:off x="4509651" y="2144583"/>
            <a:ext cx="4366500" cy="612648"/>
          </a:xfrm>
          <a:prstGeom prst="homePlate">
            <a:avLst/>
          </a:prstGeom>
          <a:solidFill>
            <a:schemeClr val="bg2">
              <a:alpha val="70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Ins="182880" anchor="ctr" anchorCtr="0"/>
          <a:lstStyle/>
          <a:p>
            <a:pPr algn="r"/>
            <a:r>
              <a:rPr lang="en-US" sz="1400" dirty="0" smtClean="0"/>
              <a:t>Lost leads of younger generation to </a:t>
            </a:r>
            <a:br>
              <a:rPr lang="en-US" sz="1400" dirty="0" smtClean="0"/>
            </a:br>
            <a:r>
              <a:rPr lang="en-US" sz="1400" dirty="0" smtClean="0"/>
              <a:t>pirate video services whose zero/low</a:t>
            </a:r>
            <a:br>
              <a:rPr lang="en-US" sz="1400" dirty="0" smtClean="0"/>
            </a:br>
            <a:r>
              <a:rPr lang="en-US" sz="1400" dirty="0" smtClean="0"/>
              <a:t>price distorts consumer evaluation</a:t>
            </a:r>
            <a:endParaRPr lang="en-US" sz="1400" dirty="0"/>
          </a:p>
        </p:txBody>
      </p:sp>
      <p:sp>
        <p:nvSpPr>
          <p:cNvPr id="24" name="Rectangle 23"/>
          <p:cNvSpPr/>
          <p:nvPr/>
        </p:nvSpPr>
        <p:spPr>
          <a:xfrm rot="10800000" flipH="1" flipV="1">
            <a:off x="4509651" y="2781128"/>
            <a:ext cx="820181" cy="640080"/>
          </a:xfrm>
          <a:prstGeom prst="rect">
            <a:avLst/>
          </a:prstGeom>
          <a:solidFill>
            <a:schemeClr val="bg2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anchor="ctr" anchorCtr="0"/>
          <a:lstStyle/>
          <a:p>
            <a:pPr algn="r"/>
            <a:endParaRPr lang="en-US" sz="1400" dirty="0"/>
          </a:p>
        </p:txBody>
      </p:sp>
      <p:sp>
        <p:nvSpPr>
          <p:cNvPr id="25" name="Pentagon 24"/>
          <p:cNvSpPr/>
          <p:nvPr/>
        </p:nvSpPr>
        <p:spPr>
          <a:xfrm rot="10800000" flipH="1" flipV="1">
            <a:off x="4269291" y="3442149"/>
            <a:ext cx="4627202" cy="612648"/>
          </a:xfrm>
          <a:prstGeom prst="homePlate">
            <a:avLst/>
          </a:prstGeom>
          <a:solidFill>
            <a:schemeClr val="bg2">
              <a:alpha val="70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Ins="182880" anchor="ctr" anchorCtr="0"/>
          <a:lstStyle/>
          <a:p>
            <a:pPr algn="r"/>
            <a:r>
              <a:rPr lang="en-US" sz="1400" dirty="0" smtClean="0"/>
              <a:t>Piracy increases churn, as more </a:t>
            </a:r>
            <a:br>
              <a:rPr lang="en-US" sz="1400" dirty="0" smtClean="0"/>
            </a:br>
            <a:r>
              <a:rPr lang="en-US" sz="1400" dirty="0" smtClean="0"/>
              <a:t>consumers are exposed to easily  </a:t>
            </a:r>
            <a:br>
              <a:rPr lang="en-US" sz="1400" dirty="0" smtClean="0"/>
            </a:br>
            <a:r>
              <a:rPr lang="en-US" sz="1400" dirty="0" smtClean="0"/>
              <a:t>accessible, zero/low price pirate services </a:t>
            </a:r>
            <a:endParaRPr lang="en-US" sz="1400" dirty="0"/>
          </a:p>
        </p:txBody>
      </p:sp>
      <p:sp>
        <p:nvSpPr>
          <p:cNvPr id="26" name="Rectangle 25"/>
          <p:cNvSpPr/>
          <p:nvPr/>
        </p:nvSpPr>
        <p:spPr>
          <a:xfrm rot="10800000" flipH="1" flipV="1">
            <a:off x="4269291" y="4083286"/>
            <a:ext cx="768222" cy="640080"/>
          </a:xfrm>
          <a:prstGeom prst="rect">
            <a:avLst/>
          </a:prstGeom>
          <a:solidFill>
            <a:schemeClr val="bg2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anchor="ctr" anchorCtr="0"/>
          <a:lstStyle/>
          <a:p>
            <a:pPr algn="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811595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ue theme 2015 16x9">
  <a:themeElements>
    <a:clrScheme name="Cisco White Template Colors_FINAL">
      <a:dk1>
        <a:srgbClr val="282828"/>
      </a:dk1>
      <a:lt1>
        <a:srgbClr val="005073"/>
      </a:lt1>
      <a:dk2>
        <a:srgbClr val="005073"/>
      </a:dk2>
      <a:lt2>
        <a:srgbClr val="FFFFFF"/>
      </a:lt2>
      <a:accent1>
        <a:srgbClr val="00BCEB"/>
      </a:accent1>
      <a:accent2>
        <a:srgbClr val="6EBE4A"/>
      </a:accent2>
      <a:accent3>
        <a:srgbClr val="005073"/>
      </a:accent3>
      <a:accent4>
        <a:srgbClr val="676767"/>
      </a:accent4>
      <a:accent5>
        <a:srgbClr val="FBAB18"/>
      </a:accent5>
      <a:accent6>
        <a:srgbClr val="E3241B"/>
      </a:accent6>
      <a:hlink>
        <a:srgbClr val="00BCEB"/>
      </a:hlink>
      <a:folHlink>
        <a:srgbClr val="005073"/>
      </a:folHlink>
    </a:clrScheme>
    <a:fontScheme name="CiscoSans True Type">
      <a:majorFont>
        <a:latin typeface="CiscoSansTT ExtraLight"/>
        <a:ea typeface=""/>
        <a:cs typeface=""/>
      </a:majorFont>
      <a:minorFont>
        <a:latin typeface="CiscoSansTT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isco Corporate Template Prototype_Aug_2017" id="{4E692306-BB5E-4389-8512-B70B45577D04}" vid="{BDAD62F5-9CDD-42BF-A677-E02F4F07310C}"/>
    </a:ext>
  </a:extLst>
</a:theme>
</file>

<file path=ppt/theme/theme2.xml><?xml version="1.0" encoding="utf-8"?>
<a:theme xmlns:a="http://schemas.openxmlformats.org/drawingml/2006/main" name="1_Blue theme 2015 16x9">
  <a:themeElements>
    <a:clrScheme name="Cisco Blue">
      <a:dk1>
        <a:srgbClr val="676767"/>
      </a:dk1>
      <a:lt1>
        <a:srgbClr val="FFFFFF"/>
      </a:lt1>
      <a:dk2>
        <a:srgbClr val="2968AF"/>
      </a:dk2>
      <a:lt2>
        <a:srgbClr val="FFFFFF"/>
      </a:lt2>
      <a:accent1>
        <a:srgbClr val="214794"/>
      </a:accent1>
      <a:accent2>
        <a:srgbClr val="8EBCDC"/>
      </a:accent2>
      <a:accent3>
        <a:srgbClr val="676767"/>
      </a:accent3>
      <a:accent4>
        <a:srgbClr val="57B74E"/>
      </a:accent4>
      <a:accent5>
        <a:srgbClr val="32B2DF"/>
      </a:accent5>
      <a:accent6>
        <a:srgbClr val="0D868E"/>
      </a:accent6>
      <a:hlink>
        <a:srgbClr val="2BA2D7"/>
      </a:hlink>
      <a:folHlink>
        <a:srgbClr val="2968A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BBB4D2EF-4761-4DAE-8F47-5743FBE316D7}" vid="{5249C8F7-678C-48CC-8FAD-1B89D14A7DE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25037</TotalTime>
  <Words>3496</Words>
  <Application>Microsoft Office PowerPoint</Application>
  <PresentationFormat>On-screen Show (16:9)</PresentationFormat>
  <Paragraphs>447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5" baseType="lpstr">
      <vt:lpstr>ＭＳ Ｐゴシック</vt:lpstr>
      <vt:lpstr>Arial</vt:lpstr>
      <vt:lpstr>Broadway</vt:lpstr>
      <vt:lpstr>Calibri</vt:lpstr>
      <vt:lpstr>Ciscolight</vt:lpstr>
      <vt:lpstr>CiscoSans</vt:lpstr>
      <vt:lpstr>CiscoSans ExtraLight</vt:lpstr>
      <vt:lpstr>CiscoSans Thin</vt:lpstr>
      <vt:lpstr>CiscoSansTT ExtraLight</vt:lpstr>
      <vt:lpstr>CiscoSansTT Light</vt:lpstr>
      <vt:lpstr>CiscoSansTT Thin</vt:lpstr>
      <vt:lpstr>Tahoma</vt:lpstr>
      <vt:lpstr>Tipo de letra del sistema Fina</vt:lpstr>
      <vt:lpstr>Wingdings</vt:lpstr>
      <vt:lpstr>Blue theme 2015 16x9</vt:lpstr>
      <vt:lpstr>1_Blue theme 2015 16x9</vt:lpstr>
      <vt:lpstr>VideoGuard Everywhere Anti-Piracy</vt:lpstr>
      <vt:lpstr>Outline</vt:lpstr>
      <vt:lpstr>The State of Piracy</vt:lpstr>
      <vt:lpstr>The IP Effect: Online Video Piracy Is Growing</vt:lpstr>
      <vt:lpstr>Starting with Millennials, Streaming Piracy Can Become a Social Norm</vt:lpstr>
      <vt:lpstr>Video Piracy Is Moving to Online Redistribution</vt:lpstr>
      <vt:lpstr>Video Streaming Piracy Poses a Tough Competition</vt:lpstr>
      <vt:lpstr>Credentials Sharing Piracy: $10B Problem by ‘21</vt:lpstr>
      <vt:lpstr>Piracy Distorts the Pay-TV Marketing Funnel</vt:lpstr>
      <vt:lpstr>Anti-Piracy Investment to Protect Video Revenues</vt:lpstr>
      <vt:lpstr>Cisco Anti-Piracy Approach</vt:lpstr>
      <vt:lpstr>Cisco’s VideoGuard Everywhere Extends Security from ‘Protect’ to ‘Detect &amp; Respond’</vt:lpstr>
      <vt:lpstr>Forensic Watermark</vt:lpstr>
      <vt:lpstr>Forensic Watermarking for Video</vt:lpstr>
      <vt:lpstr>Cisco Rapid Watermark Designed for Piracy Prevention for Live Streaming Content</vt:lpstr>
      <vt:lpstr>Cisco Headend-based Watermark Designed for OTT content on consumer devices</vt:lpstr>
      <vt:lpstr>Streaming Piracy Prevention</vt:lpstr>
      <vt:lpstr>Streaming Piracy Prevention Respond to Live Online Piracy in Real Time</vt:lpstr>
      <vt:lpstr>Streaming Piracy Prevention (SPP): How It Works</vt:lpstr>
      <vt:lpstr>Advantages of Managed Service for SPP:  Keep-up with Piracy Shift to Re-distribution Threats</vt:lpstr>
      <vt:lpstr>Using SPP to Fight Pirated Content on Kodi</vt:lpstr>
      <vt:lpstr>Credentials Sharing Prevention</vt:lpstr>
      <vt:lpstr>Credentials Sharing Prevention Data Analytics to Differentiate Credential Sharing Types</vt:lpstr>
      <vt:lpstr>Anti-Piracy Analytics Enhancements</vt:lpstr>
      <vt:lpstr>Analytics for More Automated, Scalable Anti-Piracy</vt:lpstr>
      <vt:lpstr>Summary</vt:lpstr>
      <vt:lpstr>Summary</vt:lpstr>
      <vt:lpstr>PowerPoint Presentation</vt:lpstr>
      <vt:lpstr>Sources</vt:lpstr>
    </vt:vector>
  </TitlesOfParts>
  <Company>NDS Limited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spius@cisco.com</dc:creator>
  <cp:lastModifiedBy>Katie Lindner -X (kalindne - MAC MEETINGS AND EVENTS LLC at Cisco)</cp:lastModifiedBy>
  <cp:revision>2049</cp:revision>
  <cp:lastPrinted>2018-01-17T14:43:52Z</cp:lastPrinted>
  <dcterms:created xsi:type="dcterms:W3CDTF">2014-07-09T19:55:36Z</dcterms:created>
  <dcterms:modified xsi:type="dcterms:W3CDTF">2018-01-17T15:37:27Z</dcterms:modified>
</cp:coreProperties>
</file>